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4.xml" ContentType="application/vnd.openxmlformats-officedocument.presentationml.tags+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96" r:id="rId3"/>
    <p:sldId id="301" r:id="rId4"/>
    <p:sldId id="260" r:id="rId5"/>
    <p:sldId id="294" r:id="rId6"/>
    <p:sldId id="264" r:id="rId7"/>
    <p:sldId id="265" r:id="rId8"/>
    <p:sldId id="302" r:id="rId9"/>
    <p:sldId id="262" r:id="rId10"/>
    <p:sldId id="279" r:id="rId11"/>
    <p:sldId id="280" r:id="rId12"/>
    <p:sldId id="282" r:id="rId13"/>
    <p:sldId id="303" r:id="rId14"/>
    <p:sldId id="268" r:id="rId15"/>
    <p:sldId id="295" r:id="rId16"/>
    <p:sldId id="304" r:id="rId17"/>
    <p:sldId id="270" r:id="rId18"/>
    <p:sldId id="290" r:id="rId19"/>
    <p:sldId id="291" r:id="rId20"/>
    <p:sldId id="292" r:id="rId21"/>
    <p:sldId id="293" r:id="rId22"/>
    <p:sldId id="305" r:id="rId23"/>
    <p:sldId id="297" r:id="rId24"/>
    <p:sldId id="298" r:id="rId25"/>
    <p:sldId id="299" r:id="rId26"/>
    <p:sldId id="300"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内容页" id="{BF2126FC-A53C-4106-9866-12B91C123576}">
          <p14:sldIdLst>
            <p14:sldId id="257"/>
            <p14:sldId id="296"/>
            <p14:sldId id="301"/>
            <p14:sldId id="260"/>
            <p14:sldId id="294"/>
            <p14:sldId id="264"/>
            <p14:sldId id="265"/>
            <p14:sldId id="302"/>
            <p14:sldId id="262"/>
            <p14:sldId id="279"/>
            <p14:sldId id="280"/>
            <p14:sldId id="282"/>
            <p14:sldId id="303"/>
            <p14:sldId id="268"/>
            <p14:sldId id="295"/>
            <p14:sldId id="304"/>
            <p14:sldId id="270"/>
            <p14:sldId id="290"/>
            <p14:sldId id="291"/>
            <p14:sldId id="292"/>
            <p14:sldId id="293"/>
            <p14:sldId id="305"/>
          </p14:sldIdLst>
        </p14:section>
        <p14:section name="素材页" id="{9AA24888-7D27-4B4B-8FBF-F17B13AE814D}">
          <p14:sldIdLst>
            <p14:sldId id="297"/>
          </p14:sldIdLst>
        </p14:section>
        <p14:section name=" 标注页" id="{307680C6-E74D-4AFF-95E9-68DD60439BCC}">
          <p14:sldIdLst>
            <p14:sldId id="298"/>
            <p14:sldId id="299"/>
            <p14:sldId id="30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519E"/>
    <a:srgbClr val="000626"/>
    <a:srgbClr val="162871"/>
    <a:srgbClr val="FAC760"/>
    <a:srgbClr val="F9B42B"/>
    <a:srgbClr val="FAB26A"/>
    <a:srgbClr val="4A8A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672A49-5939-4DA9-BB6E-1CC7496876B4}" v="572" dt="2022-01-04T01:56:00.1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89" autoAdjust="0"/>
    <p:restoredTop sz="94660"/>
  </p:normalViewPr>
  <p:slideViewPr>
    <p:cSldViewPr snapToGrid="0" showGuides="1">
      <p:cViewPr>
        <p:scale>
          <a:sx n="50" d="100"/>
          <a:sy n="50" d="100"/>
        </p:scale>
        <p:origin x="178" y="6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in Zhang (FA Talent)" userId="474f572f-8271-4f60-858e-cee871e0aec6" providerId="ADAL" clId="{C1672A49-5939-4DA9-BB6E-1CC7496876B4}"/>
    <pc:docChg chg="undo custSel addSld delSld modSld sldOrd modMainMaster delSection modSection replTag">
      <pc:chgData name="Xin Zhang (FA Talent)" userId="474f572f-8271-4f60-858e-cee871e0aec6" providerId="ADAL" clId="{C1672A49-5939-4DA9-BB6E-1CC7496876B4}" dt="2022-01-04T01:56:16.131" v="3256" actId="478"/>
      <pc:docMkLst>
        <pc:docMk/>
      </pc:docMkLst>
      <pc:sldChg chg="addSp delSp modSp mod setBg">
        <pc:chgData name="Xin Zhang (FA Talent)" userId="474f572f-8271-4f60-858e-cee871e0aec6" providerId="ADAL" clId="{C1672A49-5939-4DA9-BB6E-1CC7496876B4}" dt="2022-01-04T01:54:02.146" v="3211" actId="478"/>
        <pc:sldMkLst>
          <pc:docMk/>
          <pc:sldMk cId="2902078196" sldId="257"/>
        </pc:sldMkLst>
        <pc:spChg chg="del mod ord topLvl">
          <ac:chgData name="Xin Zhang (FA Talent)" userId="474f572f-8271-4f60-858e-cee871e0aec6" providerId="ADAL" clId="{C1672A49-5939-4DA9-BB6E-1CC7496876B4}" dt="2021-12-30T07:16:47.923" v="250" actId="478"/>
          <ac:spMkLst>
            <pc:docMk/>
            <pc:sldMk cId="2902078196" sldId="257"/>
            <ac:spMk id="4" creationId="{510CE837-7242-4861-95EF-8D2EDB2D0724}"/>
          </ac:spMkLst>
        </pc:spChg>
        <pc:spChg chg="mod">
          <ac:chgData name="Xin Zhang (FA Talent)" userId="474f572f-8271-4f60-858e-cee871e0aec6" providerId="ADAL" clId="{C1672A49-5939-4DA9-BB6E-1CC7496876B4}" dt="2021-12-30T07:34:41.058" v="343" actId="113"/>
          <ac:spMkLst>
            <pc:docMk/>
            <pc:sldMk cId="2902078196" sldId="257"/>
            <ac:spMk id="6" creationId="{13206FC2-87F8-446A-B448-8FC2285EE6D8}"/>
          </ac:spMkLst>
        </pc:spChg>
        <pc:spChg chg="mod">
          <ac:chgData name="Xin Zhang (FA Talent)" userId="474f572f-8271-4f60-858e-cee871e0aec6" providerId="ADAL" clId="{C1672A49-5939-4DA9-BB6E-1CC7496876B4}" dt="2021-12-30T06:33:52.682" v="77" actId="1076"/>
          <ac:spMkLst>
            <pc:docMk/>
            <pc:sldMk cId="2902078196" sldId="257"/>
            <ac:spMk id="10" creationId="{B996EDDA-C204-4685-8776-B469F93279A2}"/>
          </ac:spMkLst>
        </pc:spChg>
        <pc:spChg chg="mod">
          <ac:chgData name="Xin Zhang (FA Talent)" userId="474f572f-8271-4f60-858e-cee871e0aec6" providerId="ADAL" clId="{C1672A49-5939-4DA9-BB6E-1CC7496876B4}" dt="2021-12-30T06:32:53.175" v="74" actId="12789"/>
          <ac:spMkLst>
            <pc:docMk/>
            <pc:sldMk cId="2902078196" sldId="257"/>
            <ac:spMk id="15" creationId="{781FC963-8541-4FC5-A6AC-97AA3B0121BC}"/>
          </ac:spMkLst>
        </pc:spChg>
        <pc:spChg chg="add mod topLvl">
          <ac:chgData name="Xin Zhang (FA Talent)" userId="474f572f-8271-4f60-858e-cee871e0aec6" providerId="ADAL" clId="{C1672A49-5939-4DA9-BB6E-1CC7496876B4}" dt="2021-12-30T07:36:18.043" v="372" actId="207"/>
          <ac:spMkLst>
            <pc:docMk/>
            <pc:sldMk cId="2902078196" sldId="257"/>
            <ac:spMk id="16" creationId="{C1567724-FFFB-4449-9C8F-E81A4A5C5AA8}"/>
          </ac:spMkLst>
        </pc:spChg>
        <pc:spChg chg="add mod">
          <ac:chgData name="Xin Zhang (FA Talent)" userId="474f572f-8271-4f60-858e-cee871e0aec6" providerId="ADAL" clId="{C1672A49-5939-4DA9-BB6E-1CC7496876B4}" dt="2022-01-04T01:53:59.915" v="3210" actId="1076"/>
          <ac:spMkLst>
            <pc:docMk/>
            <pc:sldMk cId="2902078196" sldId="257"/>
            <ac:spMk id="19" creationId="{194558CE-9EB6-43F9-BA1C-664A7546F443}"/>
          </ac:spMkLst>
        </pc:spChg>
        <pc:spChg chg="mod">
          <ac:chgData name="Xin Zhang (FA Talent)" userId="474f572f-8271-4f60-858e-cee871e0aec6" providerId="ADAL" clId="{C1672A49-5939-4DA9-BB6E-1CC7496876B4}" dt="2021-12-30T07:12:03.978" v="180" actId="14100"/>
          <ac:spMkLst>
            <pc:docMk/>
            <pc:sldMk cId="2902078196" sldId="257"/>
            <ac:spMk id="20" creationId="{9FCDE572-D65A-4440-A493-3E7FA6A6F021}"/>
          </ac:spMkLst>
        </pc:spChg>
        <pc:spChg chg="add del mod">
          <ac:chgData name="Xin Zhang (FA Talent)" userId="474f572f-8271-4f60-858e-cee871e0aec6" providerId="ADAL" clId="{C1672A49-5939-4DA9-BB6E-1CC7496876B4}" dt="2021-12-30T06:32:22.669" v="68" actId="478"/>
          <ac:spMkLst>
            <pc:docMk/>
            <pc:sldMk cId="2902078196" sldId="257"/>
            <ac:spMk id="21" creationId="{60350FC7-54B9-479E-94A4-FA220E280A22}"/>
          </ac:spMkLst>
        </pc:spChg>
        <pc:spChg chg="add mod topLvl">
          <ac:chgData name="Xin Zhang (FA Talent)" userId="474f572f-8271-4f60-858e-cee871e0aec6" providerId="ADAL" clId="{C1672A49-5939-4DA9-BB6E-1CC7496876B4}" dt="2021-12-30T07:36:18.043" v="372" actId="207"/>
          <ac:spMkLst>
            <pc:docMk/>
            <pc:sldMk cId="2902078196" sldId="257"/>
            <ac:spMk id="29" creationId="{A7D5BD96-E805-4858-B3FE-90FD51790F8C}"/>
          </ac:spMkLst>
        </pc:spChg>
        <pc:spChg chg="add mod topLvl">
          <ac:chgData name="Xin Zhang (FA Talent)" userId="474f572f-8271-4f60-858e-cee871e0aec6" providerId="ADAL" clId="{C1672A49-5939-4DA9-BB6E-1CC7496876B4}" dt="2021-12-30T07:36:18.043" v="372" actId="207"/>
          <ac:spMkLst>
            <pc:docMk/>
            <pc:sldMk cId="2902078196" sldId="257"/>
            <ac:spMk id="30" creationId="{A666F37B-9AF3-4204-9BEF-8DC2D6B976EB}"/>
          </ac:spMkLst>
        </pc:spChg>
        <pc:spChg chg="add mod topLvl">
          <ac:chgData name="Xin Zhang (FA Talent)" userId="474f572f-8271-4f60-858e-cee871e0aec6" providerId="ADAL" clId="{C1672A49-5939-4DA9-BB6E-1CC7496876B4}" dt="2021-12-30T07:36:18.043" v="372" actId="207"/>
          <ac:spMkLst>
            <pc:docMk/>
            <pc:sldMk cId="2902078196" sldId="257"/>
            <ac:spMk id="31" creationId="{A2D83474-A46A-48E4-A5B4-1C187E73EA5C}"/>
          </ac:spMkLst>
        </pc:spChg>
        <pc:spChg chg="mod">
          <ac:chgData name="Xin Zhang (FA Talent)" userId="474f572f-8271-4f60-858e-cee871e0aec6" providerId="ADAL" clId="{C1672A49-5939-4DA9-BB6E-1CC7496876B4}" dt="2021-12-30T06:34:37.073" v="87" actId="1076"/>
          <ac:spMkLst>
            <pc:docMk/>
            <pc:sldMk cId="2902078196" sldId="257"/>
            <ac:spMk id="33" creationId="{B3AB5BD2-8548-4E6E-82DA-9C5F2F0976C2}"/>
          </ac:spMkLst>
        </pc:spChg>
        <pc:spChg chg="add mod topLvl">
          <ac:chgData name="Xin Zhang (FA Talent)" userId="474f572f-8271-4f60-858e-cee871e0aec6" providerId="ADAL" clId="{C1672A49-5939-4DA9-BB6E-1CC7496876B4}" dt="2021-12-30T07:36:18.043" v="372" actId="207"/>
          <ac:spMkLst>
            <pc:docMk/>
            <pc:sldMk cId="2902078196" sldId="257"/>
            <ac:spMk id="34" creationId="{090356DD-C1EE-4075-ADC4-B5054A9086A3}"/>
          </ac:spMkLst>
        </pc:spChg>
        <pc:spChg chg="add mod topLvl">
          <ac:chgData name="Xin Zhang (FA Talent)" userId="474f572f-8271-4f60-858e-cee871e0aec6" providerId="ADAL" clId="{C1672A49-5939-4DA9-BB6E-1CC7496876B4}" dt="2021-12-30T07:36:18.043" v="372" actId="207"/>
          <ac:spMkLst>
            <pc:docMk/>
            <pc:sldMk cId="2902078196" sldId="257"/>
            <ac:spMk id="35" creationId="{BD05A884-DBCF-449C-B3B3-D7040858092B}"/>
          </ac:spMkLst>
        </pc:spChg>
        <pc:spChg chg="add mod topLvl">
          <ac:chgData name="Xin Zhang (FA Talent)" userId="474f572f-8271-4f60-858e-cee871e0aec6" providerId="ADAL" clId="{C1672A49-5939-4DA9-BB6E-1CC7496876B4}" dt="2021-12-30T07:36:18.043" v="372" actId="207"/>
          <ac:spMkLst>
            <pc:docMk/>
            <pc:sldMk cId="2902078196" sldId="257"/>
            <ac:spMk id="36" creationId="{663D277D-6765-402B-A264-1368CBB4F775}"/>
          </ac:spMkLst>
        </pc:spChg>
        <pc:spChg chg="add mod topLvl">
          <ac:chgData name="Xin Zhang (FA Talent)" userId="474f572f-8271-4f60-858e-cee871e0aec6" providerId="ADAL" clId="{C1672A49-5939-4DA9-BB6E-1CC7496876B4}" dt="2021-12-30T07:36:18.043" v="372" actId="207"/>
          <ac:spMkLst>
            <pc:docMk/>
            <pc:sldMk cId="2902078196" sldId="257"/>
            <ac:spMk id="37" creationId="{2038DE58-C496-4D14-A9A5-C44A1A37063A}"/>
          </ac:spMkLst>
        </pc:spChg>
        <pc:spChg chg="add mod topLvl">
          <ac:chgData name="Xin Zhang (FA Talent)" userId="474f572f-8271-4f60-858e-cee871e0aec6" providerId="ADAL" clId="{C1672A49-5939-4DA9-BB6E-1CC7496876B4}" dt="2021-12-30T07:36:18.043" v="372" actId="207"/>
          <ac:spMkLst>
            <pc:docMk/>
            <pc:sldMk cId="2902078196" sldId="257"/>
            <ac:spMk id="38" creationId="{50BCF3CA-210C-48F3-8148-0C52395F4C8E}"/>
          </ac:spMkLst>
        </pc:spChg>
        <pc:spChg chg="add mod topLvl">
          <ac:chgData name="Xin Zhang (FA Talent)" userId="474f572f-8271-4f60-858e-cee871e0aec6" providerId="ADAL" clId="{C1672A49-5939-4DA9-BB6E-1CC7496876B4}" dt="2021-12-30T07:36:18.043" v="372" actId="207"/>
          <ac:spMkLst>
            <pc:docMk/>
            <pc:sldMk cId="2902078196" sldId="257"/>
            <ac:spMk id="39" creationId="{180E29BD-0A80-42AB-BE68-4D66908B1140}"/>
          </ac:spMkLst>
        </pc:spChg>
        <pc:spChg chg="add mod topLvl">
          <ac:chgData name="Xin Zhang (FA Talent)" userId="474f572f-8271-4f60-858e-cee871e0aec6" providerId="ADAL" clId="{C1672A49-5939-4DA9-BB6E-1CC7496876B4}" dt="2021-12-30T07:36:18.043" v="372" actId="207"/>
          <ac:spMkLst>
            <pc:docMk/>
            <pc:sldMk cId="2902078196" sldId="257"/>
            <ac:spMk id="40" creationId="{D63930AB-B4D0-4361-9586-E0225520491B}"/>
          </ac:spMkLst>
        </pc:spChg>
        <pc:spChg chg="add mod topLvl">
          <ac:chgData name="Xin Zhang (FA Talent)" userId="474f572f-8271-4f60-858e-cee871e0aec6" providerId="ADAL" clId="{C1672A49-5939-4DA9-BB6E-1CC7496876B4}" dt="2021-12-30T07:36:18.043" v="372" actId="207"/>
          <ac:spMkLst>
            <pc:docMk/>
            <pc:sldMk cId="2902078196" sldId="257"/>
            <ac:spMk id="41" creationId="{436B4DAD-07F0-4F08-AB24-7C86F5131B09}"/>
          </ac:spMkLst>
        </pc:spChg>
        <pc:spChg chg="add mod topLvl">
          <ac:chgData name="Xin Zhang (FA Talent)" userId="474f572f-8271-4f60-858e-cee871e0aec6" providerId="ADAL" clId="{C1672A49-5939-4DA9-BB6E-1CC7496876B4}" dt="2021-12-30T07:36:18.043" v="372" actId="207"/>
          <ac:spMkLst>
            <pc:docMk/>
            <pc:sldMk cId="2902078196" sldId="257"/>
            <ac:spMk id="42" creationId="{FBB5865D-FDEA-49D2-BC52-E3FB97EA1242}"/>
          </ac:spMkLst>
        </pc:spChg>
        <pc:spChg chg="add mod topLvl">
          <ac:chgData name="Xin Zhang (FA Talent)" userId="474f572f-8271-4f60-858e-cee871e0aec6" providerId="ADAL" clId="{C1672A49-5939-4DA9-BB6E-1CC7496876B4}" dt="2021-12-30T07:36:18.043" v="372" actId="207"/>
          <ac:spMkLst>
            <pc:docMk/>
            <pc:sldMk cId="2902078196" sldId="257"/>
            <ac:spMk id="43" creationId="{6FF4CAEE-8C37-47A5-B837-737EBFB5552D}"/>
          </ac:spMkLst>
        </pc:spChg>
        <pc:spChg chg="add mod topLvl">
          <ac:chgData name="Xin Zhang (FA Talent)" userId="474f572f-8271-4f60-858e-cee871e0aec6" providerId="ADAL" clId="{C1672A49-5939-4DA9-BB6E-1CC7496876B4}" dt="2021-12-30T07:36:18.043" v="372" actId="207"/>
          <ac:spMkLst>
            <pc:docMk/>
            <pc:sldMk cId="2902078196" sldId="257"/>
            <ac:spMk id="44" creationId="{8030DDA0-E607-4983-B0C5-35A6348473EF}"/>
          </ac:spMkLst>
        </pc:spChg>
        <pc:spChg chg="add mod topLvl">
          <ac:chgData name="Xin Zhang (FA Talent)" userId="474f572f-8271-4f60-858e-cee871e0aec6" providerId="ADAL" clId="{C1672A49-5939-4DA9-BB6E-1CC7496876B4}" dt="2021-12-30T07:36:18.043" v="372" actId="207"/>
          <ac:spMkLst>
            <pc:docMk/>
            <pc:sldMk cId="2902078196" sldId="257"/>
            <ac:spMk id="45" creationId="{E49488A3-DAD2-47CD-B078-9EB577590DD1}"/>
          </ac:spMkLst>
        </pc:spChg>
        <pc:spChg chg="add mod topLvl">
          <ac:chgData name="Xin Zhang (FA Talent)" userId="474f572f-8271-4f60-858e-cee871e0aec6" providerId="ADAL" clId="{C1672A49-5939-4DA9-BB6E-1CC7496876B4}" dt="2021-12-30T07:36:18.043" v="372" actId="207"/>
          <ac:spMkLst>
            <pc:docMk/>
            <pc:sldMk cId="2902078196" sldId="257"/>
            <ac:spMk id="46" creationId="{E522604E-C3C8-409E-BF0A-ED5D1F00B52E}"/>
          </ac:spMkLst>
        </pc:spChg>
        <pc:spChg chg="add mod topLvl">
          <ac:chgData name="Xin Zhang (FA Talent)" userId="474f572f-8271-4f60-858e-cee871e0aec6" providerId="ADAL" clId="{C1672A49-5939-4DA9-BB6E-1CC7496876B4}" dt="2021-12-30T07:36:18.043" v="372" actId="207"/>
          <ac:spMkLst>
            <pc:docMk/>
            <pc:sldMk cId="2902078196" sldId="257"/>
            <ac:spMk id="47" creationId="{3044FB13-6DC0-438A-BD44-C94DD016C50D}"/>
          </ac:spMkLst>
        </pc:spChg>
        <pc:spChg chg="add mod topLvl">
          <ac:chgData name="Xin Zhang (FA Talent)" userId="474f572f-8271-4f60-858e-cee871e0aec6" providerId="ADAL" clId="{C1672A49-5939-4DA9-BB6E-1CC7496876B4}" dt="2021-12-30T07:36:18.043" v="372" actId="207"/>
          <ac:spMkLst>
            <pc:docMk/>
            <pc:sldMk cId="2902078196" sldId="257"/>
            <ac:spMk id="48" creationId="{A8444EB9-732B-4E63-B97B-D9D644ACB820}"/>
          </ac:spMkLst>
        </pc:spChg>
        <pc:spChg chg="add mod topLvl">
          <ac:chgData name="Xin Zhang (FA Talent)" userId="474f572f-8271-4f60-858e-cee871e0aec6" providerId="ADAL" clId="{C1672A49-5939-4DA9-BB6E-1CC7496876B4}" dt="2021-12-30T07:36:18.043" v="372" actId="207"/>
          <ac:spMkLst>
            <pc:docMk/>
            <pc:sldMk cId="2902078196" sldId="257"/>
            <ac:spMk id="49" creationId="{22DF9CCD-96EA-4178-8541-900C4D563800}"/>
          </ac:spMkLst>
        </pc:spChg>
        <pc:spChg chg="add mod topLvl">
          <ac:chgData name="Xin Zhang (FA Talent)" userId="474f572f-8271-4f60-858e-cee871e0aec6" providerId="ADAL" clId="{C1672A49-5939-4DA9-BB6E-1CC7496876B4}" dt="2021-12-30T07:36:18.043" v="372" actId="207"/>
          <ac:spMkLst>
            <pc:docMk/>
            <pc:sldMk cId="2902078196" sldId="257"/>
            <ac:spMk id="50" creationId="{9F68BF35-CF80-443F-905E-BC5F9CE9A2C3}"/>
          </ac:spMkLst>
        </pc:spChg>
        <pc:spChg chg="add mod topLvl">
          <ac:chgData name="Xin Zhang (FA Talent)" userId="474f572f-8271-4f60-858e-cee871e0aec6" providerId="ADAL" clId="{C1672A49-5939-4DA9-BB6E-1CC7496876B4}" dt="2021-12-30T07:36:18.043" v="372" actId="207"/>
          <ac:spMkLst>
            <pc:docMk/>
            <pc:sldMk cId="2902078196" sldId="257"/>
            <ac:spMk id="51" creationId="{9F27A369-1FCB-4872-9FA5-BC29B4A37419}"/>
          </ac:spMkLst>
        </pc:spChg>
        <pc:spChg chg="add mod topLvl">
          <ac:chgData name="Xin Zhang (FA Talent)" userId="474f572f-8271-4f60-858e-cee871e0aec6" providerId="ADAL" clId="{C1672A49-5939-4DA9-BB6E-1CC7496876B4}" dt="2021-12-30T07:36:18.043" v="372" actId="207"/>
          <ac:spMkLst>
            <pc:docMk/>
            <pc:sldMk cId="2902078196" sldId="257"/>
            <ac:spMk id="52" creationId="{BD7FEA2B-8A89-4D8B-80E4-FFEC0FAA6A8E}"/>
          </ac:spMkLst>
        </pc:spChg>
        <pc:spChg chg="add mod topLvl">
          <ac:chgData name="Xin Zhang (FA Talent)" userId="474f572f-8271-4f60-858e-cee871e0aec6" providerId="ADAL" clId="{C1672A49-5939-4DA9-BB6E-1CC7496876B4}" dt="2021-12-30T07:36:18.043" v="372" actId="207"/>
          <ac:spMkLst>
            <pc:docMk/>
            <pc:sldMk cId="2902078196" sldId="257"/>
            <ac:spMk id="53" creationId="{C08D327F-26B1-484E-AB9C-B468ADA950DB}"/>
          </ac:spMkLst>
        </pc:spChg>
        <pc:spChg chg="add mod topLvl">
          <ac:chgData name="Xin Zhang (FA Talent)" userId="474f572f-8271-4f60-858e-cee871e0aec6" providerId="ADAL" clId="{C1672A49-5939-4DA9-BB6E-1CC7496876B4}" dt="2021-12-30T07:36:18.043" v="372" actId="207"/>
          <ac:spMkLst>
            <pc:docMk/>
            <pc:sldMk cId="2902078196" sldId="257"/>
            <ac:spMk id="54" creationId="{0ECD677B-A428-4FB2-B02B-581B1384C054}"/>
          </ac:spMkLst>
        </pc:spChg>
        <pc:spChg chg="add mod topLvl">
          <ac:chgData name="Xin Zhang (FA Talent)" userId="474f572f-8271-4f60-858e-cee871e0aec6" providerId="ADAL" clId="{C1672A49-5939-4DA9-BB6E-1CC7496876B4}" dt="2021-12-30T07:36:18.043" v="372" actId="207"/>
          <ac:spMkLst>
            <pc:docMk/>
            <pc:sldMk cId="2902078196" sldId="257"/>
            <ac:spMk id="55" creationId="{B423B10D-65BF-4EFF-ACC8-7B772DCAD397}"/>
          </ac:spMkLst>
        </pc:spChg>
        <pc:spChg chg="add mod topLvl">
          <ac:chgData name="Xin Zhang (FA Talent)" userId="474f572f-8271-4f60-858e-cee871e0aec6" providerId="ADAL" clId="{C1672A49-5939-4DA9-BB6E-1CC7496876B4}" dt="2021-12-30T07:36:18.043" v="372" actId="207"/>
          <ac:spMkLst>
            <pc:docMk/>
            <pc:sldMk cId="2902078196" sldId="257"/>
            <ac:spMk id="56" creationId="{70A4123F-5B53-418E-8B7B-750839B0A7ED}"/>
          </ac:spMkLst>
        </pc:spChg>
        <pc:spChg chg="add mod topLvl">
          <ac:chgData name="Xin Zhang (FA Talent)" userId="474f572f-8271-4f60-858e-cee871e0aec6" providerId="ADAL" clId="{C1672A49-5939-4DA9-BB6E-1CC7496876B4}" dt="2021-12-30T07:36:18.043" v="372" actId="207"/>
          <ac:spMkLst>
            <pc:docMk/>
            <pc:sldMk cId="2902078196" sldId="257"/>
            <ac:spMk id="57" creationId="{43846357-9259-4928-AAF5-94BF35E58B20}"/>
          </ac:spMkLst>
        </pc:spChg>
        <pc:spChg chg="add mod topLvl">
          <ac:chgData name="Xin Zhang (FA Talent)" userId="474f572f-8271-4f60-858e-cee871e0aec6" providerId="ADAL" clId="{C1672A49-5939-4DA9-BB6E-1CC7496876B4}" dt="2021-12-30T07:36:18.043" v="372" actId="207"/>
          <ac:spMkLst>
            <pc:docMk/>
            <pc:sldMk cId="2902078196" sldId="257"/>
            <ac:spMk id="58" creationId="{1F014FFD-6D43-4B46-9F6B-1A0A374CFBBD}"/>
          </ac:spMkLst>
        </pc:spChg>
        <pc:spChg chg="add mod topLvl">
          <ac:chgData name="Xin Zhang (FA Talent)" userId="474f572f-8271-4f60-858e-cee871e0aec6" providerId="ADAL" clId="{C1672A49-5939-4DA9-BB6E-1CC7496876B4}" dt="2021-12-30T07:36:18.043" v="372" actId="207"/>
          <ac:spMkLst>
            <pc:docMk/>
            <pc:sldMk cId="2902078196" sldId="257"/>
            <ac:spMk id="59" creationId="{ECE8BCD7-F616-4658-976F-83FA551409BE}"/>
          </ac:spMkLst>
        </pc:spChg>
        <pc:spChg chg="add del mod">
          <ac:chgData name="Xin Zhang (FA Talent)" userId="474f572f-8271-4f60-858e-cee871e0aec6" providerId="ADAL" clId="{C1672A49-5939-4DA9-BB6E-1CC7496876B4}" dt="2021-12-30T07:47:36.748" v="452" actId="478"/>
          <ac:spMkLst>
            <pc:docMk/>
            <pc:sldMk cId="2902078196" sldId="257"/>
            <ac:spMk id="62" creationId="{74193EEE-860A-4F91-91BE-E6F8A132EDC2}"/>
          </ac:spMkLst>
        </pc:spChg>
        <pc:spChg chg="add del mod">
          <ac:chgData name="Xin Zhang (FA Talent)" userId="474f572f-8271-4f60-858e-cee871e0aec6" providerId="ADAL" clId="{C1672A49-5939-4DA9-BB6E-1CC7496876B4}" dt="2021-12-30T07:47:36.748" v="452" actId="478"/>
          <ac:spMkLst>
            <pc:docMk/>
            <pc:sldMk cId="2902078196" sldId="257"/>
            <ac:spMk id="63" creationId="{D5A350C1-55BC-46DA-A476-344B8C8D789B}"/>
          </ac:spMkLst>
        </pc:spChg>
        <pc:spChg chg="add del mod ord">
          <ac:chgData name="Xin Zhang (FA Talent)" userId="474f572f-8271-4f60-858e-cee871e0aec6" providerId="ADAL" clId="{C1672A49-5939-4DA9-BB6E-1CC7496876B4}" dt="2022-01-04T01:54:02.146" v="3211" actId="478"/>
          <ac:spMkLst>
            <pc:docMk/>
            <pc:sldMk cId="2902078196" sldId="257"/>
            <ac:spMk id="67" creationId="{EA745E7C-0A38-490F-ADBE-B49D505A09FC}"/>
          </ac:spMkLst>
        </pc:spChg>
        <pc:grpChg chg="add del mod ord">
          <ac:chgData name="Xin Zhang (FA Talent)" userId="474f572f-8271-4f60-858e-cee871e0aec6" providerId="ADAL" clId="{C1672A49-5939-4DA9-BB6E-1CC7496876B4}" dt="2021-12-30T07:36:02.876" v="369" actId="165"/>
          <ac:grpSpMkLst>
            <pc:docMk/>
            <pc:sldMk cId="2902078196" sldId="257"/>
            <ac:grpSpMk id="22" creationId="{1840B229-CF8D-457D-9F15-6C0827AD7D1D}"/>
          </ac:grpSpMkLst>
        </pc:grpChg>
        <pc:grpChg chg="add mod">
          <ac:chgData name="Xin Zhang (FA Talent)" userId="474f572f-8271-4f60-858e-cee871e0aec6" providerId="ADAL" clId="{C1672A49-5939-4DA9-BB6E-1CC7496876B4}" dt="2021-12-30T07:36:36.749" v="375" actId="1076"/>
          <ac:grpSpMkLst>
            <pc:docMk/>
            <pc:sldMk cId="2902078196" sldId="257"/>
            <ac:grpSpMk id="23" creationId="{872615B0-5231-43D8-9530-7FC1BA1ABB53}"/>
          </ac:grpSpMkLst>
        </pc:grpChg>
        <pc:grpChg chg="del mod">
          <ac:chgData name="Xin Zhang (FA Talent)" userId="474f572f-8271-4f60-858e-cee871e0aec6" providerId="ADAL" clId="{C1672A49-5939-4DA9-BB6E-1CC7496876B4}" dt="2021-12-30T07:14:29.018" v="183" actId="165"/>
          <ac:grpSpMkLst>
            <pc:docMk/>
            <pc:sldMk cId="2902078196" sldId="257"/>
            <ac:grpSpMk id="24" creationId="{667E3492-C27C-4309-B32F-D66757884868}"/>
          </ac:grpSpMkLst>
        </pc:grpChg>
        <pc:grpChg chg="mod">
          <ac:chgData name="Xin Zhang (FA Talent)" userId="474f572f-8271-4f60-858e-cee871e0aec6" providerId="ADAL" clId="{C1672A49-5939-4DA9-BB6E-1CC7496876B4}" dt="2021-12-30T06:34:37.073" v="87" actId="1076"/>
          <ac:grpSpMkLst>
            <pc:docMk/>
            <pc:sldMk cId="2902078196" sldId="257"/>
            <ac:grpSpMk id="32" creationId="{9617F1C0-3D4B-449D-B103-C61CBBA8793E}"/>
          </ac:grpSpMkLst>
        </pc:grpChg>
        <pc:picChg chg="del mod topLvl">
          <ac:chgData name="Xin Zhang (FA Talent)" userId="474f572f-8271-4f60-858e-cee871e0aec6" providerId="ADAL" clId="{C1672A49-5939-4DA9-BB6E-1CC7496876B4}" dt="2021-12-30T07:34:15.610" v="341" actId="478"/>
          <ac:picMkLst>
            <pc:docMk/>
            <pc:sldMk cId="2902078196" sldId="257"/>
            <ac:picMk id="3" creationId="{90C3C98B-12B2-4F93-AB72-C5E49153A605}"/>
          </ac:picMkLst>
        </pc:picChg>
        <pc:picChg chg="add mod ord">
          <ac:chgData name="Xin Zhang (FA Talent)" userId="474f572f-8271-4f60-858e-cee871e0aec6" providerId="ADAL" clId="{C1672A49-5939-4DA9-BB6E-1CC7496876B4}" dt="2021-12-30T06:32:53.175" v="74" actId="12789"/>
          <ac:picMkLst>
            <pc:docMk/>
            <pc:sldMk cId="2902078196" sldId="257"/>
            <ac:picMk id="5" creationId="{E6331D58-3B2B-4D7D-B1D5-9B6806CE0475}"/>
          </ac:picMkLst>
        </pc:picChg>
        <pc:picChg chg="mod topLvl">
          <ac:chgData name="Xin Zhang (FA Talent)" userId="474f572f-8271-4f60-858e-cee871e0aec6" providerId="ADAL" clId="{C1672A49-5939-4DA9-BB6E-1CC7496876B4}" dt="2021-12-30T07:47:39.190" v="453" actId="1076"/>
          <ac:picMkLst>
            <pc:docMk/>
            <pc:sldMk cId="2902078196" sldId="257"/>
            <ac:picMk id="9" creationId="{E28FDEE4-25BB-4ECF-8CA0-5F9BDC223255}"/>
          </ac:picMkLst>
        </pc:picChg>
        <pc:picChg chg="add del mod ord">
          <ac:chgData name="Xin Zhang (FA Talent)" userId="474f572f-8271-4f60-858e-cee871e0aec6" providerId="ADAL" clId="{C1672A49-5939-4DA9-BB6E-1CC7496876B4}" dt="2021-12-30T07:37:43.723" v="442" actId="478"/>
          <ac:picMkLst>
            <pc:docMk/>
            <pc:sldMk cId="2902078196" sldId="257"/>
            <ac:picMk id="14" creationId="{19A6F48F-2BF7-4DD3-8556-76FD8177CD81}"/>
          </ac:picMkLst>
        </pc:picChg>
        <pc:picChg chg="del">
          <ac:chgData name="Xin Zhang (FA Talent)" userId="474f572f-8271-4f60-858e-cee871e0aec6" providerId="ADAL" clId="{C1672A49-5939-4DA9-BB6E-1CC7496876B4}" dt="2021-12-30T06:29:18.347" v="0" actId="478"/>
          <ac:picMkLst>
            <pc:docMk/>
            <pc:sldMk cId="2902078196" sldId="257"/>
            <ac:picMk id="17" creationId="{114504CB-CBCF-419C-A29C-8A936E547B2E}"/>
          </ac:picMkLst>
        </pc:picChg>
        <pc:picChg chg="add mod">
          <ac:chgData name="Xin Zhang (FA Talent)" userId="474f572f-8271-4f60-858e-cee871e0aec6" providerId="ADAL" clId="{C1672A49-5939-4DA9-BB6E-1CC7496876B4}" dt="2021-12-30T08:24:39.503" v="566" actId="14100"/>
          <ac:picMkLst>
            <pc:docMk/>
            <pc:sldMk cId="2902078196" sldId="257"/>
            <ac:picMk id="25" creationId="{AA158CBA-0C66-48F0-8425-00507187A9C2}"/>
          </ac:picMkLst>
        </pc:picChg>
        <pc:picChg chg="add mod ord">
          <ac:chgData name="Xin Zhang (FA Talent)" userId="474f572f-8271-4f60-858e-cee871e0aec6" providerId="ADAL" clId="{C1672A49-5939-4DA9-BB6E-1CC7496876B4}" dt="2021-12-31T02:21:40.161" v="1985" actId="1362"/>
          <ac:picMkLst>
            <pc:docMk/>
            <pc:sldMk cId="2902078196" sldId="257"/>
            <ac:picMk id="61" creationId="{AEB80CF5-6B98-4053-8ECA-DF064433EB45}"/>
          </ac:picMkLst>
        </pc:picChg>
        <pc:picChg chg="add del mod ord">
          <ac:chgData name="Xin Zhang (FA Talent)" userId="474f572f-8271-4f60-858e-cee871e0aec6" providerId="ADAL" clId="{C1672A49-5939-4DA9-BB6E-1CC7496876B4}" dt="2021-12-30T08:20:13.268" v="504" actId="21"/>
          <ac:picMkLst>
            <pc:docMk/>
            <pc:sldMk cId="2902078196" sldId="257"/>
            <ac:picMk id="65" creationId="{C5730725-1C11-4265-BF19-C0E1966092FE}"/>
          </ac:picMkLst>
        </pc:picChg>
        <pc:cxnChg chg="add mod">
          <ac:chgData name="Xin Zhang (FA Talent)" userId="474f572f-8271-4f60-858e-cee871e0aec6" providerId="ADAL" clId="{C1672A49-5939-4DA9-BB6E-1CC7496876B4}" dt="2021-12-30T06:32:53.175" v="74" actId="12789"/>
          <ac:cxnSpMkLst>
            <pc:docMk/>
            <pc:sldMk cId="2902078196" sldId="257"/>
            <ac:cxnSpMk id="8" creationId="{B05A4756-F5B6-416F-BFD5-A0924CAAE388}"/>
          </ac:cxnSpMkLst>
        </pc:cxnChg>
        <pc:cxnChg chg="del mod">
          <ac:chgData name="Xin Zhang (FA Talent)" userId="474f572f-8271-4f60-858e-cee871e0aec6" providerId="ADAL" clId="{C1672A49-5939-4DA9-BB6E-1CC7496876B4}" dt="2021-12-30T08:25:00.481" v="569" actId="478"/>
          <ac:cxnSpMkLst>
            <pc:docMk/>
            <pc:sldMk cId="2902078196" sldId="257"/>
            <ac:cxnSpMk id="18" creationId="{C4163CDC-6E3F-49CC-AA63-FCE6269AC395}"/>
          </ac:cxnSpMkLst>
        </pc:cxnChg>
        <pc:cxnChg chg="add mod">
          <ac:chgData name="Xin Zhang (FA Talent)" userId="474f572f-8271-4f60-858e-cee871e0aec6" providerId="ADAL" clId="{C1672A49-5939-4DA9-BB6E-1CC7496876B4}" dt="2021-12-30T08:25:12.485" v="572" actId="692"/>
          <ac:cxnSpMkLst>
            <pc:docMk/>
            <pc:sldMk cId="2902078196" sldId="257"/>
            <ac:cxnSpMk id="64" creationId="{6AE5706F-D3F5-4E74-8730-3B71585845ED}"/>
          </ac:cxnSpMkLst>
        </pc:cxnChg>
      </pc:sldChg>
      <pc:sldChg chg="addSp delSp modSp mod">
        <pc:chgData name="Xin Zhang (FA Talent)" userId="474f572f-8271-4f60-858e-cee871e0aec6" providerId="ADAL" clId="{C1672A49-5939-4DA9-BB6E-1CC7496876B4}" dt="2022-01-04T01:51:58.885" v="3180" actId="20577"/>
        <pc:sldMkLst>
          <pc:docMk/>
          <pc:sldMk cId="2862178943" sldId="260"/>
        </pc:sldMkLst>
        <pc:spChg chg="mod topLvl">
          <ac:chgData name="Xin Zhang (FA Talent)" userId="474f572f-8271-4f60-858e-cee871e0aec6" providerId="ADAL" clId="{C1672A49-5939-4DA9-BB6E-1CC7496876B4}" dt="2022-01-04T01:50:51.697" v="3133" actId="14100"/>
          <ac:spMkLst>
            <pc:docMk/>
            <pc:sldMk cId="2862178943" sldId="260"/>
            <ac:spMk id="5" creationId="{00000000-0000-0000-0000-000000000000}"/>
          </ac:spMkLst>
        </pc:spChg>
        <pc:spChg chg="del mod">
          <ac:chgData name="Xin Zhang (FA Talent)" userId="474f572f-8271-4f60-858e-cee871e0aec6" providerId="ADAL" clId="{C1672A49-5939-4DA9-BB6E-1CC7496876B4}" dt="2021-12-30T08:28:37.536" v="629" actId="478"/>
          <ac:spMkLst>
            <pc:docMk/>
            <pc:sldMk cId="2862178943" sldId="260"/>
            <ac:spMk id="6" creationId="{00000000-0000-0000-0000-000000000000}"/>
          </ac:spMkLst>
        </pc:spChg>
        <pc:spChg chg="del mod">
          <ac:chgData name="Xin Zhang (FA Talent)" userId="474f572f-8271-4f60-858e-cee871e0aec6" providerId="ADAL" clId="{C1672A49-5939-4DA9-BB6E-1CC7496876B4}" dt="2021-12-30T08:28:35.345" v="628" actId="478"/>
          <ac:spMkLst>
            <pc:docMk/>
            <pc:sldMk cId="2862178943" sldId="260"/>
            <ac:spMk id="7" creationId="{00000000-0000-0000-0000-000000000000}"/>
          </ac:spMkLst>
        </pc:spChg>
        <pc:spChg chg="del mod">
          <ac:chgData name="Xin Zhang (FA Talent)" userId="474f572f-8271-4f60-858e-cee871e0aec6" providerId="ADAL" clId="{C1672A49-5939-4DA9-BB6E-1CC7496876B4}" dt="2021-12-30T08:28:35.345" v="628" actId="478"/>
          <ac:spMkLst>
            <pc:docMk/>
            <pc:sldMk cId="2862178943" sldId="260"/>
            <ac:spMk id="8" creationId="{00000000-0000-0000-0000-000000000000}"/>
          </ac:spMkLst>
        </pc:spChg>
        <pc:spChg chg="mod topLvl">
          <ac:chgData name="Xin Zhang (FA Talent)" userId="474f572f-8271-4f60-858e-cee871e0aec6" providerId="ADAL" clId="{C1672A49-5939-4DA9-BB6E-1CC7496876B4}" dt="2022-01-04T01:51:07.876" v="3136" actId="1076"/>
          <ac:spMkLst>
            <pc:docMk/>
            <pc:sldMk cId="2862178943" sldId="260"/>
            <ac:spMk id="9" creationId="{00000000-0000-0000-0000-000000000000}"/>
          </ac:spMkLst>
        </pc:spChg>
        <pc:spChg chg="mod topLvl">
          <ac:chgData name="Xin Zhang (FA Talent)" userId="474f572f-8271-4f60-858e-cee871e0aec6" providerId="ADAL" clId="{C1672A49-5939-4DA9-BB6E-1CC7496876B4}" dt="2022-01-04T01:50:59.142" v="3134" actId="1076"/>
          <ac:spMkLst>
            <pc:docMk/>
            <pc:sldMk cId="2862178943" sldId="260"/>
            <ac:spMk id="10" creationId="{00000000-0000-0000-0000-000000000000}"/>
          </ac:spMkLst>
        </pc:spChg>
        <pc:spChg chg="del">
          <ac:chgData name="Xin Zhang (FA Talent)" userId="474f572f-8271-4f60-858e-cee871e0aec6" providerId="ADAL" clId="{C1672A49-5939-4DA9-BB6E-1CC7496876B4}" dt="2021-12-30T08:26:19.357" v="581" actId="478"/>
          <ac:spMkLst>
            <pc:docMk/>
            <pc:sldMk cId="2862178943" sldId="260"/>
            <ac:spMk id="11" creationId="{00000000-0000-0000-0000-000000000000}"/>
          </ac:spMkLst>
        </pc:spChg>
        <pc:spChg chg="del mod">
          <ac:chgData name="Xin Zhang (FA Talent)" userId="474f572f-8271-4f60-858e-cee871e0aec6" providerId="ADAL" clId="{C1672A49-5939-4DA9-BB6E-1CC7496876B4}" dt="2021-12-30T08:28:35.345" v="628" actId="478"/>
          <ac:spMkLst>
            <pc:docMk/>
            <pc:sldMk cId="2862178943" sldId="260"/>
            <ac:spMk id="12" creationId="{00000000-0000-0000-0000-000000000000}"/>
          </ac:spMkLst>
        </pc:spChg>
        <pc:spChg chg="del mod">
          <ac:chgData name="Xin Zhang (FA Talent)" userId="474f572f-8271-4f60-858e-cee871e0aec6" providerId="ADAL" clId="{C1672A49-5939-4DA9-BB6E-1CC7496876B4}" dt="2021-12-30T08:28:35.345" v="628" actId="478"/>
          <ac:spMkLst>
            <pc:docMk/>
            <pc:sldMk cId="2862178943" sldId="260"/>
            <ac:spMk id="13" creationId="{00000000-0000-0000-0000-000000000000}"/>
          </ac:spMkLst>
        </pc:spChg>
        <pc:spChg chg="del">
          <ac:chgData name="Xin Zhang (FA Talent)" userId="474f572f-8271-4f60-858e-cee871e0aec6" providerId="ADAL" clId="{C1672A49-5939-4DA9-BB6E-1CC7496876B4}" dt="2021-12-30T08:26:22.303" v="582" actId="478"/>
          <ac:spMkLst>
            <pc:docMk/>
            <pc:sldMk cId="2862178943" sldId="260"/>
            <ac:spMk id="14" creationId="{00000000-0000-0000-0000-000000000000}"/>
          </ac:spMkLst>
        </pc:spChg>
        <pc:spChg chg="del">
          <ac:chgData name="Xin Zhang (FA Talent)" userId="474f572f-8271-4f60-858e-cee871e0aec6" providerId="ADAL" clId="{C1672A49-5939-4DA9-BB6E-1CC7496876B4}" dt="2021-12-30T08:26:22.303" v="582" actId="478"/>
          <ac:spMkLst>
            <pc:docMk/>
            <pc:sldMk cId="2862178943" sldId="260"/>
            <ac:spMk id="15" creationId="{00000000-0000-0000-0000-000000000000}"/>
          </ac:spMkLst>
        </pc:spChg>
        <pc:spChg chg="del mod">
          <ac:chgData name="Xin Zhang (FA Talent)" userId="474f572f-8271-4f60-858e-cee871e0aec6" providerId="ADAL" clId="{C1672A49-5939-4DA9-BB6E-1CC7496876B4}" dt="2021-12-30T08:28:35.345" v="628" actId="478"/>
          <ac:spMkLst>
            <pc:docMk/>
            <pc:sldMk cId="2862178943" sldId="260"/>
            <ac:spMk id="16" creationId="{00000000-0000-0000-0000-000000000000}"/>
          </ac:spMkLst>
        </pc:spChg>
        <pc:spChg chg="mod topLvl">
          <ac:chgData name="Xin Zhang (FA Talent)" userId="474f572f-8271-4f60-858e-cee871e0aec6" providerId="ADAL" clId="{C1672A49-5939-4DA9-BB6E-1CC7496876B4}" dt="2022-01-04T01:50:59.142" v="3134" actId="1076"/>
          <ac:spMkLst>
            <pc:docMk/>
            <pc:sldMk cId="2862178943" sldId="260"/>
            <ac:spMk id="17" creationId="{00000000-0000-0000-0000-000000000000}"/>
          </ac:spMkLst>
        </pc:spChg>
        <pc:spChg chg="del mod">
          <ac:chgData name="Xin Zhang (FA Talent)" userId="474f572f-8271-4f60-858e-cee871e0aec6" providerId="ADAL" clId="{C1672A49-5939-4DA9-BB6E-1CC7496876B4}" dt="2021-12-30T08:26:19.357" v="581" actId="478"/>
          <ac:spMkLst>
            <pc:docMk/>
            <pc:sldMk cId="2862178943" sldId="260"/>
            <ac:spMk id="18" creationId="{00000000-0000-0000-0000-000000000000}"/>
          </ac:spMkLst>
        </pc:spChg>
        <pc:spChg chg="del mod">
          <ac:chgData name="Xin Zhang (FA Talent)" userId="474f572f-8271-4f60-858e-cee871e0aec6" providerId="ADAL" clId="{C1672A49-5939-4DA9-BB6E-1CC7496876B4}" dt="2021-12-30T08:26:22.303" v="582" actId="478"/>
          <ac:spMkLst>
            <pc:docMk/>
            <pc:sldMk cId="2862178943" sldId="260"/>
            <ac:spMk id="19" creationId="{00000000-0000-0000-0000-000000000000}"/>
          </ac:spMkLst>
        </pc:spChg>
        <pc:spChg chg="del mod">
          <ac:chgData name="Xin Zhang (FA Talent)" userId="474f572f-8271-4f60-858e-cee871e0aec6" providerId="ADAL" clId="{C1672A49-5939-4DA9-BB6E-1CC7496876B4}" dt="2021-12-30T08:26:22.303" v="582" actId="478"/>
          <ac:spMkLst>
            <pc:docMk/>
            <pc:sldMk cId="2862178943" sldId="260"/>
            <ac:spMk id="20" creationId="{00000000-0000-0000-0000-000000000000}"/>
          </ac:spMkLst>
        </pc:spChg>
        <pc:spChg chg="mod topLvl">
          <ac:chgData name="Xin Zhang (FA Talent)" userId="474f572f-8271-4f60-858e-cee871e0aec6" providerId="ADAL" clId="{C1672A49-5939-4DA9-BB6E-1CC7496876B4}" dt="2022-01-04T01:50:51.697" v="3133" actId="14100"/>
          <ac:spMkLst>
            <pc:docMk/>
            <pc:sldMk cId="2862178943" sldId="260"/>
            <ac:spMk id="27" creationId="{96C090BF-2053-4BF3-842E-119351EBF0A6}"/>
          </ac:spMkLst>
        </pc:spChg>
        <pc:spChg chg="mod topLvl">
          <ac:chgData name="Xin Zhang (FA Talent)" userId="474f572f-8271-4f60-858e-cee871e0aec6" providerId="ADAL" clId="{C1672A49-5939-4DA9-BB6E-1CC7496876B4}" dt="2022-01-04T01:51:07.876" v="3136" actId="1076"/>
          <ac:spMkLst>
            <pc:docMk/>
            <pc:sldMk cId="2862178943" sldId="260"/>
            <ac:spMk id="28" creationId="{832608D2-14E2-4B14-88E1-CC0D970F5349}"/>
          </ac:spMkLst>
        </pc:spChg>
        <pc:spChg chg="mod topLvl">
          <ac:chgData name="Xin Zhang (FA Talent)" userId="474f572f-8271-4f60-858e-cee871e0aec6" providerId="ADAL" clId="{C1672A49-5939-4DA9-BB6E-1CC7496876B4}" dt="2022-01-04T01:50:59.142" v="3134" actId="1076"/>
          <ac:spMkLst>
            <pc:docMk/>
            <pc:sldMk cId="2862178943" sldId="260"/>
            <ac:spMk id="29" creationId="{EB077A14-2C1F-494D-A6F3-14ED44191650}"/>
          </ac:spMkLst>
        </pc:spChg>
        <pc:spChg chg="mod topLvl">
          <ac:chgData name="Xin Zhang (FA Talent)" userId="474f572f-8271-4f60-858e-cee871e0aec6" providerId="ADAL" clId="{C1672A49-5939-4DA9-BB6E-1CC7496876B4}" dt="2022-01-04T01:50:59.142" v="3134" actId="1076"/>
          <ac:spMkLst>
            <pc:docMk/>
            <pc:sldMk cId="2862178943" sldId="260"/>
            <ac:spMk id="30" creationId="{5DF5CE1E-E16F-49F9-86A5-59B219123851}"/>
          </ac:spMkLst>
        </pc:spChg>
        <pc:spChg chg="mod topLvl">
          <ac:chgData name="Xin Zhang (FA Talent)" userId="474f572f-8271-4f60-858e-cee871e0aec6" providerId="ADAL" clId="{C1672A49-5939-4DA9-BB6E-1CC7496876B4}" dt="2022-01-04T01:50:51.697" v="3133" actId="14100"/>
          <ac:spMkLst>
            <pc:docMk/>
            <pc:sldMk cId="2862178943" sldId="260"/>
            <ac:spMk id="32" creationId="{4477E619-6A61-49FB-9054-8BD1A5BB81D7}"/>
          </ac:spMkLst>
        </pc:spChg>
        <pc:spChg chg="mod topLvl">
          <ac:chgData name="Xin Zhang (FA Talent)" userId="474f572f-8271-4f60-858e-cee871e0aec6" providerId="ADAL" clId="{C1672A49-5939-4DA9-BB6E-1CC7496876B4}" dt="2022-01-04T01:51:07.876" v="3136" actId="1076"/>
          <ac:spMkLst>
            <pc:docMk/>
            <pc:sldMk cId="2862178943" sldId="260"/>
            <ac:spMk id="33" creationId="{48A30543-15F7-41D9-ABBA-4291DCA7CEB9}"/>
          </ac:spMkLst>
        </pc:spChg>
        <pc:spChg chg="mod topLvl">
          <ac:chgData name="Xin Zhang (FA Talent)" userId="474f572f-8271-4f60-858e-cee871e0aec6" providerId="ADAL" clId="{C1672A49-5939-4DA9-BB6E-1CC7496876B4}" dt="2022-01-04T01:50:59.142" v="3134" actId="1076"/>
          <ac:spMkLst>
            <pc:docMk/>
            <pc:sldMk cId="2862178943" sldId="260"/>
            <ac:spMk id="34" creationId="{8D357EA3-3919-464C-AE45-D8C7AD4CAE68}"/>
          </ac:spMkLst>
        </pc:spChg>
        <pc:spChg chg="mod topLvl">
          <ac:chgData name="Xin Zhang (FA Talent)" userId="474f572f-8271-4f60-858e-cee871e0aec6" providerId="ADAL" clId="{C1672A49-5939-4DA9-BB6E-1CC7496876B4}" dt="2022-01-04T01:50:59.142" v="3134" actId="1076"/>
          <ac:spMkLst>
            <pc:docMk/>
            <pc:sldMk cId="2862178943" sldId="260"/>
            <ac:spMk id="35" creationId="{B5DD69A4-422E-44B0-A06A-AA9B13368D0A}"/>
          </ac:spMkLst>
        </pc:spChg>
        <pc:spChg chg="mod topLvl">
          <ac:chgData name="Xin Zhang (FA Talent)" userId="474f572f-8271-4f60-858e-cee871e0aec6" providerId="ADAL" clId="{C1672A49-5939-4DA9-BB6E-1CC7496876B4}" dt="2022-01-04T01:50:51.697" v="3133" actId="14100"/>
          <ac:spMkLst>
            <pc:docMk/>
            <pc:sldMk cId="2862178943" sldId="260"/>
            <ac:spMk id="37" creationId="{BA333F6C-0744-41B9-9426-0FAF8F8E9C05}"/>
          </ac:spMkLst>
        </pc:spChg>
        <pc:spChg chg="mod topLvl">
          <ac:chgData name="Xin Zhang (FA Talent)" userId="474f572f-8271-4f60-858e-cee871e0aec6" providerId="ADAL" clId="{C1672A49-5939-4DA9-BB6E-1CC7496876B4}" dt="2022-01-04T01:51:07.876" v="3136" actId="1076"/>
          <ac:spMkLst>
            <pc:docMk/>
            <pc:sldMk cId="2862178943" sldId="260"/>
            <ac:spMk id="38" creationId="{29AF2ACA-9295-4435-88E4-B1E9DB44E59D}"/>
          </ac:spMkLst>
        </pc:spChg>
        <pc:spChg chg="mod topLvl">
          <ac:chgData name="Xin Zhang (FA Talent)" userId="474f572f-8271-4f60-858e-cee871e0aec6" providerId="ADAL" clId="{C1672A49-5939-4DA9-BB6E-1CC7496876B4}" dt="2022-01-04T01:51:58.885" v="3180" actId="20577"/>
          <ac:spMkLst>
            <pc:docMk/>
            <pc:sldMk cId="2862178943" sldId="260"/>
            <ac:spMk id="39" creationId="{84BC57CC-87C7-4CEF-83CB-4B95E16833B4}"/>
          </ac:spMkLst>
        </pc:spChg>
        <pc:spChg chg="mod topLvl">
          <ac:chgData name="Xin Zhang (FA Talent)" userId="474f572f-8271-4f60-858e-cee871e0aec6" providerId="ADAL" clId="{C1672A49-5939-4DA9-BB6E-1CC7496876B4}" dt="2022-01-04T01:50:59.142" v="3134" actId="1076"/>
          <ac:spMkLst>
            <pc:docMk/>
            <pc:sldMk cId="2862178943" sldId="260"/>
            <ac:spMk id="40" creationId="{0D179D84-E2BE-4E41-880F-CF9FECCAE7F5}"/>
          </ac:spMkLst>
        </pc:spChg>
        <pc:spChg chg="add mod">
          <ac:chgData name="Xin Zhang (FA Talent)" userId="474f572f-8271-4f60-858e-cee871e0aec6" providerId="ADAL" clId="{C1672A49-5939-4DA9-BB6E-1CC7496876B4}" dt="2021-12-30T08:30:42.360" v="710" actId="571"/>
          <ac:spMkLst>
            <pc:docMk/>
            <pc:sldMk cId="2862178943" sldId="260"/>
            <ac:spMk id="41" creationId="{00016F2C-FA50-4F16-A234-22ED3E00F699}"/>
          </ac:spMkLst>
        </pc:spChg>
        <pc:spChg chg="add mod">
          <ac:chgData name="Xin Zhang (FA Talent)" userId="474f572f-8271-4f60-858e-cee871e0aec6" providerId="ADAL" clId="{C1672A49-5939-4DA9-BB6E-1CC7496876B4}" dt="2021-12-30T08:30:42.360" v="710" actId="571"/>
          <ac:spMkLst>
            <pc:docMk/>
            <pc:sldMk cId="2862178943" sldId="260"/>
            <ac:spMk id="42" creationId="{E7CC57B0-3308-4C63-B963-46AC03143585}"/>
          </ac:spMkLst>
        </pc:spChg>
        <pc:spChg chg="add mod">
          <ac:chgData name="Xin Zhang (FA Talent)" userId="474f572f-8271-4f60-858e-cee871e0aec6" providerId="ADAL" clId="{C1672A49-5939-4DA9-BB6E-1CC7496876B4}" dt="2021-12-30T08:30:42.360" v="710" actId="571"/>
          <ac:spMkLst>
            <pc:docMk/>
            <pc:sldMk cId="2862178943" sldId="260"/>
            <ac:spMk id="43" creationId="{629414DD-5246-43D2-A4BB-7D191DDFB4F8}"/>
          </ac:spMkLst>
        </pc:spChg>
        <pc:spChg chg="add mod">
          <ac:chgData name="Xin Zhang (FA Talent)" userId="474f572f-8271-4f60-858e-cee871e0aec6" providerId="ADAL" clId="{C1672A49-5939-4DA9-BB6E-1CC7496876B4}" dt="2021-12-30T08:30:42.360" v="710" actId="571"/>
          <ac:spMkLst>
            <pc:docMk/>
            <pc:sldMk cId="2862178943" sldId="260"/>
            <ac:spMk id="44" creationId="{A7B5168E-CE48-48C8-8235-A7E008397D8B}"/>
          </ac:spMkLst>
        </pc:spChg>
        <pc:spChg chg="mod">
          <ac:chgData name="Xin Zhang (FA Talent)" userId="474f572f-8271-4f60-858e-cee871e0aec6" providerId="ADAL" clId="{C1672A49-5939-4DA9-BB6E-1CC7496876B4}" dt="2021-12-30T10:37:43.139" v="1744"/>
          <ac:spMkLst>
            <pc:docMk/>
            <pc:sldMk cId="2862178943" sldId="260"/>
            <ac:spMk id="46" creationId="{650DEEBC-A80E-434E-BF67-E5ABB4B37A8F}"/>
          </ac:spMkLst>
        </pc:spChg>
        <pc:spChg chg="mod">
          <ac:chgData name="Xin Zhang (FA Talent)" userId="474f572f-8271-4f60-858e-cee871e0aec6" providerId="ADAL" clId="{C1672A49-5939-4DA9-BB6E-1CC7496876B4}" dt="2021-12-30T10:37:43.139" v="1744"/>
          <ac:spMkLst>
            <pc:docMk/>
            <pc:sldMk cId="2862178943" sldId="260"/>
            <ac:spMk id="47" creationId="{EF6EADF0-8DE8-49B4-B28A-0382771D2692}"/>
          </ac:spMkLst>
        </pc:spChg>
        <pc:spChg chg="mod">
          <ac:chgData name="Xin Zhang (FA Talent)" userId="474f572f-8271-4f60-858e-cee871e0aec6" providerId="ADAL" clId="{C1672A49-5939-4DA9-BB6E-1CC7496876B4}" dt="2021-12-30T10:37:43.139" v="1744"/>
          <ac:spMkLst>
            <pc:docMk/>
            <pc:sldMk cId="2862178943" sldId="260"/>
            <ac:spMk id="48" creationId="{F8EE361F-ABA9-4DE1-8159-E5EE11C9DD38}"/>
          </ac:spMkLst>
        </pc:spChg>
        <pc:spChg chg="mod">
          <ac:chgData name="Xin Zhang (FA Talent)" userId="474f572f-8271-4f60-858e-cee871e0aec6" providerId="ADAL" clId="{C1672A49-5939-4DA9-BB6E-1CC7496876B4}" dt="2021-12-30T10:37:43.139" v="1744"/>
          <ac:spMkLst>
            <pc:docMk/>
            <pc:sldMk cId="2862178943" sldId="260"/>
            <ac:spMk id="49" creationId="{1CBCCB80-680B-46AA-B51F-6289EACC3E37}"/>
          </ac:spMkLst>
        </pc:spChg>
        <pc:grpChg chg="add del mod">
          <ac:chgData name="Xin Zhang (FA Talent)" userId="474f572f-8271-4f60-858e-cee871e0aec6" providerId="ADAL" clId="{C1672A49-5939-4DA9-BB6E-1CC7496876B4}" dt="2021-12-30T08:30:08.310" v="702" actId="165"/>
          <ac:grpSpMkLst>
            <pc:docMk/>
            <pc:sldMk cId="2862178943" sldId="260"/>
            <ac:grpSpMk id="2" creationId="{F6B9AD04-B80E-4C49-ACDD-6158E9E41CC7}"/>
          </ac:grpSpMkLst>
        </pc:grpChg>
        <pc:grpChg chg="add del mod">
          <ac:chgData name="Xin Zhang (FA Talent)" userId="474f572f-8271-4f60-858e-cee871e0aec6" providerId="ADAL" clId="{C1672A49-5939-4DA9-BB6E-1CC7496876B4}" dt="2021-12-30T08:30:08.310" v="702" actId="165"/>
          <ac:grpSpMkLst>
            <pc:docMk/>
            <pc:sldMk cId="2862178943" sldId="260"/>
            <ac:grpSpMk id="23" creationId="{6581163E-D898-4B43-9AD5-4A0A0615DC25}"/>
          </ac:grpSpMkLst>
        </pc:grpChg>
        <pc:grpChg chg="add del mod">
          <ac:chgData name="Xin Zhang (FA Talent)" userId="474f572f-8271-4f60-858e-cee871e0aec6" providerId="ADAL" clId="{C1672A49-5939-4DA9-BB6E-1CC7496876B4}" dt="2021-12-30T08:30:08.310" v="702" actId="165"/>
          <ac:grpSpMkLst>
            <pc:docMk/>
            <pc:sldMk cId="2862178943" sldId="260"/>
            <ac:grpSpMk id="31" creationId="{E3AD3C0D-8D90-4C73-A360-EA67A567FB2E}"/>
          </ac:grpSpMkLst>
        </pc:grpChg>
        <pc:grpChg chg="add del mod">
          <ac:chgData name="Xin Zhang (FA Talent)" userId="474f572f-8271-4f60-858e-cee871e0aec6" providerId="ADAL" clId="{C1672A49-5939-4DA9-BB6E-1CC7496876B4}" dt="2021-12-30T08:30:08.310" v="702" actId="165"/>
          <ac:grpSpMkLst>
            <pc:docMk/>
            <pc:sldMk cId="2862178943" sldId="260"/>
            <ac:grpSpMk id="36" creationId="{73F4CCD9-B029-44C8-86A0-21D6591891B4}"/>
          </ac:grpSpMkLst>
        </pc:grpChg>
        <pc:grpChg chg="add del mod">
          <ac:chgData name="Xin Zhang (FA Talent)" userId="474f572f-8271-4f60-858e-cee871e0aec6" providerId="ADAL" clId="{C1672A49-5939-4DA9-BB6E-1CC7496876B4}" dt="2021-12-30T10:38:13.152" v="1749" actId="478"/>
          <ac:grpSpMkLst>
            <pc:docMk/>
            <pc:sldMk cId="2862178943" sldId="260"/>
            <ac:grpSpMk id="45" creationId="{DB018E48-07A2-4F81-AEE9-5D755B8E4B05}"/>
          </ac:grpSpMkLst>
        </pc:grpChg>
      </pc:sldChg>
      <pc:sldChg chg="addSp delSp modSp mod">
        <pc:chgData name="Xin Zhang (FA Talent)" userId="474f572f-8271-4f60-858e-cee871e0aec6" providerId="ADAL" clId="{C1672A49-5939-4DA9-BB6E-1CC7496876B4}" dt="2022-01-04T01:49:29.097" v="3116" actId="207"/>
        <pc:sldMkLst>
          <pc:docMk/>
          <pc:sldMk cId="1146902094" sldId="262"/>
        </pc:sldMkLst>
        <pc:spChg chg="mod">
          <ac:chgData name="Xin Zhang (FA Talent)" userId="474f572f-8271-4f60-858e-cee871e0aec6" providerId="ADAL" clId="{C1672A49-5939-4DA9-BB6E-1CC7496876B4}" dt="2021-12-30T08:49:19.815" v="1372" actId="165"/>
          <ac:spMkLst>
            <pc:docMk/>
            <pc:sldMk cId="1146902094" sldId="262"/>
            <ac:spMk id="2" creationId="{00000000-0000-0000-0000-000000000000}"/>
          </ac:spMkLst>
        </pc:spChg>
        <pc:spChg chg="mod">
          <ac:chgData name="Xin Zhang (FA Talent)" userId="474f572f-8271-4f60-858e-cee871e0aec6" providerId="ADAL" clId="{C1672A49-5939-4DA9-BB6E-1CC7496876B4}" dt="2021-12-30T08:49:19.815" v="1372" actId="165"/>
          <ac:spMkLst>
            <pc:docMk/>
            <pc:sldMk cId="1146902094" sldId="262"/>
            <ac:spMk id="3" creationId="{00000000-0000-0000-0000-000000000000}"/>
          </ac:spMkLst>
        </pc:spChg>
        <pc:spChg chg="mod">
          <ac:chgData name="Xin Zhang (FA Talent)" userId="474f572f-8271-4f60-858e-cee871e0aec6" providerId="ADAL" clId="{C1672A49-5939-4DA9-BB6E-1CC7496876B4}" dt="2021-12-30T08:49:19.815" v="1372" actId="165"/>
          <ac:spMkLst>
            <pc:docMk/>
            <pc:sldMk cId="1146902094" sldId="262"/>
            <ac:spMk id="4" creationId="{00000000-0000-0000-0000-000000000000}"/>
          </ac:spMkLst>
        </pc:spChg>
        <pc:spChg chg="mod">
          <ac:chgData name="Xin Zhang (FA Talent)" userId="474f572f-8271-4f60-858e-cee871e0aec6" providerId="ADAL" clId="{C1672A49-5939-4DA9-BB6E-1CC7496876B4}" dt="2021-12-30T08:49:19.815" v="1372" actId="165"/>
          <ac:spMkLst>
            <pc:docMk/>
            <pc:sldMk cId="1146902094" sldId="262"/>
            <ac:spMk id="5" creationId="{00000000-0000-0000-0000-000000000000}"/>
          </ac:spMkLst>
        </pc:spChg>
        <pc:spChg chg="mod topLvl">
          <ac:chgData name="Xin Zhang (FA Talent)" userId="474f572f-8271-4f60-858e-cee871e0aec6" providerId="ADAL" clId="{C1672A49-5939-4DA9-BB6E-1CC7496876B4}" dt="2021-12-30T08:51:25.643" v="1407" actId="404"/>
          <ac:spMkLst>
            <pc:docMk/>
            <pc:sldMk cId="1146902094" sldId="262"/>
            <ac:spMk id="10" creationId="{00000000-0000-0000-0000-000000000000}"/>
          </ac:spMkLst>
        </pc:spChg>
        <pc:spChg chg="mod topLvl">
          <ac:chgData name="Xin Zhang (FA Talent)" userId="474f572f-8271-4f60-858e-cee871e0aec6" providerId="ADAL" clId="{C1672A49-5939-4DA9-BB6E-1CC7496876B4}" dt="2021-12-30T08:51:25.643" v="1407" actId="404"/>
          <ac:spMkLst>
            <pc:docMk/>
            <pc:sldMk cId="1146902094" sldId="262"/>
            <ac:spMk id="11" creationId="{00000000-0000-0000-0000-000000000000}"/>
          </ac:spMkLst>
        </pc:spChg>
        <pc:spChg chg="mod topLvl">
          <ac:chgData name="Xin Zhang (FA Talent)" userId="474f572f-8271-4f60-858e-cee871e0aec6" providerId="ADAL" clId="{C1672A49-5939-4DA9-BB6E-1CC7496876B4}" dt="2021-12-30T08:51:25.643" v="1407" actId="404"/>
          <ac:spMkLst>
            <pc:docMk/>
            <pc:sldMk cId="1146902094" sldId="262"/>
            <ac:spMk id="12" creationId="{00000000-0000-0000-0000-000000000000}"/>
          </ac:spMkLst>
        </pc:spChg>
        <pc:spChg chg="mod topLvl">
          <ac:chgData name="Xin Zhang (FA Talent)" userId="474f572f-8271-4f60-858e-cee871e0aec6" providerId="ADAL" clId="{C1672A49-5939-4DA9-BB6E-1CC7496876B4}" dt="2021-12-30T08:51:25.643" v="1407" actId="404"/>
          <ac:spMkLst>
            <pc:docMk/>
            <pc:sldMk cId="1146902094" sldId="262"/>
            <ac:spMk id="13" creationId="{00000000-0000-0000-0000-000000000000}"/>
          </ac:spMkLst>
        </pc:spChg>
        <pc:spChg chg="mod topLvl">
          <ac:chgData name="Xin Zhang (FA Talent)" userId="474f572f-8271-4f60-858e-cee871e0aec6" providerId="ADAL" clId="{C1672A49-5939-4DA9-BB6E-1CC7496876B4}" dt="2021-12-30T08:51:25.643" v="1407" actId="404"/>
          <ac:spMkLst>
            <pc:docMk/>
            <pc:sldMk cId="1146902094" sldId="262"/>
            <ac:spMk id="14" creationId="{00000000-0000-0000-0000-000000000000}"/>
          </ac:spMkLst>
        </pc:spChg>
        <pc:spChg chg="mod topLvl">
          <ac:chgData name="Xin Zhang (FA Talent)" userId="474f572f-8271-4f60-858e-cee871e0aec6" providerId="ADAL" clId="{C1672A49-5939-4DA9-BB6E-1CC7496876B4}" dt="2021-12-30T08:51:25.643" v="1407" actId="404"/>
          <ac:spMkLst>
            <pc:docMk/>
            <pc:sldMk cId="1146902094" sldId="262"/>
            <ac:spMk id="15" creationId="{00000000-0000-0000-0000-000000000000}"/>
          </ac:spMkLst>
        </pc:spChg>
        <pc:spChg chg="mod topLvl">
          <ac:chgData name="Xin Zhang (FA Talent)" userId="474f572f-8271-4f60-858e-cee871e0aec6" providerId="ADAL" clId="{C1672A49-5939-4DA9-BB6E-1CC7496876B4}" dt="2021-12-30T08:51:25.643" v="1407" actId="404"/>
          <ac:spMkLst>
            <pc:docMk/>
            <pc:sldMk cId="1146902094" sldId="262"/>
            <ac:spMk id="16" creationId="{00000000-0000-0000-0000-000000000000}"/>
          </ac:spMkLst>
        </pc:spChg>
        <pc:spChg chg="mod topLvl">
          <ac:chgData name="Xin Zhang (FA Talent)" userId="474f572f-8271-4f60-858e-cee871e0aec6" providerId="ADAL" clId="{C1672A49-5939-4DA9-BB6E-1CC7496876B4}" dt="2021-12-30T08:51:25.643" v="1407" actId="404"/>
          <ac:spMkLst>
            <pc:docMk/>
            <pc:sldMk cId="1146902094" sldId="262"/>
            <ac:spMk id="17" creationId="{00000000-0000-0000-0000-000000000000}"/>
          </ac:spMkLst>
        </pc:spChg>
        <pc:spChg chg="del mod topLvl">
          <ac:chgData name="Xin Zhang (FA Talent)" userId="474f572f-8271-4f60-858e-cee871e0aec6" providerId="ADAL" clId="{C1672A49-5939-4DA9-BB6E-1CC7496876B4}" dt="2021-12-30T10:34:26.056" v="1610" actId="478"/>
          <ac:spMkLst>
            <pc:docMk/>
            <pc:sldMk cId="1146902094" sldId="262"/>
            <ac:spMk id="18" creationId="{00000000-0000-0000-0000-000000000000}"/>
          </ac:spMkLst>
        </pc:spChg>
        <pc:spChg chg="del mod topLvl">
          <ac:chgData name="Xin Zhang (FA Talent)" userId="474f572f-8271-4f60-858e-cee871e0aec6" providerId="ADAL" clId="{C1672A49-5939-4DA9-BB6E-1CC7496876B4}" dt="2021-12-30T10:34:26.056" v="1610" actId="478"/>
          <ac:spMkLst>
            <pc:docMk/>
            <pc:sldMk cId="1146902094" sldId="262"/>
            <ac:spMk id="19" creationId="{00000000-0000-0000-0000-000000000000}"/>
          </ac:spMkLst>
        </pc:spChg>
        <pc:spChg chg="del mod topLvl">
          <ac:chgData name="Xin Zhang (FA Talent)" userId="474f572f-8271-4f60-858e-cee871e0aec6" providerId="ADAL" clId="{C1672A49-5939-4DA9-BB6E-1CC7496876B4}" dt="2021-12-30T10:34:52.490" v="1621" actId="478"/>
          <ac:spMkLst>
            <pc:docMk/>
            <pc:sldMk cId="1146902094" sldId="262"/>
            <ac:spMk id="20" creationId="{00000000-0000-0000-0000-000000000000}"/>
          </ac:spMkLst>
        </pc:spChg>
        <pc:spChg chg="del mod topLvl">
          <ac:chgData name="Xin Zhang (FA Talent)" userId="474f572f-8271-4f60-858e-cee871e0aec6" providerId="ADAL" clId="{C1672A49-5939-4DA9-BB6E-1CC7496876B4}" dt="2021-12-30T10:34:52.490" v="1621" actId="478"/>
          <ac:spMkLst>
            <pc:docMk/>
            <pc:sldMk cId="1146902094" sldId="262"/>
            <ac:spMk id="21" creationId="{00000000-0000-0000-0000-000000000000}"/>
          </ac:spMkLst>
        </pc:spChg>
        <pc:spChg chg="del mod topLvl">
          <ac:chgData name="Xin Zhang (FA Talent)" userId="474f572f-8271-4f60-858e-cee871e0aec6" providerId="ADAL" clId="{C1672A49-5939-4DA9-BB6E-1CC7496876B4}" dt="2021-12-30T10:34:51.478" v="1620" actId="478"/>
          <ac:spMkLst>
            <pc:docMk/>
            <pc:sldMk cId="1146902094" sldId="262"/>
            <ac:spMk id="22" creationId="{00000000-0000-0000-0000-000000000000}"/>
          </ac:spMkLst>
        </pc:spChg>
        <pc:spChg chg="del mod topLvl">
          <ac:chgData name="Xin Zhang (FA Talent)" userId="474f572f-8271-4f60-858e-cee871e0aec6" providerId="ADAL" clId="{C1672A49-5939-4DA9-BB6E-1CC7496876B4}" dt="2021-12-30T10:34:51.478" v="1620" actId="478"/>
          <ac:spMkLst>
            <pc:docMk/>
            <pc:sldMk cId="1146902094" sldId="262"/>
            <ac:spMk id="23" creationId="{00000000-0000-0000-0000-000000000000}"/>
          </ac:spMkLst>
        </pc:spChg>
        <pc:spChg chg="del mod topLvl">
          <ac:chgData name="Xin Zhang (FA Talent)" userId="474f572f-8271-4f60-858e-cee871e0aec6" providerId="ADAL" clId="{C1672A49-5939-4DA9-BB6E-1CC7496876B4}" dt="2021-12-30T10:34:51.478" v="1620" actId="478"/>
          <ac:spMkLst>
            <pc:docMk/>
            <pc:sldMk cId="1146902094" sldId="262"/>
            <ac:spMk id="24" creationId="{00000000-0000-0000-0000-000000000000}"/>
          </ac:spMkLst>
        </pc:spChg>
        <pc:spChg chg="del mod topLvl">
          <ac:chgData name="Xin Zhang (FA Talent)" userId="474f572f-8271-4f60-858e-cee871e0aec6" providerId="ADAL" clId="{C1672A49-5939-4DA9-BB6E-1CC7496876B4}" dt="2021-12-30T10:34:51.478" v="1620" actId="478"/>
          <ac:spMkLst>
            <pc:docMk/>
            <pc:sldMk cId="1146902094" sldId="262"/>
            <ac:spMk id="25" creationId="{00000000-0000-0000-0000-000000000000}"/>
          </ac:spMkLst>
        </pc:spChg>
        <pc:spChg chg="mod">
          <ac:chgData name="Xin Zhang (FA Talent)" userId="474f572f-8271-4f60-858e-cee871e0aec6" providerId="ADAL" clId="{C1672A49-5939-4DA9-BB6E-1CC7496876B4}" dt="2021-12-30T10:28:12.511" v="1482" actId="1076"/>
          <ac:spMkLst>
            <pc:docMk/>
            <pc:sldMk cId="1146902094" sldId="262"/>
            <ac:spMk id="30" creationId="{55858C85-9C2A-4DAB-A799-5E936CFFF382}"/>
          </ac:spMkLst>
        </pc:spChg>
        <pc:spChg chg="mod">
          <ac:chgData name="Xin Zhang (FA Talent)" userId="474f572f-8271-4f60-858e-cee871e0aec6" providerId="ADAL" clId="{C1672A49-5939-4DA9-BB6E-1CC7496876B4}" dt="2021-12-30T10:28:18.595" v="1485"/>
          <ac:spMkLst>
            <pc:docMk/>
            <pc:sldMk cId="1146902094" sldId="262"/>
            <ac:spMk id="36" creationId="{25310107-4BDF-4AEB-BC29-C5A4027714B8}"/>
          </ac:spMkLst>
        </pc:spChg>
        <pc:spChg chg="mod">
          <ac:chgData name="Xin Zhang (FA Talent)" userId="474f572f-8271-4f60-858e-cee871e0aec6" providerId="ADAL" clId="{C1672A49-5939-4DA9-BB6E-1CC7496876B4}" dt="2021-12-30T10:28:18.595" v="1485"/>
          <ac:spMkLst>
            <pc:docMk/>
            <pc:sldMk cId="1146902094" sldId="262"/>
            <ac:spMk id="37" creationId="{A9336476-462D-41E9-95A7-42466D0AF432}"/>
          </ac:spMkLst>
        </pc:spChg>
        <pc:spChg chg="mod">
          <ac:chgData name="Xin Zhang (FA Talent)" userId="474f572f-8271-4f60-858e-cee871e0aec6" providerId="ADAL" clId="{C1672A49-5939-4DA9-BB6E-1CC7496876B4}" dt="2021-12-30T10:28:18.595" v="1485"/>
          <ac:spMkLst>
            <pc:docMk/>
            <pc:sldMk cId="1146902094" sldId="262"/>
            <ac:spMk id="38" creationId="{0BDDACE4-6DF4-413A-AAC8-4CDF0AF3217E}"/>
          </ac:spMkLst>
        </pc:spChg>
        <pc:spChg chg="add mod topLvl">
          <ac:chgData name="Xin Zhang (FA Talent)" userId="474f572f-8271-4f60-858e-cee871e0aec6" providerId="ADAL" clId="{C1672A49-5939-4DA9-BB6E-1CC7496876B4}" dt="2022-01-04T01:49:00.085" v="3112" actId="207"/>
          <ac:spMkLst>
            <pc:docMk/>
            <pc:sldMk cId="1146902094" sldId="262"/>
            <ac:spMk id="39" creationId="{A5EDE966-7C30-49AB-B826-651055D970F7}"/>
          </ac:spMkLst>
        </pc:spChg>
        <pc:spChg chg="add mod topLvl">
          <ac:chgData name="Xin Zhang (FA Talent)" userId="474f572f-8271-4f60-858e-cee871e0aec6" providerId="ADAL" clId="{C1672A49-5939-4DA9-BB6E-1CC7496876B4}" dt="2022-01-04T01:49:29.097" v="3116" actId="207"/>
          <ac:spMkLst>
            <pc:docMk/>
            <pc:sldMk cId="1146902094" sldId="262"/>
            <ac:spMk id="40" creationId="{3B77956C-1C42-43F8-8380-4779305F51E6}"/>
          </ac:spMkLst>
        </pc:spChg>
        <pc:spChg chg="add mod topLvl">
          <ac:chgData name="Xin Zhang (FA Talent)" userId="474f572f-8271-4f60-858e-cee871e0aec6" providerId="ADAL" clId="{C1672A49-5939-4DA9-BB6E-1CC7496876B4}" dt="2022-01-04T01:49:29.097" v="3116" actId="207"/>
          <ac:spMkLst>
            <pc:docMk/>
            <pc:sldMk cId="1146902094" sldId="262"/>
            <ac:spMk id="41" creationId="{B823C053-8B06-4506-B9B1-21104DA7FCC1}"/>
          </ac:spMkLst>
        </pc:spChg>
        <pc:spChg chg="add mod topLvl">
          <ac:chgData name="Xin Zhang (FA Talent)" userId="474f572f-8271-4f60-858e-cee871e0aec6" providerId="ADAL" clId="{C1672A49-5939-4DA9-BB6E-1CC7496876B4}" dt="2022-01-04T01:49:18.814" v="3115" actId="207"/>
          <ac:spMkLst>
            <pc:docMk/>
            <pc:sldMk cId="1146902094" sldId="262"/>
            <ac:spMk id="42" creationId="{C1FC3A68-38E8-4604-ACDF-B439F72AC269}"/>
          </ac:spMkLst>
        </pc:spChg>
        <pc:spChg chg="add del mod">
          <ac:chgData name="Xin Zhang (FA Talent)" userId="474f572f-8271-4f60-858e-cee871e0aec6" providerId="ADAL" clId="{C1672A49-5939-4DA9-BB6E-1CC7496876B4}" dt="2021-12-30T10:34:11.487" v="1604" actId="478"/>
          <ac:spMkLst>
            <pc:docMk/>
            <pc:sldMk cId="1146902094" sldId="262"/>
            <ac:spMk id="44" creationId="{CC19136F-B6F2-47A8-921D-5D75C4CBAF73}"/>
          </ac:spMkLst>
        </pc:spChg>
        <pc:spChg chg="mod topLvl">
          <ac:chgData name="Xin Zhang (FA Talent)" userId="474f572f-8271-4f60-858e-cee871e0aec6" providerId="ADAL" clId="{C1672A49-5939-4DA9-BB6E-1CC7496876B4}" dt="2022-01-04T01:49:00.085" v="3112" actId="207"/>
          <ac:spMkLst>
            <pc:docMk/>
            <pc:sldMk cId="1146902094" sldId="262"/>
            <ac:spMk id="48" creationId="{CD466201-D27A-42E2-BA43-2E0D163D6AE5}"/>
          </ac:spMkLst>
        </pc:spChg>
        <pc:spChg chg="mod topLvl">
          <ac:chgData name="Xin Zhang (FA Talent)" userId="474f572f-8271-4f60-858e-cee871e0aec6" providerId="ADAL" clId="{C1672A49-5939-4DA9-BB6E-1CC7496876B4}" dt="2022-01-04T01:49:29.097" v="3116" actId="207"/>
          <ac:spMkLst>
            <pc:docMk/>
            <pc:sldMk cId="1146902094" sldId="262"/>
            <ac:spMk id="49" creationId="{F3B56438-37EE-4035-820A-3E896CE9BDFE}"/>
          </ac:spMkLst>
        </pc:spChg>
        <pc:spChg chg="mod topLvl">
          <ac:chgData name="Xin Zhang (FA Talent)" userId="474f572f-8271-4f60-858e-cee871e0aec6" providerId="ADAL" clId="{C1672A49-5939-4DA9-BB6E-1CC7496876B4}" dt="2022-01-04T01:49:29.097" v="3116" actId="207"/>
          <ac:spMkLst>
            <pc:docMk/>
            <pc:sldMk cId="1146902094" sldId="262"/>
            <ac:spMk id="50" creationId="{48BC7CCA-14F9-409B-9767-7A7A5C816D7D}"/>
          </ac:spMkLst>
        </pc:spChg>
        <pc:spChg chg="mod topLvl">
          <ac:chgData name="Xin Zhang (FA Talent)" userId="474f572f-8271-4f60-858e-cee871e0aec6" providerId="ADAL" clId="{C1672A49-5939-4DA9-BB6E-1CC7496876B4}" dt="2022-01-04T01:49:18.814" v="3115" actId="207"/>
          <ac:spMkLst>
            <pc:docMk/>
            <pc:sldMk cId="1146902094" sldId="262"/>
            <ac:spMk id="51" creationId="{CC423527-59BC-4130-A631-80BF54642FD9}"/>
          </ac:spMkLst>
        </pc:spChg>
        <pc:spChg chg="mod topLvl">
          <ac:chgData name="Xin Zhang (FA Talent)" userId="474f572f-8271-4f60-858e-cee871e0aec6" providerId="ADAL" clId="{C1672A49-5939-4DA9-BB6E-1CC7496876B4}" dt="2022-01-04T01:49:00.085" v="3112" actId="207"/>
          <ac:spMkLst>
            <pc:docMk/>
            <pc:sldMk cId="1146902094" sldId="262"/>
            <ac:spMk id="54" creationId="{3D105714-1AF2-4CB3-A29D-3870BAA2D9DD}"/>
          </ac:spMkLst>
        </pc:spChg>
        <pc:spChg chg="mod topLvl">
          <ac:chgData name="Xin Zhang (FA Talent)" userId="474f572f-8271-4f60-858e-cee871e0aec6" providerId="ADAL" clId="{C1672A49-5939-4DA9-BB6E-1CC7496876B4}" dt="2022-01-04T01:49:29.097" v="3116" actId="207"/>
          <ac:spMkLst>
            <pc:docMk/>
            <pc:sldMk cId="1146902094" sldId="262"/>
            <ac:spMk id="55" creationId="{FDA59A60-811B-48AF-A820-B3C477953B1E}"/>
          </ac:spMkLst>
        </pc:spChg>
        <pc:spChg chg="mod topLvl">
          <ac:chgData name="Xin Zhang (FA Talent)" userId="474f572f-8271-4f60-858e-cee871e0aec6" providerId="ADAL" clId="{C1672A49-5939-4DA9-BB6E-1CC7496876B4}" dt="2022-01-04T01:49:29.097" v="3116" actId="207"/>
          <ac:spMkLst>
            <pc:docMk/>
            <pc:sldMk cId="1146902094" sldId="262"/>
            <ac:spMk id="56" creationId="{D970AF42-A437-4401-9E75-56775F15E95A}"/>
          </ac:spMkLst>
        </pc:spChg>
        <pc:spChg chg="mod topLvl">
          <ac:chgData name="Xin Zhang (FA Talent)" userId="474f572f-8271-4f60-858e-cee871e0aec6" providerId="ADAL" clId="{C1672A49-5939-4DA9-BB6E-1CC7496876B4}" dt="2022-01-04T01:49:18.814" v="3115" actId="207"/>
          <ac:spMkLst>
            <pc:docMk/>
            <pc:sldMk cId="1146902094" sldId="262"/>
            <ac:spMk id="57" creationId="{32F35ED4-7838-4C08-89C2-2FAFD2240603}"/>
          </ac:spMkLst>
        </pc:spChg>
        <pc:spChg chg="mod topLvl">
          <ac:chgData name="Xin Zhang (FA Talent)" userId="474f572f-8271-4f60-858e-cee871e0aec6" providerId="ADAL" clId="{C1672A49-5939-4DA9-BB6E-1CC7496876B4}" dt="2022-01-04T01:49:00.085" v="3112" actId="207"/>
          <ac:spMkLst>
            <pc:docMk/>
            <pc:sldMk cId="1146902094" sldId="262"/>
            <ac:spMk id="59" creationId="{B547BC8C-07C3-4D2E-85A8-3B3C2D1FFBFA}"/>
          </ac:spMkLst>
        </pc:spChg>
        <pc:spChg chg="mod topLvl">
          <ac:chgData name="Xin Zhang (FA Talent)" userId="474f572f-8271-4f60-858e-cee871e0aec6" providerId="ADAL" clId="{C1672A49-5939-4DA9-BB6E-1CC7496876B4}" dt="2022-01-04T01:49:29.097" v="3116" actId="207"/>
          <ac:spMkLst>
            <pc:docMk/>
            <pc:sldMk cId="1146902094" sldId="262"/>
            <ac:spMk id="60" creationId="{34394255-2975-4DE7-AA7C-54D8985A8174}"/>
          </ac:spMkLst>
        </pc:spChg>
        <pc:spChg chg="mod topLvl">
          <ac:chgData name="Xin Zhang (FA Talent)" userId="474f572f-8271-4f60-858e-cee871e0aec6" providerId="ADAL" clId="{C1672A49-5939-4DA9-BB6E-1CC7496876B4}" dt="2022-01-04T01:49:29.097" v="3116" actId="207"/>
          <ac:spMkLst>
            <pc:docMk/>
            <pc:sldMk cId="1146902094" sldId="262"/>
            <ac:spMk id="61" creationId="{5491F7BC-FC60-4395-9BE7-EA9A8A25422B}"/>
          </ac:spMkLst>
        </pc:spChg>
        <pc:spChg chg="mod topLvl">
          <ac:chgData name="Xin Zhang (FA Talent)" userId="474f572f-8271-4f60-858e-cee871e0aec6" providerId="ADAL" clId="{C1672A49-5939-4DA9-BB6E-1CC7496876B4}" dt="2022-01-04T01:49:18.814" v="3115" actId="207"/>
          <ac:spMkLst>
            <pc:docMk/>
            <pc:sldMk cId="1146902094" sldId="262"/>
            <ac:spMk id="62" creationId="{980259B6-EF35-401E-A0EE-D76E0E664ED2}"/>
          </ac:spMkLst>
        </pc:spChg>
        <pc:spChg chg="add mod">
          <ac:chgData name="Xin Zhang (FA Talent)" userId="474f572f-8271-4f60-858e-cee871e0aec6" providerId="ADAL" clId="{C1672A49-5939-4DA9-BB6E-1CC7496876B4}" dt="2022-01-04T01:08:48.388" v="2062" actId="571"/>
          <ac:spMkLst>
            <pc:docMk/>
            <pc:sldMk cId="1146902094" sldId="262"/>
            <ac:spMk id="63" creationId="{0B9DDC0B-AFD2-49EC-945F-BD11BEA8D78D}"/>
          </ac:spMkLst>
        </pc:spChg>
        <pc:grpChg chg="add del mod topLvl">
          <ac:chgData name="Xin Zhang (FA Talent)" userId="474f572f-8271-4f60-858e-cee871e0aec6" providerId="ADAL" clId="{C1672A49-5939-4DA9-BB6E-1CC7496876B4}" dt="2021-12-30T10:34:30.672" v="1612" actId="478"/>
          <ac:grpSpMkLst>
            <pc:docMk/>
            <pc:sldMk cId="1146902094" sldId="262"/>
            <ac:grpSpMk id="26" creationId="{4D3C5C1C-9108-45B5-83FD-0E4AB420414A}"/>
          </ac:grpSpMkLst>
        </pc:grpChg>
        <pc:grpChg chg="del mod">
          <ac:chgData name="Xin Zhang (FA Talent)" userId="474f572f-8271-4f60-858e-cee871e0aec6" providerId="ADAL" clId="{C1672A49-5939-4DA9-BB6E-1CC7496876B4}" dt="2021-12-30T10:28:17.381" v="1484" actId="21"/>
          <ac:grpSpMkLst>
            <pc:docMk/>
            <pc:sldMk cId="1146902094" sldId="262"/>
            <ac:grpSpMk id="27" creationId="{00324789-1196-4E76-9F11-CC3474ABEF97}"/>
          </ac:grpSpMkLst>
        </pc:grpChg>
        <pc:grpChg chg="add del mod">
          <ac:chgData name="Xin Zhang (FA Talent)" userId="474f572f-8271-4f60-858e-cee871e0aec6" providerId="ADAL" clId="{C1672A49-5939-4DA9-BB6E-1CC7496876B4}" dt="2021-12-30T08:49:19.815" v="1372" actId="165"/>
          <ac:grpSpMkLst>
            <pc:docMk/>
            <pc:sldMk cId="1146902094" sldId="262"/>
            <ac:grpSpMk id="31" creationId="{F43C7177-B69E-467E-BDB9-33D61309B903}"/>
          </ac:grpSpMkLst>
        </pc:grpChg>
        <pc:grpChg chg="add mod">
          <ac:chgData name="Xin Zhang (FA Talent)" userId="474f572f-8271-4f60-858e-cee871e0aec6" providerId="ADAL" clId="{C1672A49-5939-4DA9-BB6E-1CC7496876B4}" dt="2021-12-30T08:51:25.643" v="1407" actId="404"/>
          <ac:grpSpMkLst>
            <pc:docMk/>
            <pc:sldMk cId="1146902094" sldId="262"/>
            <ac:grpSpMk id="32" creationId="{B4243870-E73C-4847-BEDC-723424907C49}"/>
          </ac:grpSpMkLst>
        </pc:grpChg>
        <pc:grpChg chg="add mod">
          <ac:chgData name="Xin Zhang (FA Talent)" userId="474f572f-8271-4f60-858e-cee871e0aec6" providerId="ADAL" clId="{C1672A49-5939-4DA9-BB6E-1CC7496876B4}" dt="2021-12-30T08:51:25.643" v="1407" actId="404"/>
          <ac:grpSpMkLst>
            <pc:docMk/>
            <pc:sldMk cId="1146902094" sldId="262"/>
            <ac:grpSpMk id="33" creationId="{7BD4B4EA-D7F6-4535-831C-A038D4EBEDCE}"/>
          </ac:grpSpMkLst>
        </pc:grpChg>
        <pc:grpChg chg="add del mod">
          <ac:chgData name="Xin Zhang (FA Talent)" userId="474f572f-8271-4f60-858e-cee871e0aec6" providerId="ADAL" clId="{C1672A49-5939-4DA9-BB6E-1CC7496876B4}" dt="2021-12-30T10:34:27.929" v="1611" actId="478"/>
          <ac:grpSpMkLst>
            <pc:docMk/>
            <pc:sldMk cId="1146902094" sldId="262"/>
            <ac:grpSpMk id="34" creationId="{9CF7A05D-3767-4AEB-AB07-613D453DE112}"/>
          </ac:grpSpMkLst>
        </pc:grpChg>
        <pc:grpChg chg="add mod">
          <ac:chgData name="Xin Zhang (FA Talent)" userId="474f572f-8271-4f60-858e-cee871e0aec6" providerId="ADAL" clId="{C1672A49-5939-4DA9-BB6E-1CC7496876B4}" dt="2021-12-30T10:28:18.595" v="1485"/>
          <ac:grpSpMkLst>
            <pc:docMk/>
            <pc:sldMk cId="1146902094" sldId="262"/>
            <ac:grpSpMk id="35" creationId="{9B9292CC-52FC-4D2E-8E2A-1C7020128438}"/>
          </ac:grpSpMkLst>
        </pc:grpChg>
        <pc:grpChg chg="add del mod">
          <ac:chgData name="Xin Zhang (FA Talent)" userId="474f572f-8271-4f60-858e-cee871e0aec6" providerId="ADAL" clId="{C1672A49-5939-4DA9-BB6E-1CC7496876B4}" dt="2021-12-30T10:32:40.908" v="1584" actId="165"/>
          <ac:grpSpMkLst>
            <pc:docMk/>
            <pc:sldMk cId="1146902094" sldId="262"/>
            <ac:grpSpMk id="43" creationId="{4EAB513C-C91E-4A03-B0D6-FE6908E94E53}"/>
          </ac:grpSpMkLst>
        </pc:grpChg>
        <pc:grpChg chg="add del mod ord">
          <ac:chgData name="Xin Zhang (FA Talent)" userId="474f572f-8271-4f60-858e-cee871e0aec6" providerId="ADAL" clId="{C1672A49-5939-4DA9-BB6E-1CC7496876B4}" dt="2021-12-30T10:34:44.326" v="1618" actId="165"/>
          <ac:grpSpMkLst>
            <pc:docMk/>
            <pc:sldMk cId="1146902094" sldId="262"/>
            <ac:grpSpMk id="45" creationId="{D03CE7AA-BBCA-401C-87F5-C51D52B1DEF3}"/>
          </ac:grpSpMkLst>
        </pc:grpChg>
        <pc:grpChg chg="add del mod topLvl">
          <ac:chgData name="Xin Zhang (FA Talent)" userId="474f572f-8271-4f60-858e-cee871e0aec6" providerId="ADAL" clId="{C1672A49-5939-4DA9-BB6E-1CC7496876B4}" dt="2021-12-31T02:02:51.058" v="1952" actId="165"/>
          <ac:grpSpMkLst>
            <pc:docMk/>
            <pc:sldMk cId="1146902094" sldId="262"/>
            <ac:grpSpMk id="46" creationId="{4ADE854E-BA5B-4CB8-993D-B07E8EFF8064}"/>
          </ac:grpSpMkLst>
        </pc:grpChg>
        <pc:grpChg chg="add del mod topLvl">
          <ac:chgData name="Xin Zhang (FA Talent)" userId="474f572f-8271-4f60-858e-cee871e0aec6" providerId="ADAL" clId="{C1672A49-5939-4DA9-BB6E-1CC7496876B4}" dt="2021-12-31T02:02:51.058" v="1952" actId="165"/>
          <ac:grpSpMkLst>
            <pc:docMk/>
            <pc:sldMk cId="1146902094" sldId="262"/>
            <ac:grpSpMk id="47" creationId="{E44ACD4F-B192-4AC6-B1AA-158FD617B803}"/>
          </ac:grpSpMkLst>
        </pc:grpChg>
        <pc:grpChg chg="add del mod">
          <ac:chgData name="Xin Zhang (FA Talent)" userId="474f572f-8271-4f60-858e-cee871e0aec6" providerId="ADAL" clId="{C1672A49-5939-4DA9-BB6E-1CC7496876B4}" dt="2021-12-30T10:35:18.955" v="1645" actId="165"/>
          <ac:grpSpMkLst>
            <pc:docMk/>
            <pc:sldMk cId="1146902094" sldId="262"/>
            <ac:grpSpMk id="52" creationId="{7C819AAD-4B94-4895-B988-B1076CDC7308}"/>
          </ac:grpSpMkLst>
        </pc:grpChg>
        <pc:grpChg chg="add del mod">
          <ac:chgData name="Xin Zhang (FA Talent)" userId="474f572f-8271-4f60-858e-cee871e0aec6" providerId="ADAL" clId="{C1672A49-5939-4DA9-BB6E-1CC7496876B4}" dt="2021-12-31T02:02:51.058" v="1952" actId="165"/>
          <ac:grpSpMkLst>
            <pc:docMk/>
            <pc:sldMk cId="1146902094" sldId="262"/>
            <ac:grpSpMk id="53" creationId="{ABCBD434-F930-492C-A03D-6C88BB5ADF71}"/>
          </ac:grpSpMkLst>
        </pc:grpChg>
        <pc:grpChg chg="add del mod">
          <ac:chgData name="Xin Zhang (FA Talent)" userId="474f572f-8271-4f60-858e-cee871e0aec6" providerId="ADAL" clId="{C1672A49-5939-4DA9-BB6E-1CC7496876B4}" dt="2021-12-31T02:02:51.058" v="1952" actId="165"/>
          <ac:grpSpMkLst>
            <pc:docMk/>
            <pc:sldMk cId="1146902094" sldId="262"/>
            <ac:grpSpMk id="58" creationId="{763675EC-1BD9-4AAC-B774-AFFE10C55C65}"/>
          </ac:grpSpMkLst>
        </pc:grpChg>
        <pc:cxnChg chg="del mod topLvl">
          <ac:chgData name="Xin Zhang (FA Talent)" userId="474f572f-8271-4f60-858e-cee871e0aec6" providerId="ADAL" clId="{C1672A49-5939-4DA9-BB6E-1CC7496876B4}" dt="2021-12-30T08:50:31.452" v="1387" actId="478"/>
          <ac:cxnSpMkLst>
            <pc:docMk/>
            <pc:sldMk cId="1146902094" sldId="262"/>
            <ac:cxnSpMk id="6" creationId="{00000000-0000-0000-0000-000000000000}"/>
          </ac:cxnSpMkLst>
        </pc:cxnChg>
        <pc:cxnChg chg="del mod topLvl">
          <ac:chgData name="Xin Zhang (FA Talent)" userId="474f572f-8271-4f60-858e-cee871e0aec6" providerId="ADAL" clId="{C1672A49-5939-4DA9-BB6E-1CC7496876B4}" dt="2021-12-30T08:50:32.738" v="1389" actId="478"/>
          <ac:cxnSpMkLst>
            <pc:docMk/>
            <pc:sldMk cId="1146902094" sldId="262"/>
            <ac:cxnSpMk id="7" creationId="{00000000-0000-0000-0000-000000000000}"/>
          </ac:cxnSpMkLst>
        </pc:cxnChg>
        <pc:cxnChg chg="del mod topLvl">
          <ac:chgData name="Xin Zhang (FA Talent)" userId="474f572f-8271-4f60-858e-cee871e0aec6" providerId="ADAL" clId="{C1672A49-5939-4DA9-BB6E-1CC7496876B4}" dt="2021-12-30T08:50:19.400" v="1384" actId="478"/>
          <ac:cxnSpMkLst>
            <pc:docMk/>
            <pc:sldMk cId="1146902094" sldId="262"/>
            <ac:cxnSpMk id="8" creationId="{00000000-0000-0000-0000-000000000000}"/>
          </ac:cxnSpMkLst>
        </pc:cxnChg>
        <pc:cxnChg chg="del mod topLvl">
          <ac:chgData name="Xin Zhang (FA Talent)" userId="474f572f-8271-4f60-858e-cee871e0aec6" providerId="ADAL" clId="{C1672A49-5939-4DA9-BB6E-1CC7496876B4}" dt="2021-12-30T08:50:32.029" v="1388" actId="478"/>
          <ac:cxnSpMkLst>
            <pc:docMk/>
            <pc:sldMk cId="1146902094" sldId="262"/>
            <ac:cxnSpMk id="9" creationId="{00000000-0000-0000-0000-000000000000}"/>
          </ac:cxnSpMkLst>
        </pc:cxnChg>
      </pc:sldChg>
      <pc:sldChg chg="addSp delSp modSp mod">
        <pc:chgData name="Xin Zhang (FA Talent)" userId="474f572f-8271-4f60-858e-cee871e0aec6" providerId="ADAL" clId="{C1672A49-5939-4DA9-BB6E-1CC7496876B4}" dt="2021-12-31T02:55:38.897" v="2036" actId="1076"/>
        <pc:sldMkLst>
          <pc:docMk/>
          <pc:sldMk cId="1545965120" sldId="264"/>
        </pc:sldMkLst>
        <pc:spChg chg="mod">
          <ac:chgData name="Xin Zhang (FA Talent)" userId="474f572f-8271-4f60-858e-cee871e0aec6" providerId="ADAL" clId="{C1672A49-5939-4DA9-BB6E-1CC7496876B4}" dt="2021-12-31T01:58:42.905" v="1894" actId="20577"/>
          <ac:spMkLst>
            <pc:docMk/>
            <pc:sldMk cId="1545965120" sldId="264"/>
            <ac:spMk id="5" creationId="{00000000-0000-0000-0000-000000000000}"/>
          </ac:spMkLst>
        </pc:spChg>
        <pc:spChg chg="mod">
          <ac:chgData name="Xin Zhang (FA Talent)" userId="474f572f-8271-4f60-858e-cee871e0aec6" providerId="ADAL" clId="{C1672A49-5939-4DA9-BB6E-1CC7496876B4}" dt="2021-12-30T08:32:36.272" v="825" actId="552"/>
          <ac:spMkLst>
            <pc:docMk/>
            <pc:sldMk cId="1545965120" sldId="264"/>
            <ac:spMk id="6" creationId="{00000000-0000-0000-0000-000000000000}"/>
          </ac:spMkLst>
        </pc:spChg>
        <pc:spChg chg="mod topLvl">
          <ac:chgData name="Xin Zhang (FA Talent)" userId="474f572f-8271-4f60-858e-cee871e0aec6" providerId="ADAL" clId="{C1672A49-5939-4DA9-BB6E-1CC7496876B4}" dt="2021-12-31T02:55:24.242" v="2031" actId="164"/>
          <ac:spMkLst>
            <pc:docMk/>
            <pc:sldMk cId="1545965120" sldId="264"/>
            <ac:spMk id="7" creationId="{00000000-0000-0000-0000-000000000000}"/>
          </ac:spMkLst>
        </pc:spChg>
        <pc:spChg chg="mod topLvl">
          <ac:chgData name="Xin Zhang (FA Talent)" userId="474f572f-8271-4f60-858e-cee871e0aec6" providerId="ADAL" clId="{C1672A49-5939-4DA9-BB6E-1CC7496876B4}" dt="2021-12-31T02:55:24.242" v="2031" actId="164"/>
          <ac:spMkLst>
            <pc:docMk/>
            <pc:sldMk cId="1545965120" sldId="264"/>
            <ac:spMk id="8" creationId="{00000000-0000-0000-0000-000000000000}"/>
          </ac:spMkLst>
        </pc:spChg>
        <pc:spChg chg="mod topLvl">
          <ac:chgData name="Xin Zhang (FA Talent)" userId="474f572f-8271-4f60-858e-cee871e0aec6" providerId="ADAL" clId="{C1672A49-5939-4DA9-BB6E-1CC7496876B4}" dt="2021-12-31T02:55:24.242" v="2031" actId="164"/>
          <ac:spMkLst>
            <pc:docMk/>
            <pc:sldMk cId="1545965120" sldId="264"/>
            <ac:spMk id="9" creationId="{00000000-0000-0000-0000-000000000000}"/>
          </ac:spMkLst>
        </pc:spChg>
        <pc:spChg chg="mod topLvl">
          <ac:chgData name="Xin Zhang (FA Talent)" userId="474f572f-8271-4f60-858e-cee871e0aec6" providerId="ADAL" clId="{C1672A49-5939-4DA9-BB6E-1CC7496876B4}" dt="2021-12-31T02:55:24.242" v="2031" actId="164"/>
          <ac:spMkLst>
            <pc:docMk/>
            <pc:sldMk cId="1545965120" sldId="264"/>
            <ac:spMk id="10" creationId="{00000000-0000-0000-0000-000000000000}"/>
          </ac:spMkLst>
        </pc:spChg>
        <pc:spChg chg="mod">
          <ac:chgData name="Xin Zhang (FA Talent)" userId="474f572f-8271-4f60-858e-cee871e0aec6" providerId="ADAL" clId="{C1672A49-5939-4DA9-BB6E-1CC7496876B4}" dt="2021-12-31T02:55:24.242" v="2031" actId="164"/>
          <ac:spMkLst>
            <pc:docMk/>
            <pc:sldMk cId="1545965120" sldId="264"/>
            <ac:spMk id="11" creationId="{00000000-0000-0000-0000-000000000000}"/>
          </ac:spMkLst>
        </pc:spChg>
        <pc:spChg chg="mod topLvl">
          <ac:chgData name="Xin Zhang (FA Talent)" userId="474f572f-8271-4f60-858e-cee871e0aec6" providerId="ADAL" clId="{C1672A49-5939-4DA9-BB6E-1CC7496876B4}" dt="2021-12-31T02:55:24.242" v="2031" actId="164"/>
          <ac:spMkLst>
            <pc:docMk/>
            <pc:sldMk cId="1545965120" sldId="264"/>
            <ac:spMk id="12" creationId="{00000000-0000-0000-0000-000000000000}"/>
          </ac:spMkLst>
        </pc:spChg>
        <pc:spChg chg="mod topLvl">
          <ac:chgData name="Xin Zhang (FA Talent)" userId="474f572f-8271-4f60-858e-cee871e0aec6" providerId="ADAL" clId="{C1672A49-5939-4DA9-BB6E-1CC7496876B4}" dt="2021-12-31T02:55:24.242" v="2031" actId="164"/>
          <ac:spMkLst>
            <pc:docMk/>
            <pc:sldMk cId="1545965120" sldId="264"/>
            <ac:spMk id="13" creationId="{00000000-0000-0000-0000-000000000000}"/>
          </ac:spMkLst>
        </pc:spChg>
        <pc:spChg chg="mod topLvl">
          <ac:chgData name="Xin Zhang (FA Talent)" userId="474f572f-8271-4f60-858e-cee871e0aec6" providerId="ADAL" clId="{C1672A49-5939-4DA9-BB6E-1CC7496876B4}" dt="2021-12-31T02:55:24.242" v="2031" actId="164"/>
          <ac:spMkLst>
            <pc:docMk/>
            <pc:sldMk cId="1545965120" sldId="264"/>
            <ac:spMk id="14" creationId="{00000000-0000-0000-0000-000000000000}"/>
          </ac:spMkLst>
        </pc:spChg>
        <pc:spChg chg="mod topLvl">
          <ac:chgData name="Xin Zhang (FA Talent)" userId="474f572f-8271-4f60-858e-cee871e0aec6" providerId="ADAL" clId="{C1672A49-5939-4DA9-BB6E-1CC7496876B4}" dt="2021-12-31T02:55:24.242" v="2031" actId="164"/>
          <ac:spMkLst>
            <pc:docMk/>
            <pc:sldMk cId="1545965120" sldId="264"/>
            <ac:spMk id="15" creationId="{00000000-0000-0000-0000-000000000000}"/>
          </ac:spMkLst>
        </pc:spChg>
        <pc:spChg chg="add mod">
          <ac:chgData name="Xin Zhang (FA Talent)" userId="474f572f-8271-4f60-858e-cee871e0aec6" providerId="ADAL" clId="{C1672A49-5939-4DA9-BB6E-1CC7496876B4}" dt="2021-12-30T08:31:29.947" v="750" actId="571"/>
          <ac:spMkLst>
            <pc:docMk/>
            <pc:sldMk cId="1545965120" sldId="264"/>
            <ac:spMk id="25" creationId="{293F2168-F06C-4746-973B-C458D8A90090}"/>
          </ac:spMkLst>
        </pc:spChg>
        <pc:spChg chg="add mod">
          <ac:chgData name="Xin Zhang (FA Talent)" userId="474f572f-8271-4f60-858e-cee871e0aec6" providerId="ADAL" clId="{C1672A49-5939-4DA9-BB6E-1CC7496876B4}" dt="2021-12-30T08:31:29.947" v="750" actId="571"/>
          <ac:spMkLst>
            <pc:docMk/>
            <pc:sldMk cId="1545965120" sldId="264"/>
            <ac:spMk id="26" creationId="{1BED06B4-E7A9-4FCA-A0DB-A48214968BD9}"/>
          </ac:spMkLst>
        </pc:spChg>
        <pc:spChg chg="add mod">
          <ac:chgData name="Xin Zhang (FA Talent)" userId="474f572f-8271-4f60-858e-cee871e0aec6" providerId="ADAL" clId="{C1672A49-5939-4DA9-BB6E-1CC7496876B4}" dt="2021-12-30T08:31:29.947" v="750" actId="571"/>
          <ac:spMkLst>
            <pc:docMk/>
            <pc:sldMk cId="1545965120" sldId="264"/>
            <ac:spMk id="27" creationId="{75B29E6A-9196-4D4D-AFE1-CB5B8801174C}"/>
          </ac:spMkLst>
        </pc:spChg>
        <pc:spChg chg="add mod">
          <ac:chgData name="Xin Zhang (FA Talent)" userId="474f572f-8271-4f60-858e-cee871e0aec6" providerId="ADAL" clId="{C1672A49-5939-4DA9-BB6E-1CC7496876B4}" dt="2021-12-30T08:31:29.947" v="750" actId="571"/>
          <ac:spMkLst>
            <pc:docMk/>
            <pc:sldMk cId="1545965120" sldId="264"/>
            <ac:spMk id="28" creationId="{D3FDCF4C-809C-45F3-B42E-BD6894E1AB46}"/>
          </ac:spMkLst>
        </pc:spChg>
        <pc:spChg chg="add mod">
          <ac:chgData name="Xin Zhang (FA Talent)" userId="474f572f-8271-4f60-858e-cee871e0aec6" providerId="ADAL" clId="{C1672A49-5939-4DA9-BB6E-1CC7496876B4}" dt="2021-12-30T08:31:29.947" v="750" actId="571"/>
          <ac:spMkLst>
            <pc:docMk/>
            <pc:sldMk cId="1545965120" sldId="264"/>
            <ac:spMk id="29" creationId="{2B4E7FE4-71AE-4017-B0A6-9E345E4FF180}"/>
          </ac:spMkLst>
        </pc:spChg>
        <pc:spChg chg="add mod">
          <ac:chgData name="Xin Zhang (FA Talent)" userId="474f572f-8271-4f60-858e-cee871e0aec6" providerId="ADAL" clId="{C1672A49-5939-4DA9-BB6E-1CC7496876B4}" dt="2021-12-30T08:31:29.947" v="750" actId="571"/>
          <ac:spMkLst>
            <pc:docMk/>
            <pc:sldMk cId="1545965120" sldId="264"/>
            <ac:spMk id="30" creationId="{0505BF3B-9360-4082-9F3A-1CFA6F8F59EE}"/>
          </ac:spMkLst>
        </pc:spChg>
        <pc:spChg chg="add mod">
          <ac:chgData name="Xin Zhang (FA Talent)" userId="474f572f-8271-4f60-858e-cee871e0aec6" providerId="ADAL" clId="{C1672A49-5939-4DA9-BB6E-1CC7496876B4}" dt="2021-12-30T08:31:29.947" v="750" actId="571"/>
          <ac:spMkLst>
            <pc:docMk/>
            <pc:sldMk cId="1545965120" sldId="264"/>
            <ac:spMk id="31" creationId="{7E352982-EBFE-4E7A-B0DF-1507C4B81347}"/>
          </ac:spMkLst>
        </pc:spChg>
        <pc:spChg chg="add mod">
          <ac:chgData name="Xin Zhang (FA Talent)" userId="474f572f-8271-4f60-858e-cee871e0aec6" providerId="ADAL" clId="{C1672A49-5939-4DA9-BB6E-1CC7496876B4}" dt="2021-12-30T08:31:29.947" v="750" actId="571"/>
          <ac:spMkLst>
            <pc:docMk/>
            <pc:sldMk cId="1545965120" sldId="264"/>
            <ac:spMk id="32" creationId="{370B4278-E0AF-463D-AE26-0FCD29B9C791}"/>
          </ac:spMkLst>
        </pc:spChg>
        <pc:spChg chg="mod topLvl">
          <ac:chgData name="Xin Zhang (FA Talent)" userId="474f572f-8271-4f60-858e-cee871e0aec6" providerId="ADAL" clId="{C1672A49-5939-4DA9-BB6E-1CC7496876B4}" dt="2021-12-31T02:00:51.919" v="1926" actId="20577"/>
          <ac:spMkLst>
            <pc:docMk/>
            <pc:sldMk cId="1545965120" sldId="264"/>
            <ac:spMk id="35" creationId="{27427268-9E7E-45BF-88C5-DA21E22B4ACD}"/>
          </ac:spMkLst>
        </pc:spChg>
        <pc:spChg chg="del mod topLvl">
          <ac:chgData name="Xin Zhang (FA Talent)" userId="474f572f-8271-4f60-858e-cee871e0aec6" providerId="ADAL" clId="{C1672A49-5939-4DA9-BB6E-1CC7496876B4}" dt="2021-12-31T01:59:43.476" v="1905" actId="478"/>
          <ac:spMkLst>
            <pc:docMk/>
            <pc:sldMk cId="1545965120" sldId="264"/>
            <ac:spMk id="36" creationId="{5E579ABD-F667-4CEF-96FE-87903A086229}"/>
          </ac:spMkLst>
        </pc:spChg>
        <pc:spChg chg="mod topLvl">
          <ac:chgData name="Xin Zhang (FA Talent)" userId="474f572f-8271-4f60-858e-cee871e0aec6" providerId="ADAL" clId="{C1672A49-5939-4DA9-BB6E-1CC7496876B4}" dt="2021-12-31T02:00:20.494" v="1916" actId="12789"/>
          <ac:spMkLst>
            <pc:docMk/>
            <pc:sldMk cId="1545965120" sldId="264"/>
            <ac:spMk id="37" creationId="{33A7C3E0-0B98-43A3-BCB0-F2AC50DB3596}"/>
          </ac:spMkLst>
        </pc:spChg>
        <pc:spChg chg="add mod">
          <ac:chgData name="Xin Zhang (FA Talent)" userId="474f572f-8271-4f60-858e-cee871e0aec6" providerId="ADAL" clId="{C1672A49-5939-4DA9-BB6E-1CC7496876B4}" dt="2021-12-31T02:00:42.072" v="1924" actId="20577"/>
          <ac:spMkLst>
            <pc:docMk/>
            <pc:sldMk cId="1545965120" sldId="264"/>
            <ac:spMk id="38" creationId="{E8A9DF06-9269-4D13-92A9-C0DA031D7AE9}"/>
          </ac:spMkLst>
        </pc:spChg>
        <pc:spChg chg="add mod">
          <ac:chgData name="Xin Zhang (FA Talent)" userId="474f572f-8271-4f60-858e-cee871e0aec6" providerId="ADAL" clId="{C1672A49-5939-4DA9-BB6E-1CC7496876B4}" dt="2021-12-31T02:00:26.955" v="1917" actId="571"/>
          <ac:spMkLst>
            <pc:docMk/>
            <pc:sldMk cId="1545965120" sldId="264"/>
            <ac:spMk id="39" creationId="{5CD69849-7B56-4C3D-B0C1-4CF38970BB9D}"/>
          </ac:spMkLst>
        </pc:spChg>
        <pc:spChg chg="add mod">
          <ac:chgData name="Xin Zhang (FA Talent)" userId="474f572f-8271-4f60-858e-cee871e0aec6" providerId="ADAL" clId="{C1672A49-5939-4DA9-BB6E-1CC7496876B4}" dt="2021-12-31T02:00:57.160" v="1930" actId="20577"/>
          <ac:spMkLst>
            <pc:docMk/>
            <pc:sldMk cId="1545965120" sldId="264"/>
            <ac:spMk id="40" creationId="{D6A34B02-B066-4D95-8AF0-4FA0E6803EF4}"/>
          </ac:spMkLst>
        </pc:spChg>
        <pc:spChg chg="add mod">
          <ac:chgData name="Xin Zhang (FA Talent)" userId="474f572f-8271-4f60-858e-cee871e0aec6" providerId="ADAL" clId="{C1672A49-5939-4DA9-BB6E-1CC7496876B4}" dt="2021-12-31T02:00:39.689" v="1922" actId="20577"/>
          <ac:spMkLst>
            <pc:docMk/>
            <pc:sldMk cId="1545965120" sldId="264"/>
            <ac:spMk id="41" creationId="{3C325397-9189-4179-9E9C-794AEEABC92A}"/>
          </ac:spMkLst>
        </pc:spChg>
        <pc:spChg chg="add mod">
          <ac:chgData name="Xin Zhang (FA Talent)" userId="474f572f-8271-4f60-858e-cee871e0aec6" providerId="ADAL" clId="{C1672A49-5939-4DA9-BB6E-1CC7496876B4}" dt="2021-12-31T02:00:27.665" v="1918" actId="571"/>
          <ac:spMkLst>
            <pc:docMk/>
            <pc:sldMk cId="1545965120" sldId="264"/>
            <ac:spMk id="42" creationId="{308A0001-8968-428C-876A-4D22C72CF94D}"/>
          </ac:spMkLst>
        </pc:spChg>
        <pc:spChg chg="add mod">
          <ac:chgData name="Xin Zhang (FA Talent)" userId="474f572f-8271-4f60-858e-cee871e0aec6" providerId="ADAL" clId="{C1672A49-5939-4DA9-BB6E-1CC7496876B4}" dt="2021-12-31T02:01:02.878" v="1932" actId="20577"/>
          <ac:spMkLst>
            <pc:docMk/>
            <pc:sldMk cId="1545965120" sldId="264"/>
            <ac:spMk id="43" creationId="{C3FDBA2D-DA91-46EB-947B-CF671B301D2D}"/>
          </ac:spMkLst>
        </pc:spChg>
        <pc:spChg chg="add mod">
          <ac:chgData name="Xin Zhang (FA Talent)" userId="474f572f-8271-4f60-858e-cee871e0aec6" providerId="ADAL" clId="{C1672A49-5939-4DA9-BB6E-1CC7496876B4}" dt="2021-12-31T02:00:27.665" v="1918" actId="571"/>
          <ac:spMkLst>
            <pc:docMk/>
            <pc:sldMk cId="1545965120" sldId="264"/>
            <ac:spMk id="44" creationId="{04084A8F-BEAE-447C-BAC8-8882B8CD78FC}"/>
          </ac:spMkLst>
        </pc:spChg>
        <pc:spChg chg="add mod">
          <ac:chgData name="Xin Zhang (FA Talent)" userId="474f572f-8271-4f60-858e-cee871e0aec6" providerId="ADAL" clId="{C1672A49-5939-4DA9-BB6E-1CC7496876B4}" dt="2021-12-31T02:00:29.124" v="1920" actId="571"/>
          <ac:spMkLst>
            <pc:docMk/>
            <pc:sldMk cId="1545965120" sldId="264"/>
            <ac:spMk id="45" creationId="{8323B382-5442-4714-A9A5-1D643694089C}"/>
          </ac:spMkLst>
        </pc:spChg>
        <pc:spChg chg="add mod">
          <ac:chgData name="Xin Zhang (FA Talent)" userId="474f572f-8271-4f60-858e-cee871e0aec6" providerId="ADAL" clId="{C1672A49-5939-4DA9-BB6E-1CC7496876B4}" dt="2021-12-31T02:00:29.124" v="1920" actId="571"/>
          <ac:spMkLst>
            <pc:docMk/>
            <pc:sldMk cId="1545965120" sldId="264"/>
            <ac:spMk id="46" creationId="{2F21F410-A750-4B4D-86FE-433AB20B8154}"/>
          </ac:spMkLst>
        </pc:spChg>
        <pc:spChg chg="add mod">
          <ac:chgData name="Xin Zhang (FA Talent)" userId="474f572f-8271-4f60-858e-cee871e0aec6" providerId="ADAL" clId="{C1672A49-5939-4DA9-BB6E-1CC7496876B4}" dt="2021-12-31T02:00:29.124" v="1920" actId="571"/>
          <ac:spMkLst>
            <pc:docMk/>
            <pc:sldMk cId="1545965120" sldId="264"/>
            <ac:spMk id="47" creationId="{E1735F92-CC3E-49CF-BC8A-3F704810EAA7}"/>
          </ac:spMkLst>
        </pc:spChg>
        <pc:grpChg chg="add mod">
          <ac:chgData name="Xin Zhang (FA Talent)" userId="474f572f-8271-4f60-858e-cee871e0aec6" providerId="ADAL" clId="{C1672A49-5939-4DA9-BB6E-1CC7496876B4}" dt="2021-12-31T02:55:38.897" v="2036" actId="1076"/>
          <ac:grpSpMkLst>
            <pc:docMk/>
            <pc:sldMk cId="1545965120" sldId="264"/>
            <ac:grpSpMk id="2" creationId="{FF9FD4D9-21C7-4136-9958-AF0007D4C241}"/>
          </ac:grpSpMkLst>
        </pc:grpChg>
        <pc:grpChg chg="del">
          <ac:chgData name="Xin Zhang (FA Talent)" userId="474f572f-8271-4f60-858e-cee871e0aec6" providerId="ADAL" clId="{C1672A49-5939-4DA9-BB6E-1CC7496876B4}" dt="2021-12-30T08:31:00.670" v="714" actId="165"/>
          <ac:grpSpMkLst>
            <pc:docMk/>
            <pc:sldMk cId="1545965120" sldId="264"/>
            <ac:grpSpMk id="16" creationId="{00000000-0000-0000-0000-000000000000}"/>
          </ac:grpSpMkLst>
        </pc:grpChg>
        <pc:grpChg chg="del">
          <ac:chgData name="Xin Zhang (FA Talent)" userId="474f572f-8271-4f60-858e-cee871e0aec6" providerId="ADAL" clId="{C1672A49-5939-4DA9-BB6E-1CC7496876B4}" dt="2021-12-30T08:31:00.670" v="714" actId="165"/>
          <ac:grpSpMkLst>
            <pc:docMk/>
            <pc:sldMk cId="1545965120" sldId="264"/>
            <ac:grpSpMk id="17" creationId="{00000000-0000-0000-0000-000000000000}"/>
          </ac:grpSpMkLst>
        </pc:grpChg>
        <pc:grpChg chg="del">
          <ac:chgData name="Xin Zhang (FA Talent)" userId="474f572f-8271-4f60-858e-cee871e0aec6" providerId="ADAL" clId="{C1672A49-5939-4DA9-BB6E-1CC7496876B4}" dt="2021-12-30T08:31:00.670" v="714" actId="165"/>
          <ac:grpSpMkLst>
            <pc:docMk/>
            <pc:sldMk cId="1545965120" sldId="264"/>
            <ac:grpSpMk id="18" creationId="{00000000-0000-0000-0000-000000000000}"/>
          </ac:grpSpMkLst>
        </pc:grpChg>
        <pc:grpChg chg="del">
          <ac:chgData name="Xin Zhang (FA Talent)" userId="474f572f-8271-4f60-858e-cee871e0aec6" providerId="ADAL" clId="{C1672A49-5939-4DA9-BB6E-1CC7496876B4}" dt="2021-12-30T08:31:00.670" v="714" actId="165"/>
          <ac:grpSpMkLst>
            <pc:docMk/>
            <pc:sldMk cId="1545965120" sldId="264"/>
            <ac:grpSpMk id="19" creationId="{00000000-0000-0000-0000-000000000000}"/>
          </ac:grpSpMkLst>
        </pc:grpChg>
        <pc:grpChg chg="mod">
          <ac:chgData name="Xin Zhang (FA Talent)" userId="474f572f-8271-4f60-858e-cee871e0aec6" providerId="ADAL" clId="{C1672A49-5939-4DA9-BB6E-1CC7496876B4}" dt="2021-12-30T08:33:08.333" v="828" actId="1076"/>
          <ac:grpSpMkLst>
            <pc:docMk/>
            <pc:sldMk cId="1545965120" sldId="264"/>
            <ac:grpSpMk id="21" creationId="{1856870A-70D4-404E-B83D-9B1D5F409DF2}"/>
          </ac:grpSpMkLst>
        </pc:grpChg>
        <pc:grpChg chg="add del mod">
          <ac:chgData name="Xin Zhang (FA Talent)" userId="474f572f-8271-4f60-858e-cee871e0aec6" providerId="ADAL" clId="{C1672A49-5939-4DA9-BB6E-1CC7496876B4}" dt="2021-12-31T01:59:37.835" v="1901" actId="165"/>
          <ac:grpSpMkLst>
            <pc:docMk/>
            <pc:sldMk cId="1545965120" sldId="264"/>
            <ac:grpSpMk id="33" creationId="{71946698-E780-4C57-B4F4-918407ECD322}"/>
          </ac:grpSpMkLst>
        </pc:grpChg>
        <pc:grpChg chg="del mod topLvl">
          <ac:chgData name="Xin Zhang (FA Talent)" userId="474f572f-8271-4f60-858e-cee871e0aec6" providerId="ADAL" clId="{C1672A49-5939-4DA9-BB6E-1CC7496876B4}" dt="2021-12-31T01:59:43.476" v="1905" actId="478"/>
          <ac:grpSpMkLst>
            <pc:docMk/>
            <pc:sldMk cId="1545965120" sldId="264"/>
            <ac:grpSpMk id="34" creationId="{ABCEA529-680E-4818-B3E5-B6F7EA1DC028}"/>
          </ac:grpSpMkLst>
        </pc:grpChg>
      </pc:sldChg>
      <pc:sldChg chg="addSp delSp modSp mod">
        <pc:chgData name="Xin Zhang (FA Talent)" userId="474f572f-8271-4f60-858e-cee871e0aec6" providerId="ADAL" clId="{C1672A49-5939-4DA9-BB6E-1CC7496876B4}" dt="2022-01-04T01:49:53.949" v="3122" actId="207"/>
        <pc:sldMkLst>
          <pc:docMk/>
          <pc:sldMk cId="4159882672" sldId="265"/>
        </pc:sldMkLst>
        <pc:spChg chg="del mod topLvl">
          <ac:chgData name="Xin Zhang (FA Talent)" userId="474f572f-8271-4f60-858e-cee871e0aec6" providerId="ADAL" clId="{C1672A49-5939-4DA9-BB6E-1CC7496876B4}" dt="2021-12-30T08:40:30.206" v="1032" actId="478"/>
          <ac:spMkLst>
            <pc:docMk/>
            <pc:sldMk cId="4159882672" sldId="265"/>
            <ac:spMk id="21" creationId="{00000000-0000-0000-0000-000000000000}"/>
          </ac:spMkLst>
        </pc:spChg>
        <pc:spChg chg="del mod topLvl">
          <ac:chgData name="Xin Zhang (FA Talent)" userId="474f572f-8271-4f60-858e-cee871e0aec6" providerId="ADAL" clId="{C1672A49-5939-4DA9-BB6E-1CC7496876B4}" dt="2021-12-30T08:40:30.206" v="1032" actId="478"/>
          <ac:spMkLst>
            <pc:docMk/>
            <pc:sldMk cId="4159882672" sldId="265"/>
            <ac:spMk id="22" creationId="{00000000-0000-0000-0000-000000000000}"/>
          </ac:spMkLst>
        </pc:spChg>
        <pc:spChg chg="del">
          <ac:chgData name="Xin Zhang (FA Talent)" userId="474f572f-8271-4f60-858e-cee871e0aec6" providerId="ADAL" clId="{C1672A49-5939-4DA9-BB6E-1CC7496876B4}" dt="2021-12-30T08:40:01.378" v="1022" actId="478"/>
          <ac:spMkLst>
            <pc:docMk/>
            <pc:sldMk cId="4159882672" sldId="265"/>
            <ac:spMk id="23" creationId="{00000000-0000-0000-0000-000000000000}"/>
          </ac:spMkLst>
        </pc:spChg>
        <pc:spChg chg="del">
          <ac:chgData name="Xin Zhang (FA Talent)" userId="474f572f-8271-4f60-858e-cee871e0aec6" providerId="ADAL" clId="{C1672A49-5939-4DA9-BB6E-1CC7496876B4}" dt="2021-12-30T08:40:01.378" v="1022" actId="478"/>
          <ac:spMkLst>
            <pc:docMk/>
            <pc:sldMk cId="4159882672" sldId="265"/>
            <ac:spMk id="24" creationId="{00000000-0000-0000-0000-000000000000}"/>
          </ac:spMkLst>
        </pc:spChg>
        <pc:spChg chg="del">
          <ac:chgData name="Xin Zhang (FA Talent)" userId="474f572f-8271-4f60-858e-cee871e0aec6" providerId="ADAL" clId="{C1672A49-5939-4DA9-BB6E-1CC7496876B4}" dt="2021-12-30T08:40:01.378" v="1022" actId="478"/>
          <ac:spMkLst>
            <pc:docMk/>
            <pc:sldMk cId="4159882672" sldId="265"/>
            <ac:spMk id="25" creationId="{00000000-0000-0000-0000-000000000000}"/>
          </ac:spMkLst>
        </pc:spChg>
        <pc:spChg chg="del">
          <ac:chgData name="Xin Zhang (FA Talent)" userId="474f572f-8271-4f60-858e-cee871e0aec6" providerId="ADAL" clId="{C1672A49-5939-4DA9-BB6E-1CC7496876B4}" dt="2021-12-30T08:40:01.378" v="1022" actId="478"/>
          <ac:spMkLst>
            <pc:docMk/>
            <pc:sldMk cId="4159882672" sldId="265"/>
            <ac:spMk id="26" creationId="{00000000-0000-0000-0000-000000000000}"/>
          </ac:spMkLst>
        </pc:spChg>
        <pc:spChg chg="mod">
          <ac:chgData name="Xin Zhang (FA Talent)" userId="474f572f-8271-4f60-858e-cee871e0aec6" providerId="ADAL" clId="{C1672A49-5939-4DA9-BB6E-1CC7496876B4}" dt="2021-12-30T08:39:56.756" v="1020" actId="164"/>
          <ac:spMkLst>
            <pc:docMk/>
            <pc:sldMk cId="4159882672" sldId="265"/>
            <ac:spMk id="27" creationId="{00000000-0000-0000-0000-000000000000}"/>
          </ac:spMkLst>
        </pc:spChg>
        <pc:spChg chg="mod">
          <ac:chgData name="Xin Zhang (FA Talent)" userId="474f572f-8271-4f60-858e-cee871e0aec6" providerId="ADAL" clId="{C1672A49-5939-4DA9-BB6E-1CC7496876B4}" dt="2021-12-30T08:39:58.807" v="1021" actId="164"/>
          <ac:spMkLst>
            <pc:docMk/>
            <pc:sldMk cId="4159882672" sldId="265"/>
            <ac:spMk id="28" creationId="{00000000-0000-0000-0000-000000000000}"/>
          </ac:spMkLst>
        </pc:spChg>
        <pc:spChg chg="del">
          <ac:chgData name="Xin Zhang (FA Talent)" userId="474f572f-8271-4f60-858e-cee871e0aec6" providerId="ADAL" clId="{C1672A49-5939-4DA9-BB6E-1CC7496876B4}" dt="2021-12-30T08:40:01.378" v="1022" actId="478"/>
          <ac:spMkLst>
            <pc:docMk/>
            <pc:sldMk cId="4159882672" sldId="265"/>
            <ac:spMk id="29" creationId="{00000000-0000-0000-0000-000000000000}"/>
          </ac:spMkLst>
        </pc:spChg>
        <pc:spChg chg="del">
          <ac:chgData name="Xin Zhang (FA Talent)" userId="474f572f-8271-4f60-858e-cee871e0aec6" providerId="ADAL" clId="{C1672A49-5939-4DA9-BB6E-1CC7496876B4}" dt="2021-12-30T08:40:01.378" v="1022" actId="478"/>
          <ac:spMkLst>
            <pc:docMk/>
            <pc:sldMk cId="4159882672" sldId="265"/>
            <ac:spMk id="30" creationId="{00000000-0000-0000-0000-000000000000}"/>
          </ac:spMkLst>
        </pc:spChg>
        <pc:spChg chg="del">
          <ac:chgData name="Xin Zhang (FA Talent)" userId="474f572f-8271-4f60-858e-cee871e0aec6" providerId="ADAL" clId="{C1672A49-5939-4DA9-BB6E-1CC7496876B4}" dt="2021-12-30T08:40:01.378" v="1022" actId="478"/>
          <ac:spMkLst>
            <pc:docMk/>
            <pc:sldMk cId="4159882672" sldId="265"/>
            <ac:spMk id="31" creationId="{00000000-0000-0000-0000-000000000000}"/>
          </ac:spMkLst>
        </pc:spChg>
        <pc:spChg chg="mod">
          <ac:chgData name="Xin Zhang (FA Talent)" userId="474f572f-8271-4f60-858e-cee871e0aec6" providerId="ADAL" clId="{C1672A49-5939-4DA9-BB6E-1CC7496876B4}" dt="2021-12-30T08:39:56.756" v="1020" actId="164"/>
          <ac:spMkLst>
            <pc:docMk/>
            <pc:sldMk cId="4159882672" sldId="265"/>
            <ac:spMk id="32" creationId="{00000000-0000-0000-0000-000000000000}"/>
          </ac:spMkLst>
        </pc:spChg>
        <pc:spChg chg="mod">
          <ac:chgData name="Xin Zhang (FA Talent)" userId="474f572f-8271-4f60-858e-cee871e0aec6" providerId="ADAL" clId="{C1672A49-5939-4DA9-BB6E-1CC7496876B4}" dt="2021-12-30T08:39:58.807" v="1021" actId="164"/>
          <ac:spMkLst>
            <pc:docMk/>
            <pc:sldMk cId="4159882672" sldId="265"/>
            <ac:spMk id="33" creationId="{00000000-0000-0000-0000-000000000000}"/>
          </ac:spMkLst>
        </pc:spChg>
        <pc:spChg chg="del">
          <ac:chgData name="Xin Zhang (FA Talent)" userId="474f572f-8271-4f60-858e-cee871e0aec6" providerId="ADAL" clId="{C1672A49-5939-4DA9-BB6E-1CC7496876B4}" dt="2021-12-30T08:40:01.378" v="1022" actId="478"/>
          <ac:spMkLst>
            <pc:docMk/>
            <pc:sldMk cId="4159882672" sldId="265"/>
            <ac:spMk id="34" creationId="{00000000-0000-0000-0000-000000000000}"/>
          </ac:spMkLst>
        </pc:spChg>
        <pc:spChg chg="mod">
          <ac:chgData name="Xin Zhang (FA Talent)" userId="474f572f-8271-4f60-858e-cee871e0aec6" providerId="ADAL" clId="{C1672A49-5939-4DA9-BB6E-1CC7496876B4}" dt="2021-12-30T08:33:20.798" v="831"/>
          <ac:spMkLst>
            <pc:docMk/>
            <pc:sldMk cId="4159882672" sldId="265"/>
            <ac:spMk id="40" creationId="{6DE7E0FB-FA64-4C89-9A4B-B6B6A51E792B}"/>
          </ac:spMkLst>
        </pc:spChg>
        <pc:spChg chg="mod">
          <ac:chgData name="Xin Zhang (FA Talent)" userId="474f572f-8271-4f60-858e-cee871e0aec6" providerId="ADAL" clId="{C1672A49-5939-4DA9-BB6E-1CC7496876B4}" dt="2021-12-30T08:33:20.798" v="831"/>
          <ac:spMkLst>
            <pc:docMk/>
            <pc:sldMk cId="4159882672" sldId="265"/>
            <ac:spMk id="41" creationId="{2727B486-6854-4564-B4B8-3EC710316DDF}"/>
          </ac:spMkLst>
        </pc:spChg>
        <pc:spChg chg="mod">
          <ac:chgData name="Xin Zhang (FA Talent)" userId="474f572f-8271-4f60-858e-cee871e0aec6" providerId="ADAL" clId="{C1672A49-5939-4DA9-BB6E-1CC7496876B4}" dt="2021-12-30T08:33:20.798" v="831"/>
          <ac:spMkLst>
            <pc:docMk/>
            <pc:sldMk cId="4159882672" sldId="265"/>
            <ac:spMk id="42" creationId="{12926410-353A-42EA-A6F0-D882920377E7}"/>
          </ac:spMkLst>
        </pc:spChg>
        <pc:spChg chg="add del mod">
          <ac:chgData name="Xin Zhang (FA Talent)" userId="474f572f-8271-4f60-858e-cee871e0aec6" providerId="ADAL" clId="{C1672A49-5939-4DA9-BB6E-1CC7496876B4}" dt="2021-12-30T10:36:19.667" v="1711" actId="478"/>
          <ac:spMkLst>
            <pc:docMk/>
            <pc:sldMk cId="4159882672" sldId="265"/>
            <ac:spMk id="43" creationId="{35F221A6-4BA8-4464-9540-FE849559D145}"/>
          </ac:spMkLst>
        </pc:spChg>
        <pc:spChg chg="add del mod">
          <ac:chgData name="Xin Zhang (FA Talent)" userId="474f572f-8271-4f60-858e-cee871e0aec6" providerId="ADAL" clId="{C1672A49-5939-4DA9-BB6E-1CC7496876B4}" dt="2021-12-30T10:36:19.667" v="1711" actId="478"/>
          <ac:spMkLst>
            <pc:docMk/>
            <pc:sldMk cId="4159882672" sldId="265"/>
            <ac:spMk id="44" creationId="{75C732A2-FBAD-4A65-9258-61FF804D4551}"/>
          </ac:spMkLst>
        </pc:spChg>
        <pc:spChg chg="add del mod">
          <ac:chgData name="Xin Zhang (FA Talent)" userId="474f572f-8271-4f60-858e-cee871e0aec6" providerId="ADAL" clId="{C1672A49-5939-4DA9-BB6E-1CC7496876B4}" dt="2021-12-30T08:41:01.434" v="1039" actId="478"/>
          <ac:spMkLst>
            <pc:docMk/>
            <pc:sldMk cId="4159882672" sldId="265"/>
            <ac:spMk id="45" creationId="{FC427256-4770-465B-AB9F-B89B1B386C66}"/>
          </ac:spMkLst>
        </pc:spChg>
        <pc:spChg chg="add del mod">
          <ac:chgData name="Xin Zhang (FA Talent)" userId="474f572f-8271-4f60-858e-cee871e0aec6" providerId="ADAL" clId="{C1672A49-5939-4DA9-BB6E-1CC7496876B4}" dt="2021-12-30T08:41:01.434" v="1039" actId="478"/>
          <ac:spMkLst>
            <pc:docMk/>
            <pc:sldMk cId="4159882672" sldId="265"/>
            <ac:spMk id="46" creationId="{93EBD726-D63C-4085-AFEC-4E899BDBC43C}"/>
          </ac:spMkLst>
        </pc:spChg>
        <pc:spChg chg="add del mod">
          <ac:chgData name="Xin Zhang (FA Talent)" userId="474f572f-8271-4f60-858e-cee871e0aec6" providerId="ADAL" clId="{C1672A49-5939-4DA9-BB6E-1CC7496876B4}" dt="2021-12-30T08:42:39.001" v="1135" actId="478"/>
          <ac:spMkLst>
            <pc:docMk/>
            <pc:sldMk cId="4159882672" sldId="265"/>
            <ac:spMk id="47" creationId="{7AE243CE-D49C-4389-80B0-74865B9F3B27}"/>
          </ac:spMkLst>
        </pc:spChg>
        <pc:spChg chg="add del mod">
          <ac:chgData name="Xin Zhang (FA Talent)" userId="474f572f-8271-4f60-858e-cee871e0aec6" providerId="ADAL" clId="{C1672A49-5939-4DA9-BB6E-1CC7496876B4}" dt="2021-12-30T08:42:39.001" v="1135" actId="478"/>
          <ac:spMkLst>
            <pc:docMk/>
            <pc:sldMk cId="4159882672" sldId="265"/>
            <ac:spMk id="48" creationId="{5A4CCE81-18AD-4F3A-852A-20B7818BF3D5}"/>
          </ac:spMkLst>
        </pc:spChg>
        <pc:spChg chg="add del mod">
          <ac:chgData name="Xin Zhang (FA Talent)" userId="474f572f-8271-4f60-858e-cee871e0aec6" providerId="ADAL" clId="{C1672A49-5939-4DA9-BB6E-1CC7496876B4}" dt="2021-12-30T08:41:01.434" v="1039" actId="478"/>
          <ac:spMkLst>
            <pc:docMk/>
            <pc:sldMk cId="4159882672" sldId="265"/>
            <ac:spMk id="49" creationId="{DBA7A2E5-B36A-48CC-8B8C-03A0968492AF}"/>
          </ac:spMkLst>
        </pc:spChg>
        <pc:spChg chg="add del mod">
          <ac:chgData name="Xin Zhang (FA Talent)" userId="474f572f-8271-4f60-858e-cee871e0aec6" providerId="ADAL" clId="{C1672A49-5939-4DA9-BB6E-1CC7496876B4}" dt="2021-12-30T08:41:01.434" v="1039" actId="478"/>
          <ac:spMkLst>
            <pc:docMk/>
            <pc:sldMk cId="4159882672" sldId="265"/>
            <ac:spMk id="50" creationId="{4908D20D-7232-4D9F-859B-5885A024AD09}"/>
          </ac:spMkLst>
        </pc:spChg>
        <pc:spChg chg="add del mod ord">
          <ac:chgData name="Xin Zhang (FA Talent)" userId="474f572f-8271-4f60-858e-cee871e0aec6" providerId="ADAL" clId="{C1672A49-5939-4DA9-BB6E-1CC7496876B4}" dt="2021-12-30T10:36:10.968" v="1707" actId="478"/>
          <ac:spMkLst>
            <pc:docMk/>
            <pc:sldMk cId="4159882672" sldId="265"/>
            <ac:spMk id="52" creationId="{322EFF9B-0BFC-41D8-AAD5-A9540F8AE3AF}"/>
          </ac:spMkLst>
        </pc:spChg>
        <pc:spChg chg="add del mod">
          <ac:chgData name="Xin Zhang (FA Talent)" userId="474f572f-8271-4f60-858e-cee871e0aec6" providerId="ADAL" clId="{C1672A49-5939-4DA9-BB6E-1CC7496876B4}" dt="2021-12-30T08:41:46.651" v="1065" actId="478"/>
          <ac:spMkLst>
            <pc:docMk/>
            <pc:sldMk cId="4159882672" sldId="265"/>
            <ac:spMk id="53" creationId="{0495EF61-DD69-403E-995E-54311D4C780E}"/>
          </ac:spMkLst>
        </pc:spChg>
        <pc:spChg chg="add del mod">
          <ac:chgData name="Xin Zhang (FA Talent)" userId="474f572f-8271-4f60-858e-cee871e0aec6" providerId="ADAL" clId="{C1672A49-5939-4DA9-BB6E-1CC7496876B4}" dt="2021-12-30T10:36:10.968" v="1707" actId="478"/>
          <ac:spMkLst>
            <pc:docMk/>
            <pc:sldMk cId="4159882672" sldId="265"/>
            <ac:spMk id="54" creationId="{18D0B7B6-318B-4F7F-9BAD-21A0804F5865}"/>
          </ac:spMkLst>
        </pc:spChg>
        <pc:spChg chg="add del mod">
          <ac:chgData name="Xin Zhang (FA Talent)" userId="474f572f-8271-4f60-858e-cee871e0aec6" providerId="ADAL" clId="{C1672A49-5939-4DA9-BB6E-1CC7496876B4}" dt="2021-12-30T10:36:14.704" v="1708" actId="478"/>
          <ac:spMkLst>
            <pc:docMk/>
            <pc:sldMk cId="4159882672" sldId="265"/>
            <ac:spMk id="55" creationId="{D29AE860-E8BB-40F0-B807-0EC45FDB6475}"/>
          </ac:spMkLst>
        </pc:spChg>
        <pc:spChg chg="add del mod">
          <ac:chgData name="Xin Zhang (FA Talent)" userId="474f572f-8271-4f60-858e-cee871e0aec6" providerId="ADAL" clId="{C1672A49-5939-4DA9-BB6E-1CC7496876B4}" dt="2021-12-30T10:36:14.704" v="1708" actId="478"/>
          <ac:spMkLst>
            <pc:docMk/>
            <pc:sldMk cId="4159882672" sldId="265"/>
            <ac:spMk id="56" creationId="{3309DA74-2C93-41FF-B56F-91863BE0A030}"/>
          </ac:spMkLst>
        </pc:spChg>
        <pc:spChg chg="add del mod">
          <ac:chgData name="Xin Zhang (FA Talent)" userId="474f572f-8271-4f60-858e-cee871e0aec6" providerId="ADAL" clId="{C1672A49-5939-4DA9-BB6E-1CC7496876B4}" dt="2021-12-30T10:36:34.456" v="1732" actId="478"/>
          <ac:spMkLst>
            <pc:docMk/>
            <pc:sldMk cId="4159882672" sldId="265"/>
            <ac:spMk id="57" creationId="{13725BF1-A0D0-4BD8-8D38-F43777C40CDE}"/>
          </ac:spMkLst>
        </pc:spChg>
        <pc:spChg chg="mod topLvl">
          <ac:chgData name="Xin Zhang (FA Talent)" userId="474f572f-8271-4f60-858e-cee871e0aec6" providerId="ADAL" clId="{C1672A49-5939-4DA9-BB6E-1CC7496876B4}" dt="2022-01-04T01:49:37.346" v="3117" actId="207"/>
          <ac:spMkLst>
            <pc:docMk/>
            <pc:sldMk cId="4159882672" sldId="265"/>
            <ac:spMk id="59" creationId="{10B5DB70-A62C-494E-A550-A0F403AE84C1}"/>
          </ac:spMkLst>
        </pc:spChg>
        <pc:spChg chg="del mod topLvl">
          <ac:chgData name="Xin Zhang (FA Talent)" userId="474f572f-8271-4f60-858e-cee871e0aec6" providerId="ADAL" clId="{C1672A49-5939-4DA9-BB6E-1CC7496876B4}" dt="2022-01-04T01:06:18.975" v="2041" actId="478"/>
          <ac:spMkLst>
            <pc:docMk/>
            <pc:sldMk cId="4159882672" sldId="265"/>
            <ac:spMk id="60" creationId="{DABD457F-31FC-44DF-B5A8-8FD88B9A155A}"/>
          </ac:spMkLst>
        </pc:spChg>
        <pc:spChg chg="mod topLvl">
          <ac:chgData name="Xin Zhang (FA Talent)" userId="474f572f-8271-4f60-858e-cee871e0aec6" providerId="ADAL" clId="{C1672A49-5939-4DA9-BB6E-1CC7496876B4}" dt="2022-01-04T01:49:50.640" v="3121" actId="207"/>
          <ac:spMkLst>
            <pc:docMk/>
            <pc:sldMk cId="4159882672" sldId="265"/>
            <ac:spMk id="61" creationId="{7430D310-8C7A-4027-892E-735237B4CC4E}"/>
          </ac:spMkLst>
        </pc:spChg>
        <pc:spChg chg="mod topLvl">
          <ac:chgData name="Xin Zhang (FA Talent)" userId="474f572f-8271-4f60-858e-cee871e0aec6" providerId="ADAL" clId="{C1672A49-5939-4DA9-BB6E-1CC7496876B4}" dt="2022-01-04T01:49:45.272" v="3120" actId="207"/>
          <ac:spMkLst>
            <pc:docMk/>
            <pc:sldMk cId="4159882672" sldId="265"/>
            <ac:spMk id="62" creationId="{962944BB-E7D8-4B72-BCB2-7A1EEE8DBD0E}"/>
          </ac:spMkLst>
        </pc:spChg>
        <pc:spChg chg="mod topLvl">
          <ac:chgData name="Xin Zhang (FA Talent)" userId="474f572f-8271-4f60-858e-cee871e0aec6" providerId="ADAL" clId="{C1672A49-5939-4DA9-BB6E-1CC7496876B4}" dt="2022-01-04T01:49:37.346" v="3117" actId="207"/>
          <ac:spMkLst>
            <pc:docMk/>
            <pc:sldMk cId="4159882672" sldId="265"/>
            <ac:spMk id="64" creationId="{E8AE4436-239E-4B19-A5F2-9E23208248EB}"/>
          </ac:spMkLst>
        </pc:spChg>
        <pc:spChg chg="del mod topLvl">
          <ac:chgData name="Xin Zhang (FA Talent)" userId="474f572f-8271-4f60-858e-cee871e0aec6" providerId="ADAL" clId="{C1672A49-5939-4DA9-BB6E-1CC7496876B4}" dt="2022-01-04T01:06:18.975" v="2041" actId="478"/>
          <ac:spMkLst>
            <pc:docMk/>
            <pc:sldMk cId="4159882672" sldId="265"/>
            <ac:spMk id="65" creationId="{F94BAC45-971E-4958-AD0B-261C16890182}"/>
          </ac:spMkLst>
        </pc:spChg>
        <pc:spChg chg="mod topLvl">
          <ac:chgData name="Xin Zhang (FA Talent)" userId="474f572f-8271-4f60-858e-cee871e0aec6" providerId="ADAL" clId="{C1672A49-5939-4DA9-BB6E-1CC7496876B4}" dt="2022-01-04T01:49:53.949" v="3122" actId="207"/>
          <ac:spMkLst>
            <pc:docMk/>
            <pc:sldMk cId="4159882672" sldId="265"/>
            <ac:spMk id="66" creationId="{5AEFDECC-5D14-43F4-A5EA-BDD55310A1A3}"/>
          </ac:spMkLst>
        </pc:spChg>
        <pc:spChg chg="mod topLvl">
          <ac:chgData name="Xin Zhang (FA Talent)" userId="474f572f-8271-4f60-858e-cee871e0aec6" providerId="ADAL" clId="{C1672A49-5939-4DA9-BB6E-1CC7496876B4}" dt="2022-01-04T01:49:45.272" v="3120" actId="207"/>
          <ac:spMkLst>
            <pc:docMk/>
            <pc:sldMk cId="4159882672" sldId="265"/>
            <ac:spMk id="67" creationId="{10226E19-5864-40C1-BC6E-8DA2D1E32D9C}"/>
          </ac:spMkLst>
        </pc:spChg>
        <pc:spChg chg="add mod">
          <ac:chgData name="Xin Zhang (FA Talent)" userId="474f572f-8271-4f60-858e-cee871e0aec6" providerId="ADAL" clId="{C1672A49-5939-4DA9-BB6E-1CC7496876B4}" dt="2022-01-04T01:07:19.561" v="2053" actId="1076"/>
          <ac:spMkLst>
            <pc:docMk/>
            <pc:sldMk cId="4159882672" sldId="265"/>
            <ac:spMk id="68" creationId="{09D226D7-A255-4F32-A55A-417AD9BC2A3B}"/>
          </ac:spMkLst>
        </pc:spChg>
        <pc:spChg chg="add mod">
          <ac:chgData name="Xin Zhang (FA Talent)" userId="474f572f-8271-4f60-858e-cee871e0aec6" providerId="ADAL" clId="{C1672A49-5939-4DA9-BB6E-1CC7496876B4}" dt="2022-01-04T01:49:42.139" v="3119" actId="207"/>
          <ac:spMkLst>
            <pc:docMk/>
            <pc:sldMk cId="4159882672" sldId="265"/>
            <ac:spMk id="69" creationId="{8AC18E99-D24A-4B53-ABA8-B123F8DED610}"/>
          </ac:spMkLst>
        </pc:spChg>
        <pc:spChg chg="add mod">
          <ac:chgData name="Xin Zhang (FA Talent)" userId="474f572f-8271-4f60-858e-cee871e0aec6" providerId="ADAL" clId="{C1672A49-5939-4DA9-BB6E-1CC7496876B4}" dt="2022-01-04T01:07:19.561" v="2053" actId="1076"/>
          <ac:spMkLst>
            <pc:docMk/>
            <pc:sldMk cId="4159882672" sldId="265"/>
            <ac:spMk id="70" creationId="{4C5EF294-6CD6-40C3-8AB8-65B15C8415E2}"/>
          </ac:spMkLst>
        </pc:spChg>
        <pc:spChg chg="add mod">
          <ac:chgData name="Xin Zhang (FA Talent)" userId="474f572f-8271-4f60-858e-cee871e0aec6" providerId="ADAL" clId="{C1672A49-5939-4DA9-BB6E-1CC7496876B4}" dt="2022-01-04T01:07:19.561" v="2053" actId="1076"/>
          <ac:spMkLst>
            <pc:docMk/>
            <pc:sldMk cId="4159882672" sldId="265"/>
            <ac:spMk id="71" creationId="{6897A88E-8642-4114-8DE6-836B526A9185}"/>
          </ac:spMkLst>
        </pc:spChg>
        <pc:spChg chg="add mod">
          <ac:chgData name="Xin Zhang (FA Talent)" userId="474f572f-8271-4f60-858e-cee871e0aec6" providerId="ADAL" clId="{C1672A49-5939-4DA9-BB6E-1CC7496876B4}" dt="2022-01-04T01:49:42.139" v="3119" actId="207"/>
          <ac:spMkLst>
            <pc:docMk/>
            <pc:sldMk cId="4159882672" sldId="265"/>
            <ac:spMk id="72" creationId="{603936B5-058A-4304-8FC5-8F2846A00A1F}"/>
          </ac:spMkLst>
        </pc:spChg>
        <pc:spChg chg="add mod">
          <ac:chgData name="Xin Zhang (FA Talent)" userId="474f572f-8271-4f60-858e-cee871e0aec6" providerId="ADAL" clId="{C1672A49-5939-4DA9-BB6E-1CC7496876B4}" dt="2022-01-04T01:07:19.561" v="2053" actId="1076"/>
          <ac:spMkLst>
            <pc:docMk/>
            <pc:sldMk cId="4159882672" sldId="265"/>
            <ac:spMk id="73" creationId="{CC5E3E2F-65F3-4F34-9641-8E5C99C319CD}"/>
          </ac:spMkLst>
        </pc:spChg>
        <pc:spChg chg="add mod">
          <ac:chgData name="Xin Zhang (FA Talent)" userId="474f572f-8271-4f60-858e-cee871e0aec6" providerId="ADAL" clId="{C1672A49-5939-4DA9-BB6E-1CC7496876B4}" dt="2022-01-04T01:07:19.561" v="2053" actId="1076"/>
          <ac:spMkLst>
            <pc:docMk/>
            <pc:sldMk cId="4159882672" sldId="265"/>
            <ac:spMk id="74" creationId="{A7BF0A5A-3C80-43C5-A8F3-8DA243BC055D}"/>
          </ac:spMkLst>
        </pc:spChg>
        <pc:spChg chg="add mod">
          <ac:chgData name="Xin Zhang (FA Talent)" userId="474f572f-8271-4f60-858e-cee871e0aec6" providerId="ADAL" clId="{C1672A49-5939-4DA9-BB6E-1CC7496876B4}" dt="2022-01-04T01:49:42.139" v="3119" actId="207"/>
          <ac:spMkLst>
            <pc:docMk/>
            <pc:sldMk cId="4159882672" sldId="265"/>
            <ac:spMk id="75" creationId="{2ED7ABA2-2873-49F6-AC6B-5DF6261186FC}"/>
          </ac:spMkLst>
        </pc:spChg>
        <pc:spChg chg="add mod">
          <ac:chgData name="Xin Zhang (FA Talent)" userId="474f572f-8271-4f60-858e-cee871e0aec6" providerId="ADAL" clId="{C1672A49-5939-4DA9-BB6E-1CC7496876B4}" dt="2022-01-04T01:07:19.561" v="2053" actId="1076"/>
          <ac:spMkLst>
            <pc:docMk/>
            <pc:sldMk cId="4159882672" sldId="265"/>
            <ac:spMk id="76" creationId="{C9C1CA71-65B8-4668-8670-BE21A04327B2}"/>
          </ac:spMkLst>
        </pc:spChg>
        <pc:grpChg chg="add del mod">
          <ac:chgData name="Xin Zhang (FA Talent)" userId="474f572f-8271-4f60-858e-cee871e0aec6" providerId="ADAL" clId="{C1672A49-5939-4DA9-BB6E-1CC7496876B4}" dt="2021-12-30T08:40:01.378" v="1022" actId="478"/>
          <ac:grpSpMkLst>
            <pc:docMk/>
            <pc:sldMk cId="4159882672" sldId="265"/>
            <ac:grpSpMk id="2" creationId="{5DAF60B9-F95E-4CA4-AEB9-B5524C15AC77}"/>
          </ac:grpSpMkLst>
        </pc:grpChg>
        <pc:grpChg chg="add del mod">
          <ac:chgData name="Xin Zhang (FA Talent)" userId="474f572f-8271-4f60-858e-cee871e0aec6" providerId="ADAL" clId="{C1672A49-5939-4DA9-BB6E-1CC7496876B4}" dt="2021-12-30T08:40:01.378" v="1022" actId="478"/>
          <ac:grpSpMkLst>
            <pc:docMk/>
            <pc:sldMk cId="4159882672" sldId="265"/>
            <ac:grpSpMk id="3" creationId="{23A5A4D1-5727-4BF7-989A-6341F680E174}"/>
          </ac:grpSpMkLst>
        </pc:grpChg>
        <pc:grpChg chg="del">
          <ac:chgData name="Xin Zhang (FA Talent)" userId="474f572f-8271-4f60-858e-cee871e0aec6" providerId="ADAL" clId="{C1672A49-5939-4DA9-BB6E-1CC7496876B4}" dt="2021-12-30T08:39:19.189" v="989" actId="165"/>
          <ac:grpSpMkLst>
            <pc:docMk/>
            <pc:sldMk cId="4159882672" sldId="265"/>
            <ac:grpSpMk id="20" creationId="{00000000-0000-0000-0000-000000000000}"/>
          </ac:grpSpMkLst>
        </pc:grpChg>
        <pc:grpChg chg="del">
          <ac:chgData name="Xin Zhang (FA Talent)" userId="474f572f-8271-4f60-858e-cee871e0aec6" providerId="ADAL" clId="{C1672A49-5939-4DA9-BB6E-1CC7496876B4}" dt="2021-12-30T08:33:22.427" v="832" actId="478"/>
          <ac:grpSpMkLst>
            <pc:docMk/>
            <pc:sldMk cId="4159882672" sldId="265"/>
            <ac:grpSpMk id="35" creationId="{6F4FB8B5-EB87-4109-A260-C7DAFB938FAD}"/>
          </ac:grpSpMkLst>
        </pc:grpChg>
        <pc:grpChg chg="add mod">
          <ac:chgData name="Xin Zhang (FA Talent)" userId="474f572f-8271-4f60-858e-cee871e0aec6" providerId="ADAL" clId="{C1672A49-5939-4DA9-BB6E-1CC7496876B4}" dt="2021-12-30T08:33:20.798" v="831"/>
          <ac:grpSpMkLst>
            <pc:docMk/>
            <pc:sldMk cId="4159882672" sldId="265"/>
            <ac:grpSpMk id="39" creationId="{AC3F9692-ED26-48A4-8EF9-AE381A5455D8}"/>
          </ac:grpSpMkLst>
        </pc:grpChg>
        <pc:grpChg chg="add del mod ord">
          <ac:chgData name="Xin Zhang (FA Talent)" userId="474f572f-8271-4f60-858e-cee871e0aec6" providerId="ADAL" clId="{C1672A49-5939-4DA9-BB6E-1CC7496876B4}" dt="2021-12-31T02:03:41.077" v="1957" actId="165"/>
          <ac:grpSpMkLst>
            <pc:docMk/>
            <pc:sldMk cId="4159882672" sldId="265"/>
            <ac:grpSpMk id="58" creationId="{4983B958-BE81-4489-9948-DCF4F850C434}"/>
          </ac:grpSpMkLst>
        </pc:grpChg>
        <pc:grpChg chg="add del mod">
          <ac:chgData name="Xin Zhang (FA Talent)" userId="474f572f-8271-4f60-858e-cee871e0aec6" providerId="ADAL" clId="{C1672A49-5939-4DA9-BB6E-1CC7496876B4}" dt="2021-12-31T02:03:41.077" v="1957" actId="165"/>
          <ac:grpSpMkLst>
            <pc:docMk/>
            <pc:sldMk cId="4159882672" sldId="265"/>
            <ac:grpSpMk id="63" creationId="{8D993231-F2AA-43BB-A964-6F8F7BC9E281}"/>
          </ac:grpSpMkLst>
        </pc:grpChg>
        <pc:graphicFrameChg chg="add mod">
          <ac:chgData name="Xin Zhang (FA Talent)" userId="474f572f-8271-4f60-858e-cee871e0aec6" providerId="ADAL" clId="{C1672A49-5939-4DA9-BB6E-1CC7496876B4}" dt="2022-01-04T01:08:16.447" v="2060"/>
          <ac:graphicFrameMkLst>
            <pc:docMk/>
            <pc:sldMk cId="4159882672" sldId="265"/>
            <ac:graphicFrameMk id="77" creationId="{B189AD10-F04D-466C-A766-11C2F4D57BFA}"/>
          </ac:graphicFrameMkLst>
        </pc:graphicFrameChg>
        <pc:picChg chg="add mod modCrop">
          <ac:chgData name="Xin Zhang (FA Talent)" userId="474f572f-8271-4f60-858e-cee871e0aec6" providerId="ADAL" clId="{C1672A49-5939-4DA9-BB6E-1CC7496876B4}" dt="2022-01-04T01:07:01.063" v="2051" actId="1076"/>
          <ac:picMkLst>
            <pc:docMk/>
            <pc:sldMk cId="4159882672" sldId="265"/>
            <ac:picMk id="5" creationId="{5736163B-D820-46AF-B95A-85B30A0514FE}"/>
          </ac:picMkLst>
        </pc:picChg>
        <pc:picChg chg="add del mod modVis">
          <ac:chgData name="Xin Zhang (FA Talent)" userId="474f572f-8271-4f60-858e-cee871e0aec6" providerId="ADAL" clId="{C1672A49-5939-4DA9-BB6E-1CC7496876B4}" dt="2021-12-30T08:41:10.305" v="1049"/>
          <ac:picMkLst>
            <pc:docMk/>
            <pc:sldMk cId="4159882672" sldId="265"/>
            <ac:picMk id="51" creationId="{B69532DB-8625-4431-AD6C-D8563CDB642C}"/>
          </ac:picMkLst>
        </pc:picChg>
      </pc:sldChg>
      <pc:sldChg chg="addSp delSp modSp mod">
        <pc:chgData name="Xin Zhang (FA Talent)" userId="474f572f-8271-4f60-858e-cee871e0aec6" providerId="ADAL" clId="{C1672A49-5939-4DA9-BB6E-1CC7496876B4}" dt="2022-01-04T01:20:05.121" v="2276" actId="14100"/>
        <pc:sldMkLst>
          <pc:docMk/>
          <pc:sldMk cId="3826389674" sldId="268"/>
        </pc:sldMkLst>
        <pc:spChg chg="mod topLvl">
          <ac:chgData name="Xin Zhang (FA Talent)" userId="474f572f-8271-4f60-858e-cee871e0aec6" providerId="ADAL" clId="{C1672A49-5939-4DA9-BB6E-1CC7496876B4}" dt="2022-01-04T01:19:52.786" v="2273" actId="12789"/>
          <ac:spMkLst>
            <pc:docMk/>
            <pc:sldMk cId="3826389674" sldId="268"/>
            <ac:spMk id="19" creationId="{00000000-0000-0000-0000-000000000000}"/>
          </ac:spMkLst>
        </pc:spChg>
        <pc:spChg chg="mod">
          <ac:chgData name="Xin Zhang (FA Talent)" userId="474f572f-8271-4f60-858e-cee871e0aec6" providerId="ADAL" clId="{C1672A49-5939-4DA9-BB6E-1CC7496876B4}" dt="2021-12-30T10:28:45.482" v="1495" actId="1076"/>
          <ac:spMkLst>
            <pc:docMk/>
            <pc:sldMk cId="3826389674" sldId="268"/>
            <ac:spMk id="23" creationId="{D844A97B-EA7C-45B4-9111-A2E7ACE6C5B6}"/>
          </ac:spMkLst>
        </pc:spChg>
        <pc:spChg chg="mod">
          <ac:chgData name="Xin Zhang (FA Talent)" userId="474f572f-8271-4f60-858e-cee871e0aec6" providerId="ADAL" clId="{C1672A49-5939-4DA9-BB6E-1CC7496876B4}" dt="2021-12-30T10:28:50.871" v="1497"/>
          <ac:spMkLst>
            <pc:docMk/>
            <pc:sldMk cId="3826389674" sldId="268"/>
            <ac:spMk id="25" creationId="{211D845D-7D46-446C-980E-435E1000079A}"/>
          </ac:spMkLst>
        </pc:spChg>
        <pc:spChg chg="mod">
          <ac:chgData name="Xin Zhang (FA Talent)" userId="474f572f-8271-4f60-858e-cee871e0aec6" providerId="ADAL" clId="{C1672A49-5939-4DA9-BB6E-1CC7496876B4}" dt="2021-12-30T10:28:50.871" v="1497"/>
          <ac:spMkLst>
            <pc:docMk/>
            <pc:sldMk cId="3826389674" sldId="268"/>
            <ac:spMk id="26" creationId="{A1FB7016-CEA7-4B2F-B9C9-74F699D6F4C4}"/>
          </ac:spMkLst>
        </pc:spChg>
        <pc:spChg chg="mod">
          <ac:chgData name="Xin Zhang (FA Talent)" userId="474f572f-8271-4f60-858e-cee871e0aec6" providerId="ADAL" clId="{C1672A49-5939-4DA9-BB6E-1CC7496876B4}" dt="2021-12-30T10:28:50.871" v="1497"/>
          <ac:spMkLst>
            <pc:docMk/>
            <pc:sldMk cId="3826389674" sldId="268"/>
            <ac:spMk id="27" creationId="{BD8D6480-CFAB-421B-9339-A9F15CCD1ABA}"/>
          </ac:spMkLst>
        </pc:spChg>
        <pc:spChg chg="mod topLvl">
          <ac:chgData name="Xin Zhang (FA Talent)" userId="474f572f-8271-4f60-858e-cee871e0aec6" providerId="ADAL" clId="{C1672A49-5939-4DA9-BB6E-1CC7496876B4}" dt="2022-01-04T01:19:49.245" v="2272" actId="12789"/>
          <ac:spMkLst>
            <pc:docMk/>
            <pc:sldMk cId="3826389674" sldId="268"/>
            <ac:spMk id="35" creationId="{00000000-0000-0000-0000-000000000000}"/>
          </ac:spMkLst>
        </pc:spChg>
        <pc:spChg chg="mod topLvl">
          <ac:chgData name="Xin Zhang (FA Talent)" userId="474f572f-8271-4f60-858e-cee871e0aec6" providerId="ADAL" clId="{C1672A49-5939-4DA9-BB6E-1CC7496876B4}" dt="2022-01-04T01:19:44.832" v="2271" actId="12789"/>
          <ac:spMkLst>
            <pc:docMk/>
            <pc:sldMk cId="3826389674" sldId="268"/>
            <ac:spMk id="36" creationId="{00000000-0000-0000-0000-000000000000}"/>
          </ac:spMkLst>
        </pc:spChg>
        <pc:spChg chg="mod topLvl">
          <ac:chgData name="Xin Zhang (FA Talent)" userId="474f572f-8271-4f60-858e-cee871e0aec6" providerId="ADAL" clId="{C1672A49-5939-4DA9-BB6E-1CC7496876B4}" dt="2022-01-04T01:19:28.582" v="2268" actId="165"/>
          <ac:spMkLst>
            <pc:docMk/>
            <pc:sldMk cId="3826389674" sldId="268"/>
            <ac:spMk id="37" creationId="{00000000-0000-0000-0000-000000000000}"/>
          </ac:spMkLst>
        </pc:spChg>
        <pc:spChg chg="mod topLvl">
          <ac:chgData name="Xin Zhang (FA Talent)" userId="474f572f-8271-4f60-858e-cee871e0aec6" providerId="ADAL" clId="{C1672A49-5939-4DA9-BB6E-1CC7496876B4}" dt="2022-01-04T01:19:28.582" v="2268" actId="165"/>
          <ac:spMkLst>
            <pc:docMk/>
            <pc:sldMk cId="3826389674" sldId="268"/>
            <ac:spMk id="38" creationId="{00000000-0000-0000-0000-000000000000}"/>
          </ac:spMkLst>
        </pc:spChg>
        <pc:spChg chg="mod topLvl">
          <ac:chgData name="Xin Zhang (FA Talent)" userId="474f572f-8271-4f60-858e-cee871e0aec6" providerId="ADAL" clId="{C1672A49-5939-4DA9-BB6E-1CC7496876B4}" dt="2022-01-04T01:19:28.582" v="2268" actId="165"/>
          <ac:spMkLst>
            <pc:docMk/>
            <pc:sldMk cId="3826389674" sldId="268"/>
            <ac:spMk id="39" creationId="{00000000-0000-0000-0000-000000000000}"/>
          </ac:spMkLst>
        </pc:spChg>
        <pc:spChg chg="mod topLvl">
          <ac:chgData name="Xin Zhang (FA Talent)" userId="474f572f-8271-4f60-858e-cee871e0aec6" providerId="ADAL" clId="{C1672A49-5939-4DA9-BB6E-1CC7496876B4}" dt="2022-01-04T01:19:28.582" v="2268" actId="165"/>
          <ac:spMkLst>
            <pc:docMk/>
            <pc:sldMk cId="3826389674" sldId="268"/>
            <ac:spMk id="40" creationId="{00000000-0000-0000-0000-000000000000}"/>
          </ac:spMkLst>
        </pc:spChg>
        <pc:spChg chg="mod topLvl">
          <ac:chgData name="Xin Zhang (FA Talent)" userId="474f572f-8271-4f60-858e-cee871e0aec6" providerId="ADAL" clId="{C1672A49-5939-4DA9-BB6E-1CC7496876B4}" dt="2022-01-04T01:19:28.582" v="2268" actId="165"/>
          <ac:spMkLst>
            <pc:docMk/>
            <pc:sldMk cId="3826389674" sldId="268"/>
            <ac:spMk id="41" creationId="{00000000-0000-0000-0000-000000000000}"/>
          </ac:spMkLst>
        </pc:spChg>
        <pc:spChg chg="mod topLvl">
          <ac:chgData name="Xin Zhang (FA Talent)" userId="474f572f-8271-4f60-858e-cee871e0aec6" providerId="ADAL" clId="{C1672A49-5939-4DA9-BB6E-1CC7496876B4}" dt="2022-01-04T01:19:28.582" v="2268" actId="165"/>
          <ac:spMkLst>
            <pc:docMk/>
            <pc:sldMk cId="3826389674" sldId="268"/>
            <ac:spMk id="42" creationId="{00000000-0000-0000-0000-000000000000}"/>
          </ac:spMkLst>
        </pc:spChg>
        <pc:spChg chg="mod topLvl">
          <ac:chgData name="Xin Zhang (FA Talent)" userId="474f572f-8271-4f60-858e-cee871e0aec6" providerId="ADAL" clId="{C1672A49-5939-4DA9-BB6E-1CC7496876B4}" dt="2022-01-04T01:19:52.786" v="2273" actId="12789"/>
          <ac:spMkLst>
            <pc:docMk/>
            <pc:sldMk cId="3826389674" sldId="268"/>
            <ac:spMk id="43" creationId="{00000000-0000-0000-0000-000000000000}"/>
          </ac:spMkLst>
        </pc:spChg>
        <pc:spChg chg="mod topLvl">
          <ac:chgData name="Xin Zhang (FA Talent)" userId="474f572f-8271-4f60-858e-cee871e0aec6" providerId="ADAL" clId="{C1672A49-5939-4DA9-BB6E-1CC7496876B4}" dt="2022-01-04T01:19:49.245" v="2272" actId="12789"/>
          <ac:spMkLst>
            <pc:docMk/>
            <pc:sldMk cId="3826389674" sldId="268"/>
            <ac:spMk id="44" creationId="{00000000-0000-0000-0000-000000000000}"/>
          </ac:spMkLst>
        </pc:spChg>
        <pc:spChg chg="mod topLvl">
          <ac:chgData name="Xin Zhang (FA Talent)" userId="474f572f-8271-4f60-858e-cee871e0aec6" providerId="ADAL" clId="{C1672A49-5939-4DA9-BB6E-1CC7496876B4}" dt="2022-01-04T01:19:44.832" v="2271" actId="12789"/>
          <ac:spMkLst>
            <pc:docMk/>
            <pc:sldMk cId="3826389674" sldId="268"/>
            <ac:spMk id="45" creationId="{00000000-0000-0000-0000-000000000000}"/>
          </ac:spMkLst>
        </pc:spChg>
        <pc:spChg chg="mod topLvl">
          <ac:chgData name="Xin Zhang (FA Talent)" userId="474f572f-8271-4f60-858e-cee871e0aec6" providerId="ADAL" clId="{C1672A49-5939-4DA9-BB6E-1CC7496876B4}" dt="2022-01-04T01:20:05.121" v="2276" actId="14100"/>
          <ac:spMkLst>
            <pc:docMk/>
            <pc:sldMk cId="3826389674" sldId="268"/>
            <ac:spMk id="46" creationId="{00000000-0000-0000-0000-000000000000}"/>
          </ac:spMkLst>
        </pc:spChg>
        <pc:spChg chg="mod topLvl">
          <ac:chgData name="Xin Zhang (FA Talent)" userId="474f572f-8271-4f60-858e-cee871e0aec6" providerId="ADAL" clId="{C1672A49-5939-4DA9-BB6E-1CC7496876B4}" dt="2022-01-04T01:20:05.121" v="2276" actId="14100"/>
          <ac:spMkLst>
            <pc:docMk/>
            <pc:sldMk cId="3826389674" sldId="268"/>
            <ac:spMk id="47" creationId="{00000000-0000-0000-0000-000000000000}"/>
          </ac:spMkLst>
        </pc:spChg>
        <pc:spChg chg="mod topLvl">
          <ac:chgData name="Xin Zhang (FA Talent)" userId="474f572f-8271-4f60-858e-cee871e0aec6" providerId="ADAL" clId="{C1672A49-5939-4DA9-BB6E-1CC7496876B4}" dt="2022-01-04T01:20:05.121" v="2276" actId="14100"/>
          <ac:spMkLst>
            <pc:docMk/>
            <pc:sldMk cId="3826389674" sldId="268"/>
            <ac:spMk id="48" creationId="{00000000-0000-0000-0000-000000000000}"/>
          </ac:spMkLst>
        </pc:spChg>
        <pc:grpChg chg="add del mod topLvl">
          <ac:chgData name="Xin Zhang (FA Talent)" userId="474f572f-8271-4f60-858e-cee871e0aec6" providerId="ADAL" clId="{C1672A49-5939-4DA9-BB6E-1CC7496876B4}" dt="2022-01-04T01:19:28.582" v="2268" actId="165"/>
          <ac:grpSpMkLst>
            <pc:docMk/>
            <pc:sldMk cId="3826389674" sldId="268"/>
            <ac:grpSpMk id="2" creationId="{C74CD166-7A53-4E94-8423-1C61C0C7E674}"/>
          </ac:grpSpMkLst>
        </pc:grpChg>
        <pc:grpChg chg="add del mod topLvl">
          <ac:chgData name="Xin Zhang (FA Talent)" userId="474f572f-8271-4f60-858e-cee871e0aec6" providerId="ADAL" clId="{C1672A49-5939-4DA9-BB6E-1CC7496876B4}" dt="2022-01-04T01:19:28.582" v="2268" actId="165"/>
          <ac:grpSpMkLst>
            <pc:docMk/>
            <pc:sldMk cId="3826389674" sldId="268"/>
            <ac:grpSpMk id="3" creationId="{4910CB6D-C350-44FC-B0CA-C173DE30363B}"/>
          </ac:grpSpMkLst>
        </pc:grpChg>
        <pc:grpChg chg="add del mod topLvl">
          <ac:chgData name="Xin Zhang (FA Talent)" userId="474f572f-8271-4f60-858e-cee871e0aec6" providerId="ADAL" clId="{C1672A49-5939-4DA9-BB6E-1CC7496876B4}" dt="2022-01-04T01:19:28.582" v="2268" actId="165"/>
          <ac:grpSpMkLst>
            <pc:docMk/>
            <pc:sldMk cId="3826389674" sldId="268"/>
            <ac:grpSpMk id="4" creationId="{4FD27AA9-BECC-476F-B90F-D7774512D01C}"/>
          </ac:grpSpMkLst>
        </pc:grpChg>
        <pc:grpChg chg="add del mod">
          <ac:chgData name="Xin Zhang (FA Talent)" userId="474f572f-8271-4f60-858e-cee871e0aec6" providerId="ADAL" clId="{C1672A49-5939-4DA9-BB6E-1CC7496876B4}" dt="2022-01-04T01:19:27.872" v="2267" actId="165"/>
          <ac:grpSpMkLst>
            <pc:docMk/>
            <pc:sldMk cId="3826389674" sldId="268"/>
            <ac:grpSpMk id="5" creationId="{A74B666A-E806-4D5C-9FEA-73A061BEC28C}"/>
          </ac:grpSpMkLst>
        </pc:grpChg>
        <pc:grpChg chg="del mod">
          <ac:chgData name="Xin Zhang (FA Talent)" userId="474f572f-8271-4f60-858e-cee871e0aec6" providerId="ADAL" clId="{C1672A49-5939-4DA9-BB6E-1CC7496876B4}" dt="2021-12-30T10:28:49.899" v="1496" actId="21"/>
          <ac:grpSpMkLst>
            <pc:docMk/>
            <pc:sldMk cId="3826389674" sldId="268"/>
            <ac:grpSpMk id="20" creationId="{76132DED-E37D-4E7F-8DC3-F0116A13A12B}"/>
          </ac:grpSpMkLst>
        </pc:grpChg>
        <pc:grpChg chg="add mod">
          <ac:chgData name="Xin Zhang (FA Talent)" userId="474f572f-8271-4f60-858e-cee871e0aec6" providerId="ADAL" clId="{C1672A49-5939-4DA9-BB6E-1CC7496876B4}" dt="2021-12-30T10:28:50.871" v="1497"/>
          <ac:grpSpMkLst>
            <pc:docMk/>
            <pc:sldMk cId="3826389674" sldId="268"/>
            <ac:grpSpMk id="24" creationId="{E4E4FA9B-DDB2-48A0-A8BF-F3DF5B5669A6}"/>
          </ac:grpSpMkLst>
        </pc:grpChg>
      </pc:sldChg>
      <pc:sldChg chg="addSp delSp modSp mod ord">
        <pc:chgData name="Xin Zhang (FA Talent)" userId="474f572f-8271-4f60-858e-cee871e0aec6" providerId="ADAL" clId="{C1672A49-5939-4DA9-BB6E-1CC7496876B4}" dt="2022-01-04T01:23:46.724" v="2430" actId="3064"/>
        <pc:sldMkLst>
          <pc:docMk/>
          <pc:sldMk cId="201313843" sldId="270"/>
        </pc:sldMkLst>
        <pc:spChg chg="mod">
          <ac:chgData name="Xin Zhang (FA Talent)" userId="474f572f-8271-4f60-858e-cee871e0aec6" providerId="ADAL" clId="{C1672A49-5939-4DA9-BB6E-1CC7496876B4}" dt="2022-01-04T01:21:12.112" v="2284" actId="1076"/>
          <ac:spMkLst>
            <pc:docMk/>
            <pc:sldMk cId="201313843" sldId="270"/>
            <ac:spMk id="19" creationId="{00000000-0000-0000-0000-000000000000}"/>
          </ac:spMkLst>
        </pc:spChg>
        <pc:spChg chg="mod">
          <ac:chgData name="Xin Zhang (FA Talent)" userId="474f572f-8271-4f60-858e-cee871e0aec6" providerId="ADAL" clId="{C1672A49-5939-4DA9-BB6E-1CC7496876B4}" dt="2021-12-30T10:28:53.899" v="1499"/>
          <ac:spMkLst>
            <pc:docMk/>
            <pc:sldMk cId="201313843" sldId="270"/>
            <ac:spMk id="28" creationId="{0C0D4931-CECC-445A-AEC8-A0E442542C20}"/>
          </ac:spMkLst>
        </pc:spChg>
        <pc:spChg chg="mod">
          <ac:chgData name="Xin Zhang (FA Talent)" userId="474f572f-8271-4f60-858e-cee871e0aec6" providerId="ADAL" clId="{C1672A49-5939-4DA9-BB6E-1CC7496876B4}" dt="2021-12-30T10:28:53.899" v="1499"/>
          <ac:spMkLst>
            <pc:docMk/>
            <pc:sldMk cId="201313843" sldId="270"/>
            <ac:spMk id="29" creationId="{5E4D1106-502C-4072-B7F5-39E3C32C6C5C}"/>
          </ac:spMkLst>
        </pc:spChg>
        <pc:spChg chg="mod">
          <ac:chgData name="Xin Zhang (FA Talent)" userId="474f572f-8271-4f60-858e-cee871e0aec6" providerId="ADAL" clId="{C1672A49-5939-4DA9-BB6E-1CC7496876B4}" dt="2021-12-30T10:28:53.899" v="1499"/>
          <ac:spMkLst>
            <pc:docMk/>
            <pc:sldMk cId="201313843" sldId="270"/>
            <ac:spMk id="30" creationId="{0CEBFD01-91D8-4B39-A39B-65BE020EC11B}"/>
          </ac:spMkLst>
        </pc:spChg>
        <pc:spChg chg="mod">
          <ac:chgData name="Xin Zhang (FA Talent)" userId="474f572f-8271-4f60-858e-cee871e0aec6" providerId="ADAL" clId="{C1672A49-5939-4DA9-BB6E-1CC7496876B4}" dt="2022-01-04T01:21:38.922" v="2288"/>
          <ac:spMkLst>
            <pc:docMk/>
            <pc:sldMk cId="201313843" sldId="270"/>
            <ac:spMk id="32" creationId="{6E422656-6624-4F98-89B7-578D84435D03}"/>
          </ac:spMkLst>
        </pc:spChg>
        <pc:spChg chg="mod">
          <ac:chgData name="Xin Zhang (FA Talent)" userId="474f572f-8271-4f60-858e-cee871e0aec6" providerId="ADAL" clId="{C1672A49-5939-4DA9-BB6E-1CC7496876B4}" dt="2022-01-04T01:21:12.112" v="2284" actId="1076"/>
          <ac:spMkLst>
            <pc:docMk/>
            <pc:sldMk cId="201313843" sldId="270"/>
            <ac:spMk id="35" creationId="{00000000-0000-0000-0000-000000000000}"/>
          </ac:spMkLst>
        </pc:spChg>
        <pc:spChg chg="mod">
          <ac:chgData name="Xin Zhang (FA Talent)" userId="474f572f-8271-4f60-858e-cee871e0aec6" providerId="ADAL" clId="{C1672A49-5939-4DA9-BB6E-1CC7496876B4}" dt="2022-01-04T01:21:12.112" v="2284" actId="1076"/>
          <ac:spMkLst>
            <pc:docMk/>
            <pc:sldMk cId="201313843" sldId="270"/>
            <ac:spMk id="36" creationId="{00000000-0000-0000-0000-000000000000}"/>
          </ac:spMkLst>
        </pc:spChg>
        <pc:spChg chg="mod">
          <ac:chgData name="Xin Zhang (FA Talent)" userId="474f572f-8271-4f60-858e-cee871e0aec6" providerId="ADAL" clId="{C1672A49-5939-4DA9-BB6E-1CC7496876B4}" dt="2022-01-04T01:21:12.112" v="2284" actId="1076"/>
          <ac:spMkLst>
            <pc:docMk/>
            <pc:sldMk cId="201313843" sldId="270"/>
            <ac:spMk id="37" creationId="{00000000-0000-0000-0000-000000000000}"/>
          </ac:spMkLst>
        </pc:spChg>
        <pc:spChg chg="mod">
          <ac:chgData name="Xin Zhang (FA Talent)" userId="474f572f-8271-4f60-858e-cee871e0aec6" providerId="ADAL" clId="{C1672A49-5939-4DA9-BB6E-1CC7496876B4}" dt="2022-01-04T01:21:12.112" v="2284" actId="1076"/>
          <ac:spMkLst>
            <pc:docMk/>
            <pc:sldMk cId="201313843" sldId="270"/>
            <ac:spMk id="38" creationId="{00000000-0000-0000-0000-000000000000}"/>
          </ac:spMkLst>
        </pc:spChg>
        <pc:spChg chg="mod">
          <ac:chgData name="Xin Zhang (FA Talent)" userId="474f572f-8271-4f60-858e-cee871e0aec6" providerId="ADAL" clId="{C1672A49-5939-4DA9-BB6E-1CC7496876B4}" dt="2022-01-04T01:21:12.112" v="2284" actId="1076"/>
          <ac:spMkLst>
            <pc:docMk/>
            <pc:sldMk cId="201313843" sldId="270"/>
            <ac:spMk id="39" creationId="{00000000-0000-0000-0000-000000000000}"/>
          </ac:spMkLst>
        </pc:spChg>
        <pc:spChg chg="mod">
          <ac:chgData name="Xin Zhang (FA Talent)" userId="474f572f-8271-4f60-858e-cee871e0aec6" providerId="ADAL" clId="{C1672A49-5939-4DA9-BB6E-1CC7496876B4}" dt="2022-01-04T01:21:12.112" v="2284" actId="1076"/>
          <ac:spMkLst>
            <pc:docMk/>
            <pc:sldMk cId="201313843" sldId="270"/>
            <ac:spMk id="40" creationId="{00000000-0000-0000-0000-000000000000}"/>
          </ac:spMkLst>
        </pc:spChg>
        <pc:spChg chg="mod">
          <ac:chgData name="Xin Zhang (FA Talent)" userId="474f572f-8271-4f60-858e-cee871e0aec6" providerId="ADAL" clId="{C1672A49-5939-4DA9-BB6E-1CC7496876B4}" dt="2022-01-04T01:21:12.112" v="2284" actId="1076"/>
          <ac:spMkLst>
            <pc:docMk/>
            <pc:sldMk cId="201313843" sldId="270"/>
            <ac:spMk id="41" creationId="{00000000-0000-0000-0000-000000000000}"/>
          </ac:spMkLst>
        </pc:spChg>
        <pc:spChg chg="mod">
          <ac:chgData name="Xin Zhang (FA Talent)" userId="474f572f-8271-4f60-858e-cee871e0aec6" providerId="ADAL" clId="{C1672A49-5939-4DA9-BB6E-1CC7496876B4}" dt="2022-01-04T01:21:12.112" v="2284" actId="1076"/>
          <ac:spMkLst>
            <pc:docMk/>
            <pc:sldMk cId="201313843" sldId="270"/>
            <ac:spMk id="42" creationId="{00000000-0000-0000-0000-000000000000}"/>
          </ac:spMkLst>
        </pc:spChg>
        <pc:spChg chg="mod">
          <ac:chgData name="Xin Zhang (FA Talent)" userId="474f572f-8271-4f60-858e-cee871e0aec6" providerId="ADAL" clId="{C1672A49-5939-4DA9-BB6E-1CC7496876B4}" dt="2022-01-04T01:21:38.922" v="2288"/>
          <ac:spMkLst>
            <pc:docMk/>
            <pc:sldMk cId="201313843" sldId="270"/>
            <ac:spMk id="43" creationId="{9950B6B0-91E2-40DA-8F92-D1CD75584483}"/>
          </ac:spMkLst>
        </pc:spChg>
        <pc:spChg chg="mod">
          <ac:chgData name="Xin Zhang (FA Talent)" userId="474f572f-8271-4f60-858e-cee871e0aec6" providerId="ADAL" clId="{C1672A49-5939-4DA9-BB6E-1CC7496876B4}" dt="2022-01-04T01:23:46.724" v="2430" actId="3064"/>
          <ac:spMkLst>
            <pc:docMk/>
            <pc:sldMk cId="201313843" sldId="270"/>
            <ac:spMk id="44" creationId="{00000000-0000-0000-0000-000000000000}"/>
          </ac:spMkLst>
        </pc:spChg>
        <pc:spChg chg="mod">
          <ac:chgData name="Xin Zhang (FA Talent)" userId="474f572f-8271-4f60-858e-cee871e0aec6" providerId="ADAL" clId="{C1672A49-5939-4DA9-BB6E-1CC7496876B4}" dt="2022-01-04T01:23:46.724" v="2430" actId="3064"/>
          <ac:spMkLst>
            <pc:docMk/>
            <pc:sldMk cId="201313843" sldId="270"/>
            <ac:spMk id="45" creationId="{00000000-0000-0000-0000-000000000000}"/>
          </ac:spMkLst>
        </pc:spChg>
        <pc:spChg chg="mod">
          <ac:chgData name="Xin Zhang (FA Talent)" userId="474f572f-8271-4f60-858e-cee871e0aec6" providerId="ADAL" clId="{C1672A49-5939-4DA9-BB6E-1CC7496876B4}" dt="2022-01-04T01:21:38.922" v="2288"/>
          <ac:spMkLst>
            <pc:docMk/>
            <pc:sldMk cId="201313843" sldId="270"/>
            <ac:spMk id="46" creationId="{D84F15A9-CBB6-4038-BCE5-62AF2A7D995C}"/>
          </ac:spMkLst>
        </pc:spChg>
        <pc:spChg chg="mod">
          <ac:chgData name="Xin Zhang (FA Talent)" userId="474f572f-8271-4f60-858e-cee871e0aec6" providerId="ADAL" clId="{C1672A49-5939-4DA9-BB6E-1CC7496876B4}" dt="2022-01-04T01:23:46.724" v="2430" actId="3064"/>
          <ac:spMkLst>
            <pc:docMk/>
            <pc:sldMk cId="201313843" sldId="270"/>
            <ac:spMk id="47" creationId="{00000000-0000-0000-0000-000000000000}"/>
          </ac:spMkLst>
        </pc:spChg>
        <pc:spChg chg="mod">
          <ac:chgData name="Xin Zhang (FA Talent)" userId="474f572f-8271-4f60-858e-cee871e0aec6" providerId="ADAL" clId="{C1672A49-5939-4DA9-BB6E-1CC7496876B4}" dt="2022-01-04T01:23:46.724" v="2430" actId="3064"/>
          <ac:spMkLst>
            <pc:docMk/>
            <pc:sldMk cId="201313843" sldId="270"/>
            <ac:spMk id="48" creationId="{00000000-0000-0000-0000-000000000000}"/>
          </ac:spMkLst>
        </pc:spChg>
        <pc:spChg chg="mod">
          <ac:chgData name="Xin Zhang (FA Talent)" userId="474f572f-8271-4f60-858e-cee871e0aec6" providerId="ADAL" clId="{C1672A49-5939-4DA9-BB6E-1CC7496876B4}" dt="2022-01-04T01:23:46.724" v="2430" actId="3064"/>
          <ac:spMkLst>
            <pc:docMk/>
            <pc:sldMk cId="201313843" sldId="270"/>
            <ac:spMk id="50" creationId="{00000000-0000-0000-0000-000000000000}"/>
          </ac:spMkLst>
        </pc:spChg>
        <pc:spChg chg="mod">
          <ac:chgData name="Xin Zhang (FA Talent)" userId="474f572f-8271-4f60-858e-cee871e0aec6" providerId="ADAL" clId="{C1672A49-5939-4DA9-BB6E-1CC7496876B4}" dt="2022-01-04T01:23:46.724" v="2430" actId="3064"/>
          <ac:spMkLst>
            <pc:docMk/>
            <pc:sldMk cId="201313843" sldId="270"/>
            <ac:spMk id="51" creationId="{00000000-0000-0000-0000-000000000000}"/>
          </ac:spMkLst>
        </pc:spChg>
        <pc:spChg chg="mod">
          <ac:chgData name="Xin Zhang (FA Talent)" userId="474f572f-8271-4f60-858e-cee871e0aec6" providerId="ADAL" clId="{C1672A49-5939-4DA9-BB6E-1CC7496876B4}" dt="2022-01-04T01:23:46.724" v="2430" actId="3064"/>
          <ac:spMkLst>
            <pc:docMk/>
            <pc:sldMk cId="201313843" sldId="270"/>
            <ac:spMk id="53" creationId="{00000000-0000-0000-0000-000000000000}"/>
          </ac:spMkLst>
        </pc:spChg>
        <pc:spChg chg="mod">
          <ac:chgData name="Xin Zhang (FA Talent)" userId="474f572f-8271-4f60-858e-cee871e0aec6" providerId="ADAL" clId="{C1672A49-5939-4DA9-BB6E-1CC7496876B4}" dt="2022-01-04T01:23:46.724" v="2430" actId="3064"/>
          <ac:spMkLst>
            <pc:docMk/>
            <pc:sldMk cId="201313843" sldId="270"/>
            <ac:spMk id="54" creationId="{00000000-0000-0000-0000-000000000000}"/>
          </ac:spMkLst>
        </pc:spChg>
        <pc:spChg chg="mod">
          <ac:chgData name="Xin Zhang (FA Talent)" userId="474f572f-8271-4f60-858e-cee871e0aec6" providerId="ADAL" clId="{C1672A49-5939-4DA9-BB6E-1CC7496876B4}" dt="2022-01-04T01:23:46.724" v="2430" actId="3064"/>
          <ac:spMkLst>
            <pc:docMk/>
            <pc:sldMk cId="201313843" sldId="270"/>
            <ac:spMk id="55" creationId="{00000000-0000-0000-0000-000000000000}"/>
          </ac:spMkLst>
        </pc:spChg>
        <pc:spChg chg="mod">
          <ac:chgData name="Xin Zhang (FA Talent)" userId="474f572f-8271-4f60-858e-cee871e0aec6" providerId="ADAL" clId="{C1672A49-5939-4DA9-BB6E-1CC7496876B4}" dt="2022-01-04T01:23:46.724" v="2430" actId="3064"/>
          <ac:spMkLst>
            <pc:docMk/>
            <pc:sldMk cId="201313843" sldId="270"/>
            <ac:spMk id="56" creationId="{00000000-0000-0000-0000-000000000000}"/>
          </ac:spMkLst>
        </pc:spChg>
        <pc:spChg chg="mod">
          <ac:chgData name="Xin Zhang (FA Talent)" userId="474f572f-8271-4f60-858e-cee871e0aec6" providerId="ADAL" clId="{C1672A49-5939-4DA9-BB6E-1CC7496876B4}" dt="2022-01-04T01:23:46.724" v="2430" actId="3064"/>
          <ac:spMkLst>
            <pc:docMk/>
            <pc:sldMk cId="201313843" sldId="270"/>
            <ac:spMk id="57" creationId="{00000000-0000-0000-0000-000000000000}"/>
          </ac:spMkLst>
        </pc:spChg>
        <pc:spChg chg="mod">
          <ac:chgData name="Xin Zhang (FA Talent)" userId="474f572f-8271-4f60-858e-cee871e0aec6" providerId="ADAL" clId="{C1672A49-5939-4DA9-BB6E-1CC7496876B4}" dt="2022-01-04T01:23:46.724" v="2430" actId="3064"/>
          <ac:spMkLst>
            <pc:docMk/>
            <pc:sldMk cId="201313843" sldId="270"/>
            <ac:spMk id="58" creationId="{00000000-0000-0000-0000-000000000000}"/>
          </ac:spMkLst>
        </pc:spChg>
        <pc:grpChg chg="add del mod">
          <ac:chgData name="Xin Zhang (FA Talent)" userId="474f572f-8271-4f60-858e-cee871e0aec6" providerId="ADAL" clId="{C1672A49-5939-4DA9-BB6E-1CC7496876B4}" dt="2022-01-04T01:21:38.690" v="2287" actId="478"/>
          <ac:grpSpMkLst>
            <pc:docMk/>
            <pc:sldMk cId="201313843" sldId="270"/>
            <ac:grpSpMk id="27" creationId="{75143D6F-8E29-49E4-B569-444FB7CF2239}"/>
          </ac:grpSpMkLst>
        </pc:grpChg>
        <pc:grpChg chg="add mod">
          <ac:chgData name="Xin Zhang (FA Talent)" userId="474f572f-8271-4f60-858e-cee871e0aec6" providerId="ADAL" clId="{C1672A49-5939-4DA9-BB6E-1CC7496876B4}" dt="2022-01-04T01:21:38.922" v="2288"/>
          <ac:grpSpMkLst>
            <pc:docMk/>
            <pc:sldMk cId="201313843" sldId="270"/>
            <ac:grpSpMk id="31" creationId="{3FD689D5-1BD7-478D-A96D-DD44096FC7E8}"/>
          </ac:grpSpMkLst>
        </pc:grpChg>
        <pc:grpChg chg="del">
          <ac:chgData name="Xin Zhang (FA Talent)" userId="474f572f-8271-4f60-858e-cee871e0aec6" providerId="ADAL" clId="{C1672A49-5939-4DA9-BB6E-1CC7496876B4}" dt="2021-12-30T10:28:53.535" v="1498" actId="478"/>
          <ac:grpSpMkLst>
            <pc:docMk/>
            <pc:sldMk cId="201313843" sldId="270"/>
            <ac:grpSpMk id="33" creationId="{8D416DF1-FAFB-4FAC-9DF3-AA563E2DB1E1}"/>
          </ac:grpSpMkLst>
        </pc:grpChg>
      </pc:sldChg>
      <pc:sldChg chg="addSp delSp modSp del mod">
        <pc:chgData name="Xin Zhang (FA Talent)" userId="474f572f-8271-4f60-858e-cee871e0aec6" providerId="ADAL" clId="{C1672A49-5939-4DA9-BB6E-1CC7496876B4}" dt="2022-01-04T01:40:42.739" v="2936" actId="47"/>
        <pc:sldMkLst>
          <pc:docMk/>
          <pc:sldMk cId="182962766" sldId="271"/>
        </pc:sldMkLst>
        <pc:spChg chg="mod">
          <ac:chgData name="Xin Zhang (FA Talent)" userId="474f572f-8271-4f60-858e-cee871e0aec6" providerId="ADAL" clId="{C1672A49-5939-4DA9-BB6E-1CC7496876B4}" dt="2021-12-30T10:28:58.871" v="1501"/>
          <ac:spMkLst>
            <pc:docMk/>
            <pc:sldMk cId="182962766" sldId="271"/>
            <ac:spMk id="32" creationId="{EC2A5B37-52ED-4203-931A-4C723C967F9A}"/>
          </ac:spMkLst>
        </pc:spChg>
        <pc:spChg chg="mod">
          <ac:chgData name="Xin Zhang (FA Talent)" userId="474f572f-8271-4f60-858e-cee871e0aec6" providerId="ADAL" clId="{C1672A49-5939-4DA9-BB6E-1CC7496876B4}" dt="2021-12-30T10:28:58.871" v="1501"/>
          <ac:spMkLst>
            <pc:docMk/>
            <pc:sldMk cId="182962766" sldId="271"/>
            <ac:spMk id="35" creationId="{20CC2761-AC7A-4104-AD18-06E2A402EC66}"/>
          </ac:spMkLst>
        </pc:spChg>
        <pc:spChg chg="mod">
          <ac:chgData name="Xin Zhang (FA Talent)" userId="474f572f-8271-4f60-858e-cee871e0aec6" providerId="ADAL" clId="{C1672A49-5939-4DA9-BB6E-1CC7496876B4}" dt="2021-12-30T10:28:58.871" v="1501"/>
          <ac:spMkLst>
            <pc:docMk/>
            <pc:sldMk cId="182962766" sldId="271"/>
            <ac:spMk id="36" creationId="{A541F782-149B-4ABD-9AA8-86B1489EF4CA}"/>
          </ac:spMkLst>
        </pc:spChg>
        <pc:grpChg chg="del">
          <ac:chgData name="Xin Zhang (FA Talent)" userId="474f572f-8271-4f60-858e-cee871e0aec6" providerId="ADAL" clId="{C1672A49-5939-4DA9-BB6E-1CC7496876B4}" dt="2021-12-30T10:28:58.695" v="1500" actId="478"/>
          <ac:grpSpMkLst>
            <pc:docMk/>
            <pc:sldMk cId="182962766" sldId="271"/>
            <ac:grpSpMk id="27" creationId="{1EA1B392-6BB0-4A1C-BF67-0AE070794C73}"/>
          </ac:grpSpMkLst>
        </pc:grpChg>
        <pc:grpChg chg="add mod">
          <ac:chgData name="Xin Zhang (FA Talent)" userId="474f572f-8271-4f60-858e-cee871e0aec6" providerId="ADAL" clId="{C1672A49-5939-4DA9-BB6E-1CC7496876B4}" dt="2021-12-30T10:28:58.871" v="1501"/>
          <ac:grpSpMkLst>
            <pc:docMk/>
            <pc:sldMk cId="182962766" sldId="271"/>
            <ac:grpSpMk id="31" creationId="{616E8759-2EE4-40C3-B4D0-6DEA8955349D}"/>
          </ac:grpSpMkLst>
        </pc:grpChg>
      </pc:sldChg>
      <pc:sldChg chg="addSp delSp modSp mod">
        <pc:chgData name="Xin Zhang (FA Talent)" userId="474f572f-8271-4f60-858e-cee871e0aec6" providerId="ADAL" clId="{C1672A49-5939-4DA9-BB6E-1CC7496876B4}" dt="2022-01-04T01:12:29.303" v="2094" actId="14100"/>
        <pc:sldMkLst>
          <pc:docMk/>
          <pc:sldMk cId="392906011" sldId="279"/>
        </pc:sldMkLst>
        <pc:spChg chg="del">
          <ac:chgData name="Xin Zhang (FA Talent)" userId="474f572f-8271-4f60-858e-cee871e0aec6" providerId="ADAL" clId="{C1672A49-5939-4DA9-BB6E-1CC7496876B4}" dt="2021-12-30T10:06:05.921" v="1472" actId="478"/>
          <ac:spMkLst>
            <pc:docMk/>
            <pc:sldMk cId="392906011" sldId="279"/>
            <ac:spMk id="5" creationId="{00000000-0000-0000-0000-000000000000}"/>
          </ac:spMkLst>
        </pc:spChg>
        <pc:spChg chg="del mod">
          <ac:chgData name="Xin Zhang (FA Talent)" userId="474f572f-8271-4f60-858e-cee871e0aec6" providerId="ADAL" clId="{C1672A49-5939-4DA9-BB6E-1CC7496876B4}" dt="2021-12-30T10:06:09.727" v="1473" actId="478"/>
          <ac:spMkLst>
            <pc:docMk/>
            <pc:sldMk cId="392906011" sldId="279"/>
            <ac:spMk id="11" creationId="{00000000-0000-0000-0000-000000000000}"/>
          </ac:spMkLst>
        </pc:spChg>
        <pc:spChg chg="del">
          <ac:chgData name="Xin Zhang (FA Talent)" userId="474f572f-8271-4f60-858e-cee871e0aec6" providerId="ADAL" clId="{C1672A49-5939-4DA9-BB6E-1CC7496876B4}" dt="2021-12-30T10:06:09.727" v="1473" actId="478"/>
          <ac:spMkLst>
            <pc:docMk/>
            <pc:sldMk cId="392906011" sldId="279"/>
            <ac:spMk id="12" creationId="{00000000-0000-0000-0000-000000000000}"/>
          </ac:spMkLst>
        </pc:spChg>
        <pc:spChg chg="add del mod">
          <ac:chgData name="Xin Zhang (FA Talent)" userId="474f572f-8271-4f60-858e-cee871e0aec6" providerId="ADAL" clId="{C1672A49-5939-4DA9-BB6E-1CC7496876B4}" dt="2021-12-31T02:01:36.342" v="1933" actId="478"/>
          <ac:spMkLst>
            <pc:docMk/>
            <pc:sldMk cId="392906011" sldId="279"/>
            <ac:spMk id="14" creationId="{F2C87FA0-C018-4C17-9B68-B1852EEE6FC2}"/>
          </ac:spMkLst>
        </pc:spChg>
        <pc:spChg chg="del mod">
          <ac:chgData name="Xin Zhang (FA Talent)" userId="474f572f-8271-4f60-858e-cee871e0aec6" providerId="ADAL" clId="{C1672A49-5939-4DA9-BB6E-1CC7496876B4}" dt="2021-12-31T02:01:36.342" v="1933" actId="478"/>
          <ac:spMkLst>
            <pc:docMk/>
            <pc:sldMk cId="392906011" sldId="279"/>
            <ac:spMk id="15" creationId="{00000000-0000-0000-0000-000000000000}"/>
          </ac:spMkLst>
        </pc:spChg>
        <pc:spChg chg="del mod">
          <ac:chgData name="Xin Zhang (FA Talent)" userId="474f572f-8271-4f60-858e-cee871e0aec6" providerId="ADAL" clId="{C1672A49-5939-4DA9-BB6E-1CC7496876B4}" dt="2021-12-31T02:01:36.342" v="1933" actId="478"/>
          <ac:spMkLst>
            <pc:docMk/>
            <pc:sldMk cId="392906011" sldId="279"/>
            <ac:spMk id="16" creationId="{00000000-0000-0000-0000-000000000000}"/>
          </ac:spMkLst>
        </pc:spChg>
        <pc:spChg chg="add del mod">
          <ac:chgData name="Xin Zhang (FA Talent)" userId="474f572f-8271-4f60-858e-cee871e0aec6" providerId="ADAL" clId="{C1672A49-5939-4DA9-BB6E-1CC7496876B4}" dt="2021-12-31T02:01:36.342" v="1933" actId="478"/>
          <ac:spMkLst>
            <pc:docMk/>
            <pc:sldMk cId="392906011" sldId="279"/>
            <ac:spMk id="21" creationId="{B50C0494-3F7F-4336-AE9D-AE95BA853536}"/>
          </ac:spMkLst>
        </pc:spChg>
        <pc:spChg chg="mod">
          <ac:chgData name="Xin Zhang (FA Talent)" userId="474f572f-8271-4f60-858e-cee871e0aec6" providerId="ADAL" clId="{C1672A49-5939-4DA9-BB6E-1CC7496876B4}" dt="2021-12-30T10:28:21.807" v="1487"/>
          <ac:spMkLst>
            <pc:docMk/>
            <pc:sldMk cId="392906011" sldId="279"/>
            <ac:spMk id="23" creationId="{7CBD92CD-5A7F-4D76-9921-BEBA2E550B00}"/>
          </ac:spMkLst>
        </pc:spChg>
        <pc:spChg chg="mod">
          <ac:chgData name="Xin Zhang (FA Talent)" userId="474f572f-8271-4f60-858e-cee871e0aec6" providerId="ADAL" clId="{C1672A49-5939-4DA9-BB6E-1CC7496876B4}" dt="2021-12-30T10:28:21.807" v="1487"/>
          <ac:spMkLst>
            <pc:docMk/>
            <pc:sldMk cId="392906011" sldId="279"/>
            <ac:spMk id="24" creationId="{4C55071F-8177-4173-B972-29DB4278BC02}"/>
          </ac:spMkLst>
        </pc:spChg>
        <pc:spChg chg="mod">
          <ac:chgData name="Xin Zhang (FA Talent)" userId="474f572f-8271-4f60-858e-cee871e0aec6" providerId="ADAL" clId="{C1672A49-5939-4DA9-BB6E-1CC7496876B4}" dt="2021-12-30T10:28:21.807" v="1487"/>
          <ac:spMkLst>
            <pc:docMk/>
            <pc:sldMk cId="392906011" sldId="279"/>
            <ac:spMk id="25" creationId="{622B1A5D-9631-454E-A3FF-6B0A5BC7935E}"/>
          </ac:spMkLst>
        </pc:spChg>
        <pc:spChg chg="del mod topLvl">
          <ac:chgData name="Xin Zhang (FA Talent)" userId="474f572f-8271-4f60-858e-cee871e0aec6" providerId="ADAL" clId="{C1672A49-5939-4DA9-BB6E-1CC7496876B4}" dt="2022-01-04T01:09:58.881" v="2071" actId="478"/>
          <ac:spMkLst>
            <pc:docMk/>
            <pc:sldMk cId="392906011" sldId="279"/>
            <ac:spMk id="27" creationId="{96BC0240-E6BD-44A4-8E76-43C5375504C2}"/>
          </ac:spMkLst>
        </pc:spChg>
        <pc:spChg chg="del mod topLvl">
          <ac:chgData name="Xin Zhang (FA Talent)" userId="474f572f-8271-4f60-858e-cee871e0aec6" providerId="ADAL" clId="{C1672A49-5939-4DA9-BB6E-1CC7496876B4}" dt="2022-01-04T01:09:58.881" v="2071" actId="478"/>
          <ac:spMkLst>
            <pc:docMk/>
            <pc:sldMk cId="392906011" sldId="279"/>
            <ac:spMk id="28" creationId="{FB8EDBA8-6D7F-47B2-ABA4-ADF54AB71E4B}"/>
          </ac:spMkLst>
        </pc:spChg>
        <pc:spChg chg="del mod topLvl">
          <ac:chgData name="Xin Zhang (FA Talent)" userId="474f572f-8271-4f60-858e-cee871e0aec6" providerId="ADAL" clId="{C1672A49-5939-4DA9-BB6E-1CC7496876B4}" dt="2022-01-04T01:09:58.881" v="2071" actId="478"/>
          <ac:spMkLst>
            <pc:docMk/>
            <pc:sldMk cId="392906011" sldId="279"/>
            <ac:spMk id="29" creationId="{9458EF71-286A-41D2-82EE-DF188564F4ED}"/>
          </ac:spMkLst>
        </pc:spChg>
        <pc:spChg chg="del mod topLvl">
          <ac:chgData name="Xin Zhang (FA Talent)" userId="474f572f-8271-4f60-858e-cee871e0aec6" providerId="ADAL" clId="{C1672A49-5939-4DA9-BB6E-1CC7496876B4}" dt="2022-01-04T01:09:58.881" v="2071" actId="478"/>
          <ac:spMkLst>
            <pc:docMk/>
            <pc:sldMk cId="392906011" sldId="279"/>
            <ac:spMk id="30" creationId="{6DD07ECD-E53C-4A21-B073-AF62C9AE8F9A}"/>
          </ac:spMkLst>
        </pc:spChg>
        <pc:spChg chg="mod topLvl">
          <ac:chgData name="Xin Zhang (FA Talent)" userId="474f572f-8271-4f60-858e-cee871e0aec6" providerId="ADAL" clId="{C1672A49-5939-4DA9-BB6E-1CC7496876B4}" dt="2022-01-04T01:10:05.638" v="2074" actId="14100"/>
          <ac:spMkLst>
            <pc:docMk/>
            <pc:sldMk cId="392906011" sldId="279"/>
            <ac:spMk id="32" creationId="{161C0051-367A-4D83-B0B2-BC0F1DB9A3F2}"/>
          </ac:spMkLst>
        </pc:spChg>
        <pc:spChg chg="mod topLvl">
          <ac:chgData name="Xin Zhang (FA Talent)" userId="474f572f-8271-4f60-858e-cee871e0aec6" providerId="ADAL" clId="{C1672A49-5939-4DA9-BB6E-1CC7496876B4}" dt="2022-01-04T01:12:29.303" v="2094" actId="14100"/>
          <ac:spMkLst>
            <pc:docMk/>
            <pc:sldMk cId="392906011" sldId="279"/>
            <ac:spMk id="33" creationId="{B9B2663A-0C18-496F-B167-DD4826D2248F}"/>
          </ac:spMkLst>
        </pc:spChg>
        <pc:spChg chg="mod topLvl">
          <ac:chgData name="Xin Zhang (FA Talent)" userId="474f572f-8271-4f60-858e-cee871e0aec6" providerId="ADAL" clId="{C1672A49-5939-4DA9-BB6E-1CC7496876B4}" dt="2022-01-04T01:10:01.698" v="2073" actId="165"/>
          <ac:spMkLst>
            <pc:docMk/>
            <pc:sldMk cId="392906011" sldId="279"/>
            <ac:spMk id="34" creationId="{422A8847-278A-4828-9AEA-960AC218837D}"/>
          </ac:spMkLst>
        </pc:spChg>
        <pc:spChg chg="mod topLvl">
          <ac:chgData name="Xin Zhang (FA Talent)" userId="474f572f-8271-4f60-858e-cee871e0aec6" providerId="ADAL" clId="{C1672A49-5939-4DA9-BB6E-1CC7496876B4}" dt="2022-01-04T01:10:01.698" v="2073" actId="165"/>
          <ac:spMkLst>
            <pc:docMk/>
            <pc:sldMk cId="392906011" sldId="279"/>
            <ac:spMk id="35" creationId="{8FDF2AFE-D073-408C-990E-CAA05974BF36}"/>
          </ac:spMkLst>
        </pc:spChg>
        <pc:spChg chg="mod topLvl">
          <ac:chgData name="Xin Zhang (FA Talent)" userId="474f572f-8271-4f60-858e-cee871e0aec6" providerId="ADAL" clId="{C1672A49-5939-4DA9-BB6E-1CC7496876B4}" dt="2022-01-04T01:12:05.701" v="2088" actId="20577"/>
          <ac:spMkLst>
            <pc:docMk/>
            <pc:sldMk cId="392906011" sldId="279"/>
            <ac:spMk id="36" creationId="{E615B27D-5432-4378-BD37-10CBBEB95AC2}"/>
          </ac:spMkLst>
        </pc:spChg>
        <pc:spChg chg="mod topLvl">
          <ac:chgData name="Xin Zhang (FA Talent)" userId="474f572f-8271-4f60-858e-cee871e0aec6" providerId="ADAL" clId="{C1672A49-5939-4DA9-BB6E-1CC7496876B4}" dt="2022-01-04T01:10:01.698" v="2073" actId="165"/>
          <ac:spMkLst>
            <pc:docMk/>
            <pc:sldMk cId="392906011" sldId="279"/>
            <ac:spMk id="37" creationId="{80FE4C4F-1737-4005-AE0A-C7079D55225B}"/>
          </ac:spMkLst>
        </pc:spChg>
        <pc:spChg chg="mod topLvl">
          <ac:chgData name="Xin Zhang (FA Talent)" userId="474f572f-8271-4f60-858e-cee871e0aec6" providerId="ADAL" clId="{C1672A49-5939-4DA9-BB6E-1CC7496876B4}" dt="2022-01-04T01:10:01.698" v="2073" actId="165"/>
          <ac:spMkLst>
            <pc:docMk/>
            <pc:sldMk cId="392906011" sldId="279"/>
            <ac:spMk id="39" creationId="{E3EE3222-4635-471A-843D-B1BC29473701}"/>
          </ac:spMkLst>
        </pc:spChg>
        <pc:spChg chg="mod topLvl">
          <ac:chgData name="Xin Zhang (FA Talent)" userId="474f572f-8271-4f60-858e-cee871e0aec6" providerId="ADAL" clId="{C1672A49-5939-4DA9-BB6E-1CC7496876B4}" dt="2022-01-04T01:10:01.698" v="2073" actId="165"/>
          <ac:spMkLst>
            <pc:docMk/>
            <pc:sldMk cId="392906011" sldId="279"/>
            <ac:spMk id="40" creationId="{2A539B6F-9FE4-428D-B6EB-400DE97CA682}"/>
          </ac:spMkLst>
        </pc:spChg>
        <pc:spChg chg="mod topLvl">
          <ac:chgData name="Xin Zhang (FA Talent)" userId="474f572f-8271-4f60-858e-cee871e0aec6" providerId="ADAL" clId="{C1672A49-5939-4DA9-BB6E-1CC7496876B4}" dt="2022-01-04T01:12:10.468" v="2089"/>
          <ac:spMkLst>
            <pc:docMk/>
            <pc:sldMk cId="392906011" sldId="279"/>
            <ac:spMk id="41" creationId="{AA2A6003-1AFC-4E7A-AA53-07F189C84F62}"/>
          </ac:spMkLst>
        </pc:spChg>
        <pc:spChg chg="mod topLvl">
          <ac:chgData name="Xin Zhang (FA Talent)" userId="474f572f-8271-4f60-858e-cee871e0aec6" providerId="ADAL" clId="{C1672A49-5939-4DA9-BB6E-1CC7496876B4}" dt="2022-01-04T01:10:01.698" v="2073" actId="165"/>
          <ac:spMkLst>
            <pc:docMk/>
            <pc:sldMk cId="392906011" sldId="279"/>
            <ac:spMk id="42" creationId="{BAB4E35D-48EA-4BCD-8F70-9B598362BD12}"/>
          </ac:spMkLst>
        </pc:spChg>
        <pc:spChg chg="mod topLvl">
          <ac:chgData name="Xin Zhang (FA Talent)" userId="474f572f-8271-4f60-858e-cee871e0aec6" providerId="ADAL" clId="{C1672A49-5939-4DA9-BB6E-1CC7496876B4}" dt="2022-01-04T01:10:01.698" v="2073" actId="165"/>
          <ac:spMkLst>
            <pc:docMk/>
            <pc:sldMk cId="392906011" sldId="279"/>
            <ac:spMk id="44" creationId="{F203A174-7866-4847-A2E8-CE68DF50BD12}"/>
          </ac:spMkLst>
        </pc:spChg>
        <pc:spChg chg="mod topLvl">
          <ac:chgData name="Xin Zhang (FA Talent)" userId="474f572f-8271-4f60-858e-cee871e0aec6" providerId="ADAL" clId="{C1672A49-5939-4DA9-BB6E-1CC7496876B4}" dt="2022-01-04T01:10:01.698" v="2073" actId="165"/>
          <ac:spMkLst>
            <pc:docMk/>
            <pc:sldMk cId="392906011" sldId="279"/>
            <ac:spMk id="45" creationId="{C1774C56-F421-4A2C-B641-1AB5C0A8CD5D}"/>
          </ac:spMkLst>
        </pc:spChg>
        <pc:spChg chg="mod topLvl">
          <ac:chgData name="Xin Zhang (FA Talent)" userId="474f572f-8271-4f60-858e-cee871e0aec6" providerId="ADAL" clId="{C1672A49-5939-4DA9-BB6E-1CC7496876B4}" dt="2022-01-04T01:12:16.917" v="2092" actId="20577"/>
          <ac:spMkLst>
            <pc:docMk/>
            <pc:sldMk cId="392906011" sldId="279"/>
            <ac:spMk id="46" creationId="{AEFAD436-4B6A-4E53-9820-FC456DE0A943}"/>
          </ac:spMkLst>
        </pc:spChg>
        <pc:spChg chg="mod topLvl">
          <ac:chgData name="Xin Zhang (FA Talent)" userId="474f572f-8271-4f60-858e-cee871e0aec6" providerId="ADAL" clId="{C1672A49-5939-4DA9-BB6E-1CC7496876B4}" dt="2022-01-04T01:10:01.698" v="2073" actId="165"/>
          <ac:spMkLst>
            <pc:docMk/>
            <pc:sldMk cId="392906011" sldId="279"/>
            <ac:spMk id="47" creationId="{B001B8AB-DFCE-4BDA-9CA4-4CBAB274A139}"/>
          </ac:spMkLst>
        </pc:spChg>
        <pc:spChg chg="mod topLvl">
          <ac:chgData name="Xin Zhang (FA Talent)" userId="474f572f-8271-4f60-858e-cee871e0aec6" providerId="ADAL" clId="{C1672A49-5939-4DA9-BB6E-1CC7496876B4}" dt="2022-01-04T01:10:01.698" v="2073" actId="165"/>
          <ac:spMkLst>
            <pc:docMk/>
            <pc:sldMk cId="392906011" sldId="279"/>
            <ac:spMk id="49" creationId="{337835AA-91D2-42F0-9201-3BB44D8246D6}"/>
          </ac:spMkLst>
        </pc:spChg>
        <pc:spChg chg="mod topLvl">
          <ac:chgData name="Xin Zhang (FA Talent)" userId="474f572f-8271-4f60-858e-cee871e0aec6" providerId="ADAL" clId="{C1672A49-5939-4DA9-BB6E-1CC7496876B4}" dt="2022-01-04T01:10:01.698" v="2073" actId="165"/>
          <ac:spMkLst>
            <pc:docMk/>
            <pc:sldMk cId="392906011" sldId="279"/>
            <ac:spMk id="50" creationId="{F7E4741D-CBC8-4C2E-8852-FE29AE791995}"/>
          </ac:spMkLst>
        </pc:spChg>
        <pc:spChg chg="mod topLvl">
          <ac:chgData name="Xin Zhang (FA Talent)" userId="474f572f-8271-4f60-858e-cee871e0aec6" providerId="ADAL" clId="{C1672A49-5939-4DA9-BB6E-1CC7496876B4}" dt="2022-01-04T01:12:11.425" v="2090"/>
          <ac:spMkLst>
            <pc:docMk/>
            <pc:sldMk cId="392906011" sldId="279"/>
            <ac:spMk id="51" creationId="{52874825-C958-4075-A754-A7679DD4BDB5}"/>
          </ac:spMkLst>
        </pc:spChg>
        <pc:spChg chg="mod topLvl">
          <ac:chgData name="Xin Zhang (FA Talent)" userId="474f572f-8271-4f60-858e-cee871e0aec6" providerId="ADAL" clId="{C1672A49-5939-4DA9-BB6E-1CC7496876B4}" dt="2022-01-04T01:10:01.698" v="2073" actId="165"/>
          <ac:spMkLst>
            <pc:docMk/>
            <pc:sldMk cId="392906011" sldId="279"/>
            <ac:spMk id="52" creationId="{7C533ED6-B229-426D-BCFC-81C19C1C437F}"/>
          </ac:spMkLst>
        </pc:spChg>
        <pc:grpChg chg="del">
          <ac:chgData name="Xin Zhang (FA Talent)" userId="474f572f-8271-4f60-858e-cee871e0aec6" providerId="ADAL" clId="{C1672A49-5939-4DA9-BB6E-1CC7496876B4}" dt="2021-12-30T10:28:21.630" v="1486" actId="478"/>
          <ac:grpSpMkLst>
            <pc:docMk/>
            <pc:sldMk cId="392906011" sldId="279"/>
            <ac:grpSpMk id="13" creationId="{8044A0BC-5557-40B6-BD65-5117CF7F3C0D}"/>
          </ac:grpSpMkLst>
        </pc:grpChg>
        <pc:grpChg chg="add mod">
          <ac:chgData name="Xin Zhang (FA Talent)" userId="474f572f-8271-4f60-858e-cee871e0aec6" providerId="ADAL" clId="{C1672A49-5939-4DA9-BB6E-1CC7496876B4}" dt="2021-12-30T10:28:21.807" v="1487"/>
          <ac:grpSpMkLst>
            <pc:docMk/>
            <pc:sldMk cId="392906011" sldId="279"/>
            <ac:grpSpMk id="22" creationId="{EA51E34E-F92A-4ED9-BB95-B882076522D1}"/>
          </ac:grpSpMkLst>
        </pc:grpChg>
        <pc:grpChg chg="add del mod">
          <ac:chgData name="Xin Zhang (FA Talent)" userId="474f572f-8271-4f60-858e-cee871e0aec6" providerId="ADAL" clId="{C1672A49-5939-4DA9-BB6E-1CC7496876B4}" dt="2021-12-31T02:02:07.059" v="1941" actId="165"/>
          <ac:grpSpMkLst>
            <pc:docMk/>
            <pc:sldMk cId="392906011" sldId="279"/>
            <ac:grpSpMk id="26" creationId="{AE51C6CF-99C1-4D82-B78E-1AA6F0F1063C}"/>
          </ac:grpSpMkLst>
        </pc:grpChg>
        <pc:grpChg chg="add del mod">
          <ac:chgData name="Xin Zhang (FA Talent)" userId="474f572f-8271-4f60-858e-cee871e0aec6" providerId="ADAL" clId="{C1672A49-5939-4DA9-BB6E-1CC7496876B4}" dt="2022-01-04T01:10:01.698" v="2073" actId="165"/>
          <ac:grpSpMkLst>
            <pc:docMk/>
            <pc:sldMk cId="392906011" sldId="279"/>
            <ac:grpSpMk id="31" creationId="{C62C0156-CE7A-4910-B733-FD19830185AC}"/>
          </ac:grpSpMkLst>
        </pc:grpChg>
        <pc:picChg chg="del mod">
          <ac:chgData name="Xin Zhang (FA Talent)" userId="474f572f-8271-4f60-858e-cee871e0aec6" providerId="ADAL" clId="{C1672A49-5939-4DA9-BB6E-1CC7496876B4}" dt="2022-01-04T01:09:34.204" v="2070" actId="478"/>
          <ac:picMkLst>
            <pc:docMk/>
            <pc:sldMk cId="392906011" sldId="279"/>
            <ac:picMk id="17" creationId="{00000000-0000-0000-0000-000000000000}"/>
          </ac:picMkLst>
        </pc:picChg>
        <pc:cxnChg chg="mod topLvl">
          <ac:chgData name="Xin Zhang (FA Talent)" userId="474f572f-8271-4f60-858e-cee871e0aec6" providerId="ADAL" clId="{C1672A49-5939-4DA9-BB6E-1CC7496876B4}" dt="2022-01-04T01:10:01.698" v="2073" actId="165"/>
          <ac:cxnSpMkLst>
            <pc:docMk/>
            <pc:sldMk cId="392906011" sldId="279"/>
            <ac:cxnSpMk id="38" creationId="{5C80BB6E-CE09-4B97-96F4-6A48BAE2A15E}"/>
          </ac:cxnSpMkLst>
        </pc:cxnChg>
        <pc:cxnChg chg="mod topLvl">
          <ac:chgData name="Xin Zhang (FA Talent)" userId="474f572f-8271-4f60-858e-cee871e0aec6" providerId="ADAL" clId="{C1672A49-5939-4DA9-BB6E-1CC7496876B4}" dt="2022-01-04T01:10:01.698" v="2073" actId="165"/>
          <ac:cxnSpMkLst>
            <pc:docMk/>
            <pc:sldMk cId="392906011" sldId="279"/>
            <ac:cxnSpMk id="43" creationId="{A9CAAB6D-D7C3-49A0-9D10-714194C69757}"/>
          </ac:cxnSpMkLst>
        </pc:cxnChg>
        <pc:cxnChg chg="mod topLvl">
          <ac:chgData name="Xin Zhang (FA Talent)" userId="474f572f-8271-4f60-858e-cee871e0aec6" providerId="ADAL" clId="{C1672A49-5939-4DA9-BB6E-1CC7496876B4}" dt="2022-01-04T01:10:01.698" v="2073" actId="165"/>
          <ac:cxnSpMkLst>
            <pc:docMk/>
            <pc:sldMk cId="392906011" sldId="279"/>
            <ac:cxnSpMk id="48" creationId="{C14C3A03-CE45-48C2-86A9-4760CD332D9E}"/>
          </ac:cxnSpMkLst>
        </pc:cxnChg>
        <pc:cxnChg chg="mod topLvl">
          <ac:chgData name="Xin Zhang (FA Talent)" userId="474f572f-8271-4f60-858e-cee871e0aec6" providerId="ADAL" clId="{C1672A49-5939-4DA9-BB6E-1CC7496876B4}" dt="2022-01-04T01:10:01.698" v="2073" actId="165"/>
          <ac:cxnSpMkLst>
            <pc:docMk/>
            <pc:sldMk cId="392906011" sldId="279"/>
            <ac:cxnSpMk id="53" creationId="{45975C74-760E-4775-950F-1018801F840A}"/>
          </ac:cxnSpMkLst>
        </pc:cxnChg>
      </pc:sldChg>
      <pc:sldChg chg="addSp delSp modSp mod">
        <pc:chgData name="Xin Zhang (FA Talent)" userId="474f572f-8271-4f60-858e-cee871e0aec6" providerId="ADAL" clId="{C1672A49-5939-4DA9-BB6E-1CC7496876B4}" dt="2022-01-04T01:14:07.803" v="2115" actId="478"/>
        <pc:sldMkLst>
          <pc:docMk/>
          <pc:sldMk cId="3320177587" sldId="280"/>
        </pc:sldMkLst>
        <pc:spChg chg="del mod topLvl">
          <ac:chgData name="Xin Zhang (FA Talent)" userId="474f572f-8271-4f60-858e-cee871e0aec6" providerId="ADAL" clId="{C1672A49-5939-4DA9-BB6E-1CC7496876B4}" dt="2022-01-04T01:13:01.068" v="2101" actId="478"/>
          <ac:spMkLst>
            <pc:docMk/>
            <pc:sldMk cId="3320177587" sldId="280"/>
            <ac:spMk id="3" creationId="{00000000-0000-0000-0000-000000000000}"/>
          </ac:spMkLst>
        </pc:spChg>
        <pc:spChg chg="del">
          <ac:chgData name="Xin Zhang (FA Talent)" userId="474f572f-8271-4f60-858e-cee871e0aec6" providerId="ADAL" clId="{C1672A49-5939-4DA9-BB6E-1CC7496876B4}" dt="2022-01-04T01:12:39.670" v="2096" actId="478"/>
          <ac:spMkLst>
            <pc:docMk/>
            <pc:sldMk cId="3320177587" sldId="280"/>
            <ac:spMk id="9" creationId="{00000000-0000-0000-0000-000000000000}"/>
          </ac:spMkLst>
        </pc:spChg>
        <pc:spChg chg="del">
          <ac:chgData name="Xin Zhang (FA Talent)" userId="474f572f-8271-4f60-858e-cee871e0aec6" providerId="ADAL" clId="{C1672A49-5939-4DA9-BB6E-1CC7496876B4}" dt="2022-01-04T01:12:39.670" v="2096" actId="478"/>
          <ac:spMkLst>
            <pc:docMk/>
            <pc:sldMk cId="3320177587" sldId="280"/>
            <ac:spMk id="10" creationId="{00000000-0000-0000-0000-000000000000}"/>
          </ac:spMkLst>
        </pc:spChg>
        <pc:spChg chg="del">
          <ac:chgData name="Xin Zhang (FA Talent)" userId="474f572f-8271-4f60-858e-cee871e0aec6" providerId="ADAL" clId="{C1672A49-5939-4DA9-BB6E-1CC7496876B4}" dt="2022-01-04T01:12:37.274" v="2095" actId="478"/>
          <ac:spMkLst>
            <pc:docMk/>
            <pc:sldMk cId="3320177587" sldId="280"/>
            <ac:spMk id="12" creationId="{00000000-0000-0000-0000-000000000000}"/>
          </ac:spMkLst>
        </pc:spChg>
        <pc:spChg chg="del">
          <ac:chgData name="Xin Zhang (FA Talent)" userId="474f572f-8271-4f60-858e-cee871e0aec6" providerId="ADAL" clId="{C1672A49-5939-4DA9-BB6E-1CC7496876B4}" dt="2022-01-04T01:12:37.274" v="2095" actId="478"/>
          <ac:spMkLst>
            <pc:docMk/>
            <pc:sldMk cId="3320177587" sldId="280"/>
            <ac:spMk id="13" creationId="{00000000-0000-0000-0000-000000000000}"/>
          </ac:spMkLst>
        </pc:spChg>
        <pc:spChg chg="del">
          <ac:chgData name="Xin Zhang (FA Talent)" userId="474f572f-8271-4f60-858e-cee871e0aec6" providerId="ADAL" clId="{C1672A49-5939-4DA9-BB6E-1CC7496876B4}" dt="2022-01-04T01:12:37.274" v="2095" actId="478"/>
          <ac:spMkLst>
            <pc:docMk/>
            <pc:sldMk cId="3320177587" sldId="280"/>
            <ac:spMk id="15" creationId="{00000000-0000-0000-0000-000000000000}"/>
          </ac:spMkLst>
        </pc:spChg>
        <pc:spChg chg="del">
          <ac:chgData name="Xin Zhang (FA Talent)" userId="474f572f-8271-4f60-858e-cee871e0aec6" providerId="ADAL" clId="{C1672A49-5939-4DA9-BB6E-1CC7496876B4}" dt="2022-01-04T01:12:37.274" v="2095" actId="478"/>
          <ac:spMkLst>
            <pc:docMk/>
            <pc:sldMk cId="3320177587" sldId="280"/>
            <ac:spMk id="16" creationId="{00000000-0000-0000-0000-000000000000}"/>
          </ac:spMkLst>
        </pc:spChg>
        <pc:spChg chg="mod">
          <ac:chgData name="Xin Zhang (FA Talent)" userId="474f572f-8271-4f60-858e-cee871e0aec6" providerId="ADAL" clId="{C1672A49-5939-4DA9-BB6E-1CC7496876B4}" dt="2021-12-30T10:28:25.780" v="1489"/>
          <ac:spMkLst>
            <pc:docMk/>
            <pc:sldMk cId="3320177587" sldId="280"/>
            <ac:spMk id="24" creationId="{3D384B95-C822-4475-853B-892C7EB43DA6}"/>
          </ac:spMkLst>
        </pc:spChg>
        <pc:spChg chg="mod">
          <ac:chgData name="Xin Zhang (FA Talent)" userId="474f572f-8271-4f60-858e-cee871e0aec6" providerId="ADAL" clId="{C1672A49-5939-4DA9-BB6E-1CC7496876B4}" dt="2021-12-30T10:28:25.780" v="1489"/>
          <ac:spMkLst>
            <pc:docMk/>
            <pc:sldMk cId="3320177587" sldId="280"/>
            <ac:spMk id="25" creationId="{047095D8-2109-4393-9F21-EA2BEB84293C}"/>
          </ac:spMkLst>
        </pc:spChg>
        <pc:spChg chg="mod">
          <ac:chgData name="Xin Zhang (FA Talent)" userId="474f572f-8271-4f60-858e-cee871e0aec6" providerId="ADAL" clId="{C1672A49-5939-4DA9-BB6E-1CC7496876B4}" dt="2021-12-30T10:28:25.780" v="1489"/>
          <ac:spMkLst>
            <pc:docMk/>
            <pc:sldMk cId="3320177587" sldId="280"/>
            <ac:spMk id="26" creationId="{85F36022-F2EF-4830-A612-14914106BD36}"/>
          </ac:spMkLst>
        </pc:spChg>
        <pc:spChg chg="mod topLvl">
          <ac:chgData name="Xin Zhang (FA Talent)" userId="474f572f-8271-4f60-858e-cee871e0aec6" providerId="ADAL" clId="{C1672A49-5939-4DA9-BB6E-1CC7496876B4}" dt="2022-01-04T01:13:26.858" v="2106" actId="207"/>
          <ac:spMkLst>
            <pc:docMk/>
            <pc:sldMk cId="3320177587" sldId="280"/>
            <ac:spMk id="28" creationId="{AD95A4CC-AF18-4406-9955-0F48678E4458}"/>
          </ac:spMkLst>
        </pc:spChg>
        <pc:spChg chg="del mod topLvl">
          <ac:chgData name="Xin Zhang (FA Talent)" userId="474f572f-8271-4f60-858e-cee871e0aec6" providerId="ADAL" clId="{C1672A49-5939-4DA9-BB6E-1CC7496876B4}" dt="2022-01-04T01:14:07.803" v="2115" actId="478"/>
          <ac:spMkLst>
            <pc:docMk/>
            <pc:sldMk cId="3320177587" sldId="280"/>
            <ac:spMk id="29" creationId="{DBB23A67-3062-4338-AAB5-46EE5D8FCF54}"/>
          </ac:spMkLst>
        </pc:spChg>
        <pc:spChg chg="mod topLvl">
          <ac:chgData name="Xin Zhang (FA Talent)" userId="474f572f-8271-4f60-858e-cee871e0aec6" providerId="ADAL" clId="{C1672A49-5939-4DA9-BB6E-1CC7496876B4}" dt="2022-01-04T01:13:18.918" v="2105" actId="165"/>
          <ac:spMkLst>
            <pc:docMk/>
            <pc:sldMk cId="3320177587" sldId="280"/>
            <ac:spMk id="30" creationId="{8E16902A-E09D-44E7-A313-4EE9AE020348}"/>
          </ac:spMkLst>
        </pc:spChg>
        <pc:spChg chg="mod topLvl">
          <ac:chgData name="Xin Zhang (FA Talent)" userId="474f572f-8271-4f60-858e-cee871e0aec6" providerId="ADAL" clId="{C1672A49-5939-4DA9-BB6E-1CC7496876B4}" dt="2022-01-04T01:13:18.918" v="2105" actId="165"/>
          <ac:spMkLst>
            <pc:docMk/>
            <pc:sldMk cId="3320177587" sldId="280"/>
            <ac:spMk id="31" creationId="{3761E52E-DFC1-4216-9A79-A51F008063E6}"/>
          </ac:spMkLst>
        </pc:spChg>
        <pc:spChg chg="mod topLvl">
          <ac:chgData name="Xin Zhang (FA Talent)" userId="474f572f-8271-4f60-858e-cee871e0aec6" providerId="ADAL" clId="{C1672A49-5939-4DA9-BB6E-1CC7496876B4}" dt="2022-01-04T01:13:54.994" v="2111" actId="207"/>
          <ac:spMkLst>
            <pc:docMk/>
            <pc:sldMk cId="3320177587" sldId="280"/>
            <ac:spMk id="32" creationId="{83CA5E45-45E0-4AFE-AB50-EB1874275166}"/>
          </ac:spMkLst>
        </pc:spChg>
        <pc:spChg chg="mod topLvl">
          <ac:chgData name="Xin Zhang (FA Talent)" userId="474f572f-8271-4f60-858e-cee871e0aec6" providerId="ADAL" clId="{C1672A49-5939-4DA9-BB6E-1CC7496876B4}" dt="2022-01-04T01:13:18.918" v="2105" actId="165"/>
          <ac:spMkLst>
            <pc:docMk/>
            <pc:sldMk cId="3320177587" sldId="280"/>
            <ac:spMk id="33" creationId="{509ECBE0-195C-42EA-90F9-671B1AB80D2C}"/>
          </ac:spMkLst>
        </pc:spChg>
        <pc:spChg chg="mod topLvl">
          <ac:chgData name="Xin Zhang (FA Talent)" userId="474f572f-8271-4f60-858e-cee871e0aec6" providerId="ADAL" clId="{C1672A49-5939-4DA9-BB6E-1CC7496876B4}" dt="2022-01-04T01:13:18.918" v="2105" actId="165"/>
          <ac:spMkLst>
            <pc:docMk/>
            <pc:sldMk cId="3320177587" sldId="280"/>
            <ac:spMk id="34" creationId="{F1E60E2B-CC24-4C21-A6D2-8609453B1F64}"/>
          </ac:spMkLst>
        </pc:spChg>
        <pc:spChg chg="mod topLvl">
          <ac:chgData name="Xin Zhang (FA Talent)" userId="474f572f-8271-4f60-858e-cee871e0aec6" providerId="ADAL" clId="{C1672A49-5939-4DA9-BB6E-1CC7496876B4}" dt="2022-01-04T01:13:18.918" v="2105" actId="165"/>
          <ac:spMkLst>
            <pc:docMk/>
            <pc:sldMk cId="3320177587" sldId="280"/>
            <ac:spMk id="35" creationId="{82261D17-10D3-404D-8090-EBBDCCDBC67E}"/>
          </ac:spMkLst>
        </pc:spChg>
        <pc:spChg chg="mod topLvl">
          <ac:chgData name="Xin Zhang (FA Talent)" userId="474f572f-8271-4f60-858e-cee871e0aec6" providerId="ADAL" clId="{C1672A49-5939-4DA9-BB6E-1CC7496876B4}" dt="2022-01-04T01:13:18.918" v="2105" actId="165"/>
          <ac:spMkLst>
            <pc:docMk/>
            <pc:sldMk cId="3320177587" sldId="280"/>
            <ac:spMk id="36" creationId="{B52584EC-CD95-4DFA-AD0B-CBE3809EE2DE}"/>
          </ac:spMkLst>
        </pc:spChg>
        <pc:spChg chg="del mod topLvl">
          <ac:chgData name="Xin Zhang (FA Talent)" userId="474f572f-8271-4f60-858e-cee871e0aec6" providerId="ADAL" clId="{C1672A49-5939-4DA9-BB6E-1CC7496876B4}" dt="2022-01-04T01:14:07.803" v="2115" actId="478"/>
          <ac:spMkLst>
            <pc:docMk/>
            <pc:sldMk cId="3320177587" sldId="280"/>
            <ac:spMk id="37" creationId="{CCD68599-A1D6-42C9-9616-5774FDA617C3}"/>
          </ac:spMkLst>
        </pc:spChg>
        <pc:spChg chg="mod topLvl">
          <ac:chgData name="Xin Zhang (FA Talent)" userId="474f572f-8271-4f60-858e-cee871e0aec6" providerId="ADAL" clId="{C1672A49-5939-4DA9-BB6E-1CC7496876B4}" dt="2022-01-04T01:13:18.918" v="2105" actId="165"/>
          <ac:spMkLst>
            <pc:docMk/>
            <pc:sldMk cId="3320177587" sldId="280"/>
            <ac:spMk id="38" creationId="{5092A988-8F21-4089-8CB7-D3013461106F}"/>
          </ac:spMkLst>
        </pc:spChg>
        <pc:spChg chg="mod topLvl">
          <ac:chgData name="Xin Zhang (FA Talent)" userId="474f572f-8271-4f60-858e-cee871e0aec6" providerId="ADAL" clId="{C1672A49-5939-4DA9-BB6E-1CC7496876B4}" dt="2022-01-04T01:13:18.918" v="2105" actId="165"/>
          <ac:spMkLst>
            <pc:docMk/>
            <pc:sldMk cId="3320177587" sldId="280"/>
            <ac:spMk id="39" creationId="{8A48F5C9-FD83-4E59-9E9F-E76618E4C940}"/>
          </ac:spMkLst>
        </pc:spChg>
        <pc:spChg chg="mod ord topLvl">
          <ac:chgData name="Xin Zhang (FA Talent)" userId="474f572f-8271-4f60-858e-cee871e0aec6" providerId="ADAL" clId="{C1672A49-5939-4DA9-BB6E-1CC7496876B4}" dt="2022-01-04T01:14:03.550" v="2114"/>
          <ac:spMkLst>
            <pc:docMk/>
            <pc:sldMk cId="3320177587" sldId="280"/>
            <ac:spMk id="40" creationId="{7FAFD335-80AD-4800-85F2-84B24DB25CC0}"/>
          </ac:spMkLst>
        </pc:spChg>
        <pc:spChg chg="mod topLvl">
          <ac:chgData name="Xin Zhang (FA Talent)" userId="474f572f-8271-4f60-858e-cee871e0aec6" providerId="ADAL" clId="{C1672A49-5939-4DA9-BB6E-1CC7496876B4}" dt="2022-01-04T01:13:18.918" v="2105" actId="165"/>
          <ac:spMkLst>
            <pc:docMk/>
            <pc:sldMk cId="3320177587" sldId="280"/>
            <ac:spMk id="41" creationId="{6E018E1E-0AFB-424C-BEDC-012C722D8AED}"/>
          </ac:spMkLst>
        </pc:spChg>
        <pc:spChg chg="mod topLvl">
          <ac:chgData name="Xin Zhang (FA Talent)" userId="474f572f-8271-4f60-858e-cee871e0aec6" providerId="ADAL" clId="{C1672A49-5939-4DA9-BB6E-1CC7496876B4}" dt="2022-01-04T01:13:18.918" v="2105" actId="165"/>
          <ac:spMkLst>
            <pc:docMk/>
            <pc:sldMk cId="3320177587" sldId="280"/>
            <ac:spMk id="42" creationId="{39DEA80B-5442-4771-8550-261B3325999C}"/>
          </ac:spMkLst>
        </pc:spChg>
        <pc:spChg chg="mod ord topLvl">
          <ac:chgData name="Xin Zhang (FA Talent)" userId="474f572f-8271-4f60-858e-cee871e0aec6" providerId="ADAL" clId="{C1672A49-5939-4DA9-BB6E-1CC7496876B4}" dt="2022-01-04T01:14:03.550" v="2114"/>
          <ac:spMkLst>
            <pc:docMk/>
            <pc:sldMk cId="3320177587" sldId="280"/>
            <ac:spMk id="43" creationId="{BD0BAC13-35F9-4C8E-94F0-E4BDA966B7D4}"/>
          </ac:spMkLst>
        </pc:spChg>
        <pc:spChg chg="mod topLvl">
          <ac:chgData name="Xin Zhang (FA Talent)" userId="474f572f-8271-4f60-858e-cee871e0aec6" providerId="ADAL" clId="{C1672A49-5939-4DA9-BB6E-1CC7496876B4}" dt="2022-01-04T01:13:18.918" v="2105" actId="165"/>
          <ac:spMkLst>
            <pc:docMk/>
            <pc:sldMk cId="3320177587" sldId="280"/>
            <ac:spMk id="44" creationId="{1392A472-C135-4D0A-A0CE-F4DFF08BF1AF}"/>
          </ac:spMkLst>
        </pc:spChg>
        <pc:spChg chg="mod topLvl">
          <ac:chgData name="Xin Zhang (FA Talent)" userId="474f572f-8271-4f60-858e-cee871e0aec6" providerId="ADAL" clId="{C1672A49-5939-4DA9-BB6E-1CC7496876B4}" dt="2022-01-04T01:13:18.918" v="2105" actId="165"/>
          <ac:spMkLst>
            <pc:docMk/>
            <pc:sldMk cId="3320177587" sldId="280"/>
            <ac:spMk id="45" creationId="{F47B4FDB-A33A-4FC8-85C4-505C24667CEF}"/>
          </ac:spMkLst>
        </pc:spChg>
        <pc:grpChg chg="del mod">
          <ac:chgData name="Xin Zhang (FA Talent)" userId="474f572f-8271-4f60-858e-cee871e0aec6" providerId="ADAL" clId="{C1672A49-5939-4DA9-BB6E-1CC7496876B4}" dt="2022-01-04T01:13:01.068" v="2101" actId="478"/>
          <ac:grpSpMkLst>
            <pc:docMk/>
            <pc:sldMk cId="3320177587" sldId="280"/>
            <ac:grpSpMk id="2" creationId="{00000000-0000-0000-0000-000000000000}"/>
          </ac:grpSpMkLst>
        </pc:grpChg>
        <pc:grpChg chg="del">
          <ac:chgData name="Xin Zhang (FA Talent)" userId="474f572f-8271-4f60-858e-cee871e0aec6" providerId="ADAL" clId="{C1672A49-5939-4DA9-BB6E-1CC7496876B4}" dt="2021-12-30T10:28:25.582" v="1488" actId="478"/>
          <ac:grpSpMkLst>
            <pc:docMk/>
            <pc:sldMk cId="3320177587" sldId="280"/>
            <ac:grpSpMk id="17" creationId="{F5EF9BF9-A4C2-4A70-B1A5-6FF584AC58ED}"/>
          </ac:grpSpMkLst>
        </pc:grpChg>
        <pc:grpChg chg="add mod">
          <ac:chgData name="Xin Zhang (FA Talent)" userId="474f572f-8271-4f60-858e-cee871e0aec6" providerId="ADAL" clId="{C1672A49-5939-4DA9-BB6E-1CC7496876B4}" dt="2021-12-30T10:28:25.780" v="1489"/>
          <ac:grpSpMkLst>
            <pc:docMk/>
            <pc:sldMk cId="3320177587" sldId="280"/>
            <ac:grpSpMk id="23" creationId="{8370F04D-D3E7-45DB-A20E-D1BA49539F1B}"/>
          </ac:grpSpMkLst>
        </pc:grpChg>
        <pc:grpChg chg="add del mod">
          <ac:chgData name="Xin Zhang (FA Talent)" userId="474f572f-8271-4f60-858e-cee871e0aec6" providerId="ADAL" clId="{C1672A49-5939-4DA9-BB6E-1CC7496876B4}" dt="2022-01-04T01:13:18.918" v="2105" actId="165"/>
          <ac:grpSpMkLst>
            <pc:docMk/>
            <pc:sldMk cId="3320177587" sldId="280"/>
            <ac:grpSpMk id="27" creationId="{FA6287CB-11D1-4040-AD03-917C937AB247}"/>
          </ac:grpSpMkLst>
        </pc:grpChg>
        <pc:picChg chg="del topLvl">
          <ac:chgData name="Xin Zhang (FA Talent)" userId="474f572f-8271-4f60-858e-cee871e0aec6" providerId="ADAL" clId="{C1672A49-5939-4DA9-BB6E-1CC7496876B4}" dt="2022-01-04T01:13:02.793" v="2102" actId="478"/>
          <ac:picMkLst>
            <pc:docMk/>
            <pc:sldMk cId="3320177587" sldId="280"/>
            <ac:picMk id="5" creationId="{00000000-0000-0000-0000-000000000000}"/>
          </ac:picMkLst>
        </pc:picChg>
        <pc:picChg chg="del">
          <ac:chgData name="Xin Zhang (FA Talent)" userId="474f572f-8271-4f60-858e-cee871e0aec6" providerId="ADAL" clId="{C1672A49-5939-4DA9-BB6E-1CC7496876B4}" dt="2022-01-04T01:13:03.336" v="2103" actId="478"/>
          <ac:picMkLst>
            <pc:docMk/>
            <pc:sldMk cId="3320177587" sldId="280"/>
            <ac:picMk id="20" creationId="{00000000-0000-0000-0000-000000000000}"/>
          </ac:picMkLst>
        </pc:picChg>
        <pc:cxnChg chg="del">
          <ac:chgData name="Xin Zhang (FA Talent)" userId="474f572f-8271-4f60-858e-cee871e0aec6" providerId="ADAL" clId="{C1672A49-5939-4DA9-BB6E-1CC7496876B4}" dt="2022-01-04T01:12:39.670" v="2096" actId="478"/>
          <ac:cxnSpMkLst>
            <pc:docMk/>
            <pc:sldMk cId="3320177587" sldId="280"/>
            <ac:cxnSpMk id="8" creationId="{00000000-0000-0000-0000-000000000000}"/>
          </ac:cxnSpMkLst>
        </pc:cxnChg>
        <pc:cxnChg chg="del">
          <ac:chgData name="Xin Zhang (FA Talent)" userId="474f572f-8271-4f60-858e-cee871e0aec6" providerId="ADAL" clId="{C1672A49-5939-4DA9-BB6E-1CC7496876B4}" dt="2022-01-04T01:12:37.274" v="2095" actId="478"/>
          <ac:cxnSpMkLst>
            <pc:docMk/>
            <pc:sldMk cId="3320177587" sldId="280"/>
            <ac:cxnSpMk id="11" creationId="{00000000-0000-0000-0000-000000000000}"/>
          </ac:cxnSpMkLst>
        </pc:cxnChg>
        <pc:cxnChg chg="del">
          <ac:chgData name="Xin Zhang (FA Talent)" userId="474f572f-8271-4f60-858e-cee871e0aec6" providerId="ADAL" clId="{C1672A49-5939-4DA9-BB6E-1CC7496876B4}" dt="2022-01-04T01:12:37.274" v="2095" actId="478"/>
          <ac:cxnSpMkLst>
            <pc:docMk/>
            <pc:sldMk cId="3320177587" sldId="280"/>
            <ac:cxnSpMk id="14" creationId="{00000000-0000-0000-0000-000000000000}"/>
          </ac:cxnSpMkLst>
        </pc:cxnChg>
      </pc:sldChg>
      <pc:sldChg chg="addSp delSp modSp mod">
        <pc:chgData name="Xin Zhang (FA Talent)" userId="474f572f-8271-4f60-858e-cee871e0aec6" providerId="ADAL" clId="{C1672A49-5939-4DA9-BB6E-1CC7496876B4}" dt="2022-01-04T01:43:25.281" v="3025" actId="207"/>
        <pc:sldMkLst>
          <pc:docMk/>
          <pc:sldMk cId="186703632" sldId="282"/>
        </pc:sldMkLst>
        <pc:spChg chg="mod">
          <ac:chgData name="Xin Zhang (FA Talent)" userId="474f572f-8271-4f60-858e-cee871e0aec6" providerId="ADAL" clId="{C1672A49-5939-4DA9-BB6E-1CC7496876B4}" dt="2022-01-04T01:14:24.998" v="2116" actId="164"/>
          <ac:spMkLst>
            <pc:docMk/>
            <pc:sldMk cId="186703632" sldId="282"/>
            <ac:spMk id="3" creationId="{00000000-0000-0000-0000-000000000000}"/>
          </ac:spMkLst>
        </pc:spChg>
        <pc:spChg chg="mod">
          <ac:chgData name="Xin Zhang (FA Talent)" userId="474f572f-8271-4f60-858e-cee871e0aec6" providerId="ADAL" clId="{C1672A49-5939-4DA9-BB6E-1CC7496876B4}" dt="2022-01-04T01:14:24.998" v="2116" actId="164"/>
          <ac:spMkLst>
            <pc:docMk/>
            <pc:sldMk cId="186703632" sldId="282"/>
            <ac:spMk id="4" creationId="{00000000-0000-0000-0000-000000000000}"/>
          </ac:spMkLst>
        </pc:spChg>
        <pc:spChg chg="mod">
          <ac:chgData name="Xin Zhang (FA Talent)" userId="474f572f-8271-4f60-858e-cee871e0aec6" providerId="ADAL" clId="{C1672A49-5939-4DA9-BB6E-1CC7496876B4}" dt="2022-01-04T01:14:24.998" v="2116" actId="164"/>
          <ac:spMkLst>
            <pc:docMk/>
            <pc:sldMk cId="186703632" sldId="282"/>
            <ac:spMk id="5" creationId="{00000000-0000-0000-0000-000000000000}"/>
          </ac:spMkLst>
        </pc:spChg>
        <pc:spChg chg="mod">
          <ac:chgData name="Xin Zhang (FA Talent)" userId="474f572f-8271-4f60-858e-cee871e0aec6" providerId="ADAL" clId="{C1672A49-5939-4DA9-BB6E-1CC7496876B4}" dt="2022-01-04T01:14:24.998" v="2116" actId="164"/>
          <ac:spMkLst>
            <pc:docMk/>
            <pc:sldMk cId="186703632" sldId="282"/>
            <ac:spMk id="6" creationId="{00000000-0000-0000-0000-000000000000}"/>
          </ac:spMkLst>
        </pc:spChg>
        <pc:spChg chg="mod">
          <ac:chgData name="Xin Zhang (FA Talent)" userId="474f572f-8271-4f60-858e-cee871e0aec6" providerId="ADAL" clId="{C1672A49-5939-4DA9-BB6E-1CC7496876B4}" dt="2022-01-04T01:14:24.998" v="2116" actId="164"/>
          <ac:spMkLst>
            <pc:docMk/>
            <pc:sldMk cId="186703632" sldId="282"/>
            <ac:spMk id="11" creationId="{00000000-0000-0000-0000-000000000000}"/>
          </ac:spMkLst>
        </pc:spChg>
        <pc:spChg chg="mod">
          <ac:chgData name="Xin Zhang (FA Talent)" userId="474f572f-8271-4f60-858e-cee871e0aec6" providerId="ADAL" clId="{C1672A49-5939-4DA9-BB6E-1CC7496876B4}" dt="2022-01-04T01:14:24.998" v="2116" actId="164"/>
          <ac:spMkLst>
            <pc:docMk/>
            <pc:sldMk cId="186703632" sldId="282"/>
            <ac:spMk id="19" creationId="{00000000-0000-0000-0000-000000000000}"/>
          </ac:spMkLst>
        </pc:spChg>
        <pc:spChg chg="mod">
          <ac:chgData name="Xin Zhang (FA Talent)" userId="474f572f-8271-4f60-858e-cee871e0aec6" providerId="ADAL" clId="{C1672A49-5939-4DA9-BB6E-1CC7496876B4}" dt="2022-01-04T01:14:24.998" v="2116" actId="164"/>
          <ac:spMkLst>
            <pc:docMk/>
            <pc:sldMk cId="186703632" sldId="282"/>
            <ac:spMk id="22" creationId="{00000000-0000-0000-0000-000000000000}"/>
          </ac:spMkLst>
        </pc:spChg>
        <pc:spChg chg="mod">
          <ac:chgData name="Xin Zhang (FA Talent)" userId="474f572f-8271-4f60-858e-cee871e0aec6" providerId="ADAL" clId="{C1672A49-5939-4DA9-BB6E-1CC7496876B4}" dt="2022-01-04T01:14:24.998" v="2116" actId="164"/>
          <ac:spMkLst>
            <pc:docMk/>
            <pc:sldMk cId="186703632" sldId="282"/>
            <ac:spMk id="29" creationId="{00000000-0000-0000-0000-000000000000}"/>
          </ac:spMkLst>
        </pc:spChg>
        <pc:spChg chg="mod">
          <ac:chgData name="Xin Zhang (FA Talent)" userId="474f572f-8271-4f60-858e-cee871e0aec6" providerId="ADAL" clId="{C1672A49-5939-4DA9-BB6E-1CC7496876B4}" dt="2021-12-30T10:28:30.230" v="1491"/>
          <ac:spMkLst>
            <pc:docMk/>
            <pc:sldMk cId="186703632" sldId="282"/>
            <ac:spMk id="31" creationId="{5948F3EF-0721-48C8-8087-BC9AA0B71C1A}"/>
          </ac:spMkLst>
        </pc:spChg>
        <pc:spChg chg="mod">
          <ac:chgData name="Xin Zhang (FA Talent)" userId="474f572f-8271-4f60-858e-cee871e0aec6" providerId="ADAL" clId="{C1672A49-5939-4DA9-BB6E-1CC7496876B4}" dt="2021-12-30T10:28:30.230" v="1491"/>
          <ac:spMkLst>
            <pc:docMk/>
            <pc:sldMk cId="186703632" sldId="282"/>
            <ac:spMk id="32" creationId="{3E7D74D2-E692-4DE2-83E2-FC158A31433F}"/>
          </ac:spMkLst>
        </pc:spChg>
        <pc:spChg chg="mod">
          <ac:chgData name="Xin Zhang (FA Talent)" userId="474f572f-8271-4f60-858e-cee871e0aec6" providerId="ADAL" clId="{C1672A49-5939-4DA9-BB6E-1CC7496876B4}" dt="2021-12-30T10:28:30.230" v="1491"/>
          <ac:spMkLst>
            <pc:docMk/>
            <pc:sldMk cId="186703632" sldId="282"/>
            <ac:spMk id="33" creationId="{F6B24AF0-EA96-4D91-9BFE-7180B25477EA}"/>
          </ac:spMkLst>
        </pc:spChg>
        <pc:spChg chg="add mod">
          <ac:chgData name="Xin Zhang (FA Talent)" userId="474f572f-8271-4f60-858e-cee871e0aec6" providerId="ADAL" clId="{C1672A49-5939-4DA9-BB6E-1CC7496876B4}" dt="2022-01-04T01:43:25.281" v="3025" actId="207"/>
          <ac:spMkLst>
            <pc:docMk/>
            <pc:sldMk cId="186703632" sldId="282"/>
            <ac:spMk id="34" creationId="{CBF53F51-6983-45D8-8CCD-1FBE53684DCE}"/>
          </ac:spMkLst>
        </pc:spChg>
        <pc:spChg chg="add mod">
          <ac:chgData name="Xin Zhang (FA Talent)" userId="474f572f-8271-4f60-858e-cee871e0aec6" providerId="ADAL" clId="{C1672A49-5939-4DA9-BB6E-1CC7496876B4}" dt="2022-01-04T01:43:25.281" v="3025" actId="207"/>
          <ac:spMkLst>
            <pc:docMk/>
            <pc:sldMk cId="186703632" sldId="282"/>
            <ac:spMk id="35" creationId="{B4AA0A28-6E85-41DA-9D1A-87CCC22FDE9A}"/>
          </ac:spMkLst>
        </pc:spChg>
        <pc:spChg chg="add mod">
          <ac:chgData name="Xin Zhang (FA Talent)" userId="474f572f-8271-4f60-858e-cee871e0aec6" providerId="ADAL" clId="{C1672A49-5939-4DA9-BB6E-1CC7496876B4}" dt="2022-01-04T01:15:59.071" v="2146" actId="1076"/>
          <ac:spMkLst>
            <pc:docMk/>
            <pc:sldMk cId="186703632" sldId="282"/>
            <ac:spMk id="36" creationId="{489E6CFA-F986-4913-8B23-7CBBEE11FEAA}"/>
          </ac:spMkLst>
        </pc:spChg>
        <pc:spChg chg="add mod">
          <ac:chgData name="Xin Zhang (FA Talent)" userId="474f572f-8271-4f60-858e-cee871e0aec6" providerId="ADAL" clId="{C1672A49-5939-4DA9-BB6E-1CC7496876B4}" dt="2022-01-04T01:43:25.281" v="3025" actId="207"/>
          <ac:spMkLst>
            <pc:docMk/>
            <pc:sldMk cId="186703632" sldId="282"/>
            <ac:spMk id="37" creationId="{F7967C68-BFA2-42AB-8727-ACBCD67B2BB2}"/>
          </ac:spMkLst>
        </pc:spChg>
        <pc:spChg chg="mod">
          <ac:chgData name="Xin Zhang (FA Talent)" userId="474f572f-8271-4f60-858e-cee871e0aec6" providerId="ADAL" clId="{C1672A49-5939-4DA9-BB6E-1CC7496876B4}" dt="2022-01-04T01:15:59.071" v="2146" actId="1076"/>
          <ac:spMkLst>
            <pc:docMk/>
            <pc:sldMk cId="186703632" sldId="282"/>
            <ac:spMk id="38" creationId="{00000000-0000-0000-0000-000000000000}"/>
          </ac:spMkLst>
        </pc:spChg>
        <pc:spChg chg="mod">
          <ac:chgData name="Xin Zhang (FA Talent)" userId="474f572f-8271-4f60-858e-cee871e0aec6" providerId="ADAL" clId="{C1672A49-5939-4DA9-BB6E-1CC7496876B4}" dt="2022-01-04T01:15:59.071" v="2146" actId="1076"/>
          <ac:spMkLst>
            <pc:docMk/>
            <pc:sldMk cId="186703632" sldId="282"/>
            <ac:spMk id="46" creationId="{00000000-0000-0000-0000-000000000000}"/>
          </ac:spMkLst>
        </pc:spChg>
        <pc:spChg chg="mod">
          <ac:chgData name="Xin Zhang (FA Talent)" userId="474f572f-8271-4f60-858e-cee871e0aec6" providerId="ADAL" clId="{C1672A49-5939-4DA9-BB6E-1CC7496876B4}" dt="2022-01-04T01:15:59.071" v="2146" actId="1076"/>
          <ac:spMkLst>
            <pc:docMk/>
            <pc:sldMk cId="186703632" sldId="282"/>
            <ac:spMk id="53" creationId="{00000000-0000-0000-0000-000000000000}"/>
          </ac:spMkLst>
        </pc:spChg>
        <pc:spChg chg="mod">
          <ac:chgData name="Xin Zhang (FA Talent)" userId="474f572f-8271-4f60-858e-cee871e0aec6" providerId="ADAL" clId="{C1672A49-5939-4DA9-BB6E-1CC7496876B4}" dt="2022-01-04T01:15:59.071" v="2146" actId="1076"/>
          <ac:spMkLst>
            <pc:docMk/>
            <pc:sldMk cId="186703632" sldId="282"/>
            <ac:spMk id="56" creationId="{00000000-0000-0000-0000-000000000000}"/>
          </ac:spMkLst>
        </pc:spChg>
        <pc:spChg chg="mod">
          <ac:chgData name="Xin Zhang (FA Talent)" userId="474f572f-8271-4f60-858e-cee871e0aec6" providerId="ADAL" clId="{C1672A49-5939-4DA9-BB6E-1CC7496876B4}" dt="2022-01-04T01:16:03.364" v="2147" actId="14100"/>
          <ac:spMkLst>
            <pc:docMk/>
            <pc:sldMk cId="186703632" sldId="282"/>
            <ac:spMk id="64" creationId="{00000000-0000-0000-0000-000000000000}"/>
          </ac:spMkLst>
        </pc:spChg>
        <pc:spChg chg="mod">
          <ac:chgData name="Xin Zhang (FA Talent)" userId="474f572f-8271-4f60-858e-cee871e0aec6" providerId="ADAL" clId="{C1672A49-5939-4DA9-BB6E-1CC7496876B4}" dt="2022-01-04T01:43:25.281" v="3025" actId="207"/>
          <ac:spMkLst>
            <pc:docMk/>
            <pc:sldMk cId="186703632" sldId="282"/>
            <ac:spMk id="65" creationId="{00000000-0000-0000-0000-000000000000}"/>
          </ac:spMkLst>
        </pc:spChg>
        <pc:spChg chg="mod">
          <ac:chgData name="Xin Zhang (FA Talent)" userId="474f572f-8271-4f60-858e-cee871e0aec6" providerId="ADAL" clId="{C1672A49-5939-4DA9-BB6E-1CC7496876B4}" dt="2022-01-04T01:15:59.071" v="2146" actId="1076"/>
          <ac:spMkLst>
            <pc:docMk/>
            <pc:sldMk cId="186703632" sldId="282"/>
            <ac:spMk id="67" creationId="{00000000-0000-0000-0000-000000000000}"/>
          </ac:spMkLst>
        </pc:spChg>
        <pc:spChg chg="del mod">
          <ac:chgData name="Xin Zhang (FA Talent)" userId="474f572f-8271-4f60-858e-cee871e0aec6" providerId="ADAL" clId="{C1672A49-5939-4DA9-BB6E-1CC7496876B4}" dt="2022-01-04T01:16:57.922" v="2214" actId="478"/>
          <ac:spMkLst>
            <pc:docMk/>
            <pc:sldMk cId="186703632" sldId="282"/>
            <ac:spMk id="68" creationId="{00000000-0000-0000-0000-000000000000}"/>
          </ac:spMkLst>
        </pc:spChg>
        <pc:spChg chg="mod">
          <ac:chgData name="Xin Zhang (FA Talent)" userId="474f572f-8271-4f60-858e-cee871e0aec6" providerId="ADAL" clId="{C1672A49-5939-4DA9-BB6E-1CC7496876B4}" dt="2022-01-04T01:15:59.071" v="2146" actId="1076"/>
          <ac:spMkLst>
            <pc:docMk/>
            <pc:sldMk cId="186703632" sldId="282"/>
            <ac:spMk id="70" creationId="{00000000-0000-0000-0000-000000000000}"/>
          </ac:spMkLst>
        </pc:spChg>
        <pc:spChg chg="del mod">
          <ac:chgData name="Xin Zhang (FA Talent)" userId="474f572f-8271-4f60-858e-cee871e0aec6" providerId="ADAL" clId="{C1672A49-5939-4DA9-BB6E-1CC7496876B4}" dt="2022-01-04T01:17:06.778" v="2230" actId="478"/>
          <ac:spMkLst>
            <pc:docMk/>
            <pc:sldMk cId="186703632" sldId="282"/>
            <ac:spMk id="71" creationId="{00000000-0000-0000-0000-000000000000}"/>
          </ac:spMkLst>
        </pc:spChg>
        <pc:spChg chg="mod">
          <ac:chgData name="Xin Zhang (FA Talent)" userId="474f572f-8271-4f60-858e-cee871e0aec6" providerId="ADAL" clId="{C1672A49-5939-4DA9-BB6E-1CC7496876B4}" dt="2022-01-04T01:15:59.071" v="2146" actId="1076"/>
          <ac:spMkLst>
            <pc:docMk/>
            <pc:sldMk cId="186703632" sldId="282"/>
            <ac:spMk id="73" creationId="{00000000-0000-0000-0000-000000000000}"/>
          </ac:spMkLst>
        </pc:spChg>
        <pc:spChg chg="del mod">
          <ac:chgData name="Xin Zhang (FA Talent)" userId="474f572f-8271-4f60-858e-cee871e0aec6" providerId="ADAL" clId="{C1672A49-5939-4DA9-BB6E-1CC7496876B4}" dt="2022-01-04T01:17:19.128" v="2248" actId="478"/>
          <ac:spMkLst>
            <pc:docMk/>
            <pc:sldMk cId="186703632" sldId="282"/>
            <ac:spMk id="74" creationId="{00000000-0000-0000-0000-000000000000}"/>
          </ac:spMkLst>
        </pc:spChg>
        <pc:grpChg chg="add mod">
          <ac:chgData name="Xin Zhang (FA Talent)" userId="474f572f-8271-4f60-858e-cee871e0aec6" providerId="ADAL" clId="{C1672A49-5939-4DA9-BB6E-1CC7496876B4}" dt="2022-01-04T01:14:24.998" v="2116" actId="164"/>
          <ac:grpSpMkLst>
            <pc:docMk/>
            <pc:sldMk cId="186703632" sldId="282"/>
            <ac:grpSpMk id="2" creationId="{7D7FB93F-3A8D-4306-B434-AA090A49ECAB}"/>
          </ac:grpSpMkLst>
        </pc:grpChg>
        <pc:grpChg chg="del">
          <ac:chgData name="Xin Zhang (FA Talent)" userId="474f572f-8271-4f60-858e-cee871e0aec6" providerId="ADAL" clId="{C1672A49-5939-4DA9-BB6E-1CC7496876B4}" dt="2021-12-30T10:28:29.990" v="1490" actId="478"/>
          <ac:grpSpMkLst>
            <pc:docMk/>
            <pc:sldMk cId="186703632" sldId="282"/>
            <ac:grpSpMk id="25" creationId="{43CC6E61-0E84-4E5E-80D3-90DB8BC4AFA8}"/>
          </ac:grpSpMkLst>
        </pc:grpChg>
        <pc:grpChg chg="add mod">
          <ac:chgData name="Xin Zhang (FA Talent)" userId="474f572f-8271-4f60-858e-cee871e0aec6" providerId="ADAL" clId="{C1672A49-5939-4DA9-BB6E-1CC7496876B4}" dt="2021-12-30T10:28:30.230" v="1491"/>
          <ac:grpSpMkLst>
            <pc:docMk/>
            <pc:sldMk cId="186703632" sldId="282"/>
            <ac:grpSpMk id="30" creationId="{783E88F9-2140-40D8-B22E-20A7C8D5C5BC}"/>
          </ac:grpSpMkLst>
        </pc:grpChg>
      </pc:sldChg>
      <pc:sldChg chg="addSp delSp modSp mod">
        <pc:chgData name="Xin Zhang (FA Talent)" userId="474f572f-8271-4f60-858e-cee871e0aec6" providerId="ADAL" clId="{C1672A49-5939-4DA9-BB6E-1CC7496876B4}" dt="2022-01-04T01:48:02.238" v="3036" actId="478"/>
        <pc:sldMkLst>
          <pc:docMk/>
          <pc:sldMk cId="1471246408" sldId="290"/>
        </pc:sldMkLst>
        <pc:spChg chg="add del mod ord">
          <ac:chgData name="Xin Zhang (FA Talent)" userId="474f572f-8271-4f60-858e-cee871e0aec6" providerId="ADAL" clId="{C1672A49-5939-4DA9-BB6E-1CC7496876B4}" dt="2022-01-04T01:29:34.319" v="2591" actId="478"/>
          <ac:spMkLst>
            <pc:docMk/>
            <pc:sldMk cId="1471246408" sldId="290"/>
            <ac:spMk id="2" creationId="{54A49676-6DDA-40E2-9031-DE56E5CEDE77}"/>
          </ac:spMkLst>
        </pc:spChg>
        <pc:spChg chg="del mod">
          <ac:chgData name="Xin Zhang (FA Talent)" userId="474f572f-8271-4f60-858e-cee871e0aec6" providerId="ADAL" clId="{C1672A49-5939-4DA9-BB6E-1CC7496876B4}" dt="2022-01-04T01:24:53.739" v="2446" actId="478"/>
          <ac:spMkLst>
            <pc:docMk/>
            <pc:sldMk cId="1471246408" sldId="290"/>
            <ac:spMk id="11" creationId="{00000000-0000-0000-0000-000000000000}"/>
          </ac:spMkLst>
        </pc:spChg>
        <pc:spChg chg="del mod">
          <ac:chgData name="Xin Zhang (FA Talent)" userId="474f572f-8271-4f60-858e-cee871e0aec6" providerId="ADAL" clId="{C1672A49-5939-4DA9-BB6E-1CC7496876B4}" dt="2022-01-04T01:24:53.739" v="2446" actId="478"/>
          <ac:spMkLst>
            <pc:docMk/>
            <pc:sldMk cId="1471246408" sldId="290"/>
            <ac:spMk id="12" creationId="{00000000-0000-0000-0000-000000000000}"/>
          </ac:spMkLst>
        </pc:spChg>
        <pc:spChg chg="del mod">
          <ac:chgData name="Xin Zhang (FA Talent)" userId="474f572f-8271-4f60-858e-cee871e0aec6" providerId="ADAL" clId="{C1672A49-5939-4DA9-BB6E-1CC7496876B4}" dt="2022-01-04T01:24:53.739" v="2446" actId="478"/>
          <ac:spMkLst>
            <pc:docMk/>
            <pc:sldMk cId="1471246408" sldId="290"/>
            <ac:spMk id="13" creationId="{00000000-0000-0000-0000-000000000000}"/>
          </ac:spMkLst>
        </pc:spChg>
        <pc:spChg chg="del mod">
          <ac:chgData name="Xin Zhang (FA Talent)" userId="474f572f-8271-4f60-858e-cee871e0aec6" providerId="ADAL" clId="{C1672A49-5939-4DA9-BB6E-1CC7496876B4}" dt="2022-01-04T01:24:53.739" v="2446" actId="478"/>
          <ac:spMkLst>
            <pc:docMk/>
            <pc:sldMk cId="1471246408" sldId="290"/>
            <ac:spMk id="14" creationId="{00000000-0000-0000-0000-000000000000}"/>
          </ac:spMkLst>
        </pc:spChg>
        <pc:spChg chg="mod">
          <ac:chgData name="Xin Zhang (FA Talent)" userId="474f572f-8271-4f60-858e-cee871e0aec6" providerId="ADAL" clId="{C1672A49-5939-4DA9-BB6E-1CC7496876B4}" dt="2022-01-04T01:25:58.289" v="2456" actId="1076"/>
          <ac:spMkLst>
            <pc:docMk/>
            <pc:sldMk cId="1471246408" sldId="290"/>
            <ac:spMk id="15" creationId="{00000000-0000-0000-0000-000000000000}"/>
          </ac:spMkLst>
        </pc:spChg>
        <pc:spChg chg="mod">
          <ac:chgData name="Xin Zhang (FA Talent)" userId="474f572f-8271-4f60-858e-cee871e0aec6" providerId="ADAL" clId="{C1672A49-5939-4DA9-BB6E-1CC7496876B4}" dt="2022-01-04T01:25:07.414" v="2450" actId="1076"/>
          <ac:spMkLst>
            <pc:docMk/>
            <pc:sldMk cId="1471246408" sldId="290"/>
            <ac:spMk id="16" creationId="{00000000-0000-0000-0000-000000000000}"/>
          </ac:spMkLst>
        </pc:spChg>
        <pc:spChg chg="mod">
          <ac:chgData name="Xin Zhang (FA Talent)" userId="474f572f-8271-4f60-858e-cee871e0aec6" providerId="ADAL" clId="{C1672A49-5939-4DA9-BB6E-1CC7496876B4}" dt="2022-01-04T01:25:58.289" v="2456" actId="1076"/>
          <ac:spMkLst>
            <pc:docMk/>
            <pc:sldMk cId="1471246408" sldId="290"/>
            <ac:spMk id="17" creationId="{00000000-0000-0000-0000-000000000000}"/>
          </ac:spMkLst>
        </pc:spChg>
        <pc:spChg chg="mod">
          <ac:chgData name="Xin Zhang (FA Talent)" userId="474f572f-8271-4f60-858e-cee871e0aec6" providerId="ADAL" clId="{C1672A49-5939-4DA9-BB6E-1CC7496876B4}" dt="2022-01-04T01:25:07.414" v="2450" actId="1076"/>
          <ac:spMkLst>
            <pc:docMk/>
            <pc:sldMk cId="1471246408" sldId="290"/>
            <ac:spMk id="18" creationId="{00000000-0000-0000-0000-000000000000}"/>
          </ac:spMkLst>
        </pc:spChg>
        <pc:spChg chg="add mod">
          <ac:chgData name="Xin Zhang (FA Talent)" userId="474f572f-8271-4f60-858e-cee871e0aec6" providerId="ADAL" clId="{C1672A49-5939-4DA9-BB6E-1CC7496876B4}" dt="2022-01-04T01:25:58.289" v="2456" actId="1076"/>
          <ac:spMkLst>
            <pc:docMk/>
            <pc:sldMk cId="1471246408" sldId="290"/>
            <ac:spMk id="19" creationId="{FA2A92CE-8195-4BE7-88F0-D3FC8B4C7EF4}"/>
          </ac:spMkLst>
        </pc:spChg>
        <pc:spChg chg="add mod">
          <ac:chgData name="Xin Zhang (FA Talent)" userId="474f572f-8271-4f60-858e-cee871e0aec6" providerId="ADAL" clId="{C1672A49-5939-4DA9-BB6E-1CC7496876B4}" dt="2022-01-04T01:25:07.414" v="2450" actId="1076"/>
          <ac:spMkLst>
            <pc:docMk/>
            <pc:sldMk cId="1471246408" sldId="290"/>
            <ac:spMk id="20" creationId="{2A84D62C-39CA-404C-A2CF-AA3714BC95E6}"/>
          </ac:spMkLst>
        </pc:spChg>
        <pc:spChg chg="add mod">
          <ac:chgData name="Xin Zhang (FA Talent)" userId="474f572f-8271-4f60-858e-cee871e0aec6" providerId="ADAL" clId="{C1672A49-5939-4DA9-BB6E-1CC7496876B4}" dt="2022-01-04T01:25:58.289" v="2456" actId="1076"/>
          <ac:spMkLst>
            <pc:docMk/>
            <pc:sldMk cId="1471246408" sldId="290"/>
            <ac:spMk id="21" creationId="{ABD049F2-3B88-4E2C-A741-F0099BDA226D}"/>
          </ac:spMkLst>
        </pc:spChg>
        <pc:spChg chg="add mod">
          <ac:chgData name="Xin Zhang (FA Talent)" userId="474f572f-8271-4f60-858e-cee871e0aec6" providerId="ADAL" clId="{C1672A49-5939-4DA9-BB6E-1CC7496876B4}" dt="2022-01-04T01:25:07.414" v="2450" actId="1076"/>
          <ac:spMkLst>
            <pc:docMk/>
            <pc:sldMk cId="1471246408" sldId="290"/>
            <ac:spMk id="23" creationId="{11FD11D4-C3A1-4B21-B2F1-BB86F74B809A}"/>
          </ac:spMkLst>
        </pc:spChg>
        <pc:spChg chg="add mod">
          <ac:chgData name="Xin Zhang (FA Talent)" userId="474f572f-8271-4f60-858e-cee871e0aec6" providerId="ADAL" clId="{C1672A49-5939-4DA9-BB6E-1CC7496876B4}" dt="2022-01-04T01:25:04.574" v="2449" actId="571"/>
          <ac:spMkLst>
            <pc:docMk/>
            <pc:sldMk cId="1471246408" sldId="290"/>
            <ac:spMk id="24" creationId="{27859E8F-2F58-49C4-BD7A-CD2892E36B4F}"/>
          </ac:spMkLst>
        </pc:spChg>
        <pc:spChg chg="mod">
          <ac:chgData name="Xin Zhang (FA Talent)" userId="474f572f-8271-4f60-858e-cee871e0aec6" providerId="ADAL" clId="{C1672A49-5939-4DA9-BB6E-1CC7496876B4}" dt="2021-12-30T10:29:17.889" v="1509" actId="1076"/>
          <ac:spMkLst>
            <pc:docMk/>
            <pc:sldMk cId="1471246408" sldId="290"/>
            <ac:spMk id="28" creationId="{34198CD4-C23E-47D9-9E47-4FC1793FB107}"/>
          </ac:spMkLst>
        </pc:spChg>
        <pc:spChg chg="add mod">
          <ac:chgData name="Xin Zhang (FA Talent)" userId="474f572f-8271-4f60-858e-cee871e0aec6" providerId="ADAL" clId="{C1672A49-5939-4DA9-BB6E-1CC7496876B4}" dt="2022-01-04T01:25:04.574" v="2449" actId="571"/>
          <ac:spMkLst>
            <pc:docMk/>
            <pc:sldMk cId="1471246408" sldId="290"/>
            <ac:spMk id="29" creationId="{00A7EDCA-A95E-4E60-9E49-D9FF77FFF31F}"/>
          </ac:spMkLst>
        </pc:spChg>
        <pc:spChg chg="add mod">
          <ac:chgData name="Xin Zhang (FA Talent)" userId="474f572f-8271-4f60-858e-cee871e0aec6" providerId="ADAL" clId="{C1672A49-5939-4DA9-BB6E-1CC7496876B4}" dt="2022-01-04T01:25:04.574" v="2449" actId="571"/>
          <ac:spMkLst>
            <pc:docMk/>
            <pc:sldMk cId="1471246408" sldId="290"/>
            <ac:spMk id="30" creationId="{7FCCED75-A311-410A-8D53-1D83930A6EC8}"/>
          </ac:spMkLst>
        </pc:spChg>
        <pc:spChg chg="add mod">
          <ac:chgData name="Xin Zhang (FA Talent)" userId="474f572f-8271-4f60-858e-cee871e0aec6" providerId="ADAL" clId="{C1672A49-5939-4DA9-BB6E-1CC7496876B4}" dt="2022-01-04T01:25:04.574" v="2449" actId="571"/>
          <ac:spMkLst>
            <pc:docMk/>
            <pc:sldMk cId="1471246408" sldId="290"/>
            <ac:spMk id="31" creationId="{CCF42B57-1DDA-480F-BDA1-3A1D0AB4CFC9}"/>
          </ac:spMkLst>
        </pc:spChg>
        <pc:spChg chg="add mod">
          <ac:chgData name="Xin Zhang (FA Talent)" userId="474f572f-8271-4f60-858e-cee871e0aec6" providerId="ADAL" clId="{C1672A49-5939-4DA9-BB6E-1CC7496876B4}" dt="2022-01-04T01:25:04.574" v="2449" actId="571"/>
          <ac:spMkLst>
            <pc:docMk/>
            <pc:sldMk cId="1471246408" sldId="290"/>
            <ac:spMk id="32" creationId="{D4D85BDD-1BB2-41C3-B022-B7049163F7A3}"/>
          </ac:spMkLst>
        </pc:spChg>
        <pc:spChg chg="add mod">
          <ac:chgData name="Xin Zhang (FA Talent)" userId="474f572f-8271-4f60-858e-cee871e0aec6" providerId="ADAL" clId="{C1672A49-5939-4DA9-BB6E-1CC7496876B4}" dt="2022-01-04T01:25:04.574" v="2449" actId="571"/>
          <ac:spMkLst>
            <pc:docMk/>
            <pc:sldMk cId="1471246408" sldId="290"/>
            <ac:spMk id="33" creationId="{E7CFF3F1-0139-4CE2-AC3F-8EC3FEB71388}"/>
          </ac:spMkLst>
        </pc:spChg>
        <pc:spChg chg="add mod">
          <ac:chgData name="Xin Zhang (FA Talent)" userId="474f572f-8271-4f60-858e-cee871e0aec6" providerId="ADAL" clId="{C1672A49-5939-4DA9-BB6E-1CC7496876B4}" dt="2022-01-04T01:25:04.574" v="2449" actId="571"/>
          <ac:spMkLst>
            <pc:docMk/>
            <pc:sldMk cId="1471246408" sldId="290"/>
            <ac:spMk id="34" creationId="{0884424C-4DF9-49C1-AE4A-EF392DB08429}"/>
          </ac:spMkLst>
        </pc:spChg>
        <pc:spChg chg="add del mod ord">
          <ac:chgData name="Xin Zhang (FA Talent)" userId="474f572f-8271-4f60-858e-cee871e0aec6" providerId="ADAL" clId="{C1672A49-5939-4DA9-BB6E-1CC7496876B4}" dt="2022-01-04T01:48:02.238" v="3036" actId="478"/>
          <ac:spMkLst>
            <pc:docMk/>
            <pc:sldMk cId="1471246408" sldId="290"/>
            <ac:spMk id="35" creationId="{818B66AB-4ADE-4FDB-B55F-146E01F3B3D7}"/>
          </ac:spMkLst>
        </pc:spChg>
        <pc:spChg chg="add del mod">
          <ac:chgData name="Xin Zhang (FA Talent)" userId="474f572f-8271-4f60-858e-cee871e0aec6" providerId="ADAL" clId="{C1672A49-5939-4DA9-BB6E-1CC7496876B4}" dt="2022-01-04T01:48:02.238" v="3036" actId="478"/>
          <ac:spMkLst>
            <pc:docMk/>
            <pc:sldMk cId="1471246408" sldId="290"/>
            <ac:spMk id="36" creationId="{985C9D1C-47A2-48F8-88AF-354E233EB52C}"/>
          </ac:spMkLst>
        </pc:spChg>
        <pc:grpChg chg="mod">
          <ac:chgData name="Xin Zhang (FA Talent)" userId="474f572f-8271-4f60-858e-cee871e0aec6" providerId="ADAL" clId="{C1672A49-5939-4DA9-BB6E-1CC7496876B4}" dt="2021-12-30T10:29:10.289" v="1504" actId="1076"/>
          <ac:grpSpMkLst>
            <pc:docMk/>
            <pc:sldMk cId="1471246408" sldId="290"/>
            <ac:grpSpMk id="25" creationId="{616FBF94-DF25-443D-B6BE-187551CFB147}"/>
          </ac:grpSpMkLst>
        </pc:grpChg>
        <pc:graphicFrameChg chg="mod">
          <ac:chgData name="Xin Zhang (FA Talent)" userId="474f572f-8271-4f60-858e-cee871e0aec6" providerId="ADAL" clId="{C1672A49-5939-4DA9-BB6E-1CC7496876B4}" dt="2022-01-04T01:30:02.289" v="2607" actId="14100"/>
          <ac:graphicFrameMkLst>
            <pc:docMk/>
            <pc:sldMk cId="1471246408" sldId="290"/>
            <ac:graphicFrameMk id="22" creationId="{00000000-0000-0000-0000-000000000000}"/>
          </ac:graphicFrameMkLst>
        </pc:graphicFrameChg>
      </pc:sldChg>
      <pc:sldChg chg="addSp delSp modSp mod">
        <pc:chgData name="Xin Zhang (FA Talent)" userId="474f572f-8271-4f60-858e-cee871e0aec6" providerId="ADAL" clId="{C1672A49-5939-4DA9-BB6E-1CC7496876B4}" dt="2022-01-04T01:38:54.333" v="2920" actId="692"/>
        <pc:sldMkLst>
          <pc:docMk/>
          <pc:sldMk cId="3196258589" sldId="291"/>
        </pc:sldMkLst>
        <pc:spChg chg="mod">
          <ac:chgData name="Xin Zhang (FA Talent)" userId="474f572f-8271-4f60-858e-cee871e0aec6" providerId="ADAL" clId="{C1672A49-5939-4DA9-BB6E-1CC7496876B4}" dt="2022-01-04T01:29:22.029" v="2588" actId="1076"/>
          <ac:spMkLst>
            <pc:docMk/>
            <pc:sldMk cId="3196258589" sldId="291"/>
            <ac:spMk id="9" creationId="{00000000-0000-0000-0000-000000000000}"/>
          </ac:spMkLst>
        </pc:spChg>
        <pc:spChg chg="mod">
          <ac:chgData name="Xin Zhang (FA Talent)" userId="474f572f-8271-4f60-858e-cee871e0aec6" providerId="ADAL" clId="{C1672A49-5939-4DA9-BB6E-1CC7496876B4}" dt="2022-01-04T01:29:01.094" v="2585" actId="554"/>
          <ac:spMkLst>
            <pc:docMk/>
            <pc:sldMk cId="3196258589" sldId="291"/>
            <ac:spMk id="10" creationId="{00000000-0000-0000-0000-000000000000}"/>
          </ac:spMkLst>
        </pc:spChg>
        <pc:spChg chg="mod">
          <ac:chgData name="Xin Zhang (FA Talent)" userId="474f572f-8271-4f60-858e-cee871e0aec6" providerId="ADAL" clId="{C1672A49-5939-4DA9-BB6E-1CC7496876B4}" dt="2022-01-04T01:29:01.094" v="2585" actId="554"/>
          <ac:spMkLst>
            <pc:docMk/>
            <pc:sldMk cId="3196258589" sldId="291"/>
            <ac:spMk id="11" creationId="{00000000-0000-0000-0000-000000000000}"/>
          </ac:spMkLst>
        </pc:spChg>
        <pc:spChg chg="mod">
          <ac:chgData name="Xin Zhang (FA Talent)" userId="474f572f-8271-4f60-858e-cee871e0aec6" providerId="ADAL" clId="{C1672A49-5939-4DA9-BB6E-1CC7496876B4}" dt="2022-01-04T01:29:07.094" v="2586" actId="14100"/>
          <ac:spMkLst>
            <pc:docMk/>
            <pc:sldMk cId="3196258589" sldId="291"/>
            <ac:spMk id="12" creationId="{00000000-0000-0000-0000-000000000000}"/>
          </ac:spMkLst>
        </pc:spChg>
        <pc:spChg chg="mod">
          <ac:chgData name="Xin Zhang (FA Talent)" userId="474f572f-8271-4f60-858e-cee871e0aec6" providerId="ADAL" clId="{C1672A49-5939-4DA9-BB6E-1CC7496876B4}" dt="2022-01-04T01:29:13.767" v="2587" actId="14100"/>
          <ac:spMkLst>
            <pc:docMk/>
            <pc:sldMk cId="3196258589" sldId="291"/>
            <ac:spMk id="13" creationId="{00000000-0000-0000-0000-000000000000}"/>
          </ac:spMkLst>
        </pc:spChg>
        <pc:spChg chg="mod">
          <ac:chgData name="Xin Zhang (FA Talent)" userId="474f572f-8271-4f60-858e-cee871e0aec6" providerId="ADAL" clId="{C1672A49-5939-4DA9-BB6E-1CC7496876B4}" dt="2022-01-04T01:29:22.029" v="2588" actId="1076"/>
          <ac:spMkLst>
            <pc:docMk/>
            <pc:sldMk cId="3196258589" sldId="291"/>
            <ac:spMk id="14" creationId="{00000000-0000-0000-0000-000000000000}"/>
          </ac:spMkLst>
        </pc:spChg>
        <pc:spChg chg="mod">
          <ac:chgData name="Xin Zhang (FA Talent)" userId="474f572f-8271-4f60-858e-cee871e0aec6" providerId="ADAL" clId="{C1672A49-5939-4DA9-BB6E-1CC7496876B4}" dt="2022-01-04T01:28:01.324" v="2528" actId="207"/>
          <ac:spMkLst>
            <pc:docMk/>
            <pc:sldMk cId="3196258589" sldId="291"/>
            <ac:spMk id="26" creationId="{00000000-0000-0000-0000-000000000000}"/>
          </ac:spMkLst>
        </pc:spChg>
        <pc:spChg chg="mod">
          <ac:chgData name="Xin Zhang (FA Talent)" userId="474f572f-8271-4f60-858e-cee871e0aec6" providerId="ADAL" clId="{C1672A49-5939-4DA9-BB6E-1CC7496876B4}" dt="2021-12-30T10:29:22.570" v="1511"/>
          <ac:spMkLst>
            <pc:docMk/>
            <pc:sldMk cId="3196258589" sldId="291"/>
            <ac:spMk id="29" creationId="{FA1A0F23-7A72-431A-B8FC-3A5BF2FDC33A}"/>
          </ac:spMkLst>
        </pc:spChg>
        <pc:spChg chg="mod">
          <ac:chgData name="Xin Zhang (FA Talent)" userId="474f572f-8271-4f60-858e-cee871e0aec6" providerId="ADAL" clId="{C1672A49-5939-4DA9-BB6E-1CC7496876B4}" dt="2021-12-30T10:29:22.570" v="1511"/>
          <ac:spMkLst>
            <pc:docMk/>
            <pc:sldMk cId="3196258589" sldId="291"/>
            <ac:spMk id="30" creationId="{88D832D3-C260-4F57-92F8-9581C85F8E46}"/>
          </ac:spMkLst>
        </pc:spChg>
        <pc:spChg chg="mod">
          <ac:chgData name="Xin Zhang (FA Talent)" userId="474f572f-8271-4f60-858e-cee871e0aec6" providerId="ADAL" clId="{C1672A49-5939-4DA9-BB6E-1CC7496876B4}" dt="2021-12-30T10:29:22.570" v="1511"/>
          <ac:spMkLst>
            <pc:docMk/>
            <pc:sldMk cId="3196258589" sldId="291"/>
            <ac:spMk id="35" creationId="{3F123F5D-CF8E-4938-BEA1-FA21A33C7E97}"/>
          </ac:spMkLst>
        </pc:spChg>
        <pc:spChg chg="add mod topLvl">
          <ac:chgData name="Xin Zhang (FA Talent)" userId="474f572f-8271-4f60-858e-cee871e0aec6" providerId="ADAL" clId="{C1672A49-5939-4DA9-BB6E-1CC7496876B4}" dt="2022-01-04T01:38:51.542" v="2919" actId="692"/>
          <ac:spMkLst>
            <pc:docMk/>
            <pc:sldMk cId="3196258589" sldId="291"/>
            <ac:spMk id="36" creationId="{4C0C0525-1A0C-4C18-8026-D99E87F5BA3B}"/>
          </ac:spMkLst>
        </pc:spChg>
        <pc:spChg chg="add mod topLvl">
          <ac:chgData name="Xin Zhang (FA Talent)" userId="474f572f-8271-4f60-858e-cee871e0aec6" providerId="ADAL" clId="{C1672A49-5939-4DA9-BB6E-1CC7496876B4}" dt="2022-01-04T01:30:58.151" v="2616" actId="165"/>
          <ac:spMkLst>
            <pc:docMk/>
            <pc:sldMk cId="3196258589" sldId="291"/>
            <ac:spMk id="37" creationId="{E1399796-43B6-46AE-B6FC-6EA039A04687}"/>
          </ac:spMkLst>
        </pc:spChg>
        <pc:spChg chg="add mod topLvl">
          <ac:chgData name="Xin Zhang (FA Talent)" userId="474f572f-8271-4f60-858e-cee871e0aec6" providerId="ADAL" clId="{C1672A49-5939-4DA9-BB6E-1CC7496876B4}" dt="2022-01-04T01:30:58.151" v="2616" actId="165"/>
          <ac:spMkLst>
            <pc:docMk/>
            <pc:sldMk cId="3196258589" sldId="291"/>
            <ac:spMk id="38" creationId="{8EF0B9F1-FC7A-4025-8F5E-2489497999C1}"/>
          </ac:spMkLst>
        </pc:spChg>
        <pc:spChg chg="add mod topLvl">
          <ac:chgData name="Xin Zhang (FA Talent)" userId="474f572f-8271-4f60-858e-cee871e0aec6" providerId="ADAL" clId="{C1672A49-5939-4DA9-BB6E-1CC7496876B4}" dt="2022-01-04T01:38:54.333" v="2920" actId="692"/>
          <ac:spMkLst>
            <pc:docMk/>
            <pc:sldMk cId="3196258589" sldId="291"/>
            <ac:spMk id="39" creationId="{BC8124E0-0FD0-4367-8072-9BD38302DC36}"/>
          </ac:spMkLst>
        </pc:spChg>
        <pc:spChg chg="add mod topLvl">
          <ac:chgData name="Xin Zhang (FA Talent)" userId="474f572f-8271-4f60-858e-cee871e0aec6" providerId="ADAL" clId="{C1672A49-5939-4DA9-BB6E-1CC7496876B4}" dt="2022-01-04T01:30:58.151" v="2616" actId="165"/>
          <ac:spMkLst>
            <pc:docMk/>
            <pc:sldMk cId="3196258589" sldId="291"/>
            <ac:spMk id="40" creationId="{434FBFD7-9E94-468A-8759-4688ACF9FE5E}"/>
          </ac:spMkLst>
        </pc:spChg>
        <pc:spChg chg="add mod topLvl">
          <ac:chgData name="Xin Zhang (FA Talent)" userId="474f572f-8271-4f60-858e-cee871e0aec6" providerId="ADAL" clId="{C1672A49-5939-4DA9-BB6E-1CC7496876B4}" dt="2022-01-04T01:30:58.151" v="2616" actId="165"/>
          <ac:spMkLst>
            <pc:docMk/>
            <pc:sldMk cId="3196258589" sldId="291"/>
            <ac:spMk id="41" creationId="{7737CBBA-10B6-4DE4-A3EB-23B3E0088F3F}"/>
          </ac:spMkLst>
        </pc:spChg>
        <pc:spChg chg="add del mod">
          <ac:chgData name="Xin Zhang (FA Talent)" userId="474f572f-8271-4f60-858e-cee871e0aec6" providerId="ADAL" clId="{C1672A49-5939-4DA9-BB6E-1CC7496876B4}" dt="2022-01-04T01:30:41.725" v="2611" actId="478"/>
          <ac:spMkLst>
            <pc:docMk/>
            <pc:sldMk cId="3196258589" sldId="291"/>
            <ac:spMk id="42" creationId="{64A9402E-8531-41B6-9A47-45B06E63D447}"/>
          </ac:spMkLst>
        </pc:spChg>
        <pc:spChg chg="add del mod">
          <ac:chgData name="Xin Zhang (FA Talent)" userId="474f572f-8271-4f60-858e-cee871e0aec6" providerId="ADAL" clId="{C1672A49-5939-4DA9-BB6E-1CC7496876B4}" dt="2022-01-04T01:30:41.725" v="2611" actId="478"/>
          <ac:spMkLst>
            <pc:docMk/>
            <pc:sldMk cId="3196258589" sldId="291"/>
            <ac:spMk id="43" creationId="{F7C6F5A4-DBB5-4A97-9B02-6D1515A61AB0}"/>
          </ac:spMkLst>
        </pc:spChg>
        <pc:spChg chg="add del mod">
          <ac:chgData name="Xin Zhang (FA Talent)" userId="474f572f-8271-4f60-858e-cee871e0aec6" providerId="ADAL" clId="{C1672A49-5939-4DA9-BB6E-1CC7496876B4}" dt="2022-01-04T01:30:41.725" v="2611" actId="478"/>
          <ac:spMkLst>
            <pc:docMk/>
            <pc:sldMk cId="3196258589" sldId="291"/>
            <ac:spMk id="44" creationId="{7D846820-D0BC-4106-B685-1A309AA005DB}"/>
          </ac:spMkLst>
        </pc:spChg>
        <pc:grpChg chg="add del mod">
          <ac:chgData name="Xin Zhang (FA Talent)" userId="474f572f-8271-4f60-858e-cee871e0aec6" providerId="ADAL" clId="{C1672A49-5939-4DA9-BB6E-1CC7496876B4}" dt="2022-01-04T01:30:58.151" v="2616" actId="165"/>
          <ac:grpSpMkLst>
            <pc:docMk/>
            <pc:sldMk cId="3196258589" sldId="291"/>
            <ac:grpSpMk id="2" creationId="{4C9175F0-587E-403C-B134-3A1F18AEA04D}"/>
          </ac:grpSpMkLst>
        </pc:grpChg>
        <pc:grpChg chg="mod">
          <ac:chgData name="Xin Zhang (FA Talent)" userId="474f572f-8271-4f60-858e-cee871e0aec6" providerId="ADAL" clId="{C1672A49-5939-4DA9-BB6E-1CC7496876B4}" dt="2022-01-04T01:27:43.953" v="2525" actId="207"/>
          <ac:grpSpMkLst>
            <pc:docMk/>
            <pc:sldMk cId="3196258589" sldId="291"/>
            <ac:grpSpMk id="16" creationId="{00000000-0000-0000-0000-000000000000}"/>
          </ac:grpSpMkLst>
        </pc:grpChg>
        <pc:grpChg chg="mod">
          <ac:chgData name="Xin Zhang (FA Talent)" userId="474f572f-8271-4f60-858e-cee871e0aec6" providerId="ADAL" clId="{C1672A49-5939-4DA9-BB6E-1CC7496876B4}" dt="2022-01-04T01:27:58.328" v="2527" actId="207"/>
          <ac:grpSpMkLst>
            <pc:docMk/>
            <pc:sldMk cId="3196258589" sldId="291"/>
            <ac:grpSpMk id="19" creationId="{00000000-0000-0000-0000-000000000000}"/>
          </ac:grpSpMkLst>
        </pc:grpChg>
        <pc:grpChg chg="mod">
          <ac:chgData name="Xin Zhang (FA Talent)" userId="474f572f-8271-4f60-858e-cee871e0aec6" providerId="ADAL" clId="{C1672A49-5939-4DA9-BB6E-1CC7496876B4}" dt="2022-01-04T01:27:48.768" v="2526" actId="207"/>
          <ac:grpSpMkLst>
            <pc:docMk/>
            <pc:sldMk cId="3196258589" sldId="291"/>
            <ac:grpSpMk id="22" creationId="{00000000-0000-0000-0000-000000000000}"/>
          </ac:grpSpMkLst>
        </pc:grpChg>
        <pc:grpChg chg="add mod">
          <ac:chgData name="Xin Zhang (FA Talent)" userId="474f572f-8271-4f60-858e-cee871e0aec6" providerId="ADAL" clId="{C1672A49-5939-4DA9-BB6E-1CC7496876B4}" dt="2021-12-30T10:29:22.570" v="1511"/>
          <ac:grpSpMkLst>
            <pc:docMk/>
            <pc:sldMk cId="3196258589" sldId="291"/>
            <ac:grpSpMk id="28" creationId="{F0038F55-B561-4AC1-8F21-208C6555E532}"/>
          </ac:grpSpMkLst>
        </pc:grpChg>
        <pc:grpChg chg="del">
          <ac:chgData name="Xin Zhang (FA Talent)" userId="474f572f-8271-4f60-858e-cee871e0aec6" providerId="ADAL" clId="{C1672A49-5939-4DA9-BB6E-1CC7496876B4}" dt="2021-12-30T10:29:22.389" v="1510" actId="478"/>
          <ac:grpSpMkLst>
            <pc:docMk/>
            <pc:sldMk cId="3196258589" sldId="291"/>
            <ac:grpSpMk id="31" creationId="{CF9A38F7-02D4-431D-A5B6-59AA68C83A86}"/>
          </ac:grpSpMkLst>
        </pc:grpChg>
        <pc:cxnChg chg="mod">
          <ac:chgData name="Xin Zhang (FA Talent)" userId="474f572f-8271-4f60-858e-cee871e0aec6" providerId="ADAL" clId="{C1672A49-5939-4DA9-BB6E-1CC7496876B4}" dt="2022-01-04T01:27:40.265" v="2524" actId="207"/>
          <ac:cxnSpMkLst>
            <pc:docMk/>
            <pc:sldMk cId="3196258589" sldId="291"/>
            <ac:cxnSpMk id="3" creationId="{00000000-0000-0000-0000-000000000000}"/>
          </ac:cxnSpMkLst>
        </pc:cxnChg>
        <pc:cxnChg chg="mod">
          <ac:chgData name="Xin Zhang (FA Talent)" userId="474f572f-8271-4f60-858e-cee871e0aec6" providerId="ADAL" clId="{C1672A49-5939-4DA9-BB6E-1CC7496876B4}" dt="2022-01-04T01:27:40.265" v="2524" actId="207"/>
          <ac:cxnSpMkLst>
            <pc:docMk/>
            <pc:sldMk cId="3196258589" sldId="291"/>
            <ac:cxnSpMk id="4" creationId="{00000000-0000-0000-0000-000000000000}"/>
          </ac:cxnSpMkLst>
        </pc:cxnChg>
        <pc:cxnChg chg="mod">
          <ac:chgData name="Xin Zhang (FA Talent)" userId="474f572f-8271-4f60-858e-cee871e0aec6" providerId="ADAL" clId="{C1672A49-5939-4DA9-BB6E-1CC7496876B4}" dt="2022-01-04T01:27:40.265" v="2524" actId="207"/>
          <ac:cxnSpMkLst>
            <pc:docMk/>
            <pc:sldMk cId="3196258589" sldId="291"/>
            <ac:cxnSpMk id="5" creationId="{00000000-0000-0000-0000-000000000000}"/>
          </ac:cxnSpMkLst>
        </pc:cxnChg>
        <pc:cxnChg chg="mod">
          <ac:chgData name="Xin Zhang (FA Talent)" userId="474f572f-8271-4f60-858e-cee871e0aec6" providerId="ADAL" clId="{C1672A49-5939-4DA9-BB6E-1CC7496876B4}" dt="2022-01-04T01:27:40.265" v="2524" actId="207"/>
          <ac:cxnSpMkLst>
            <pc:docMk/>
            <pc:sldMk cId="3196258589" sldId="291"/>
            <ac:cxnSpMk id="6" creationId="{00000000-0000-0000-0000-000000000000}"/>
          </ac:cxnSpMkLst>
        </pc:cxnChg>
        <pc:cxnChg chg="mod">
          <ac:chgData name="Xin Zhang (FA Talent)" userId="474f572f-8271-4f60-858e-cee871e0aec6" providerId="ADAL" clId="{C1672A49-5939-4DA9-BB6E-1CC7496876B4}" dt="2022-01-04T01:27:40.265" v="2524" actId="207"/>
          <ac:cxnSpMkLst>
            <pc:docMk/>
            <pc:sldMk cId="3196258589" sldId="291"/>
            <ac:cxnSpMk id="7" creationId="{00000000-0000-0000-0000-000000000000}"/>
          </ac:cxnSpMkLst>
        </pc:cxnChg>
        <pc:cxnChg chg="mod">
          <ac:chgData name="Xin Zhang (FA Talent)" userId="474f572f-8271-4f60-858e-cee871e0aec6" providerId="ADAL" clId="{C1672A49-5939-4DA9-BB6E-1CC7496876B4}" dt="2022-01-04T01:27:40.265" v="2524" actId="207"/>
          <ac:cxnSpMkLst>
            <pc:docMk/>
            <pc:sldMk cId="3196258589" sldId="291"/>
            <ac:cxnSpMk id="8" creationId="{00000000-0000-0000-0000-000000000000}"/>
          </ac:cxnSpMkLst>
        </pc:cxnChg>
      </pc:sldChg>
      <pc:sldChg chg="addSp delSp modSp mod">
        <pc:chgData name="Xin Zhang (FA Talent)" userId="474f572f-8271-4f60-858e-cee871e0aec6" providerId="ADAL" clId="{C1672A49-5939-4DA9-BB6E-1CC7496876B4}" dt="2022-01-04T01:38:21.910" v="2918" actId="165"/>
        <pc:sldMkLst>
          <pc:docMk/>
          <pc:sldMk cId="3253128544" sldId="292"/>
        </pc:sldMkLst>
        <pc:spChg chg="del mod topLvl">
          <ac:chgData name="Xin Zhang (FA Talent)" userId="474f572f-8271-4f60-858e-cee871e0aec6" providerId="ADAL" clId="{C1672A49-5939-4DA9-BB6E-1CC7496876B4}" dt="2022-01-04T01:37:19.162" v="2900" actId="478"/>
          <ac:spMkLst>
            <pc:docMk/>
            <pc:sldMk cId="3253128544" sldId="292"/>
            <ac:spMk id="7" creationId="{00000000-0000-0000-0000-000000000000}"/>
          </ac:spMkLst>
        </pc:spChg>
        <pc:spChg chg="del mod topLvl">
          <ac:chgData name="Xin Zhang (FA Talent)" userId="474f572f-8271-4f60-858e-cee871e0aec6" providerId="ADAL" clId="{C1672A49-5939-4DA9-BB6E-1CC7496876B4}" dt="2022-01-04T01:37:19.162" v="2900" actId="478"/>
          <ac:spMkLst>
            <pc:docMk/>
            <pc:sldMk cId="3253128544" sldId="292"/>
            <ac:spMk id="8" creationId="{00000000-0000-0000-0000-000000000000}"/>
          </ac:spMkLst>
        </pc:spChg>
        <pc:spChg chg="del mod">
          <ac:chgData name="Xin Zhang (FA Talent)" userId="474f572f-8271-4f60-858e-cee871e0aec6" providerId="ADAL" clId="{C1672A49-5939-4DA9-BB6E-1CC7496876B4}" dt="2022-01-04T01:31:48.661" v="2624" actId="478"/>
          <ac:spMkLst>
            <pc:docMk/>
            <pc:sldMk cId="3253128544" sldId="292"/>
            <ac:spMk id="11" creationId="{00000000-0000-0000-0000-000000000000}"/>
          </ac:spMkLst>
        </pc:spChg>
        <pc:spChg chg="del">
          <ac:chgData name="Xin Zhang (FA Talent)" userId="474f572f-8271-4f60-858e-cee871e0aec6" providerId="ADAL" clId="{C1672A49-5939-4DA9-BB6E-1CC7496876B4}" dt="2022-01-04T01:31:48.661" v="2624" actId="478"/>
          <ac:spMkLst>
            <pc:docMk/>
            <pc:sldMk cId="3253128544" sldId="292"/>
            <ac:spMk id="12" creationId="{00000000-0000-0000-0000-000000000000}"/>
          </ac:spMkLst>
        </pc:spChg>
        <pc:spChg chg="del mod">
          <ac:chgData name="Xin Zhang (FA Talent)" userId="474f572f-8271-4f60-858e-cee871e0aec6" providerId="ADAL" clId="{C1672A49-5939-4DA9-BB6E-1CC7496876B4}" dt="2022-01-04T01:31:48.661" v="2624" actId="478"/>
          <ac:spMkLst>
            <pc:docMk/>
            <pc:sldMk cId="3253128544" sldId="292"/>
            <ac:spMk id="13" creationId="{00000000-0000-0000-0000-000000000000}"/>
          </ac:spMkLst>
        </pc:spChg>
        <pc:spChg chg="del">
          <ac:chgData name="Xin Zhang (FA Talent)" userId="474f572f-8271-4f60-858e-cee871e0aec6" providerId="ADAL" clId="{C1672A49-5939-4DA9-BB6E-1CC7496876B4}" dt="2022-01-04T01:31:48.661" v="2624" actId="478"/>
          <ac:spMkLst>
            <pc:docMk/>
            <pc:sldMk cId="3253128544" sldId="292"/>
            <ac:spMk id="14" creationId="{00000000-0000-0000-0000-000000000000}"/>
          </ac:spMkLst>
        </pc:spChg>
        <pc:spChg chg="mod">
          <ac:chgData name="Xin Zhang (FA Talent)" userId="474f572f-8271-4f60-858e-cee871e0aec6" providerId="ADAL" clId="{C1672A49-5939-4DA9-BB6E-1CC7496876B4}" dt="2021-12-30T10:29:27.001" v="1513"/>
          <ac:spMkLst>
            <pc:docMk/>
            <pc:sldMk cId="3253128544" sldId="292"/>
            <ac:spMk id="18" creationId="{393A41AD-6426-4CCE-83C7-6AABDB0B26B6}"/>
          </ac:spMkLst>
        </pc:spChg>
        <pc:spChg chg="mod">
          <ac:chgData name="Xin Zhang (FA Talent)" userId="474f572f-8271-4f60-858e-cee871e0aec6" providerId="ADAL" clId="{C1672A49-5939-4DA9-BB6E-1CC7496876B4}" dt="2021-12-30T10:29:27.001" v="1513"/>
          <ac:spMkLst>
            <pc:docMk/>
            <pc:sldMk cId="3253128544" sldId="292"/>
            <ac:spMk id="19" creationId="{29FA613C-605A-4ADE-BE34-478DD02A345D}"/>
          </ac:spMkLst>
        </pc:spChg>
        <pc:spChg chg="mod">
          <ac:chgData name="Xin Zhang (FA Talent)" userId="474f572f-8271-4f60-858e-cee871e0aec6" providerId="ADAL" clId="{C1672A49-5939-4DA9-BB6E-1CC7496876B4}" dt="2021-12-30T10:29:27.001" v="1513"/>
          <ac:spMkLst>
            <pc:docMk/>
            <pc:sldMk cId="3253128544" sldId="292"/>
            <ac:spMk id="20" creationId="{9679E39E-4DD6-487F-8BE2-9494CFE16BAF}"/>
          </ac:spMkLst>
        </pc:spChg>
        <pc:spChg chg="add mod">
          <ac:chgData name="Xin Zhang (FA Talent)" userId="474f572f-8271-4f60-858e-cee871e0aec6" providerId="ADAL" clId="{C1672A49-5939-4DA9-BB6E-1CC7496876B4}" dt="2022-01-04T01:32:21.864" v="2636" actId="571"/>
          <ac:spMkLst>
            <pc:docMk/>
            <pc:sldMk cId="3253128544" sldId="292"/>
            <ac:spMk id="25" creationId="{0BF33734-FD27-44E7-9C2B-DA9ED313A6DF}"/>
          </ac:spMkLst>
        </pc:spChg>
        <pc:spChg chg="add mod">
          <ac:chgData name="Xin Zhang (FA Talent)" userId="474f572f-8271-4f60-858e-cee871e0aec6" providerId="ADAL" clId="{C1672A49-5939-4DA9-BB6E-1CC7496876B4}" dt="2022-01-04T01:32:21.864" v="2636" actId="571"/>
          <ac:spMkLst>
            <pc:docMk/>
            <pc:sldMk cId="3253128544" sldId="292"/>
            <ac:spMk id="26" creationId="{F94B7D51-6D0D-4249-921F-82D8851DC382}"/>
          </ac:spMkLst>
        </pc:spChg>
        <pc:spChg chg="add mod">
          <ac:chgData name="Xin Zhang (FA Talent)" userId="474f572f-8271-4f60-858e-cee871e0aec6" providerId="ADAL" clId="{C1672A49-5939-4DA9-BB6E-1CC7496876B4}" dt="2022-01-04T01:32:14.509" v="2633" actId="571"/>
          <ac:spMkLst>
            <pc:docMk/>
            <pc:sldMk cId="3253128544" sldId="292"/>
            <ac:spMk id="27" creationId="{34E20E52-1414-4572-B38D-409AAA08D2D2}"/>
          </ac:spMkLst>
        </pc:spChg>
        <pc:spChg chg="add mod">
          <ac:chgData name="Xin Zhang (FA Talent)" userId="474f572f-8271-4f60-858e-cee871e0aec6" providerId="ADAL" clId="{C1672A49-5939-4DA9-BB6E-1CC7496876B4}" dt="2022-01-04T01:32:14.509" v="2633" actId="571"/>
          <ac:spMkLst>
            <pc:docMk/>
            <pc:sldMk cId="3253128544" sldId="292"/>
            <ac:spMk id="28" creationId="{EFC09F8A-3D58-4D86-899E-94123EE04DEB}"/>
          </ac:spMkLst>
        </pc:spChg>
        <pc:spChg chg="mod topLvl">
          <ac:chgData name="Xin Zhang (FA Talent)" userId="474f572f-8271-4f60-858e-cee871e0aec6" providerId="ADAL" clId="{C1672A49-5939-4DA9-BB6E-1CC7496876B4}" dt="2022-01-04T01:38:21.910" v="2918" actId="165"/>
          <ac:spMkLst>
            <pc:docMk/>
            <pc:sldMk cId="3253128544" sldId="292"/>
            <ac:spMk id="30" creationId="{08B91BE6-A985-4878-9681-10B24F34112B}"/>
          </ac:spMkLst>
        </pc:spChg>
        <pc:spChg chg="mod topLvl">
          <ac:chgData name="Xin Zhang (FA Talent)" userId="474f572f-8271-4f60-858e-cee871e0aec6" providerId="ADAL" clId="{C1672A49-5939-4DA9-BB6E-1CC7496876B4}" dt="2022-01-04T01:38:21.910" v="2918" actId="165"/>
          <ac:spMkLst>
            <pc:docMk/>
            <pc:sldMk cId="3253128544" sldId="292"/>
            <ac:spMk id="31" creationId="{382058D6-7EAD-4865-B98C-638F7B3C68BC}"/>
          </ac:spMkLst>
        </pc:spChg>
        <pc:spChg chg="mod topLvl">
          <ac:chgData name="Xin Zhang (FA Talent)" userId="474f572f-8271-4f60-858e-cee871e0aec6" providerId="ADAL" clId="{C1672A49-5939-4DA9-BB6E-1CC7496876B4}" dt="2022-01-04T01:38:21.910" v="2918" actId="165"/>
          <ac:spMkLst>
            <pc:docMk/>
            <pc:sldMk cId="3253128544" sldId="292"/>
            <ac:spMk id="33" creationId="{05EFEF37-247D-456C-B6DD-C2ABEC551D1B}"/>
          </ac:spMkLst>
        </pc:spChg>
        <pc:spChg chg="mod topLvl">
          <ac:chgData name="Xin Zhang (FA Talent)" userId="474f572f-8271-4f60-858e-cee871e0aec6" providerId="ADAL" clId="{C1672A49-5939-4DA9-BB6E-1CC7496876B4}" dt="2022-01-04T01:38:21.910" v="2918" actId="165"/>
          <ac:spMkLst>
            <pc:docMk/>
            <pc:sldMk cId="3253128544" sldId="292"/>
            <ac:spMk id="34" creationId="{D572E75E-DB64-4D52-9CA1-C716862A9A59}"/>
          </ac:spMkLst>
        </pc:spChg>
        <pc:spChg chg="add mod topLvl">
          <ac:chgData name="Xin Zhang (FA Talent)" userId="474f572f-8271-4f60-858e-cee871e0aec6" providerId="ADAL" clId="{C1672A49-5939-4DA9-BB6E-1CC7496876B4}" dt="2022-01-04T01:38:21.910" v="2918" actId="165"/>
          <ac:spMkLst>
            <pc:docMk/>
            <pc:sldMk cId="3253128544" sldId="292"/>
            <ac:spMk id="35" creationId="{F01E33A6-801E-4B17-80FE-61EA3160450D}"/>
          </ac:spMkLst>
        </pc:spChg>
        <pc:spChg chg="add mod topLvl">
          <ac:chgData name="Xin Zhang (FA Talent)" userId="474f572f-8271-4f60-858e-cee871e0aec6" providerId="ADAL" clId="{C1672A49-5939-4DA9-BB6E-1CC7496876B4}" dt="2022-01-04T01:38:21.910" v="2918" actId="165"/>
          <ac:spMkLst>
            <pc:docMk/>
            <pc:sldMk cId="3253128544" sldId="292"/>
            <ac:spMk id="36" creationId="{A3E4B486-BFB4-4DA2-9FB7-088F87BD491D}"/>
          </ac:spMkLst>
        </pc:spChg>
        <pc:spChg chg="add mod topLvl">
          <ac:chgData name="Xin Zhang (FA Talent)" userId="474f572f-8271-4f60-858e-cee871e0aec6" providerId="ADAL" clId="{C1672A49-5939-4DA9-BB6E-1CC7496876B4}" dt="2022-01-04T01:38:21.910" v="2918" actId="165"/>
          <ac:spMkLst>
            <pc:docMk/>
            <pc:sldMk cId="3253128544" sldId="292"/>
            <ac:spMk id="37" creationId="{B6F595C0-CB7B-4246-A818-97C49EAC0F09}"/>
          </ac:spMkLst>
        </pc:spChg>
        <pc:spChg chg="add mod topLvl">
          <ac:chgData name="Xin Zhang (FA Talent)" userId="474f572f-8271-4f60-858e-cee871e0aec6" providerId="ADAL" clId="{C1672A49-5939-4DA9-BB6E-1CC7496876B4}" dt="2022-01-04T01:38:21.910" v="2918" actId="165"/>
          <ac:spMkLst>
            <pc:docMk/>
            <pc:sldMk cId="3253128544" sldId="292"/>
            <ac:spMk id="38" creationId="{97600D27-B24F-4DE4-A552-D3D94382A599}"/>
          </ac:spMkLst>
        </pc:spChg>
        <pc:grpChg chg="add del mod">
          <ac:chgData name="Xin Zhang (FA Talent)" userId="474f572f-8271-4f60-858e-cee871e0aec6" providerId="ADAL" clId="{C1672A49-5939-4DA9-BB6E-1CC7496876B4}" dt="2022-01-04T01:32:41.580" v="2643" actId="165"/>
          <ac:grpSpMkLst>
            <pc:docMk/>
            <pc:sldMk cId="3253128544" sldId="292"/>
            <ac:grpSpMk id="2" creationId="{E99FB358-8EEE-474A-B9DA-4B9C20D758A0}"/>
          </ac:grpSpMkLst>
        </pc:grpChg>
        <pc:grpChg chg="add del mod topLvl">
          <ac:chgData name="Xin Zhang (FA Talent)" userId="474f572f-8271-4f60-858e-cee871e0aec6" providerId="ADAL" clId="{C1672A49-5939-4DA9-BB6E-1CC7496876B4}" dt="2022-01-04T01:33:20.514" v="2695" actId="165"/>
          <ac:grpSpMkLst>
            <pc:docMk/>
            <pc:sldMk cId="3253128544" sldId="292"/>
            <ac:grpSpMk id="3" creationId="{8E07D0EB-DAE4-43C4-9D8D-7FC476129D23}"/>
          </ac:grpSpMkLst>
        </pc:grpChg>
        <pc:grpChg chg="add del mod">
          <ac:chgData name="Xin Zhang (FA Talent)" userId="474f572f-8271-4f60-858e-cee871e0aec6" providerId="ADAL" clId="{C1672A49-5939-4DA9-BB6E-1CC7496876B4}" dt="2022-01-04T01:33:20.318" v="2694" actId="165"/>
          <ac:grpSpMkLst>
            <pc:docMk/>
            <pc:sldMk cId="3253128544" sldId="292"/>
            <ac:grpSpMk id="15" creationId="{8A792254-8BAC-4501-8E76-8FA664B96DA2}"/>
          </ac:grpSpMkLst>
        </pc:grpChg>
        <pc:grpChg chg="add mod">
          <ac:chgData name="Xin Zhang (FA Talent)" userId="474f572f-8271-4f60-858e-cee871e0aec6" providerId="ADAL" clId="{C1672A49-5939-4DA9-BB6E-1CC7496876B4}" dt="2021-12-30T10:29:27.001" v="1513"/>
          <ac:grpSpMkLst>
            <pc:docMk/>
            <pc:sldMk cId="3253128544" sldId="292"/>
            <ac:grpSpMk id="16" creationId="{9BD0C6BD-0247-4D9E-A3F1-162BD73D1A19}"/>
          </ac:grpSpMkLst>
        </pc:grpChg>
        <pc:grpChg chg="del">
          <ac:chgData name="Xin Zhang (FA Talent)" userId="474f572f-8271-4f60-858e-cee871e0aec6" providerId="ADAL" clId="{C1672A49-5939-4DA9-BB6E-1CC7496876B4}" dt="2021-12-30T10:29:26.830" v="1512" actId="478"/>
          <ac:grpSpMkLst>
            <pc:docMk/>
            <pc:sldMk cId="3253128544" sldId="292"/>
            <ac:grpSpMk id="21" creationId="{AA9CD27F-F1D3-43E0-AF72-6CD1464A5514}"/>
          </ac:grpSpMkLst>
        </pc:grpChg>
        <pc:grpChg chg="add del mod topLvl">
          <ac:chgData name="Xin Zhang (FA Talent)" userId="474f572f-8271-4f60-858e-cee871e0aec6" providerId="ADAL" clId="{C1672A49-5939-4DA9-BB6E-1CC7496876B4}" dt="2022-01-04T01:33:20.514" v="2695" actId="165"/>
          <ac:grpSpMkLst>
            <pc:docMk/>
            <pc:sldMk cId="3253128544" sldId="292"/>
            <ac:grpSpMk id="29" creationId="{1D7E91BA-B980-4013-A916-DB33768CDFE9}"/>
          </ac:grpSpMkLst>
        </pc:grpChg>
        <pc:grpChg chg="add del mod topLvl">
          <ac:chgData name="Xin Zhang (FA Talent)" userId="474f572f-8271-4f60-858e-cee871e0aec6" providerId="ADAL" clId="{C1672A49-5939-4DA9-BB6E-1CC7496876B4}" dt="2022-01-04T01:33:20.514" v="2695" actId="165"/>
          <ac:grpSpMkLst>
            <pc:docMk/>
            <pc:sldMk cId="3253128544" sldId="292"/>
            <ac:grpSpMk id="32" creationId="{27774287-4539-4095-B085-589DEB3AB826}"/>
          </ac:grpSpMkLst>
        </pc:grpChg>
        <pc:grpChg chg="add del mod">
          <ac:chgData name="Xin Zhang (FA Talent)" userId="474f572f-8271-4f60-858e-cee871e0aec6" providerId="ADAL" clId="{C1672A49-5939-4DA9-BB6E-1CC7496876B4}" dt="2022-01-04T01:38:21.910" v="2918" actId="165"/>
          <ac:grpSpMkLst>
            <pc:docMk/>
            <pc:sldMk cId="3253128544" sldId="292"/>
            <ac:grpSpMk id="39" creationId="{1257124E-FE9D-4BEE-996C-604B925D8D20}"/>
          </ac:grpSpMkLst>
        </pc:grpChg>
        <pc:grpChg chg="add del mod">
          <ac:chgData name="Xin Zhang (FA Talent)" userId="474f572f-8271-4f60-858e-cee871e0aec6" providerId="ADAL" clId="{C1672A49-5939-4DA9-BB6E-1CC7496876B4}" dt="2022-01-04T01:38:21.910" v="2918" actId="165"/>
          <ac:grpSpMkLst>
            <pc:docMk/>
            <pc:sldMk cId="3253128544" sldId="292"/>
            <ac:grpSpMk id="40" creationId="{51E3201D-C381-4D2F-B1A3-7D063F6A93B7}"/>
          </ac:grpSpMkLst>
        </pc:grpChg>
        <pc:grpChg chg="add del mod">
          <ac:chgData name="Xin Zhang (FA Talent)" userId="474f572f-8271-4f60-858e-cee871e0aec6" providerId="ADAL" clId="{C1672A49-5939-4DA9-BB6E-1CC7496876B4}" dt="2022-01-04T01:38:21.910" v="2918" actId="165"/>
          <ac:grpSpMkLst>
            <pc:docMk/>
            <pc:sldMk cId="3253128544" sldId="292"/>
            <ac:grpSpMk id="41" creationId="{97617CD1-92F4-4EBB-AFFA-24C6FFFBBC12}"/>
          </ac:grpSpMkLst>
        </pc:grpChg>
        <pc:picChg chg="mod topLvl">
          <ac:chgData name="Xin Zhang (FA Talent)" userId="474f572f-8271-4f60-858e-cee871e0aec6" providerId="ADAL" clId="{C1672A49-5939-4DA9-BB6E-1CC7496876B4}" dt="2022-01-04T01:38:20.004" v="2917" actId="1076"/>
          <ac:picMkLst>
            <pc:docMk/>
            <pc:sldMk cId="3253128544" sldId="292"/>
            <ac:picMk id="4" creationId="{00000000-0000-0000-0000-000000000000}"/>
          </ac:picMkLst>
        </pc:picChg>
        <pc:picChg chg="add mod ord">
          <ac:chgData name="Xin Zhang (FA Talent)" userId="474f572f-8271-4f60-858e-cee871e0aec6" providerId="ADAL" clId="{C1672A49-5939-4DA9-BB6E-1CC7496876B4}" dt="2022-01-04T01:33:08.522" v="2692" actId="1076"/>
          <ac:picMkLst>
            <pc:docMk/>
            <pc:sldMk cId="3253128544" sldId="292"/>
            <ac:picMk id="6" creationId="{725EC881-FC5D-411B-8C0F-4124679C2352}"/>
          </ac:picMkLst>
        </pc:picChg>
        <pc:picChg chg="del mod ord topLvl">
          <ac:chgData name="Xin Zhang (FA Talent)" userId="474f572f-8271-4f60-858e-cee871e0aec6" providerId="ADAL" clId="{C1672A49-5939-4DA9-BB6E-1CC7496876B4}" dt="2022-01-04T01:32:58.242" v="2690" actId="478"/>
          <ac:picMkLst>
            <pc:docMk/>
            <pc:sldMk cId="3253128544" sldId="292"/>
            <ac:picMk id="17" creationId="{00000000-0000-0000-0000-000000000000}"/>
          </ac:picMkLst>
        </pc:picChg>
        <pc:cxnChg chg="del">
          <ac:chgData name="Xin Zhang (FA Talent)" userId="474f572f-8271-4f60-858e-cee871e0aec6" providerId="ADAL" clId="{C1672A49-5939-4DA9-BB6E-1CC7496876B4}" dt="2022-01-04T01:31:49.594" v="2625" actId="478"/>
          <ac:cxnSpMkLst>
            <pc:docMk/>
            <pc:sldMk cId="3253128544" sldId="292"/>
            <ac:cxnSpMk id="9" creationId="{00000000-0000-0000-0000-000000000000}"/>
          </ac:cxnSpMkLst>
        </pc:cxnChg>
        <pc:cxnChg chg="del">
          <ac:chgData name="Xin Zhang (FA Talent)" userId="474f572f-8271-4f60-858e-cee871e0aec6" providerId="ADAL" clId="{C1672A49-5939-4DA9-BB6E-1CC7496876B4}" dt="2022-01-04T01:31:48.661" v="2624" actId="478"/>
          <ac:cxnSpMkLst>
            <pc:docMk/>
            <pc:sldMk cId="3253128544" sldId="292"/>
            <ac:cxnSpMk id="10" creationId="{00000000-0000-0000-0000-000000000000}"/>
          </ac:cxnSpMkLst>
        </pc:cxnChg>
      </pc:sldChg>
      <pc:sldChg chg="addSp delSp modSp mod">
        <pc:chgData name="Xin Zhang (FA Talent)" userId="474f572f-8271-4f60-858e-cee871e0aec6" providerId="ADAL" clId="{C1672A49-5939-4DA9-BB6E-1CC7496876B4}" dt="2022-01-04T01:37:01.418" v="2899" actId="122"/>
        <pc:sldMkLst>
          <pc:docMk/>
          <pc:sldMk cId="4204047217" sldId="293"/>
        </pc:sldMkLst>
        <pc:spChg chg="mod">
          <ac:chgData name="Xin Zhang (FA Talent)" userId="474f572f-8271-4f60-858e-cee871e0aec6" providerId="ADAL" clId="{C1672A49-5939-4DA9-BB6E-1CC7496876B4}" dt="2022-01-04T01:34:22.945" v="2758" actId="207"/>
          <ac:spMkLst>
            <pc:docMk/>
            <pc:sldMk cId="4204047217" sldId="293"/>
            <ac:spMk id="17" creationId="{00000000-0000-0000-0000-000000000000}"/>
          </ac:spMkLst>
        </pc:spChg>
        <pc:spChg chg="mod">
          <ac:chgData name="Xin Zhang (FA Talent)" userId="474f572f-8271-4f60-858e-cee871e0aec6" providerId="ADAL" clId="{C1672A49-5939-4DA9-BB6E-1CC7496876B4}" dt="2022-01-04T01:34:11.559" v="2752" actId="207"/>
          <ac:spMkLst>
            <pc:docMk/>
            <pc:sldMk cId="4204047217" sldId="293"/>
            <ac:spMk id="18" creationId="{00000000-0000-0000-0000-000000000000}"/>
          </ac:spMkLst>
        </pc:spChg>
        <pc:spChg chg="mod">
          <ac:chgData name="Xin Zhang (FA Talent)" userId="474f572f-8271-4f60-858e-cee871e0aec6" providerId="ADAL" clId="{C1672A49-5939-4DA9-BB6E-1CC7496876B4}" dt="2022-01-04T01:34:14.373" v="2753" actId="207"/>
          <ac:spMkLst>
            <pc:docMk/>
            <pc:sldMk cId="4204047217" sldId="293"/>
            <ac:spMk id="19" creationId="{00000000-0000-0000-0000-000000000000}"/>
          </ac:spMkLst>
        </pc:spChg>
        <pc:spChg chg="mod">
          <ac:chgData name="Xin Zhang (FA Talent)" userId="474f572f-8271-4f60-858e-cee871e0aec6" providerId="ADAL" clId="{C1672A49-5939-4DA9-BB6E-1CC7496876B4}" dt="2022-01-04T01:34:17.172" v="2754" actId="207"/>
          <ac:spMkLst>
            <pc:docMk/>
            <pc:sldMk cId="4204047217" sldId="293"/>
            <ac:spMk id="20" creationId="{00000000-0000-0000-0000-000000000000}"/>
          </ac:spMkLst>
        </pc:spChg>
        <pc:spChg chg="mod">
          <ac:chgData name="Xin Zhang (FA Talent)" userId="474f572f-8271-4f60-858e-cee871e0aec6" providerId="ADAL" clId="{C1672A49-5939-4DA9-BB6E-1CC7496876B4}" dt="2022-01-04T01:34:42.488" v="2789" actId="20577"/>
          <ac:spMkLst>
            <pc:docMk/>
            <pc:sldMk cId="4204047217" sldId="293"/>
            <ac:spMk id="22" creationId="{00000000-0000-0000-0000-000000000000}"/>
          </ac:spMkLst>
        </pc:spChg>
        <pc:spChg chg="mod">
          <ac:chgData name="Xin Zhang (FA Talent)" userId="474f572f-8271-4f60-858e-cee871e0aec6" providerId="ADAL" clId="{C1672A49-5939-4DA9-BB6E-1CC7496876B4}" dt="2022-01-04T01:34:45.837" v="2803" actId="20577"/>
          <ac:spMkLst>
            <pc:docMk/>
            <pc:sldMk cId="4204047217" sldId="293"/>
            <ac:spMk id="23" creationId="{00000000-0000-0000-0000-000000000000}"/>
          </ac:spMkLst>
        </pc:spChg>
        <pc:spChg chg="mod">
          <ac:chgData name="Xin Zhang (FA Talent)" userId="474f572f-8271-4f60-858e-cee871e0aec6" providerId="ADAL" clId="{C1672A49-5939-4DA9-BB6E-1CC7496876B4}" dt="2022-01-04T01:34:51.407" v="2821" actId="20577"/>
          <ac:spMkLst>
            <pc:docMk/>
            <pc:sldMk cId="4204047217" sldId="293"/>
            <ac:spMk id="24" creationId="{00000000-0000-0000-0000-000000000000}"/>
          </ac:spMkLst>
        </pc:spChg>
        <pc:spChg chg="mod">
          <ac:chgData name="Xin Zhang (FA Talent)" userId="474f572f-8271-4f60-858e-cee871e0aec6" providerId="ADAL" clId="{C1672A49-5939-4DA9-BB6E-1CC7496876B4}" dt="2022-01-04T01:34:36.856" v="2774" actId="20577"/>
          <ac:spMkLst>
            <pc:docMk/>
            <pc:sldMk cId="4204047217" sldId="293"/>
            <ac:spMk id="25" creationId="{00000000-0000-0000-0000-000000000000}"/>
          </ac:spMkLst>
        </pc:spChg>
        <pc:spChg chg="mod">
          <ac:chgData name="Xin Zhang (FA Talent)" userId="474f572f-8271-4f60-858e-cee871e0aec6" providerId="ADAL" clId="{C1672A49-5939-4DA9-BB6E-1CC7496876B4}" dt="2022-01-04T01:37:01.418" v="2899" actId="122"/>
          <ac:spMkLst>
            <pc:docMk/>
            <pc:sldMk cId="4204047217" sldId="293"/>
            <ac:spMk id="26" creationId="{00000000-0000-0000-0000-000000000000}"/>
          </ac:spMkLst>
        </pc:spChg>
        <pc:spChg chg="mod">
          <ac:chgData name="Xin Zhang (FA Talent)" userId="474f572f-8271-4f60-858e-cee871e0aec6" providerId="ADAL" clId="{C1672A49-5939-4DA9-BB6E-1CC7496876B4}" dt="2022-01-04T01:34:57.974" v="2822" actId="207"/>
          <ac:spMkLst>
            <pc:docMk/>
            <pc:sldMk cId="4204047217" sldId="293"/>
            <ac:spMk id="27" creationId="{00000000-0000-0000-0000-000000000000}"/>
          </ac:spMkLst>
        </pc:spChg>
        <pc:spChg chg="mod">
          <ac:chgData name="Xin Zhang (FA Talent)" userId="474f572f-8271-4f60-858e-cee871e0aec6" providerId="ADAL" clId="{C1672A49-5939-4DA9-BB6E-1CC7496876B4}" dt="2022-01-04T01:35:13.592" v="2825" actId="207"/>
          <ac:spMkLst>
            <pc:docMk/>
            <pc:sldMk cId="4204047217" sldId="293"/>
            <ac:spMk id="28" creationId="{00000000-0000-0000-0000-000000000000}"/>
          </ac:spMkLst>
        </pc:spChg>
        <pc:spChg chg="mod">
          <ac:chgData name="Xin Zhang (FA Talent)" userId="474f572f-8271-4f60-858e-cee871e0aec6" providerId="ADAL" clId="{C1672A49-5939-4DA9-BB6E-1CC7496876B4}" dt="2022-01-04T01:35:04.916" v="2823" actId="207"/>
          <ac:spMkLst>
            <pc:docMk/>
            <pc:sldMk cId="4204047217" sldId="293"/>
            <ac:spMk id="29" creationId="{00000000-0000-0000-0000-000000000000}"/>
          </ac:spMkLst>
        </pc:spChg>
        <pc:spChg chg="mod">
          <ac:chgData name="Xin Zhang (FA Talent)" userId="474f572f-8271-4f60-858e-cee871e0aec6" providerId="ADAL" clId="{C1672A49-5939-4DA9-BB6E-1CC7496876B4}" dt="2022-01-04T01:35:07.640" v="2824" actId="207"/>
          <ac:spMkLst>
            <pc:docMk/>
            <pc:sldMk cId="4204047217" sldId="293"/>
            <ac:spMk id="30" creationId="{00000000-0000-0000-0000-000000000000}"/>
          </ac:spMkLst>
        </pc:spChg>
        <pc:spChg chg="mod">
          <ac:chgData name="Xin Zhang (FA Talent)" userId="474f572f-8271-4f60-858e-cee871e0aec6" providerId="ADAL" clId="{C1672A49-5939-4DA9-BB6E-1CC7496876B4}" dt="2021-12-30T10:29:30.638" v="1515"/>
          <ac:spMkLst>
            <pc:docMk/>
            <pc:sldMk cId="4204047217" sldId="293"/>
            <ac:spMk id="32" creationId="{1B7035F9-33E6-466F-AA31-2CE4322EBE45}"/>
          </ac:spMkLst>
        </pc:spChg>
        <pc:spChg chg="mod">
          <ac:chgData name="Xin Zhang (FA Talent)" userId="474f572f-8271-4f60-858e-cee871e0aec6" providerId="ADAL" clId="{C1672A49-5939-4DA9-BB6E-1CC7496876B4}" dt="2021-12-30T10:29:30.638" v="1515"/>
          <ac:spMkLst>
            <pc:docMk/>
            <pc:sldMk cId="4204047217" sldId="293"/>
            <ac:spMk id="33" creationId="{9A2080A2-AB5F-4309-A6E4-F9A975B2EF84}"/>
          </ac:spMkLst>
        </pc:spChg>
        <pc:spChg chg="mod">
          <ac:chgData name="Xin Zhang (FA Talent)" userId="474f572f-8271-4f60-858e-cee871e0aec6" providerId="ADAL" clId="{C1672A49-5939-4DA9-BB6E-1CC7496876B4}" dt="2021-12-30T10:29:30.638" v="1515"/>
          <ac:spMkLst>
            <pc:docMk/>
            <pc:sldMk cId="4204047217" sldId="293"/>
            <ac:spMk id="34" creationId="{8107E997-383C-46D6-A7EC-05787F9AF9EF}"/>
          </ac:spMkLst>
        </pc:spChg>
        <pc:spChg chg="mod topLvl">
          <ac:chgData name="Xin Zhang (FA Talent)" userId="474f572f-8271-4f60-858e-cee871e0aec6" providerId="ADAL" clId="{C1672A49-5939-4DA9-BB6E-1CC7496876B4}" dt="2022-01-04T01:36:21.230" v="2867" actId="165"/>
          <ac:spMkLst>
            <pc:docMk/>
            <pc:sldMk cId="4204047217" sldId="293"/>
            <ac:spMk id="37" creationId="{00000000-0000-0000-0000-000000000000}"/>
          </ac:spMkLst>
        </pc:spChg>
        <pc:spChg chg="mod topLvl">
          <ac:chgData name="Xin Zhang (FA Talent)" userId="474f572f-8271-4f60-858e-cee871e0aec6" providerId="ADAL" clId="{C1672A49-5939-4DA9-BB6E-1CC7496876B4}" dt="2022-01-04T01:36:21.230" v="2867" actId="165"/>
          <ac:spMkLst>
            <pc:docMk/>
            <pc:sldMk cId="4204047217" sldId="293"/>
            <ac:spMk id="38" creationId="{00000000-0000-0000-0000-000000000000}"/>
          </ac:spMkLst>
        </pc:spChg>
        <pc:spChg chg="del mod">
          <ac:chgData name="Xin Zhang (FA Talent)" userId="474f572f-8271-4f60-858e-cee871e0aec6" providerId="ADAL" clId="{C1672A49-5939-4DA9-BB6E-1CC7496876B4}" dt="2022-01-04T01:35:25.399" v="2827" actId="478"/>
          <ac:spMkLst>
            <pc:docMk/>
            <pc:sldMk cId="4204047217" sldId="293"/>
            <ac:spMk id="39" creationId="{00000000-0000-0000-0000-000000000000}"/>
          </ac:spMkLst>
        </pc:spChg>
        <pc:spChg chg="del">
          <ac:chgData name="Xin Zhang (FA Talent)" userId="474f572f-8271-4f60-858e-cee871e0aec6" providerId="ADAL" clId="{C1672A49-5939-4DA9-BB6E-1CC7496876B4}" dt="2022-01-04T01:35:25.399" v="2827" actId="478"/>
          <ac:spMkLst>
            <pc:docMk/>
            <pc:sldMk cId="4204047217" sldId="293"/>
            <ac:spMk id="40" creationId="{00000000-0000-0000-0000-000000000000}"/>
          </ac:spMkLst>
        </pc:spChg>
        <pc:spChg chg="del mod">
          <ac:chgData name="Xin Zhang (FA Talent)" userId="474f572f-8271-4f60-858e-cee871e0aec6" providerId="ADAL" clId="{C1672A49-5939-4DA9-BB6E-1CC7496876B4}" dt="2022-01-04T01:35:25.399" v="2827" actId="478"/>
          <ac:spMkLst>
            <pc:docMk/>
            <pc:sldMk cId="4204047217" sldId="293"/>
            <ac:spMk id="41" creationId="{00000000-0000-0000-0000-000000000000}"/>
          </ac:spMkLst>
        </pc:spChg>
        <pc:spChg chg="del">
          <ac:chgData name="Xin Zhang (FA Talent)" userId="474f572f-8271-4f60-858e-cee871e0aec6" providerId="ADAL" clId="{C1672A49-5939-4DA9-BB6E-1CC7496876B4}" dt="2022-01-04T01:35:25.399" v="2827" actId="478"/>
          <ac:spMkLst>
            <pc:docMk/>
            <pc:sldMk cId="4204047217" sldId="293"/>
            <ac:spMk id="42" creationId="{00000000-0000-0000-0000-000000000000}"/>
          </ac:spMkLst>
        </pc:spChg>
        <pc:spChg chg="del mod">
          <ac:chgData name="Xin Zhang (FA Talent)" userId="474f572f-8271-4f60-858e-cee871e0aec6" providerId="ADAL" clId="{C1672A49-5939-4DA9-BB6E-1CC7496876B4}" dt="2022-01-04T01:35:22.683" v="2826" actId="478"/>
          <ac:spMkLst>
            <pc:docMk/>
            <pc:sldMk cId="4204047217" sldId="293"/>
            <ac:spMk id="43" creationId="{00000000-0000-0000-0000-000000000000}"/>
          </ac:spMkLst>
        </pc:spChg>
        <pc:spChg chg="del">
          <ac:chgData name="Xin Zhang (FA Talent)" userId="474f572f-8271-4f60-858e-cee871e0aec6" providerId="ADAL" clId="{C1672A49-5939-4DA9-BB6E-1CC7496876B4}" dt="2022-01-04T01:35:22.683" v="2826" actId="478"/>
          <ac:spMkLst>
            <pc:docMk/>
            <pc:sldMk cId="4204047217" sldId="293"/>
            <ac:spMk id="44" creationId="{00000000-0000-0000-0000-000000000000}"/>
          </ac:spMkLst>
        </pc:spChg>
        <pc:spChg chg="add mod">
          <ac:chgData name="Xin Zhang (FA Talent)" userId="474f572f-8271-4f60-858e-cee871e0aec6" providerId="ADAL" clId="{C1672A49-5939-4DA9-BB6E-1CC7496876B4}" dt="2022-01-04T01:33:50.701" v="2748" actId="571"/>
          <ac:spMkLst>
            <pc:docMk/>
            <pc:sldMk cId="4204047217" sldId="293"/>
            <ac:spMk id="47" creationId="{B90CC7F1-8C06-4E3F-97A8-0652CC592E54}"/>
          </ac:spMkLst>
        </pc:spChg>
        <pc:spChg chg="add mod">
          <ac:chgData name="Xin Zhang (FA Talent)" userId="474f572f-8271-4f60-858e-cee871e0aec6" providerId="ADAL" clId="{C1672A49-5939-4DA9-BB6E-1CC7496876B4}" dt="2022-01-04T01:33:50.701" v="2748" actId="571"/>
          <ac:spMkLst>
            <pc:docMk/>
            <pc:sldMk cId="4204047217" sldId="293"/>
            <ac:spMk id="48" creationId="{B351F3A3-7B66-4A09-9265-781E86C0BC0F}"/>
          </ac:spMkLst>
        </pc:spChg>
        <pc:spChg chg="mod topLvl">
          <ac:chgData name="Xin Zhang (FA Talent)" userId="474f572f-8271-4f60-858e-cee871e0aec6" providerId="ADAL" clId="{C1672A49-5939-4DA9-BB6E-1CC7496876B4}" dt="2022-01-04T01:36:34.428" v="2869" actId="1076"/>
          <ac:spMkLst>
            <pc:docMk/>
            <pc:sldMk cId="4204047217" sldId="293"/>
            <ac:spMk id="50" creationId="{13AA383A-A09D-41AD-AC11-27BCEDDB6F1A}"/>
          </ac:spMkLst>
        </pc:spChg>
        <pc:spChg chg="mod topLvl">
          <ac:chgData name="Xin Zhang (FA Talent)" userId="474f572f-8271-4f60-858e-cee871e0aec6" providerId="ADAL" clId="{C1672A49-5939-4DA9-BB6E-1CC7496876B4}" dt="2022-01-04T01:36:34.428" v="2869" actId="1076"/>
          <ac:spMkLst>
            <pc:docMk/>
            <pc:sldMk cId="4204047217" sldId="293"/>
            <ac:spMk id="51" creationId="{96D52258-0FB9-4648-B724-EA9373C722BA}"/>
          </ac:spMkLst>
        </pc:spChg>
        <pc:spChg chg="mod">
          <ac:chgData name="Xin Zhang (FA Talent)" userId="474f572f-8271-4f60-858e-cee871e0aec6" providerId="ADAL" clId="{C1672A49-5939-4DA9-BB6E-1CC7496876B4}" dt="2022-01-04T01:36:09.108" v="2864" actId="571"/>
          <ac:spMkLst>
            <pc:docMk/>
            <pc:sldMk cId="4204047217" sldId="293"/>
            <ac:spMk id="53" creationId="{046092C0-C1B8-4BD3-8A24-DFC7F484A677}"/>
          </ac:spMkLst>
        </pc:spChg>
        <pc:spChg chg="mod">
          <ac:chgData name="Xin Zhang (FA Talent)" userId="474f572f-8271-4f60-858e-cee871e0aec6" providerId="ADAL" clId="{C1672A49-5939-4DA9-BB6E-1CC7496876B4}" dt="2022-01-04T01:36:09.108" v="2864" actId="571"/>
          <ac:spMkLst>
            <pc:docMk/>
            <pc:sldMk cId="4204047217" sldId="293"/>
            <ac:spMk id="54" creationId="{C4191AF8-C714-4688-92CC-1937AD7E6AC0}"/>
          </ac:spMkLst>
        </pc:spChg>
        <pc:spChg chg="mod topLvl">
          <ac:chgData name="Xin Zhang (FA Talent)" userId="474f572f-8271-4f60-858e-cee871e0aec6" providerId="ADAL" clId="{C1672A49-5939-4DA9-BB6E-1CC7496876B4}" dt="2022-01-04T01:36:37.979" v="2870" actId="1076"/>
          <ac:spMkLst>
            <pc:docMk/>
            <pc:sldMk cId="4204047217" sldId="293"/>
            <ac:spMk id="56" creationId="{6727DB20-4BB1-40D1-A335-BFDB026ECE16}"/>
          </ac:spMkLst>
        </pc:spChg>
        <pc:spChg chg="mod topLvl">
          <ac:chgData name="Xin Zhang (FA Talent)" userId="474f572f-8271-4f60-858e-cee871e0aec6" providerId="ADAL" clId="{C1672A49-5939-4DA9-BB6E-1CC7496876B4}" dt="2022-01-04T01:36:37.979" v="2870" actId="1076"/>
          <ac:spMkLst>
            <pc:docMk/>
            <pc:sldMk cId="4204047217" sldId="293"/>
            <ac:spMk id="57" creationId="{4CDF5867-A3BD-4A1A-AB96-3479743980E8}"/>
          </ac:spMkLst>
        </pc:spChg>
        <pc:spChg chg="mod topLvl">
          <ac:chgData name="Xin Zhang (FA Talent)" userId="474f572f-8271-4f60-858e-cee871e0aec6" providerId="ADAL" clId="{C1672A49-5939-4DA9-BB6E-1CC7496876B4}" dt="2022-01-04T01:36:21.230" v="2867" actId="165"/>
          <ac:spMkLst>
            <pc:docMk/>
            <pc:sldMk cId="4204047217" sldId="293"/>
            <ac:spMk id="59" creationId="{4E1A0E54-2B7B-416F-854B-DDBEF8106A2C}"/>
          </ac:spMkLst>
        </pc:spChg>
        <pc:spChg chg="mod topLvl">
          <ac:chgData name="Xin Zhang (FA Talent)" userId="474f572f-8271-4f60-858e-cee871e0aec6" providerId="ADAL" clId="{C1672A49-5939-4DA9-BB6E-1CC7496876B4}" dt="2022-01-04T01:36:21.230" v="2867" actId="165"/>
          <ac:spMkLst>
            <pc:docMk/>
            <pc:sldMk cId="4204047217" sldId="293"/>
            <ac:spMk id="60" creationId="{A2C12662-ED76-4BAA-BF32-B18C2D87E9A6}"/>
          </ac:spMkLst>
        </pc:spChg>
        <pc:grpChg chg="add del mod">
          <ac:chgData name="Xin Zhang (FA Talent)" userId="474f572f-8271-4f60-858e-cee871e0aec6" providerId="ADAL" clId="{C1672A49-5939-4DA9-BB6E-1CC7496876B4}" dt="2022-01-04T01:36:21.230" v="2867" actId="165"/>
          <ac:grpSpMkLst>
            <pc:docMk/>
            <pc:sldMk cId="4204047217" sldId="293"/>
            <ac:grpSpMk id="2" creationId="{17E411E3-6C05-46A1-AF9F-BCB35CE635B9}"/>
          </ac:grpSpMkLst>
        </pc:grpChg>
        <pc:grpChg chg="add mod">
          <ac:chgData name="Xin Zhang (FA Talent)" userId="474f572f-8271-4f60-858e-cee871e0aec6" providerId="ADAL" clId="{C1672A49-5939-4DA9-BB6E-1CC7496876B4}" dt="2021-12-30T10:29:30.638" v="1515"/>
          <ac:grpSpMkLst>
            <pc:docMk/>
            <pc:sldMk cId="4204047217" sldId="293"/>
            <ac:grpSpMk id="31" creationId="{D7DC8900-9E99-400D-8D85-DD3244E01517}"/>
          </ac:grpSpMkLst>
        </pc:grpChg>
        <pc:grpChg chg="del">
          <ac:chgData name="Xin Zhang (FA Talent)" userId="474f572f-8271-4f60-858e-cee871e0aec6" providerId="ADAL" clId="{C1672A49-5939-4DA9-BB6E-1CC7496876B4}" dt="2021-12-30T10:29:30.462" v="1514" actId="478"/>
          <ac:grpSpMkLst>
            <pc:docMk/>
            <pc:sldMk cId="4204047217" sldId="293"/>
            <ac:grpSpMk id="35" creationId="{30366219-1F61-4882-A01D-4C6B5D0BFF83}"/>
          </ac:grpSpMkLst>
        </pc:grpChg>
        <pc:grpChg chg="add del mod">
          <ac:chgData name="Xin Zhang (FA Talent)" userId="474f572f-8271-4f60-858e-cee871e0aec6" providerId="ADAL" clId="{C1672A49-5939-4DA9-BB6E-1CC7496876B4}" dt="2022-01-04T01:36:21.230" v="2867" actId="165"/>
          <ac:grpSpMkLst>
            <pc:docMk/>
            <pc:sldMk cId="4204047217" sldId="293"/>
            <ac:grpSpMk id="49" creationId="{EC29E7B8-A868-46B7-8D6F-775016CD4A84}"/>
          </ac:grpSpMkLst>
        </pc:grpChg>
        <pc:grpChg chg="add mod">
          <ac:chgData name="Xin Zhang (FA Talent)" userId="474f572f-8271-4f60-858e-cee871e0aec6" providerId="ADAL" clId="{C1672A49-5939-4DA9-BB6E-1CC7496876B4}" dt="2022-01-04T01:36:09.108" v="2864" actId="571"/>
          <ac:grpSpMkLst>
            <pc:docMk/>
            <pc:sldMk cId="4204047217" sldId="293"/>
            <ac:grpSpMk id="52" creationId="{45FC5F53-333A-49B2-92C1-A9D69AE5DCE9}"/>
          </ac:grpSpMkLst>
        </pc:grpChg>
        <pc:grpChg chg="add del mod">
          <ac:chgData name="Xin Zhang (FA Talent)" userId="474f572f-8271-4f60-858e-cee871e0aec6" providerId="ADAL" clId="{C1672A49-5939-4DA9-BB6E-1CC7496876B4}" dt="2022-01-04T01:36:21.230" v="2867" actId="165"/>
          <ac:grpSpMkLst>
            <pc:docMk/>
            <pc:sldMk cId="4204047217" sldId="293"/>
            <ac:grpSpMk id="55" creationId="{FFC4EDBC-ED6B-4E8B-84E7-59EA416F1782}"/>
          </ac:grpSpMkLst>
        </pc:grpChg>
        <pc:grpChg chg="add del mod">
          <ac:chgData name="Xin Zhang (FA Talent)" userId="474f572f-8271-4f60-858e-cee871e0aec6" providerId="ADAL" clId="{C1672A49-5939-4DA9-BB6E-1CC7496876B4}" dt="2022-01-04T01:36:21.230" v="2867" actId="165"/>
          <ac:grpSpMkLst>
            <pc:docMk/>
            <pc:sldMk cId="4204047217" sldId="293"/>
            <ac:grpSpMk id="58" creationId="{B2F342A8-83E0-4EC7-B46B-881C20793684}"/>
          </ac:grpSpMkLst>
        </pc:grpChg>
      </pc:sldChg>
      <pc:sldChg chg="addSp delSp modSp mod ord">
        <pc:chgData name="Xin Zhang (FA Talent)" userId="474f572f-8271-4f60-858e-cee871e0aec6" providerId="ADAL" clId="{C1672A49-5939-4DA9-BB6E-1CC7496876B4}" dt="2022-01-04T01:51:19.193" v="3139"/>
        <pc:sldMkLst>
          <pc:docMk/>
          <pc:sldMk cId="2736732850" sldId="294"/>
        </pc:sldMkLst>
        <pc:spChg chg="mod topLvl">
          <ac:chgData name="Xin Zhang (FA Talent)" userId="474f572f-8271-4f60-858e-cee871e0aec6" providerId="ADAL" clId="{C1672A49-5939-4DA9-BB6E-1CC7496876B4}" dt="2022-01-04T01:50:21.919" v="3128" actId="207"/>
          <ac:spMkLst>
            <pc:docMk/>
            <pc:sldMk cId="2736732850" sldId="294"/>
            <ac:spMk id="7" creationId="{00000000-0000-0000-0000-000000000000}"/>
          </ac:spMkLst>
        </pc:spChg>
        <pc:spChg chg="mod topLvl">
          <ac:chgData name="Xin Zhang (FA Talent)" userId="474f572f-8271-4f60-858e-cee871e0aec6" providerId="ADAL" clId="{C1672A49-5939-4DA9-BB6E-1CC7496876B4}" dt="2022-01-04T01:50:21.919" v="3128" actId="207"/>
          <ac:spMkLst>
            <pc:docMk/>
            <pc:sldMk cId="2736732850" sldId="294"/>
            <ac:spMk id="8" creationId="{00000000-0000-0000-0000-000000000000}"/>
          </ac:spMkLst>
        </pc:spChg>
        <pc:spChg chg="mod topLvl">
          <ac:chgData name="Xin Zhang (FA Talent)" userId="474f572f-8271-4f60-858e-cee871e0aec6" providerId="ADAL" clId="{C1672A49-5939-4DA9-BB6E-1CC7496876B4}" dt="2022-01-04T01:50:21.919" v="3128" actId="207"/>
          <ac:spMkLst>
            <pc:docMk/>
            <pc:sldMk cId="2736732850" sldId="294"/>
            <ac:spMk id="9" creationId="{00000000-0000-0000-0000-000000000000}"/>
          </ac:spMkLst>
        </pc:spChg>
        <pc:spChg chg="mod topLvl">
          <ac:chgData name="Xin Zhang (FA Talent)" userId="474f572f-8271-4f60-858e-cee871e0aec6" providerId="ADAL" clId="{C1672A49-5939-4DA9-BB6E-1CC7496876B4}" dt="2022-01-04T01:50:21.919" v="3128" actId="207"/>
          <ac:spMkLst>
            <pc:docMk/>
            <pc:sldMk cId="2736732850" sldId="294"/>
            <ac:spMk id="10" creationId="{00000000-0000-0000-0000-000000000000}"/>
          </ac:spMkLst>
        </pc:spChg>
        <pc:spChg chg="mod topLvl">
          <ac:chgData name="Xin Zhang (FA Talent)" userId="474f572f-8271-4f60-858e-cee871e0aec6" providerId="ADAL" clId="{C1672A49-5939-4DA9-BB6E-1CC7496876B4}" dt="2021-12-30T10:40:06.881" v="1772" actId="165"/>
          <ac:spMkLst>
            <pc:docMk/>
            <pc:sldMk cId="2736732850" sldId="294"/>
            <ac:spMk id="11" creationId="{00000000-0000-0000-0000-000000000000}"/>
          </ac:spMkLst>
        </pc:spChg>
        <pc:spChg chg="mod topLvl">
          <ac:chgData name="Xin Zhang (FA Talent)" userId="474f572f-8271-4f60-858e-cee871e0aec6" providerId="ADAL" clId="{C1672A49-5939-4DA9-BB6E-1CC7496876B4}" dt="2021-12-30T10:40:06.881" v="1772" actId="165"/>
          <ac:spMkLst>
            <pc:docMk/>
            <pc:sldMk cId="2736732850" sldId="294"/>
            <ac:spMk id="12" creationId="{00000000-0000-0000-0000-000000000000}"/>
          </ac:spMkLst>
        </pc:spChg>
        <pc:spChg chg="mod topLvl">
          <ac:chgData name="Xin Zhang (FA Talent)" userId="474f572f-8271-4f60-858e-cee871e0aec6" providerId="ADAL" clId="{C1672A49-5939-4DA9-BB6E-1CC7496876B4}" dt="2021-12-30T10:40:06.881" v="1772" actId="165"/>
          <ac:spMkLst>
            <pc:docMk/>
            <pc:sldMk cId="2736732850" sldId="294"/>
            <ac:spMk id="13" creationId="{00000000-0000-0000-0000-000000000000}"/>
          </ac:spMkLst>
        </pc:spChg>
        <pc:spChg chg="mod topLvl">
          <ac:chgData name="Xin Zhang (FA Talent)" userId="474f572f-8271-4f60-858e-cee871e0aec6" providerId="ADAL" clId="{C1672A49-5939-4DA9-BB6E-1CC7496876B4}" dt="2021-12-30T10:40:06.881" v="1772" actId="165"/>
          <ac:spMkLst>
            <pc:docMk/>
            <pc:sldMk cId="2736732850" sldId="294"/>
            <ac:spMk id="14" creationId="{00000000-0000-0000-0000-000000000000}"/>
          </ac:spMkLst>
        </pc:spChg>
        <pc:spChg chg="mod topLvl">
          <ac:chgData name="Xin Zhang (FA Talent)" userId="474f572f-8271-4f60-858e-cee871e0aec6" providerId="ADAL" clId="{C1672A49-5939-4DA9-BB6E-1CC7496876B4}" dt="2021-12-30T10:40:06.881" v="1772" actId="165"/>
          <ac:spMkLst>
            <pc:docMk/>
            <pc:sldMk cId="2736732850" sldId="294"/>
            <ac:spMk id="15" creationId="{00000000-0000-0000-0000-000000000000}"/>
          </ac:spMkLst>
        </pc:spChg>
        <pc:spChg chg="mod topLvl">
          <ac:chgData name="Xin Zhang (FA Talent)" userId="474f572f-8271-4f60-858e-cee871e0aec6" providerId="ADAL" clId="{C1672A49-5939-4DA9-BB6E-1CC7496876B4}" dt="2021-12-30T10:40:06.881" v="1772" actId="165"/>
          <ac:spMkLst>
            <pc:docMk/>
            <pc:sldMk cId="2736732850" sldId="294"/>
            <ac:spMk id="16" creationId="{00000000-0000-0000-0000-000000000000}"/>
          </ac:spMkLst>
        </pc:spChg>
        <pc:spChg chg="mod topLvl">
          <ac:chgData name="Xin Zhang (FA Talent)" userId="474f572f-8271-4f60-858e-cee871e0aec6" providerId="ADAL" clId="{C1672A49-5939-4DA9-BB6E-1CC7496876B4}" dt="2021-12-30T10:40:06.881" v="1772" actId="165"/>
          <ac:spMkLst>
            <pc:docMk/>
            <pc:sldMk cId="2736732850" sldId="294"/>
            <ac:spMk id="17" creationId="{00000000-0000-0000-0000-000000000000}"/>
          </ac:spMkLst>
        </pc:spChg>
        <pc:spChg chg="mod topLvl">
          <ac:chgData name="Xin Zhang (FA Talent)" userId="474f572f-8271-4f60-858e-cee871e0aec6" providerId="ADAL" clId="{C1672A49-5939-4DA9-BB6E-1CC7496876B4}" dt="2021-12-30T10:40:06.881" v="1772" actId="165"/>
          <ac:spMkLst>
            <pc:docMk/>
            <pc:sldMk cId="2736732850" sldId="294"/>
            <ac:spMk id="18" creationId="{00000000-0000-0000-0000-000000000000}"/>
          </ac:spMkLst>
        </pc:spChg>
        <pc:spChg chg="mod topLvl">
          <ac:chgData name="Xin Zhang (FA Talent)" userId="474f572f-8271-4f60-858e-cee871e0aec6" providerId="ADAL" clId="{C1672A49-5939-4DA9-BB6E-1CC7496876B4}" dt="2021-12-31T02:24:22.304" v="2020" actId="207"/>
          <ac:spMkLst>
            <pc:docMk/>
            <pc:sldMk cId="2736732850" sldId="294"/>
            <ac:spMk id="19" creationId="{00000000-0000-0000-0000-000000000000}"/>
          </ac:spMkLst>
        </pc:spChg>
        <pc:spChg chg="mod topLvl">
          <ac:chgData name="Xin Zhang (FA Talent)" userId="474f572f-8271-4f60-858e-cee871e0aec6" providerId="ADAL" clId="{C1672A49-5939-4DA9-BB6E-1CC7496876B4}" dt="2021-12-31T02:24:26.975" v="2021" actId="207"/>
          <ac:spMkLst>
            <pc:docMk/>
            <pc:sldMk cId="2736732850" sldId="294"/>
            <ac:spMk id="20" creationId="{00000000-0000-0000-0000-000000000000}"/>
          </ac:spMkLst>
        </pc:spChg>
        <pc:spChg chg="mod topLvl">
          <ac:chgData name="Xin Zhang (FA Talent)" userId="474f572f-8271-4f60-858e-cee871e0aec6" providerId="ADAL" clId="{C1672A49-5939-4DA9-BB6E-1CC7496876B4}" dt="2021-12-31T02:24:22.304" v="2020" actId="207"/>
          <ac:spMkLst>
            <pc:docMk/>
            <pc:sldMk cId="2736732850" sldId="294"/>
            <ac:spMk id="21" creationId="{00000000-0000-0000-0000-000000000000}"/>
          </ac:spMkLst>
        </pc:spChg>
        <pc:spChg chg="mod topLvl">
          <ac:chgData name="Xin Zhang (FA Talent)" userId="474f572f-8271-4f60-858e-cee871e0aec6" providerId="ADAL" clId="{C1672A49-5939-4DA9-BB6E-1CC7496876B4}" dt="2021-12-31T02:24:26.975" v="2021" actId="207"/>
          <ac:spMkLst>
            <pc:docMk/>
            <pc:sldMk cId="2736732850" sldId="294"/>
            <ac:spMk id="22" creationId="{00000000-0000-0000-0000-000000000000}"/>
          </ac:spMkLst>
        </pc:spChg>
        <pc:spChg chg="mod topLvl">
          <ac:chgData name="Xin Zhang (FA Talent)" userId="474f572f-8271-4f60-858e-cee871e0aec6" providerId="ADAL" clId="{C1672A49-5939-4DA9-BB6E-1CC7496876B4}" dt="2021-12-30T10:40:06.881" v="1772" actId="165"/>
          <ac:spMkLst>
            <pc:docMk/>
            <pc:sldMk cId="2736732850" sldId="294"/>
            <ac:spMk id="31" creationId="{00000000-0000-0000-0000-000000000000}"/>
          </ac:spMkLst>
        </pc:spChg>
        <pc:spChg chg="mod topLvl">
          <ac:chgData name="Xin Zhang (FA Talent)" userId="474f572f-8271-4f60-858e-cee871e0aec6" providerId="ADAL" clId="{C1672A49-5939-4DA9-BB6E-1CC7496876B4}" dt="2021-12-30T10:40:06.881" v="1772" actId="165"/>
          <ac:spMkLst>
            <pc:docMk/>
            <pc:sldMk cId="2736732850" sldId="294"/>
            <ac:spMk id="32" creationId="{00000000-0000-0000-0000-000000000000}"/>
          </ac:spMkLst>
        </pc:spChg>
        <pc:spChg chg="mod topLvl">
          <ac:chgData name="Xin Zhang (FA Talent)" userId="474f572f-8271-4f60-858e-cee871e0aec6" providerId="ADAL" clId="{C1672A49-5939-4DA9-BB6E-1CC7496876B4}" dt="2021-12-30T10:40:06.881" v="1772" actId="165"/>
          <ac:spMkLst>
            <pc:docMk/>
            <pc:sldMk cId="2736732850" sldId="294"/>
            <ac:spMk id="33" creationId="{00000000-0000-0000-0000-000000000000}"/>
          </ac:spMkLst>
        </pc:spChg>
        <pc:spChg chg="mod topLvl">
          <ac:chgData name="Xin Zhang (FA Talent)" userId="474f572f-8271-4f60-858e-cee871e0aec6" providerId="ADAL" clId="{C1672A49-5939-4DA9-BB6E-1CC7496876B4}" dt="2021-12-30T10:40:06.881" v="1772" actId="165"/>
          <ac:spMkLst>
            <pc:docMk/>
            <pc:sldMk cId="2736732850" sldId="294"/>
            <ac:spMk id="34" creationId="{00000000-0000-0000-0000-000000000000}"/>
          </ac:spMkLst>
        </pc:spChg>
        <pc:spChg chg="mod topLvl">
          <ac:chgData name="Xin Zhang (FA Talent)" userId="474f572f-8271-4f60-858e-cee871e0aec6" providerId="ADAL" clId="{C1672A49-5939-4DA9-BB6E-1CC7496876B4}" dt="2021-12-30T08:37:02.638" v="911" actId="165"/>
          <ac:spMkLst>
            <pc:docMk/>
            <pc:sldMk cId="2736732850" sldId="294"/>
            <ac:spMk id="39" creationId="{3930AD43-4BD8-416D-80AE-D0C55A45F51C}"/>
          </ac:spMkLst>
        </pc:spChg>
        <pc:spChg chg="mod topLvl">
          <ac:chgData name="Xin Zhang (FA Talent)" userId="474f572f-8271-4f60-858e-cee871e0aec6" providerId="ADAL" clId="{C1672A49-5939-4DA9-BB6E-1CC7496876B4}" dt="2021-12-30T08:37:02.638" v="911" actId="165"/>
          <ac:spMkLst>
            <pc:docMk/>
            <pc:sldMk cId="2736732850" sldId="294"/>
            <ac:spMk id="40" creationId="{3F788CCB-D724-4FE6-B6F9-DA6CEAB39731}"/>
          </ac:spMkLst>
        </pc:spChg>
        <pc:spChg chg="mod topLvl">
          <ac:chgData name="Xin Zhang (FA Talent)" userId="474f572f-8271-4f60-858e-cee871e0aec6" providerId="ADAL" clId="{C1672A49-5939-4DA9-BB6E-1CC7496876B4}" dt="2021-12-30T08:37:02.638" v="911" actId="165"/>
          <ac:spMkLst>
            <pc:docMk/>
            <pc:sldMk cId="2736732850" sldId="294"/>
            <ac:spMk id="41" creationId="{22C4C8D2-EFA0-4245-9CCA-0FBE08E347A6}"/>
          </ac:spMkLst>
        </pc:spChg>
        <pc:spChg chg="add del mod ord">
          <ac:chgData name="Xin Zhang (FA Talent)" userId="474f572f-8271-4f60-858e-cee871e0aec6" providerId="ADAL" clId="{C1672A49-5939-4DA9-BB6E-1CC7496876B4}" dt="2022-01-04T01:50:07.955" v="3125" actId="478"/>
          <ac:spMkLst>
            <pc:docMk/>
            <pc:sldMk cId="2736732850" sldId="294"/>
            <ac:spMk id="49" creationId="{92E502E5-46C6-4B4A-A7BE-9BCEED1EBE58}"/>
          </ac:spMkLst>
        </pc:spChg>
        <pc:spChg chg="add mod">
          <ac:chgData name="Xin Zhang (FA Talent)" userId="474f572f-8271-4f60-858e-cee871e0aec6" providerId="ADAL" clId="{C1672A49-5939-4DA9-BB6E-1CC7496876B4}" dt="2021-12-30T10:39:25.173" v="1756" actId="571"/>
          <ac:spMkLst>
            <pc:docMk/>
            <pc:sldMk cId="2736732850" sldId="294"/>
            <ac:spMk id="50" creationId="{BAA27461-EE85-4B61-8775-8593573897BC}"/>
          </ac:spMkLst>
        </pc:spChg>
        <pc:spChg chg="add mod">
          <ac:chgData name="Xin Zhang (FA Talent)" userId="474f572f-8271-4f60-858e-cee871e0aec6" providerId="ADAL" clId="{C1672A49-5939-4DA9-BB6E-1CC7496876B4}" dt="2021-12-30T10:39:25.173" v="1756" actId="571"/>
          <ac:spMkLst>
            <pc:docMk/>
            <pc:sldMk cId="2736732850" sldId="294"/>
            <ac:spMk id="51" creationId="{051FCB21-3EDC-4AD2-8AE2-9A459A44AF31}"/>
          </ac:spMkLst>
        </pc:spChg>
        <pc:spChg chg="add mod">
          <ac:chgData name="Xin Zhang (FA Talent)" userId="474f572f-8271-4f60-858e-cee871e0aec6" providerId="ADAL" clId="{C1672A49-5939-4DA9-BB6E-1CC7496876B4}" dt="2021-12-30T10:39:27.269" v="1758" actId="571"/>
          <ac:spMkLst>
            <pc:docMk/>
            <pc:sldMk cId="2736732850" sldId="294"/>
            <ac:spMk id="52" creationId="{ED13116E-5D14-4C49-9F49-E7839296B3FB}"/>
          </ac:spMkLst>
        </pc:spChg>
        <pc:spChg chg="add mod">
          <ac:chgData name="Xin Zhang (FA Talent)" userId="474f572f-8271-4f60-858e-cee871e0aec6" providerId="ADAL" clId="{C1672A49-5939-4DA9-BB6E-1CC7496876B4}" dt="2021-12-30T10:39:27.269" v="1758" actId="571"/>
          <ac:spMkLst>
            <pc:docMk/>
            <pc:sldMk cId="2736732850" sldId="294"/>
            <ac:spMk id="53" creationId="{FA77C510-12F4-4C5B-B399-F1A47570CA91}"/>
          </ac:spMkLst>
        </pc:spChg>
        <pc:spChg chg="add mod">
          <ac:chgData name="Xin Zhang (FA Talent)" userId="474f572f-8271-4f60-858e-cee871e0aec6" providerId="ADAL" clId="{C1672A49-5939-4DA9-BB6E-1CC7496876B4}" dt="2021-12-30T10:39:27.269" v="1758" actId="571"/>
          <ac:spMkLst>
            <pc:docMk/>
            <pc:sldMk cId="2736732850" sldId="294"/>
            <ac:spMk id="54" creationId="{029BF11F-1C3E-42FC-A900-D59D5D03A1B5}"/>
          </ac:spMkLst>
        </pc:spChg>
        <pc:spChg chg="add mod">
          <ac:chgData name="Xin Zhang (FA Talent)" userId="474f572f-8271-4f60-858e-cee871e0aec6" providerId="ADAL" clId="{C1672A49-5939-4DA9-BB6E-1CC7496876B4}" dt="2021-12-30T10:39:27.269" v="1758" actId="571"/>
          <ac:spMkLst>
            <pc:docMk/>
            <pc:sldMk cId="2736732850" sldId="294"/>
            <ac:spMk id="55" creationId="{E86E4591-38B3-4267-87B6-FFBC0C0F1791}"/>
          </ac:spMkLst>
        </pc:spChg>
        <pc:grpChg chg="add del mod topLvl">
          <ac:chgData name="Xin Zhang (FA Talent)" userId="474f572f-8271-4f60-858e-cee871e0aec6" providerId="ADAL" clId="{C1672A49-5939-4DA9-BB6E-1CC7496876B4}" dt="2021-12-30T08:37:02.638" v="911" actId="165"/>
          <ac:grpSpMkLst>
            <pc:docMk/>
            <pc:sldMk cId="2736732850" sldId="294"/>
            <ac:grpSpMk id="2" creationId="{C226933A-D507-4B05-AABD-1E9B5AA218CA}"/>
          </ac:grpSpMkLst>
        </pc:grpChg>
        <pc:grpChg chg="add del mod topLvl">
          <ac:chgData name="Xin Zhang (FA Talent)" userId="474f572f-8271-4f60-858e-cee871e0aec6" providerId="ADAL" clId="{C1672A49-5939-4DA9-BB6E-1CC7496876B4}" dt="2021-12-30T08:37:02.638" v="911" actId="165"/>
          <ac:grpSpMkLst>
            <pc:docMk/>
            <pc:sldMk cId="2736732850" sldId="294"/>
            <ac:grpSpMk id="3" creationId="{B6C6531F-638D-4962-A20B-0B4FB2405D6C}"/>
          </ac:grpSpMkLst>
        </pc:grpChg>
        <pc:grpChg chg="add del mod topLvl">
          <ac:chgData name="Xin Zhang (FA Talent)" userId="474f572f-8271-4f60-858e-cee871e0aec6" providerId="ADAL" clId="{C1672A49-5939-4DA9-BB6E-1CC7496876B4}" dt="2021-12-30T08:37:02.638" v="911" actId="165"/>
          <ac:grpSpMkLst>
            <pc:docMk/>
            <pc:sldMk cId="2736732850" sldId="294"/>
            <ac:grpSpMk id="4" creationId="{FD1CA7D4-2061-4B79-B90E-A630145E6C37}"/>
          </ac:grpSpMkLst>
        </pc:grpChg>
        <pc:grpChg chg="add del mod topLvl">
          <ac:chgData name="Xin Zhang (FA Talent)" userId="474f572f-8271-4f60-858e-cee871e0aec6" providerId="ADAL" clId="{C1672A49-5939-4DA9-BB6E-1CC7496876B4}" dt="2021-12-30T08:37:02.638" v="911" actId="165"/>
          <ac:grpSpMkLst>
            <pc:docMk/>
            <pc:sldMk cId="2736732850" sldId="294"/>
            <ac:grpSpMk id="5" creationId="{0DF630A1-EBAD-4394-8B39-F76FC64C5451}"/>
          </ac:grpSpMkLst>
        </pc:grpChg>
        <pc:grpChg chg="add del mod">
          <ac:chgData name="Xin Zhang (FA Talent)" userId="474f572f-8271-4f60-858e-cee871e0aec6" providerId="ADAL" clId="{C1672A49-5939-4DA9-BB6E-1CC7496876B4}" dt="2021-12-30T08:36:57.694" v="910" actId="165"/>
          <ac:grpSpMkLst>
            <pc:docMk/>
            <pc:sldMk cId="2736732850" sldId="294"/>
            <ac:grpSpMk id="6" creationId="{315177D4-2F73-47DC-A3BD-FB9874C3F470}"/>
          </ac:grpSpMkLst>
        </pc:grpChg>
        <pc:grpChg chg="del">
          <ac:chgData name="Xin Zhang (FA Talent)" userId="474f572f-8271-4f60-858e-cee871e0aec6" providerId="ADAL" clId="{C1672A49-5939-4DA9-BB6E-1CC7496876B4}" dt="2021-12-30T08:33:13.307" v="829" actId="478"/>
          <ac:grpSpMkLst>
            <pc:docMk/>
            <pc:sldMk cId="2736732850" sldId="294"/>
            <ac:grpSpMk id="30" creationId="{284BD42E-5805-42B6-B42A-3D4EAE754977}"/>
          </ac:grpSpMkLst>
        </pc:grpChg>
        <pc:grpChg chg="add del mod">
          <ac:chgData name="Xin Zhang (FA Talent)" userId="474f572f-8271-4f60-858e-cee871e0aec6" providerId="ADAL" clId="{C1672A49-5939-4DA9-BB6E-1CC7496876B4}" dt="2021-12-30T08:37:02.638" v="911" actId="165"/>
          <ac:grpSpMkLst>
            <pc:docMk/>
            <pc:sldMk cId="2736732850" sldId="294"/>
            <ac:grpSpMk id="38" creationId="{4D9D937D-DDCF-492A-8857-49A7AF669A6C}"/>
          </ac:grpSpMkLst>
        </pc:grpChg>
        <pc:grpChg chg="add del mod topLvl">
          <ac:chgData name="Xin Zhang (FA Talent)" userId="474f572f-8271-4f60-858e-cee871e0aec6" providerId="ADAL" clId="{C1672A49-5939-4DA9-BB6E-1CC7496876B4}" dt="2021-12-30T10:40:06.881" v="1772" actId="165"/>
          <ac:grpSpMkLst>
            <pc:docMk/>
            <pc:sldMk cId="2736732850" sldId="294"/>
            <ac:grpSpMk id="56" creationId="{509EF632-7E4B-4E0E-85F0-F0B8BDA2837C}"/>
          </ac:grpSpMkLst>
        </pc:grpChg>
        <pc:grpChg chg="add del mod topLvl">
          <ac:chgData name="Xin Zhang (FA Talent)" userId="474f572f-8271-4f60-858e-cee871e0aec6" providerId="ADAL" clId="{C1672A49-5939-4DA9-BB6E-1CC7496876B4}" dt="2021-12-30T10:40:06.881" v="1772" actId="165"/>
          <ac:grpSpMkLst>
            <pc:docMk/>
            <pc:sldMk cId="2736732850" sldId="294"/>
            <ac:grpSpMk id="57" creationId="{CE134D9F-DE00-40E9-8772-6569F5B3C6B6}"/>
          </ac:grpSpMkLst>
        </pc:grpChg>
        <pc:grpChg chg="add del mod topLvl">
          <ac:chgData name="Xin Zhang (FA Talent)" userId="474f572f-8271-4f60-858e-cee871e0aec6" providerId="ADAL" clId="{C1672A49-5939-4DA9-BB6E-1CC7496876B4}" dt="2021-12-30T10:40:06.881" v="1772" actId="165"/>
          <ac:grpSpMkLst>
            <pc:docMk/>
            <pc:sldMk cId="2736732850" sldId="294"/>
            <ac:grpSpMk id="58" creationId="{D2992058-61E0-440B-AFB5-833BA4C238ED}"/>
          </ac:grpSpMkLst>
        </pc:grpChg>
        <pc:grpChg chg="add del mod topLvl">
          <ac:chgData name="Xin Zhang (FA Talent)" userId="474f572f-8271-4f60-858e-cee871e0aec6" providerId="ADAL" clId="{C1672A49-5939-4DA9-BB6E-1CC7496876B4}" dt="2021-12-30T10:40:06.881" v="1772" actId="165"/>
          <ac:grpSpMkLst>
            <pc:docMk/>
            <pc:sldMk cId="2736732850" sldId="294"/>
            <ac:grpSpMk id="59" creationId="{910BF16F-00A8-4591-B8E6-2745992BD098}"/>
          </ac:grpSpMkLst>
        </pc:grpChg>
        <pc:grpChg chg="add del mod">
          <ac:chgData name="Xin Zhang (FA Talent)" userId="474f572f-8271-4f60-858e-cee871e0aec6" providerId="ADAL" clId="{C1672A49-5939-4DA9-BB6E-1CC7496876B4}" dt="2021-12-30T10:40:05.946" v="1771" actId="165"/>
          <ac:grpSpMkLst>
            <pc:docMk/>
            <pc:sldMk cId="2736732850" sldId="294"/>
            <ac:grpSpMk id="60" creationId="{6CE406F6-F517-46AA-8E86-28DC1D631DBD}"/>
          </ac:grpSpMkLst>
        </pc:grpChg>
        <pc:picChg chg="add mod ord">
          <ac:chgData name="Xin Zhang (FA Talent)" userId="474f572f-8271-4f60-858e-cee871e0aec6" providerId="ADAL" clId="{C1672A49-5939-4DA9-BB6E-1CC7496876B4}" dt="2022-01-04T01:51:19.193" v="3139"/>
          <ac:picMkLst>
            <pc:docMk/>
            <pc:sldMk cId="2736732850" sldId="294"/>
            <ac:picMk id="45" creationId="{BD600A35-D9E2-4004-AEA1-39E29F2F945F}"/>
          </ac:picMkLst>
        </pc:picChg>
        <pc:cxnChg chg="mod topLvl">
          <ac:chgData name="Xin Zhang (FA Talent)" userId="474f572f-8271-4f60-858e-cee871e0aec6" providerId="ADAL" clId="{C1672A49-5939-4DA9-BB6E-1CC7496876B4}" dt="2021-12-30T10:40:06.881" v="1772" actId="165"/>
          <ac:cxnSpMkLst>
            <pc:docMk/>
            <pc:sldMk cId="2736732850" sldId="294"/>
            <ac:cxnSpMk id="23" creationId="{00000000-0000-0000-0000-000000000000}"/>
          </ac:cxnSpMkLst>
        </pc:cxnChg>
        <pc:cxnChg chg="del mod topLvl">
          <ac:chgData name="Xin Zhang (FA Talent)" userId="474f572f-8271-4f60-858e-cee871e0aec6" providerId="ADAL" clId="{C1672A49-5939-4DA9-BB6E-1CC7496876B4}" dt="2021-12-30T08:37:51.622" v="924" actId="478"/>
          <ac:cxnSpMkLst>
            <pc:docMk/>
            <pc:sldMk cId="2736732850" sldId="294"/>
            <ac:cxnSpMk id="24" creationId="{00000000-0000-0000-0000-000000000000}"/>
          </ac:cxnSpMkLst>
        </pc:cxnChg>
        <pc:cxnChg chg="del mod topLvl">
          <ac:chgData name="Xin Zhang (FA Talent)" userId="474f572f-8271-4f60-858e-cee871e0aec6" providerId="ADAL" clId="{C1672A49-5939-4DA9-BB6E-1CC7496876B4}" dt="2021-12-30T08:37:51.622" v="924" actId="478"/>
          <ac:cxnSpMkLst>
            <pc:docMk/>
            <pc:sldMk cId="2736732850" sldId="294"/>
            <ac:cxnSpMk id="25" creationId="{00000000-0000-0000-0000-000000000000}"/>
          </ac:cxnSpMkLst>
        </pc:cxnChg>
        <pc:cxnChg chg="del mod topLvl">
          <ac:chgData name="Xin Zhang (FA Talent)" userId="474f572f-8271-4f60-858e-cee871e0aec6" providerId="ADAL" clId="{C1672A49-5939-4DA9-BB6E-1CC7496876B4}" dt="2021-12-30T08:37:51.622" v="924" actId="478"/>
          <ac:cxnSpMkLst>
            <pc:docMk/>
            <pc:sldMk cId="2736732850" sldId="294"/>
            <ac:cxnSpMk id="26" creationId="{00000000-0000-0000-0000-000000000000}"/>
          </ac:cxnSpMkLst>
        </pc:cxnChg>
        <pc:cxnChg chg="add del mod">
          <ac:chgData name="Xin Zhang (FA Talent)" userId="474f572f-8271-4f60-858e-cee871e0aec6" providerId="ADAL" clId="{C1672A49-5939-4DA9-BB6E-1CC7496876B4}" dt="2021-12-30T08:44:26.356" v="1162" actId="478"/>
          <ac:cxnSpMkLst>
            <pc:docMk/>
            <pc:sldMk cId="2736732850" sldId="294"/>
            <ac:cxnSpMk id="42" creationId="{DB33A803-58FD-43D2-B024-FA6FA0DCB7FA}"/>
          </ac:cxnSpMkLst>
        </pc:cxnChg>
        <pc:cxnChg chg="add del mod">
          <ac:chgData name="Xin Zhang (FA Talent)" userId="474f572f-8271-4f60-858e-cee871e0aec6" providerId="ADAL" clId="{C1672A49-5939-4DA9-BB6E-1CC7496876B4}" dt="2021-12-30T08:44:26.356" v="1162" actId="478"/>
          <ac:cxnSpMkLst>
            <pc:docMk/>
            <pc:sldMk cId="2736732850" sldId="294"/>
            <ac:cxnSpMk id="43" creationId="{09A4D108-8787-44A8-9428-52A1895AD03A}"/>
          </ac:cxnSpMkLst>
        </pc:cxnChg>
        <pc:cxnChg chg="add del mod">
          <ac:chgData name="Xin Zhang (FA Talent)" userId="474f572f-8271-4f60-858e-cee871e0aec6" providerId="ADAL" clId="{C1672A49-5939-4DA9-BB6E-1CC7496876B4}" dt="2021-12-30T08:44:26.356" v="1162" actId="478"/>
          <ac:cxnSpMkLst>
            <pc:docMk/>
            <pc:sldMk cId="2736732850" sldId="294"/>
            <ac:cxnSpMk id="44" creationId="{B84A74D5-A540-49E0-A050-A5C0A443DA67}"/>
          </ac:cxnSpMkLst>
        </pc:cxnChg>
        <pc:cxnChg chg="add mod topLvl">
          <ac:chgData name="Xin Zhang (FA Talent)" userId="474f572f-8271-4f60-858e-cee871e0aec6" providerId="ADAL" clId="{C1672A49-5939-4DA9-BB6E-1CC7496876B4}" dt="2021-12-30T10:40:06.881" v="1772" actId="165"/>
          <ac:cxnSpMkLst>
            <pc:docMk/>
            <pc:sldMk cId="2736732850" sldId="294"/>
            <ac:cxnSpMk id="46" creationId="{4178F06E-31EC-44E4-89C0-46086C20BA00}"/>
          </ac:cxnSpMkLst>
        </pc:cxnChg>
        <pc:cxnChg chg="add mod topLvl">
          <ac:chgData name="Xin Zhang (FA Talent)" userId="474f572f-8271-4f60-858e-cee871e0aec6" providerId="ADAL" clId="{C1672A49-5939-4DA9-BB6E-1CC7496876B4}" dt="2021-12-30T10:40:06.881" v="1772" actId="165"/>
          <ac:cxnSpMkLst>
            <pc:docMk/>
            <pc:sldMk cId="2736732850" sldId="294"/>
            <ac:cxnSpMk id="47" creationId="{E02CF5DF-1511-4AF9-ABB4-937FC44E3581}"/>
          </ac:cxnSpMkLst>
        </pc:cxnChg>
        <pc:cxnChg chg="add mod topLvl">
          <ac:chgData name="Xin Zhang (FA Talent)" userId="474f572f-8271-4f60-858e-cee871e0aec6" providerId="ADAL" clId="{C1672A49-5939-4DA9-BB6E-1CC7496876B4}" dt="2021-12-30T10:40:06.881" v="1772" actId="165"/>
          <ac:cxnSpMkLst>
            <pc:docMk/>
            <pc:sldMk cId="2736732850" sldId="294"/>
            <ac:cxnSpMk id="48" creationId="{D4245030-C507-48AE-A3E9-F5B4993B12EF}"/>
          </ac:cxnSpMkLst>
        </pc:cxnChg>
      </pc:sldChg>
      <pc:sldChg chg="addSp delSp modSp mod">
        <pc:chgData name="Xin Zhang (FA Talent)" userId="474f572f-8271-4f60-858e-cee871e0aec6" providerId="ADAL" clId="{C1672A49-5939-4DA9-BB6E-1CC7496876B4}" dt="2022-01-04T01:48:37.780" v="3111" actId="207"/>
        <pc:sldMkLst>
          <pc:docMk/>
          <pc:sldMk cId="1909407051" sldId="295"/>
        </pc:sldMkLst>
        <pc:spChg chg="add del mod ord">
          <ac:chgData name="Xin Zhang (FA Talent)" userId="474f572f-8271-4f60-858e-cee871e0aec6" providerId="ADAL" clId="{C1672A49-5939-4DA9-BB6E-1CC7496876B4}" dt="2022-01-04T01:48:12.219" v="3097" actId="478"/>
          <ac:spMkLst>
            <pc:docMk/>
            <pc:sldMk cId="1909407051" sldId="295"/>
            <ac:spMk id="2" creationId="{9CD70726-861C-4644-A21D-EBC0CE90CBDC}"/>
          </ac:spMkLst>
        </pc:spChg>
        <pc:spChg chg="del">
          <ac:chgData name="Xin Zhang (FA Talent)" userId="474f572f-8271-4f60-858e-cee871e0aec6" providerId="ADAL" clId="{C1672A49-5939-4DA9-BB6E-1CC7496876B4}" dt="2022-01-04T01:40:10.868" v="2930" actId="478"/>
          <ac:spMkLst>
            <pc:docMk/>
            <pc:sldMk cId="1909407051" sldId="295"/>
            <ac:spMk id="9" creationId="{00000000-0000-0000-0000-000000000000}"/>
          </ac:spMkLst>
        </pc:spChg>
        <pc:spChg chg="mod">
          <ac:chgData name="Xin Zhang (FA Talent)" userId="474f572f-8271-4f60-858e-cee871e0aec6" providerId="ADAL" clId="{C1672A49-5939-4DA9-BB6E-1CC7496876B4}" dt="2022-01-04T01:42:59.283" v="3022" actId="1076"/>
          <ac:spMkLst>
            <pc:docMk/>
            <pc:sldMk cId="1909407051" sldId="295"/>
            <ac:spMk id="10" creationId="{00000000-0000-0000-0000-000000000000}"/>
          </ac:spMkLst>
        </pc:spChg>
        <pc:spChg chg="mod">
          <ac:chgData name="Xin Zhang (FA Talent)" userId="474f572f-8271-4f60-858e-cee871e0aec6" providerId="ADAL" clId="{C1672A49-5939-4DA9-BB6E-1CC7496876B4}" dt="2022-01-04T01:42:59.283" v="3022" actId="1076"/>
          <ac:spMkLst>
            <pc:docMk/>
            <pc:sldMk cId="1909407051" sldId="295"/>
            <ac:spMk id="11" creationId="{00000000-0000-0000-0000-000000000000}"/>
          </ac:spMkLst>
        </pc:spChg>
        <pc:spChg chg="del">
          <ac:chgData name="Xin Zhang (FA Talent)" userId="474f572f-8271-4f60-858e-cee871e0aec6" providerId="ADAL" clId="{C1672A49-5939-4DA9-BB6E-1CC7496876B4}" dt="2022-01-04T01:40:10.868" v="2930" actId="478"/>
          <ac:spMkLst>
            <pc:docMk/>
            <pc:sldMk cId="1909407051" sldId="295"/>
            <ac:spMk id="12" creationId="{00000000-0000-0000-0000-000000000000}"/>
          </ac:spMkLst>
        </pc:spChg>
        <pc:spChg chg="mod">
          <ac:chgData name="Xin Zhang (FA Talent)" userId="474f572f-8271-4f60-858e-cee871e0aec6" providerId="ADAL" clId="{C1672A49-5939-4DA9-BB6E-1CC7496876B4}" dt="2022-01-04T01:43:05.934" v="3024" actId="1076"/>
          <ac:spMkLst>
            <pc:docMk/>
            <pc:sldMk cId="1909407051" sldId="295"/>
            <ac:spMk id="13" creationId="{00000000-0000-0000-0000-000000000000}"/>
          </ac:spMkLst>
        </pc:spChg>
        <pc:spChg chg="mod">
          <ac:chgData name="Xin Zhang (FA Talent)" userId="474f572f-8271-4f60-858e-cee871e0aec6" providerId="ADAL" clId="{C1672A49-5939-4DA9-BB6E-1CC7496876B4}" dt="2022-01-04T01:43:05.934" v="3024" actId="1076"/>
          <ac:spMkLst>
            <pc:docMk/>
            <pc:sldMk cId="1909407051" sldId="295"/>
            <ac:spMk id="14" creationId="{00000000-0000-0000-0000-000000000000}"/>
          </ac:spMkLst>
        </pc:spChg>
        <pc:spChg chg="mod">
          <ac:chgData name="Xin Zhang (FA Talent)" userId="474f572f-8271-4f60-858e-cee871e0aec6" providerId="ADAL" clId="{C1672A49-5939-4DA9-BB6E-1CC7496876B4}" dt="2021-12-30T10:29:02.583" v="1503"/>
          <ac:spMkLst>
            <pc:docMk/>
            <pc:sldMk cId="1909407051" sldId="295"/>
            <ac:spMk id="20" creationId="{A39AA318-AEAA-49CB-BE94-1E713C37CB0C}"/>
          </ac:spMkLst>
        </pc:spChg>
        <pc:spChg chg="mod">
          <ac:chgData name="Xin Zhang (FA Talent)" userId="474f572f-8271-4f60-858e-cee871e0aec6" providerId="ADAL" clId="{C1672A49-5939-4DA9-BB6E-1CC7496876B4}" dt="2021-12-30T10:29:02.583" v="1503"/>
          <ac:spMkLst>
            <pc:docMk/>
            <pc:sldMk cId="1909407051" sldId="295"/>
            <ac:spMk id="21" creationId="{F0F5DC73-1025-4FCA-9280-27F88B94A0BC}"/>
          </ac:spMkLst>
        </pc:spChg>
        <pc:spChg chg="mod">
          <ac:chgData name="Xin Zhang (FA Talent)" userId="474f572f-8271-4f60-858e-cee871e0aec6" providerId="ADAL" clId="{C1672A49-5939-4DA9-BB6E-1CC7496876B4}" dt="2021-12-30T10:29:02.583" v="1503"/>
          <ac:spMkLst>
            <pc:docMk/>
            <pc:sldMk cId="1909407051" sldId="295"/>
            <ac:spMk id="22" creationId="{1C2D09AA-A854-44BB-86A8-60161AAC3507}"/>
          </ac:spMkLst>
        </pc:spChg>
        <pc:spChg chg="add mod ord">
          <ac:chgData name="Xin Zhang (FA Talent)" userId="474f572f-8271-4f60-858e-cee871e0aec6" providerId="ADAL" clId="{C1672A49-5939-4DA9-BB6E-1CC7496876B4}" dt="2022-01-04T01:48:10.136" v="3092"/>
          <ac:spMkLst>
            <pc:docMk/>
            <pc:sldMk cId="1909407051" sldId="295"/>
            <ac:spMk id="23" creationId="{D1A2A960-6A37-49C1-9495-966D854EE1C1}"/>
          </ac:spMkLst>
        </pc:spChg>
        <pc:grpChg chg="add mod">
          <ac:chgData name="Xin Zhang (FA Talent)" userId="474f572f-8271-4f60-858e-cee871e0aec6" providerId="ADAL" clId="{C1672A49-5939-4DA9-BB6E-1CC7496876B4}" dt="2021-12-30T10:29:02.583" v="1503"/>
          <ac:grpSpMkLst>
            <pc:docMk/>
            <pc:sldMk cId="1909407051" sldId="295"/>
            <ac:grpSpMk id="15" creationId="{FD9E7995-722C-4878-8F67-8EF754CD4C2D}"/>
          </ac:grpSpMkLst>
        </pc:grpChg>
        <pc:grpChg chg="del">
          <ac:chgData name="Xin Zhang (FA Talent)" userId="474f572f-8271-4f60-858e-cee871e0aec6" providerId="ADAL" clId="{C1672A49-5939-4DA9-BB6E-1CC7496876B4}" dt="2021-12-30T10:29:02.398" v="1502" actId="478"/>
          <ac:grpSpMkLst>
            <pc:docMk/>
            <pc:sldMk cId="1909407051" sldId="295"/>
            <ac:grpSpMk id="16" creationId="{DA120BA6-BA7D-437F-B231-EF6D6B29760F}"/>
          </ac:grpSpMkLst>
        </pc:grpChg>
        <pc:graphicFrameChg chg="mod">
          <ac:chgData name="Xin Zhang (FA Talent)" userId="474f572f-8271-4f60-858e-cee871e0aec6" providerId="ADAL" clId="{C1672A49-5939-4DA9-BB6E-1CC7496876B4}" dt="2022-01-04T01:48:37.780" v="3111" actId="207"/>
          <ac:graphicFrameMkLst>
            <pc:docMk/>
            <pc:sldMk cId="1909407051" sldId="295"/>
            <ac:graphicFrameMk id="7" creationId="{00000000-0000-0000-0000-000000000000}"/>
          </ac:graphicFrameMkLst>
        </pc:graphicFrameChg>
        <pc:graphicFrameChg chg="mod">
          <ac:chgData name="Xin Zhang (FA Talent)" userId="474f572f-8271-4f60-858e-cee871e0aec6" providerId="ADAL" clId="{C1672A49-5939-4DA9-BB6E-1CC7496876B4}" dt="2022-01-04T01:48:18.584" v="3098" actId="207"/>
          <ac:graphicFrameMkLst>
            <pc:docMk/>
            <pc:sldMk cId="1909407051" sldId="295"/>
            <ac:graphicFrameMk id="8" creationId="{00000000-0000-0000-0000-000000000000}"/>
          </ac:graphicFrameMkLst>
        </pc:graphicFrameChg>
      </pc:sldChg>
      <pc:sldChg chg="addSp delSp modSp mod setBg">
        <pc:chgData name="Xin Zhang (FA Talent)" userId="474f572f-8271-4f60-858e-cee871e0aec6" providerId="ADAL" clId="{C1672A49-5939-4DA9-BB6E-1CC7496876B4}" dt="2022-01-04T01:53:23.456" v="3199" actId="1076"/>
        <pc:sldMkLst>
          <pc:docMk/>
          <pc:sldMk cId="1980556489" sldId="296"/>
        </pc:sldMkLst>
        <pc:spChg chg="add mod">
          <ac:chgData name="Xin Zhang (FA Talent)" userId="474f572f-8271-4f60-858e-cee871e0aec6" providerId="ADAL" clId="{C1672A49-5939-4DA9-BB6E-1CC7496876B4}" dt="2021-12-30T07:31:52.386" v="274" actId="20577"/>
          <ac:spMkLst>
            <pc:docMk/>
            <pc:sldMk cId="1980556489" sldId="296"/>
            <ac:spMk id="2" creationId="{EE60378C-DBAD-4342-B7CA-CA8103D90786}"/>
          </ac:spMkLst>
        </pc:spChg>
        <pc:spChg chg="add mod">
          <ac:chgData name="Xin Zhang (FA Talent)" userId="474f572f-8271-4f60-858e-cee871e0aec6" providerId="ADAL" clId="{C1672A49-5939-4DA9-BB6E-1CC7496876B4}" dt="2021-12-30T07:31:52.388" v="276" actId="20577"/>
          <ac:spMkLst>
            <pc:docMk/>
            <pc:sldMk cId="1980556489" sldId="296"/>
            <ac:spMk id="18" creationId="{836D6A0C-B987-47E8-9CBA-69C60233703F}"/>
          </ac:spMkLst>
        </pc:spChg>
        <pc:spChg chg="add mod">
          <ac:chgData name="Xin Zhang (FA Talent)" userId="474f572f-8271-4f60-858e-cee871e0aec6" providerId="ADAL" clId="{C1672A49-5939-4DA9-BB6E-1CC7496876B4}" dt="2021-12-30T07:31:52.389" v="278" actId="20577"/>
          <ac:spMkLst>
            <pc:docMk/>
            <pc:sldMk cId="1980556489" sldId="296"/>
            <ac:spMk id="19" creationId="{6D91B527-ED2F-4A5B-8316-DB9B1F34B439}"/>
          </ac:spMkLst>
        </pc:spChg>
        <pc:spChg chg="add mod ord">
          <ac:chgData name="Xin Zhang (FA Talent)" userId="474f572f-8271-4f60-858e-cee871e0aec6" providerId="ADAL" clId="{C1672A49-5939-4DA9-BB6E-1CC7496876B4}" dt="2022-01-04T01:53:01.185" v="3192" actId="1076"/>
          <ac:spMkLst>
            <pc:docMk/>
            <pc:sldMk cId="1980556489" sldId="296"/>
            <ac:spMk id="21" creationId="{DE0FDF2B-2E94-4881-8BDD-F4019C74A136}"/>
          </ac:spMkLst>
        </pc:spChg>
        <pc:spChg chg="add mod ord">
          <ac:chgData name="Xin Zhang (FA Talent)" userId="474f572f-8271-4f60-858e-cee871e0aec6" providerId="ADAL" clId="{C1672A49-5939-4DA9-BB6E-1CC7496876B4}" dt="2022-01-04T01:53:16.060" v="3196" actId="12788"/>
          <ac:spMkLst>
            <pc:docMk/>
            <pc:sldMk cId="1980556489" sldId="296"/>
            <ac:spMk id="22" creationId="{D413816D-37B3-4540-9DC4-E90AFFF73B88}"/>
          </ac:spMkLst>
        </pc:spChg>
        <pc:spChg chg="add mod ord">
          <ac:chgData name="Xin Zhang (FA Talent)" userId="474f572f-8271-4f60-858e-cee871e0aec6" providerId="ADAL" clId="{C1672A49-5939-4DA9-BB6E-1CC7496876B4}" dt="2022-01-04T01:53:11.124" v="3194" actId="12788"/>
          <ac:spMkLst>
            <pc:docMk/>
            <pc:sldMk cId="1980556489" sldId="296"/>
            <ac:spMk id="23" creationId="{D40D07D7-3246-4E1D-A77F-DF4D49B6C0DE}"/>
          </ac:spMkLst>
        </pc:spChg>
        <pc:spChg chg="add mod ord">
          <ac:chgData name="Xin Zhang (FA Talent)" userId="474f572f-8271-4f60-858e-cee871e0aec6" providerId="ADAL" clId="{C1672A49-5939-4DA9-BB6E-1CC7496876B4}" dt="2022-01-04T01:53:19.874" v="3198" actId="12788"/>
          <ac:spMkLst>
            <pc:docMk/>
            <pc:sldMk cId="1980556489" sldId="296"/>
            <ac:spMk id="24" creationId="{DFC43D77-9890-43EF-90D2-D30D0B90C93E}"/>
          </ac:spMkLst>
        </pc:spChg>
        <pc:spChg chg="mod">
          <ac:chgData name="Xin Zhang (FA Talent)" userId="474f572f-8271-4f60-858e-cee871e0aec6" providerId="ADAL" clId="{C1672A49-5939-4DA9-BB6E-1CC7496876B4}" dt="2022-01-04T01:53:11.124" v="3194" actId="12788"/>
          <ac:spMkLst>
            <pc:docMk/>
            <pc:sldMk cId="1980556489" sldId="296"/>
            <ac:spMk id="27" creationId="{1FB3F0B4-064D-4EF8-AA2E-5F6881FDC138}"/>
          </ac:spMkLst>
        </pc:spChg>
        <pc:spChg chg="mod">
          <ac:chgData name="Xin Zhang (FA Talent)" userId="474f572f-8271-4f60-858e-cee871e0aec6" providerId="ADAL" clId="{C1672A49-5939-4DA9-BB6E-1CC7496876B4}" dt="2022-01-04T01:53:16.060" v="3196" actId="12788"/>
          <ac:spMkLst>
            <pc:docMk/>
            <pc:sldMk cId="1980556489" sldId="296"/>
            <ac:spMk id="28" creationId="{462A0F73-312A-4E51-B0AA-646C53CE7AAE}"/>
          </ac:spMkLst>
        </pc:spChg>
        <pc:spChg chg="mod">
          <ac:chgData name="Xin Zhang (FA Talent)" userId="474f572f-8271-4f60-858e-cee871e0aec6" providerId="ADAL" clId="{C1672A49-5939-4DA9-BB6E-1CC7496876B4}" dt="2022-01-04T01:53:01.185" v="3192" actId="1076"/>
          <ac:spMkLst>
            <pc:docMk/>
            <pc:sldMk cId="1980556489" sldId="296"/>
            <ac:spMk id="29" creationId="{0EFFC7A0-A9D4-4B94-8AE2-EEC029EA83D6}"/>
          </ac:spMkLst>
        </pc:spChg>
        <pc:spChg chg="mod">
          <ac:chgData name="Xin Zhang (FA Talent)" userId="474f572f-8271-4f60-858e-cee871e0aec6" providerId="ADAL" clId="{C1672A49-5939-4DA9-BB6E-1CC7496876B4}" dt="2022-01-04T01:53:19.874" v="3198" actId="12788"/>
          <ac:spMkLst>
            <pc:docMk/>
            <pc:sldMk cId="1980556489" sldId="296"/>
            <ac:spMk id="30" creationId="{AD78C936-B5BC-4C53-B874-062E96DCCBF4}"/>
          </ac:spMkLst>
        </pc:spChg>
        <pc:spChg chg="mod">
          <ac:chgData name="Xin Zhang (FA Talent)" userId="474f572f-8271-4f60-858e-cee871e0aec6" providerId="ADAL" clId="{C1672A49-5939-4DA9-BB6E-1CC7496876B4}" dt="2022-01-04T01:53:11.124" v="3194" actId="12788"/>
          <ac:spMkLst>
            <pc:docMk/>
            <pc:sldMk cId="1980556489" sldId="296"/>
            <ac:spMk id="33" creationId="{20BA0265-BC17-42D4-B889-00EBFA02B3AB}"/>
          </ac:spMkLst>
        </pc:spChg>
        <pc:spChg chg="mod">
          <ac:chgData name="Xin Zhang (FA Talent)" userId="474f572f-8271-4f60-858e-cee871e0aec6" providerId="ADAL" clId="{C1672A49-5939-4DA9-BB6E-1CC7496876B4}" dt="2022-01-04T01:53:11.124" v="3194" actId="12788"/>
          <ac:spMkLst>
            <pc:docMk/>
            <pc:sldMk cId="1980556489" sldId="296"/>
            <ac:spMk id="35" creationId="{656B322C-2994-4392-BD18-2FAC7531C63E}"/>
          </ac:spMkLst>
        </pc:spChg>
        <pc:spChg chg="mod">
          <ac:chgData name="Xin Zhang (FA Talent)" userId="474f572f-8271-4f60-858e-cee871e0aec6" providerId="ADAL" clId="{C1672A49-5939-4DA9-BB6E-1CC7496876B4}" dt="2022-01-04T01:53:16.060" v="3196" actId="12788"/>
          <ac:spMkLst>
            <pc:docMk/>
            <pc:sldMk cId="1980556489" sldId="296"/>
            <ac:spMk id="38" creationId="{1CA27A37-0A21-4551-BE4D-5252112C4E51}"/>
          </ac:spMkLst>
        </pc:spChg>
        <pc:spChg chg="mod">
          <ac:chgData name="Xin Zhang (FA Talent)" userId="474f572f-8271-4f60-858e-cee871e0aec6" providerId="ADAL" clId="{C1672A49-5939-4DA9-BB6E-1CC7496876B4}" dt="2022-01-04T01:53:16.060" v="3196" actId="12788"/>
          <ac:spMkLst>
            <pc:docMk/>
            <pc:sldMk cId="1980556489" sldId="296"/>
            <ac:spMk id="39" creationId="{42D7E848-AF6D-4FFC-A412-81349741BF33}"/>
          </ac:spMkLst>
        </pc:spChg>
        <pc:spChg chg="mod">
          <ac:chgData name="Xin Zhang (FA Talent)" userId="474f572f-8271-4f60-858e-cee871e0aec6" providerId="ADAL" clId="{C1672A49-5939-4DA9-BB6E-1CC7496876B4}" dt="2022-01-04T01:53:07.454" v="3193" actId="1076"/>
          <ac:spMkLst>
            <pc:docMk/>
            <pc:sldMk cId="1980556489" sldId="296"/>
            <ac:spMk id="41" creationId="{B4572D18-F242-4BF8-9320-4BF9A0ED1141}"/>
          </ac:spMkLst>
        </pc:spChg>
        <pc:spChg chg="mod">
          <ac:chgData name="Xin Zhang (FA Talent)" userId="474f572f-8271-4f60-858e-cee871e0aec6" providerId="ADAL" clId="{C1672A49-5939-4DA9-BB6E-1CC7496876B4}" dt="2022-01-04T01:53:07.454" v="3193" actId="1076"/>
          <ac:spMkLst>
            <pc:docMk/>
            <pc:sldMk cId="1980556489" sldId="296"/>
            <ac:spMk id="42" creationId="{73A15D86-920B-4353-B13F-5857BAA13F86}"/>
          </ac:spMkLst>
        </pc:spChg>
        <pc:spChg chg="mod">
          <ac:chgData name="Xin Zhang (FA Talent)" userId="474f572f-8271-4f60-858e-cee871e0aec6" providerId="ADAL" clId="{C1672A49-5939-4DA9-BB6E-1CC7496876B4}" dt="2022-01-04T01:53:19.874" v="3198" actId="12788"/>
          <ac:spMkLst>
            <pc:docMk/>
            <pc:sldMk cId="1980556489" sldId="296"/>
            <ac:spMk id="44" creationId="{6B97C2C8-DEA2-4A56-B28A-3CFD377971CF}"/>
          </ac:spMkLst>
        </pc:spChg>
        <pc:spChg chg="mod">
          <ac:chgData name="Xin Zhang (FA Talent)" userId="474f572f-8271-4f60-858e-cee871e0aec6" providerId="ADAL" clId="{C1672A49-5939-4DA9-BB6E-1CC7496876B4}" dt="2022-01-04T01:53:19.874" v="3198" actId="12788"/>
          <ac:spMkLst>
            <pc:docMk/>
            <pc:sldMk cId="1980556489" sldId="296"/>
            <ac:spMk id="45" creationId="{ED9F0ACB-A982-4909-8154-2D7A0E7AAD66}"/>
          </ac:spMkLst>
        </pc:spChg>
        <pc:spChg chg="mod">
          <ac:chgData name="Xin Zhang (FA Talent)" userId="474f572f-8271-4f60-858e-cee871e0aec6" providerId="ADAL" clId="{C1672A49-5939-4DA9-BB6E-1CC7496876B4}" dt="2022-01-04T01:53:23.456" v="3199" actId="1076"/>
          <ac:spMkLst>
            <pc:docMk/>
            <pc:sldMk cId="1980556489" sldId="296"/>
            <ac:spMk id="46" creationId="{3F984E17-7C5F-425B-9CF1-F5339284B709}"/>
          </ac:spMkLst>
        </pc:spChg>
        <pc:spChg chg="mod">
          <ac:chgData name="Xin Zhang (FA Talent)" userId="474f572f-8271-4f60-858e-cee871e0aec6" providerId="ADAL" clId="{C1672A49-5939-4DA9-BB6E-1CC7496876B4}" dt="2022-01-04T01:53:23.456" v="3199" actId="1076"/>
          <ac:spMkLst>
            <pc:docMk/>
            <pc:sldMk cId="1980556489" sldId="296"/>
            <ac:spMk id="47" creationId="{DE5AB571-85FA-4BB1-9490-05F0462833BC}"/>
          </ac:spMkLst>
        </pc:spChg>
        <pc:grpChg chg="add del mod">
          <ac:chgData name="Xin Zhang (FA Talent)" userId="474f572f-8271-4f60-858e-cee871e0aec6" providerId="ADAL" clId="{C1672A49-5939-4DA9-BB6E-1CC7496876B4}" dt="2021-12-30T07:48:01.107" v="455" actId="478"/>
          <ac:grpSpMkLst>
            <pc:docMk/>
            <pc:sldMk cId="1980556489" sldId="296"/>
            <ac:grpSpMk id="3" creationId="{0E12431E-76A0-40DC-86D5-B7CF6A4CA8AC}"/>
          </ac:grpSpMkLst>
        </pc:grpChg>
        <pc:picChg chg="add del mod">
          <ac:chgData name="Xin Zhang (FA Talent)" userId="474f572f-8271-4f60-858e-cee871e0aec6" providerId="ADAL" clId="{C1672A49-5939-4DA9-BB6E-1CC7496876B4}" dt="2021-12-30T06:34:55.393" v="89"/>
          <ac:picMkLst>
            <pc:docMk/>
            <pc:sldMk cId="1980556489" sldId="296"/>
            <ac:picMk id="16" creationId="{05341506-DC0A-41FC-A983-7E37E050BC1F}"/>
          </ac:picMkLst>
        </pc:picChg>
      </pc:sldChg>
      <pc:sldChg chg="addSp delSp modSp mod">
        <pc:chgData name="Xin Zhang (FA Talent)" userId="474f572f-8271-4f60-858e-cee871e0aec6" providerId="ADAL" clId="{C1672A49-5939-4DA9-BB6E-1CC7496876B4}" dt="2021-12-30T08:35:33.786" v="880" actId="207"/>
        <pc:sldMkLst>
          <pc:docMk/>
          <pc:sldMk cId="3613140196" sldId="297"/>
        </pc:sldMkLst>
        <pc:spChg chg="mod">
          <ac:chgData name="Xin Zhang (FA Talent)" userId="474f572f-8271-4f60-858e-cee871e0aec6" providerId="ADAL" clId="{C1672A49-5939-4DA9-BB6E-1CC7496876B4}" dt="2021-12-30T08:35:33.786" v="880" actId="207"/>
          <ac:spMkLst>
            <pc:docMk/>
            <pc:sldMk cId="3613140196" sldId="297"/>
            <ac:spMk id="3" creationId="{55F0EB23-8F9C-4453-9256-C7A6A6C5C68E}"/>
          </ac:spMkLst>
        </pc:spChg>
        <pc:spChg chg="mod">
          <ac:chgData name="Xin Zhang (FA Talent)" userId="474f572f-8271-4f60-858e-cee871e0aec6" providerId="ADAL" clId="{C1672A49-5939-4DA9-BB6E-1CC7496876B4}" dt="2021-12-30T08:35:33.786" v="880" actId="207"/>
          <ac:spMkLst>
            <pc:docMk/>
            <pc:sldMk cId="3613140196" sldId="297"/>
            <ac:spMk id="4" creationId="{210D6FE4-DF0E-4C77-BA4F-08B1346FAEFA}"/>
          </ac:spMkLst>
        </pc:spChg>
        <pc:spChg chg="mod">
          <ac:chgData name="Xin Zhang (FA Talent)" userId="474f572f-8271-4f60-858e-cee871e0aec6" providerId="ADAL" clId="{C1672A49-5939-4DA9-BB6E-1CC7496876B4}" dt="2021-12-30T08:35:33.786" v="880" actId="207"/>
          <ac:spMkLst>
            <pc:docMk/>
            <pc:sldMk cId="3613140196" sldId="297"/>
            <ac:spMk id="5" creationId="{D60CED01-0962-4A7F-B822-E0F9A85B6842}"/>
          </ac:spMkLst>
        </pc:spChg>
        <pc:spChg chg="mod">
          <ac:chgData name="Xin Zhang (FA Talent)" userId="474f572f-8271-4f60-858e-cee871e0aec6" providerId="ADAL" clId="{C1672A49-5939-4DA9-BB6E-1CC7496876B4}" dt="2021-12-30T08:35:33.786" v="880" actId="207"/>
          <ac:spMkLst>
            <pc:docMk/>
            <pc:sldMk cId="3613140196" sldId="297"/>
            <ac:spMk id="6" creationId="{706ECDD0-73AE-4F75-ADC1-E4113BB6A299}"/>
          </ac:spMkLst>
        </pc:spChg>
        <pc:spChg chg="mod">
          <ac:chgData name="Xin Zhang (FA Talent)" userId="474f572f-8271-4f60-858e-cee871e0aec6" providerId="ADAL" clId="{C1672A49-5939-4DA9-BB6E-1CC7496876B4}" dt="2021-12-30T08:35:33.786" v="880" actId="207"/>
          <ac:spMkLst>
            <pc:docMk/>
            <pc:sldMk cId="3613140196" sldId="297"/>
            <ac:spMk id="7" creationId="{87234D60-23DC-4321-B472-3CE037483DC4}"/>
          </ac:spMkLst>
        </pc:spChg>
        <pc:spChg chg="mod">
          <ac:chgData name="Xin Zhang (FA Talent)" userId="474f572f-8271-4f60-858e-cee871e0aec6" providerId="ADAL" clId="{C1672A49-5939-4DA9-BB6E-1CC7496876B4}" dt="2021-12-30T08:35:33.786" v="880" actId="207"/>
          <ac:spMkLst>
            <pc:docMk/>
            <pc:sldMk cId="3613140196" sldId="297"/>
            <ac:spMk id="8" creationId="{B533B0D7-C1EF-4CE3-ABC0-CD1A21FE81DA}"/>
          </ac:spMkLst>
        </pc:spChg>
        <pc:spChg chg="mod">
          <ac:chgData name="Xin Zhang (FA Talent)" userId="474f572f-8271-4f60-858e-cee871e0aec6" providerId="ADAL" clId="{C1672A49-5939-4DA9-BB6E-1CC7496876B4}" dt="2021-12-30T08:35:33.786" v="880" actId="207"/>
          <ac:spMkLst>
            <pc:docMk/>
            <pc:sldMk cId="3613140196" sldId="297"/>
            <ac:spMk id="9" creationId="{5CFC9585-824A-4824-863E-CFE68439BA88}"/>
          </ac:spMkLst>
        </pc:spChg>
        <pc:spChg chg="mod">
          <ac:chgData name="Xin Zhang (FA Talent)" userId="474f572f-8271-4f60-858e-cee871e0aec6" providerId="ADAL" clId="{C1672A49-5939-4DA9-BB6E-1CC7496876B4}" dt="2021-12-30T08:35:33.786" v="880" actId="207"/>
          <ac:spMkLst>
            <pc:docMk/>
            <pc:sldMk cId="3613140196" sldId="297"/>
            <ac:spMk id="11" creationId="{13FE8F40-C714-41D9-9CBE-48781A8EC438}"/>
          </ac:spMkLst>
        </pc:spChg>
        <pc:spChg chg="mod">
          <ac:chgData name="Xin Zhang (FA Talent)" userId="474f572f-8271-4f60-858e-cee871e0aec6" providerId="ADAL" clId="{C1672A49-5939-4DA9-BB6E-1CC7496876B4}" dt="2021-12-30T08:35:33.786" v="880" actId="207"/>
          <ac:spMkLst>
            <pc:docMk/>
            <pc:sldMk cId="3613140196" sldId="297"/>
            <ac:spMk id="12" creationId="{2C01E3C5-D0CA-465C-98C3-39A79F2251EF}"/>
          </ac:spMkLst>
        </pc:spChg>
        <pc:spChg chg="mod">
          <ac:chgData name="Xin Zhang (FA Talent)" userId="474f572f-8271-4f60-858e-cee871e0aec6" providerId="ADAL" clId="{C1672A49-5939-4DA9-BB6E-1CC7496876B4}" dt="2021-12-30T08:35:33.786" v="880" actId="207"/>
          <ac:spMkLst>
            <pc:docMk/>
            <pc:sldMk cId="3613140196" sldId="297"/>
            <ac:spMk id="13" creationId="{823FEE8F-744F-4455-A591-A2E1690E30BB}"/>
          </ac:spMkLst>
        </pc:spChg>
        <pc:spChg chg="mod">
          <ac:chgData name="Xin Zhang (FA Talent)" userId="474f572f-8271-4f60-858e-cee871e0aec6" providerId="ADAL" clId="{C1672A49-5939-4DA9-BB6E-1CC7496876B4}" dt="2021-12-30T08:35:33.786" v="880" actId="207"/>
          <ac:spMkLst>
            <pc:docMk/>
            <pc:sldMk cId="3613140196" sldId="297"/>
            <ac:spMk id="14" creationId="{68461E6E-FC55-4A4D-A7C1-232DE3936B0F}"/>
          </ac:spMkLst>
        </pc:spChg>
        <pc:spChg chg="mod">
          <ac:chgData name="Xin Zhang (FA Talent)" userId="474f572f-8271-4f60-858e-cee871e0aec6" providerId="ADAL" clId="{C1672A49-5939-4DA9-BB6E-1CC7496876B4}" dt="2021-12-30T08:35:33.786" v="880" actId="207"/>
          <ac:spMkLst>
            <pc:docMk/>
            <pc:sldMk cId="3613140196" sldId="297"/>
            <ac:spMk id="15" creationId="{CB04CF86-D240-4E33-8C68-A117D70FF3B1}"/>
          </ac:spMkLst>
        </pc:spChg>
        <pc:spChg chg="mod">
          <ac:chgData name="Xin Zhang (FA Talent)" userId="474f572f-8271-4f60-858e-cee871e0aec6" providerId="ADAL" clId="{C1672A49-5939-4DA9-BB6E-1CC7496876B4}" dt="2021-12-30T08:35:33.786" v="880" actId="207"/>
          <ac:spMkLst>
            <pc:docMk/>
            <pc:sldMk cId="3613140196" sldId="297"/>
            <ac:spMk id="16" creationId="{15998506-7C97-406A-B37A-D4ACD07CE8B6}"/>
          </ac:spMkLst>
        </pc:spChg>
        <pc:spChg chg="mod">
          <ac:chgData name="Xin Zhang (FA Talent)" userId="474f572f-8271-4f60-858e-cee871e0aec6" providerId="ADAL" clId="{C1672A49-5939-4DA9-BB6E-1CC7496876B4}" dt="2021-12-30T08:35:33.786" v="880" actId="207"/>
          <ac:spMkLst>
            <pc:docMk/>
            <pc:sldMk cId="3613140196" sldId="297"/>
            <ac:spMk id="17" creationId="{9C039F37-A0C4-4506-AD26-BB2D91ADC724}"/>
          </ac:spMkLst>
        </pc:spChg>
        <pc:spChg chg="mod">
          <ac:chgData name="Xin Zhang (FA Talent)" userId="474f572f-8271-4f60-858e-cee871e0aec6" providerId="ADAL" clId="{C1672A49-5939-4DA9-BB6E-1CC7496876B4}" dt="2021-12-30T08:35:33.786" v="880" actId="207"/>
          <ac:spMkLst>
            <pc:docMk/>
            <pc:sldMk cId="3613140196" sldId="297"/>
            <ac:spMk id="19" creationId="{A293E26E-814F-4C25-9416-F9E2D622065A}"/>
          </ac:spMkLst>
        </pc:spChg>
        <pc:spChg chg="mod">
          <ac:chgData name="Xin Zhang (FA Talent)" userId="474f572f-8271-4f60-858e-cee871e0aec6" providerId="ADAL" clId="{C1672A49-5939-4DA9-BB6E-1CC7496876B4}" dt="2021-12-30T08:35:33.786" v="880" actId="207"/>
          <ac:spMkLst>
            <pc:docMk/>
            <pc:sldMk cId="3613140196" sldId="297"/>
            <ac:spMk id="20" creationId="{FBE152D7-D0FE-4CFE-810E-1B0FEE9EF8BC}"/>
          </ac:spMkLst>
        </pc:spChg>
        <pc:spChg chg="mod">
          <ac:chgData name="Xin Zhang (FA Talent)" userId="474f572f-8271-4f60-858e-cee871e0aec6" providerId="ADAL" clId="{C1672A49-5939-4DA9-BB6E-1CC7496876B4}" dt="2021-12-30T08:35:33.786" v="880" actId="207"/>
          <ac:spMkLst>
            <pc:docMk/>
            <pc:sldMk cId="3613140196" sldId="297"/>
            <ac:spMk id="21" creationId="{68AF0837-E8EF-44E0-94C6-FAB83740392C}"/>
          </ac:spMkLst>
        </pc:spChg>
        <pc:spChg chg="mod">
          <ac:chgData name="Xin Zhang (FA Talent)" userId="474f572f-8271-4f60-858e-cee871e0aec6" providerId="ADAL" clId="{C1672A49-5939-4DA9-BB6E-1CC7496876B4}" dt="2021-12-30T08:35:33.786" v="880" actId="207"/>
          <ac:spMkLst>
            <pc:docMk/>
            <pc:sldMk cId="3613140196" sldId="297"/>
            <ac:spMk id="22" creationId="{130E9D0F-E7B8-4E5D-85F9-1192604450FE}"/>
          </ac:spMkLst>
        </pc:spChg>
        <pc:spChg chg="mod">
          <ac:chgData name="Xin Zhang (FA Talent)" userId="474f572f-8271-4f60-858e-cee871e0aec6" providerId="ADAL" clId="{C1672A49-5939-4DA9-BB6E-1CC7496876B4}" dt="2021-12-30T08:35:33.786" v="880" actId="207"/>
          <ac:spMkLst>
            <pc:docMk/>
            <pc:sldMk cId="3613140196" sldId="297"/>
            <ac:spMk id="23" creationId="{556068C2-F911-465F-B0C6-533D4E312FE6}"/>
          </ac:spMkLst>
        </pc:spChg>
        <pc:spChg chg="mod">
          <ac:chgData name="Xin Zhang (FA Talent)" userId="474f572f-8271-4f60-858e-cee871e0aec6" providerId="ADAL" clId="{C1672A49-5939-4DA9-BB6E-1CC7496876B4}" dt="2021-12-30T08:35:33.786" v="880" actId="207"/>
          <ac:spMkLst>
            <pc:docMk/>
            <pc:sldMk cId="3613140196" sldId="297"/>
            <ac:spMk id="24" creationId="{9DC08220-AEC1-4768-9172-4CDB6971B091}"/>
          </ac:spMkLst>
        </pc:spChg>
        <pc:spChg chg="mod">
          <ac:chgData name="Xin Zhang (FA Talent)" userId="474f572f-8271-4f60-858e-cee871e0aec6" providerId="ADAL" clId="{C1672A49-5939-4DA9-BB6E-1CC7496876B4}" dt="2021-12-30T08:35:33.786" v="880" actId="207"/>
          <ac:spMkLst>
            <pc:docMk/>
            <pc:sldMk cId="3613140196" sldId="297"/>
            <ac:spMk id="25" creationId="{C8DE60F4-1827-4A8E-9B11-3AD6A419E07D}"/>
          </ac:spMkLst>
        </pc:spChg>
        <pc:spChg chg="mod">
          <ac:chgData name="Xin Zhang (FA Talent)" userId="474f572f-8271-4f60-858e-cee871e0aec6" providerId="ADAL" clId="{C1672A49-5939-4DA9-BB6E-1CC7496876B4}" dt="2021-12-30T08:35:33.786" v="880" actId="207"/>
          <ac:spMkLst>
            <pc:docMk/>
            <pc:sldMk cId="3613140196" sldId="297"/>
            <ac:spMk id="27" creationId="{1ED45ABE-FCC5-433E-93D0-0B2948AE67A7}"/>
          </ac:spMkLst>
        </pc:spChg>
        <pc:spChg chg="mod">
          <ac:chgData name="Xin Zhang (FA Talent)" userId="474f572f-8271-4f60-858e-cee871e0aec6" providerId="ADAL" clId="{C1672A49-5939-4DA9-BB6E-1CC7496876B4}" dt="2021-12-30T08:35:33.786" v="880" actId="207"/>
          <ac:spMkLst>
            <pc:docMk/>
            <pc:sldMk cId="3613140196" sldId="297"/>
            <ac:spMk id="28" creationId="{8F435722-CD9D-4BE8-AA06-08BD82EEBD49}"/>
          </ac:spMkLst>
        </pc:spChg>
        <pc:spChg chg="mod">
          <ac:chgData name="Xin Zhang (FA Talent)" userId="474f572f-8271-4f60-858e-cee871e0aec6" providerId="ADAL" clId="{C1672A49-5939-4DA9-BB6E-1CC7496876B4}" dt="2021-12-30T08:35:33.786" v="880" actId="207"/>
          <ac:spMkLst>
            <pc:docMk/>
            <pc:sldMk cId="3613140196" sldId="297"/>
            <ac:spMk id="29" creationId="{DA411FA7-F938-497E-8D19-C3EF3C0EBD1A}"/>
          </ac:spMkLst>
        </pc:spChg>
        <pc:spChg chg="mod">
          <ac:chgData name="Xin Zhang (FA Talent)" userId="474f572f-8271-4f60-858e-cee871e0aec6" providerId="ADAL" clId="{C1672A49-5939-4DA9-BB6E-1CC7496876B4}" dt="2021-12-30T08:35:33.786" v="880" actId="207"/>
          <ac:spMkLst>
            <pc:docMk/>
            <pc:sldMk cId="3613140196" sldId="297"/>
            <ac:spMk id="30" creationId="{5F199047-3D7F-4DC2-9945-56F050E9E06B}"/>
          </ac:spMkLst>
        </pc:spChg>
        <pc:spChg chg="mod">
          <ac:chgData name="Xin Zhang (FA Talent)" userId="474f572f-8271-4f60-858e-cee871e0aec6" providerId="ADAL" clId="{C1672A49-5939-4DA9-BB6E-1CC7496876B4}" dt="2021-12-30T08:35:33.786" v="880" actId="207"/>
          <ac:spMkLst>
            <pc:docMk/>
            <pc:sldMk cId="3613140196" sldId="297"/>
            <ac:spMk id="31" creationId="{4FDB80A4-13E9-43EF-9BEC-06492302A126}"/>
          </ac:spMkLst>
        </pc:spChg>
        <pc:spChg chg="mod">
          <ac:chgData name="Xin Zhang (FA Talent)" userId="474f572f-8271-4f60-858e-cee871e0aec6" providerId="ADAL" clId="{C1672A49-5939-4DA9-BB6E-1CC7496876B4}" dt="2021-12-30T08:35:33.786" v="880" actId="207"/>
          <ac:spMkLst>
            <pc:docMk/>
            <pc:sldMk cId="3613140196" sldId="297"/>
            <ac:spMk id="32" creationId="{AA9F8A4B-9512-4C83-A847-EB10F14B3D6D}"/>
          </ac:spMkLst>
        </pc:spChg>
        <pc:spChg chg="mod">
          <ac:chgData name="Xin Zhang (FA Talent)" userId="474f572f-8271-4f60-858e-cee871e0aec6" providerId="ADAL" clId="{C1672A49-5939-4DA9-BB6E-1CC7496876B4}" dt="2021-12-30T08:35:33.786" v="880" actId="207"/>
          <ac:spMkLst>
            <pc:docMk/>
            <pc:sldMk cId="3613140196" sldId="297"/>
            <ac:spMk id="33" creationId="{51E4AF0F-2404-49CA-B883-4EC4CAC77F32}"/>
          </ac:spMkLst>
        </pc:spChg>
        <pc:spChg chg="mod topLvl">
          <ac:chgData name="Xin Zhang (FA Talent)" userId="474f572f-8271-4f60-858e-cee871e0aec6" providerId="ADAL" clId="{C1672A49-5939-4DA9-BB6E-1CC7496876B4}" dt="2021-12-30T08:35:24.565" v="878" actId="122"/>
          <ac:spMkLst>
            <pc:docMk/>
            <pc:sldMk cId="3613140196" sldId="297"/>
            <ac:spMk id="35" creationId="{9573604C-9982-4CB2-A49C-D94DA0BCFEA7}"/>
          </ac:spMkLst>
        </pc:spChg>
        <pc:grpChg chg="mod topLvl">
          <ac:chgData name="Xin Zhang (FA Talent)" userId="474f572f-8271-4f60-858e-cee871e0aec6" providerId="ADAL" clId="{C1672A49-5939-4DA9-BB6E-1CC7496876B4}" dt="2021-12-30T08:35:33.786" v="880" actId="207"/>
          <ac:grpSpMkLst>
            <pc:docMk/>
            <pc:sldMk cId="3613140196" sldId="297"/>
            <ac:grpSpMk id="2" creationId="{E2DB9C67-78A6-4674-8B5B-6F9DF1CAA103}"/>
          </ac:grpSpMkLst>
        </pc:grpChg>
        <pc:grpChg chg="mod topLvl">
          <ac:chgData name="Xin Zhang (FA Talent)" userId="474f572f-8271-4f60-858e-cee871e0aec6" providerId="ADAL" clId="{C1672A49-5939-4DA9-BB6E-1CC7496876B4}" dt="2021-12-30T08:35:33.786" v="880" actId="207"/>
          <ac:grpSpMkLst>
            <pc:docMk/>
            <pc:sldMk cId="3613140196" sldId="297"/>
            <ac:grpSpMk id="10" creationId="{7E822573-3308-4CCB-8858-C9806D18FCF8}"/>
          </ac:grpSpMkLst>
        </pc:grpChg>
        <pc:grpChg chg="mod topLvl">
          <ac:chgData name="Xin Zhang (FA Talent)" userId="474f572f-8271-4f60-858e-cee871e0aec6" providerId="ADAL" clId="{C1672A49-5939-4DA9-BB6E-1CC7496876B4}" dt="2021-12-30T08:35:33.786" v="880" actId="207"/>
          <ac:grpSpMkLst>
            <pc:docMk/>
            <pc:sldMk cId="3613140196" sldId="297"/>
            <ac:grpSpMk id="18" creationId="{2A4CED05-EF51-47C8-A76D-A9CBF21EFB43}"/>
          </ac:grpSpMkLst>
        </pc:grpChg>
        <pc:grpChg chg="mod topLvl">
          <ac:chgData name="Xin Zhang (FA Talent)" userId="474f572f-8271-4f60-858e-cee871e0aec6" providerId="ADAL" clId="{C1672A49-5939-4DA9-BB6E-1CC7496876B4}" dt="2021-12-30T08:35:33.786" v="880" actId="207"/>
          <ac:grpSpMkLst>
            <pc:docMk/>
            <pc:sldMk cId="3613140196" sldId="297"/>
            <ac:grpSpMk id="26" creationId="{91B1D15A-4E98-483F-97B1-990B569417E6}"/>
          </ac:grpSpMkLst>
        </pc:grpChg>
        <pc:grpChg chg="add del mod">
          <ac:chgData name="Xin Zhang (FA Talent)" userId="474f572f-8271-4f60-858e-cee871e0aec6" providerId="ADAL" clId="{C1672A49-5939-4DA9-BB6E-1CC7496876B4}" dt="2021-12-30T08:35:18.334" v="874" actId="165"/>
          <ac:grpSpMkLst>
            <pc:docMk/>
            <pc:sldMk cId="3613140196" sldId="297"/>
            <ac:grpSpMk id="34" creationId="{7651805F-0FD4-422E-88BC-1AF5212F639C}"/>
          </ac:grpSpMkLst>
        </pc:grpChg>
      </pc:sldChg>
      <pc:sldChg chg="addSp delSp modSp mod setBg">
        <pc:chgData name="Xin Zhang (FA Talent)" userId="474f572f-8271-4f60-858e-cee871e0aec6" providerId="ADAL" clId="{C1672A49-5939-4DA9-BB6E-1CC7496876B4}" dt="2022-01-04T01:54:42.943" v="3222" actId="207"/>
        <pc:sldMkLst>
          <pc:docMk/>
          <pc:sldMk cId="2208917034" sldId="301"/>
        </pc:sldMkLst>
        <pc:spChg chg="add del">
          <ac:chgData name="Xin Zhang (FA Talent)" userId="474f572f-8271-4f60-858e-cee871e0aec6" providerId="ADAL" clId="{C1672A49-5939-4DA9-BB6E-1CC7496876B4}" dt="2022-01-04T01:54:19.997" v="3219"/>
          <ac:spMkLst>
            <pc:docMk/>
            <pc:sldMk cId="2208917034" sldId="301"/>
            <ac:spMk id="2" creationId="{8E6DC82A-8C6F-4F79-B63C-D1931DC1C977}"/>
          </ac:spMkLst>
        </pc:spChg>
        <pc:spChg chg="add del mod ord">
          <ac:chgData name="Xin Zhang (FA Talent)" userId="474f572f-8271-4f60-858e-cee871e0aec6" providerId="ADAL" clId="{C1672A49-5939-4DA9-BB6E-1CC7496876B4}" dt="2022-01-04T01:54:19.997" v="3219"/>
          <ac:spMkLst>
            <pc:docMk/>
            <pc:sldMk cId="2208917034" sldId="301"/>
            <ac:spMk id="6" creationId="{B2331281-09C8-48FF-89E1-5BEBB41DB48C}"/>
          </ac:spMkLst>
        </pc:spChg>
        <pc:spChg chg="mod">
          <ac:chgData name="Xin Zhang (FA Talent)" userId="474f572f-8271-4f60-858e-cee871e0aec6" providerId="ADAL" clId="{C1672A49-5939-4DA9-BB6E-1CC7496876B4}" dt="2022-01-04T01:54:19.997" v="3219"/>
          <ac:spMkLst>
            <pc:docMk/>
            <pc:sldMk cId="2208917034" sldId="301"/>
            <ac:spMk id="8" creationId="{0CD39EEC-0268-4434-B2F3-9BD92CACA863}"/>
          </ac:spMkLst>
        </pc:spChg>
        <pc:spChg chg="mod">
          <ac:chgData name="Xin Zhang (FA Talent)" userId="474f572f-8271-4f60-858e-cee871e0aec6" providerId="ADAL" clId="{C1672A49-5939-4DA9-BB6E-1CC7496876B4}" dt="2022-01-04T01:54:42.943" v="3222" actId="207"/>
          <ac:spMkLst>
            <pc:docMk/>
            <pc:sldMk cId="2208917034" sldId="301"/>
            <ac:spMk id="27" creationId="{1FB3F0B4-064D-4EF8-AA2E-5F6881FDC138}"/>
          </ac:spMkLst>
        </pc:spChg>
        <pc:spChg chg="mod">
          <ac:chgData name="Xin Zhang (FA Talent)" userId="474f572f-8271-4f60-858e-cee871e0aec6" providerId="ADAL" clId="{C1672A49-5939-4DA9-BB6E-1CC7496876B4}" dt="2021-12-30T07:33:23.997" v="332" actId="113"/>
          <ac:spMkLst>
            <pc:docMk/>
            <pc:sldMk cId="2208917034" sldId="301"/>
            <ac:spMk id="33" creationId="{20BA0265-BC17-42D4-B889-00EBFA02B3AB}"/>
          </ac:spMkLst>
        </pc:spChg>
        <pc:spChg chg="mod">
          <ac:chgData name="Xin Zhang (FA Talent)" userId="474f572f-8271-4f60-858e-cee871e0aec6" providerId="ADAL" clId="{C1672A49-5939-4DA9-BB6E-1CC7496876B4}" dt="2021-12-30T07:09:23.339" v="145" actId="1076"/>
          <ac:spMkLst>
            <pc:docMk/>
            <pc:sldMk cId="2208917034" sldId="301"/>
            <ac:spMk id="35" creationId="{656B322C-2994-4392-BD18-2FAC7531C63E}"/>
          </ac:spMkLst>
        </pc:spChg>
        <pc:picChg chg="add del mod ord">
          <ac:chgData name="Xin Zhang (FA Talent)" userId="474f572f-8271-4f60-858e-cee871e0aec6" providerId="ADAL" clId="{C1672A49-5939-4DA9-BB6E-1CC7496876B4}" dt="2021-12-30T07:10:41.577" v="149" actId="21"/>
          <ac:picMkLst>
            <pc:docMk/>
            <pc:sldMk cId="2208917034" sldId="301"/>
            <ac:picMk id="5" creationId="{4CACCE5D-C682-4FA6-B69F-5E85E7B0FC5D}"/>
          </ac:picMkLst>
        </pc:picChg>
      </pc:sldChg>
      <pc:sldChg chg="addSp delSp modSp mod setBg">
        <pc:chgData name="Xin Zhang (FA Talent)" userId="474f572f-8271-4f60-858e-cee871e0aec6" providerId="ADAL" clId="{C1672A49-5939-4DA9-BB6E-1CC7496876B4}" dt="2022-01-04T01:55:22.531" v="3237" actId="165"/>
        <pc:sldMkLst>
          <pc:docMk/>
          <pc:sldMk cId="3813079276" sldId="302"/>
        </pc:sldMkLst>
        <pc:spChg chg="add del mod">
          <ac:chgData name="Xin Zhang (FA Talent)" userId="474f572f-8271-4f60-858e-cee871e0aec6" providerId="ADAL" clId="{C1672A49-5939-4DA9-BB6E-1CC7496876B4}" dt="2022-01-04T01:55:19.412" v="3235" actId="478"/>
          <ac:spMkLst>
            <pc:docMk/>
            <pc:sldMk cId="3813079276" sldId="302"/>
            <ac:spMk id="5" creationId="{FF9F0AC2-1C50-46DB-8E64-EC0F02210125}"/>
          </ac:spMkLst>
        </pc:spChg>
        <pc:spChg chg="add del mod">
          <ac:chgData name="Xin Zhang (FA Talent)" userId="474f572f-8271-4f60-858e-cee871e0aec6" providerId="ADAL" clId="{C1672A49-5939-4DA9-BB6E-1CC7496876B4}" dt="2022-01-04T01:55:19.412" v="3235" actId="478"/>
          <ac:spMkLst>
            <pc:docMk/>
            <pc:sldMk cId="3813079276" sldId="302"/>
            <ac:spMk id="6" creationId="{F3D77CF6-89F8-4241-BE90-82C66611E6C8}"/>
          </ac:spMkLst>
        </pc:spChg>
        <pc:spChg chg="add del mod">
          <ac:chgData name="Xin Zhang (FA Talent)" userId="474f572f-8271-4f60-858e-cee871e0aec6" providerId="ADAL" clId="{C1672A49-5939-4DA9-BB6E-1CC7496876B4}" dt="2022-01-04T01:55:19.412" v="3235" actId="478"/>
          <ac:spMkLst>
            <pc:docMk/>
            <pc:sldMk cId="3813079276" sldId="302"/>
            <ac:spMk id="7" creationId="{354DF287-DBB1-4ACA-B74C-E17102D3851D}"/>
          </ac:spMkLst>
        </pc:spChg>
        <pc:spChg chg="add del mod">
          <ac:chgData name="Xin Zhang (FA Talent)" userId="474f572f-8271-4f60-858e-cee871e0aec6" providerId="ADAL" clId="{C1672A49-5939-4DA9-BB6E-1CC7496876B4}" dt="2022-01-04T01:54:55.216" v="3224"/>
          <ac:spMkLst>
            <pc:docMk/>
            <pc:sldMk cId="3813079276" sldId="302"/>
            <ac:spMk id="8" creationId="{7269A79D-61B4-4305-B19F-7652C2A485C6}"/>
          </ac:spMkLst>
        </pc:spChg>
        <pc:spChg chg="add del mod">
          <ac:chgData name="Xin Zhang (FA Talent)" userId="474f572f-8271-4f60-858e-cee871e0aec6" providerId="ADAL" clId="{C1672A49-5939-4DA9-BB6E-1CC7496876B4}" dt="2022-01-04T01:54:55.216" v="3224"/>
          <ac:spMkLst>
            <pc:docMk/>
            <pc:sldMk cId="3813079276" sldId="302"/>
            <ac:spMk id="9" creationId="{4044B3F6-3D4F-42A0-93E7-3847BDF1EDD1}"/>
          </ac:spMkLst>
        </pc:spChg>
        <pc:spChg chg="add del mod">
          <ac:chgData name="Xin Zhang (FA Talent)" userId="474f572f-8271-4f60-858e-cee871e0aec6" providerId="ADAL" clId="{C1672A49-5939-4DA9-BB6E-1CC7496876B4}" dt="2022-01-04T01:54:55.216" v="3224"/>
          <ac:spMkLst>
            <pc:docMk/>
            <pc:sldMk cId="3813079276" sldId="302"/>
            <ac:spMk id="10" creationId="{1763DFAA-DA48-4A3B-8426-DBCD2C980ECC}"/>
          </ac:spMkLst>
        </pc:spChg>
        <pc:spChg chg="add del mod">
          <ac:chgData name="Xin Zhang (FA Talent)" userId="474f572f-8271-4f60-858e-cee871e0aec6" providerId="ADAL" clId="{C1672A49-5939-4DA9-BB6E-1CC7496876B4}" dt="2022-01-04T01:54:55.216" v="3224"/>
          <ac:spMkLst>
            <pc:docMk/>
            <pc:sldMk cId="3813079276" sldId="302"/>
            <ac:spMk id="11" creationId="{BF3C794D-DBCF-4AC2-B3FB-A52217FC8D6E}"/>
          </ac:spMkLst>
        </pc:spChg>
        <pc:spChg chg="add mod topLvl">
          <ac:chgData name="Xin Zhang (FA Talent)" userId="474f572f-8271-4f60-858e-cee871e0aec6" providerId="ADAL" clId="{C1672A49-5939-4DA9-BB6E-1CC7496876B4}" dt="2022-01-04T01:55:22.531" v="3237" actId="165"/>
          <ac:spMkLst>
            <pc:docMk/>
            <pc:sldMk cId="3813079276" sldId="302"/>
            <ac:spMk id="12" creationId="{629F4305-5B30-4C73-88B3-F9598C1F4333}"/>
          </ac:spMkLst>
        </pc:spChg>
        <pc:spChg chg="add mod topLvl">
          <ac:chgData name="Xin Zhang (FA Talent)" userId="474f572f-8271-4f60-858e-cee871e0aec6" providerId="ADAL" clId="{C1672A49-5939-4DA9-BB6E-1CC7496876B4}" dt="2022-01-04T01:55:22.531" v="3237" actId="165"/>
          <ac:spMkLst>
            <pc:docMk/>
            <pc:sldMk cId="3813079276" sldId="302"/>
            <ac:spMk id="13" creationId="{4021DDEA-03F7-49A2-83E3-1A41AE98ACE9}"/>
          </ac:spMkLst>
        </pc:spChg>
        <pc:spChg chg="add mod topLvl">
          <ac:chgData name="Xin Zhang (FA Talent)" userId="474f572f-8271-4f60-858e-cee871e0aec6" providerId="ADAL" clId="{C1672A49-5939-4DA9-BB6E-1CC7496876B4}" dt="2022-01-04T01:55:22.531" v="3237" actId="165"/>
          <ac:spMkLst>
            <pc:docMk/>
            <pc:sldMk cId="3813079276" sldId="302"/>
            <ac:spMk id="14" creationId="{D1BDEE03-4E0F-4709-A967-1DC8A57F5E71}"/>
          </ac:spMkLst>
        </pc:spChg>
        <pc:spChg chg="add mod topLvl">
          <ac:chgData name="Xin Zhang (FA Talent)" userId="474f572f-8271-4f60-858e-cee871e0aec6" providerId="ADAL" clId="{C1672A49-5939-4DA9-BB6E-1CC7496876B4}" dt="2022-01-04T01:55:22.531" v="3237" actId="165"/>
          <ac:spMkLst>
            <pc:docMk/>
            <pc:sldMk cId="3813079276" sldId="302"/>
            <ac:spMk id="15" creationId="{BE9247A8-FB63-4764-9A9C-A760D0E8BCED}"/>
          </ac:spMkLst>
        </pc:spChg>
        <pc:spChg chg="del mod">
          <ac:chgData name="Xin Zhang (FA Talent)" userId="474f572f-8271-4f60-858e-cee871e0aec6" providerId="ADAL" clId="{C1672A49-5939-4DA9-BB6E-1CC7496876B4}" dt="2021-12-30T08:33:50.211" v="838" actId="478"/>
          <ac:spMkLst>
            <pc:docMk/>
            <pc:sldMk cId="3813079276" sldId="302"/>
            <ac:spMk id="27" creationId="{1FB3F0B4-064D-4EF8-AA2E-5F6881FDC138}"/>
          </ac:spMkLst>
        </pc:spChg>
        <pc:spChg chg="del mod">
          <ac:chgData name="Xin Zhang (FA Talent)" userId="474f572f-8271-4f60-858e-cee871e0aec6" providerId="ADAL" clId="{C1672A49-5939-4DA9-BB6E-1CC7496876B4}" dt="2021-12-30T08:33:50.211" v="838" actId="478"/>
          <ac:spMkLst>
            <pc:docMk/>
            <pc:sldMk cId="3813079276" sldId="302"/>
            <ac:spMk id="33" creationId="{20BA0265-BC17-42D4-B889-00EBFA02B3AB}"/>
          </ac:spMkLst>
        </pc:spChg>
        <pc:spChg chg="del mod">
          <ac:chgData name="Xin Zhang (FA Talent)" userId="474f572f-8271-4f60-858e-cee871e0aec6" providerId="ADAL" clId="{C1672A49-5939-4DA9-BB6E-1CC7496876B4}" dt="2021-12-30T08:33:50.211" v="838" actId="478"/>
          <ac:spMkLst>
            <pc:docMk/>
            <pc:sldMk cId="3813079276" sldId="302"/>
            <ac:spMk id="35" creationId="{656B322C-2994-4392-BD18-2FAC7531C63E}"/>
          </ac:spMkLst>
        </pc:spChg>
        <pc:grpChg chg="add del mod ord">
          <ac:chgData name="Xin Zhang (FA Talent)" userId="474f572f-8271-4f60-858e-cee871e0aec6" providerId="ADAL" clId="{C1672A49-5939-4DA9-BB6E-1CC7496876B4}" dt="2022-01-04T01:55:22.531" v="3237" actId="165"/>
          <ac:grpSpMkLst>
            <pc:docMk/>
            <pc:sldMk cId="3813079276" sldId="302"/>
            <ac:grpSpMk id="2" creationId="{FA1584A3-C521-4249-B5E4-90EF2E3A0E2A}"/>
          </ac:grpSpMkLst>
        </pc:grpChg>
      </pc:sldChg>
      <pc:sldChg chg="addSp delSp modSp mod setBg">
        <pc:chgData name="Xin Zhang (FA Talent)" userId="474f572f-8271-4f60-858e-cee871e0aec6" providerId="ADAL" clId="{C1672A49-5939-4DA9-BB6E-1CC7496876B4}" dt="2022-01-04T01:55:47.214" v="3246" actId="478"/>
        <pc:sldMkLst>
          <pc:docMk/>
          <pc:sldMk cId="3472477981" sldId="303"/>
        </pc:sldMkLst>
        <pc:spChg chg="add del mod">
          <ac:chgData name="Xin Zhang (FA Talent)" userId="474f572f-8271-4f60-858e-cee871e0aec6" providerId="ADAL" clId="{C1672A49-5939-4DA9-BB6E-1CC7496876B4}" dt="2022-01-04T01:55:47.214" v="3246" actId="478"/>
          <ac:spMkLst>
            <pc:docMk/>
            <pc:sldMk cId="3472477981" sldId="303"/>
            <ac:spMk id="5" creationId="{B530BE99-5700-4ECA-8DD9-8E7F9BDC8E96}"/>
          </ac:spMkLst>
        </pc:spChg>
        <pc:spChg chg="add del mod">
          <ac:chgData name="Xin Zhang (FA Talent)" userId="474f572f-8271-4f60-858e-cee871e0aec6" providerId="ADAL" clId="{C1672A49-5939-4DA9-BB6E-1CC7496876B4}" dt="2022-01-04T01:55:47.214" v="3246" actId="478"/>
          <ac:spMkLst>
            <pc:docMk/>
            <pc:sldMk cId="3472477981" sldId="303"/>
            <ac:spMk id="6" creationId="{BAA7200D-CE13-46CE-B34A-6794F1BB3D5B}"/>
          </ac:spMkLst>
        </pc:spChg>
        <pc:spChg chg="add del mod">
          <ac:chgData name="Xin Zhang (FA Talent)" userId="474f572f-8271-4f60-858e-cee871e0aec6" providerId="ADAL" clId="{C1672A49-5939-4DA9-BB6E-1CC7496876B4}" dt="2022-01-04T01:55:47.214" v="3246" actId="478"/>
          <ac:spMkLst>
            <pc:docMk/>
            <pc:sldMk cId="3472477981" sldId="303"/>
            <ac:spMk id="7" creationId="{B8CA3572-923A-45EA-8912-A38970AD0B30}"/>
          </ac:spMkLst>
        </pc:spChg>
        <pc:spChg chg="add mod">
          <ac:chgData name="Xin Zhang (FA Talent)" userId="474f572f-8271-4f60-858e-cee871e0aec6" providerId="ADAL" clId="{C1672A49-5939-4DA9-BB6E-1CC7496876B4}" dt="2022-01-04T01:55:34.932" v="3239"/>
          <ac:spMkLst>
            <pc:docMk/>
            <pc:sldMk cId="3472477981" sldId="303"/>
            <ac:spMk id="8" creationId="{9DE325E8-BC14-449C-A473-0EC1B5EC375A}"/>
          </ac:spMkLst>
        </pc:spChg>
        <pc:spChg chg="add mod">
          <ac:chgData name="Xin Zhang (FA Talent)" userId="474f572f-8271-4f60-858e-cee871e0aec6" providerId="ADAL" clId="{C1672A49-5939-4DA9-BB6E-1CC7496876B4}" dt="2022-01-04T01:55:39.330" v="3243" actId="20577"/>
          <ac:spMkLst>
            <pc:docMk/>
            <pc:sldMk cId="3472477981" sldId="303"/>
            <ac:spMk id="9" creationId="{07443E93-B0C9-42B0-9321-6302F39CB5E3}"/>
          </ac:spMkLst>
        </pc:spChg>
        <pc:spChg chg="add mod">
          <ac:chgData name="Xin Zhang (FA Talent)" userId="474f572f-8271-4f60-858e-cee871e0aec6" providerId="ADAL" clId="{C1672A49-5939-4DA9-BB6E-1CC7496876B4}" dt="2022-01-04T01:55:42.278" v="3244"/>
          <ac:spMkLst>
            <pc:docMk/>
            <pc:sldMk cId="3472477981" sldId="303"/>
            <ac:spMk id="10" creationId="{E5071E93-0138-4485-99F6-DFC41B9AFE45}"/>
          </ac:spMkLst>
        </pc:spChg>
        <pc:spChg chg="add mod">
          <ac:chgData name="Xin Zhang (FA Talent)" userId="474f572f-8271-4f60-858e-cee871e0aec6" providerId="ADAL" clId="{C1672A49-5939-4DA9-BB6E-1CC7496876B4}" dt="2022-01-04T01:55:44.574" v="3245"/>
          <ac:spMkLst>
            <pc:docMk/>
            <pc:sldMk cId="3472477981" sldId="303"/>
            <ac:spMk id="11" creationId="{40ADBA81-434E-4C2B-8E5A-35098B2ED2C0}"/>
          </ac:spMkLst>
        </pc:spChg>
        <pc:spChg chg="add del mod">
          <ac:chgData name="Xin Zhang (FA Talent)" userId="474f572f-8271-4f60-858e-cee871e0aec6" providerId="ADAL" clId="{C1672A49-5939-4DA9-BB6E-1CC7496876B4}" dt="2022-01-04T01:55:37.835" v="3241"/>
          <ac:spMkLst>
            <pc:docMk/>
            <pc:sldMk cId="3472477981" sldId="303"/>
            <ac:spMk id="12" creationId="{96F1DEFB-328A-4B79-A7DB-B2FE303CBA5A}"/>
          </ac:spMkLst>
        </pc:spChg>
        <pc:spChg chg="add del mod">
          <ac:chgData name="Xin Zhang (FA Talent)" userId="474f572f-8271-4f60-858e-cee871e0aec6" providerId="ADAL" clId="{C1672A49-5939-4DA9-BB6E-1CC7496876B4}" dt="2022-01-04T01:55:37.835" v="3241"/>
          <ac:spMkLst>
            <pc:docMk/>
            <pc:sldMk cId="3472477981" sldId="303"/>
            <ac:spMk id="13" creationId="{54F785B9-54DD-4F5A-A392-873A8FAF84A8}"/>
          </ac:spMkLst>
        </pc:spChg>
        <pc:spChg chg="add del mod">
          <ac:chgData name="Xin Zhang (FA Talent)" userId="474f572f-8271-4f60-858e-cee871e0aec6" providerId="ADAL" clId="{C1672A49-5939-4DA9-BB6E-1CC7496876B4}" dt="2022-01-04T01:55:37.835" v="3241"/>
          <ac:spMkLst>
            <pc:docMk/>
            <pc:sldMk cId="3472477981" sldId="303"/>
            <ac:spMk id="14" creationId="{6AF6A17F-C220-4E89-B9A4-805B5CF1F13C}"/>
          </ac:spMkLst>
        </pc:spChg>
        <pc:spChg chg="add del mod">
          <ac:chgData name="Xin Zhang (FA Talent)" userId="474f572f-8271-4f60-858e-cee871e0aec6" providerId="ADAL" clId="{C1672A49-5939-4DA9-BB6E-1CC7496876B4}" dt="2022-01-04T01:55:37.835" v="3241"/>
          <ac:spMkLst>
            <pc:docMk/>
            <pc:sldMk cId="3472477981" sldId="303"/>
            <ac:spMk id="15" creationId="{C26AC00A-477E-47B0-B3AB-A33DC097079C}"/>
          </ac:spMkLst>
        </pc:spChg>
        <pc:spChg chg="del mod">
          <ac:chgData name="Xin Zhang (FA Talent)" userId="474f572f-8271-4f60-858e-cee871e0aec6" providerId="ADAL" clId="{C1672A49-5939-4DA9-BB6E-1CC7496876B4}" dt="2021-12-30T08:34:12.657" v="846" actId="478"/>
          <ac:spMkLst>
            <pc:docMk/>
            <pc:sldMk cId="3472477981" sldId="303"/>
            <ac:spMk id="27" creationId="{1FB3F0B4-064D-4EF8-AA2E-5F6881FDC138}"/>
          </ac:spMkLst>
        </pc:spChg>
        <pc:spChg chg="del mod">
          <ac:chgData name="Xin Zhang (FA Talent)" userId="474f572f-8271-4f60-858e-cee871e0aec6" providerId="ADAL" clId="{C1672A49-5939-4DA9-BB6E-1CC7496876B4}" dt="2021-12-30T08:34:12.657" v="846" actId="478"/>
          <ac:spMkLst>
            <pc:docMk/>
            <pc:sldMk cId="3472477981" sldId="303"/>
            <ac:spMk id="33" creationId="{20BA0265-BC17-42D4-B889-00EBFA02B3AB}"/>
          </ac:spMkLst>
        </pc:spChg>
        <pc:spChg chg="del mod">
          <ac:chgData name="Xin Zhang (FA Talent)" userId="474f572f-8271-4f60-858e-cee871e0aec6" providerId="ADAL" clId="{C1672A49-5939-4DA9-BB6E-1CC7496876B4}" dt="2021-12-30T08:34:12.657" v="846" actId="478"/>
          <ac:spMkLst>
            <pc:docMk/>
            <pc:sldMk cId="3472477981" sldId="303"/>
            <ac:spMk id="35" creationId="{656B322C-2994-4392-BD18-2FAC7531C63E}"/>
          </ac:spMkLst>
        </pc:spChg>
      </pc:sldChg>
      <pc:sldChg chg="addSp delSp modSp mod setBg">
        <pc:chgData name="Xin Zhang (FA Talent)" userId="474f572f-8271-4f60-858e-cee871e0aec6" providerId="ADAL" clId="{C1672A49-5939-4DA9-BB6E-1CC7496876B4}" dt="2022-01-04T01:56:16.131" v="3256" actId="478"/>
        <pc:sldMkLst>
          <pc:docMk/>
          <pc:sldMk cId="1920737599" sldId="304"/>
        </pc:sldMkLst>
        <pc:spChg chg="add del">
          <ac:chgData name="Xin Zhang (FA Talent)" userId="474f572f-8271-4f60-858e-cee871e0aec6" providerId="ADAL" clId="{C1672A49-5939-4DA9-BB6E-1CC7496876B4}" dt="2021-12-30T08:34:21.051" v="849" actId="22"/>
          <ac:spMkLst>
            <pc:docMk/>
            <pc:sldMk cId="1920737599" sldId="304"/>
            <ac:spMk id="6" creationId="{623A52AF-6394-4725-908A-E38773FD3F5D}"/>
          </ac:spMkLst>
        </pc:spChg>
        <pc:spChg chg="add del mod">
          <ac:chgData name="Xin Zhang (FA Talent)" userId="474f572f-8271-4f60-858e-cee871e0aec6" providerId="ADAL" clId="{C1672A49-5939-4DA9-BB6E-1CC7496876B4}" dt="2022-01-04T01:56:13.729" v="3255" actId="478"/>
          <ac:spMkLst>
            <pc:docMk/>
            <pc:sldMk cId="1920737599" sldId="304"/>
            <ac:spMk id="7" creationId="{452CC97F-134E-45F5-A054-4A3D591E591E}"/>
          </ac:spMkLst>
        </pc:spChg>
        <pc:spChg chg="add del mod">
          <ac:chgData name="Xin Zhang (FA Talent)" userId="474f572f-8271-4f60-858e-cee871e0aec6" providerId="ADAL" clId="{C1672A49-5939-4DA9-BB6E-1CC7496876B4}" dt="2022-01-04T01:56:16.131" v="3256" actId="478"/>
          <ac:spMkLst>
            <pc:docMk/>
            <pc:sldMk cId="1920737599" sldId="304"/>
            <ac:spMk id="8" creationId="{049F5A20-D221-42E1-B179-D44CEA3A39A3}"/>
          </ac:spMkLst>
        </pc:spChg>
        <pc:spChg chg="add del mod">
          <ac:chgData name="Xin Zhang (FA Talent)" userId="474f572f-8271-4f60-858e-cee871e0aec6" providerId="ADAL" clId="{C1672A49-5939-4DA9-BB6E-1CC7496876B4}" dt="2022-01-04T01:56:16.131" v="3256" actId="478"/>
          <ac:spMkLst>
            <pc:docMk/>
            <pc:sldMk cId="1920737599" sldId="304"/>
            <ac:spMk id="9" creationId="{CC2B2A2A-5BF0-4BB7-BC9F-A9E10B3419A4}"/>
          </ac:spMkLst>
        </pc:spChg>
        <pc:spChg chg="add del mod">
          <ac:chgData name="Xin Zhang (FA Talent)" userId="474f572f-8271-4f60-858e-cee871e0aec6" providerId="ADAL" clId="{C1672A49-5939-4DA9-BB6E-1CC7496876B4}" dt="2021-12-30T08:34:28.733" v="852"/>
          <ac:spMkLst>
            <pc:docMk/>
            <pc:sldMk cId="1920737599" sldId="304"/>
            <ac:spMk id="10" creationId="{8559C9D2-E313-488A-9028-BD5D950F5686}"/>
          </ac:spMkLst>
        </pc:spChg>
        <pc:spChg chg="add del mod">
          <ac:chgData name="Xin Zhang (FA Talent)" userId="474f572f-8271-4f60-858e-cee871e0aec6" providerId="ADAL" clId="{C1672A49-5939-4DA9-BB6E-1CC7496876B4}" dt="2021-12-30T08:34:28.733" v="852"/>
          <ac:spMkLst>
            <pc:docMk/>
            <pc:sldMk cId="1920737599" sldId="304"/>
            <ac:spMk id="11" creationId="{0B401CB8-E292-49FD-BFF0-4373C2172156}"/>
          </ac:spMkLst>
        </pc:spChg>
        <pc:spChg chg="add del mod">
          <ac:chgData name="Xin Zhang (FA Talent)" userId="474f572f-8271-4f60-858e-cee871e0aec6" providerId="ADAL" clId="{C1672A49-5939-4DA9-BB6E-1CC7496876B4}" dt="2021-12-30T08:34:28.733" v="852"/>
          <ac:spMkLst>
            <pc:docMk/>
            <pc:sldMk cId="1920737599" sldId="304"/>
            <ac:spMk id="12" creationId="{8E69576E-91F6-46B0-A594-E23C63CAE22E}"/>
          </ac:spMkLst>
        </pc:spChg>
        <pc:spChg chg="add mod">
          <ac:chgData name="Xin Zhang (FA Talent)" userId="474f572f-8271-4f60-858e-cee871e0aec6" providerId="ADAL" clId="{C1672A49-5939-4DA9-BB6E-1CC7496876B4}" dt="2022-01-04T01:55:56.323" v="3248"/>
          <ac:spMkLst>
            <pc:docMk/>
            <pc:sldMk cId="1920737599" sldId="304"/>
            <ac:spMk id="13" creationId="{369C9443-A8E6-4639-BD2F-60EDA0C49CA4}"/>
          </ac:spMkLst>
        </pc:spChg>
        <pc:spChg chg="add mod">
          <ac:chgData name="Xin Zhang (FA Talent)" userId="474f572f-8271-4f60-858e-cee871e0aec6" providerId="ADAL" clId="{C1672A49-5939-4DA9-BB6E-1CC7496876B4}" dt="2022-01-04T01:56:01.849" v="3252" actId="20577"/>
          <ac:spMkLst>
            <pc:docMk/>
            <pc:sldMk cId="1920737599" sldId="304"/>
            <ac:spMk id="14" creationId="{4A57571C-D517-4791-96FE-AE81C447E4ED}"/>
          </ac:spMkLst>
        </pc:spChg>
        <pc:spChg chg="add mod">
          <ac:chgData name="Xin Zhang (FA Talent)" userId="474f572f-8271-4f60-858e-cee871e0aec6" providerId="ADAL" clId="{C1672A49-5939-4DA9-BB6E-1CC7496876B4}" dt="2022-01-04T01:56:05.838" v="3253"/>
          <ac:spMkLst>
            <pc:docMk/>
            <pc:sldMk cId="1920737599" sldId="304"/>
            <ac:spMk id="15" creationId="{C00E42BB-430B-4365-A1C7-2D81445DAD88}"/>
          </ac:spMkLst>
        </pc:spChg>
        <pc:spChg chg="add mod">
          <ac:chgData name="Xin Zhang (FA Talent)" userId="474f572f-8271-4f60-858e-cee871e0aec6" providerId="ADAL" clId="{C1672A49-5939-4DA9-BB6E-1CC7496876B4}" dt="2022-01-04T01:56:09.008" v="3254"/>
          <ac:spMkLst>
            <pc:docMk/>
            <pc:sldMk cId="1920737599" sldId="304"/>
            <ac:spMk id="16" creationId="{2CAE4700-5062-450C-8068-6B5E3FBF61AD}"/>
          </ac:spMkLst>
        </pc:spChg>
        <pc:spChg chg="add del mod">
          <ac:chgData name="Xin Zhang (FA Talent)" userId="474f572f-8271-4f60-858e-cee871e0aec6" providerId="ADAL" clId="{C1672A49-5939-4DA9-BB6E-1CC7496876B4}" dt="2022-01-04T01:56:00.182" v="3250"/>
          <ac:spMkLst>
            <pc:docMk/>
            <pc:sldMk cId="1920737599" sldId="304"/>
            <ac:spMk id="17" creationId="{17429133-F3F1-4200-86D9-7EFA8283D095}"/>
          </ac:spMkLst>
        </pc:spChg>
        <pc:spChg chg="add del mod">
          <ac:chgData name="Xin Zhang (FA Talent)" userId="474f572f-8271-4f60-858e-cee871e0aec6" providerId="ADAL" clId="{C1672A49-5939-4DA9-BB6E-1CC7496876B4}" dt="2022-01-04T01:56:00.182" v="3250"/>
          <ac:spMkLst>
            <pc:docMk/>
            <pc:sldMk cId="1920737599" sldId="304"/>
            <ac:spMk id="18" creationId="{0ADF958A-47FE-42F3-A982-4B7E0AC89EF1}"/>
          </ac:spMkLst>
        </pc:spChg>
        <pc:spChg chg="add del mod">
          <ac:chgData name="Xin Zhang (FA Talent)" userId="474f572f-8271-4f60-858e-cee871e0aec6" providerId="ADAL" clId="{C1672A49-5939-4DA9-BB6E-1CC7496876B4}" dt="2022-01-04T01:56:00.182" v="3250"/>
          <ac:spMkLst>
            <pc:docMk/>
            <pc:sldMk cId="1920737599" sldId="304"/>
            <ac:spMk id="19" creationId="{819D2D22-2572-4A48-94B2-7FA67275C2D8}"/>
          </ac:spMkLst>
        </pc:spChg>
        <pc:spChg chg="add del mod">
          <ac:chgData name="Xin Zhang (FA Talent)" userId="474f572f-8271-4f60-858e-cee871e0aec6" providerId="ADAL" clId="{C1672A49-5939-4DA9-BB6E-1CC7496876B4}" dt="2022-01-04T01:56:00.182" v="3250"/>
          <ac:spMkLst>
            <pc:docMk/>
            <pc:sldMk cId="1920737599" sldId="304"/>
            <ac:spMk id="20" creationId="{1E363FA0-AA56-4FC4-B465-CF4BF16C6B4B}"/>
          </ac:spMkLst>
        </pc:spChg>
        <pc:spChg chg="del mod">
          <ac:chgData name="Xin Zhang (FA Talent)" userId="474f572f-8271-4f60-858e-cee871e0aec6" providerId="ADAL" clId="{C1672A49-5939-4DA9-BB6E-1CC7496876B4}" dt="2021-12-30T08:34:43.739" v="870" actId="478"/>
          <ac:spMkLst>
            <pc:docMk/>
            <pc:sldMk cId="1920737599" sldId="304"/>
            <ac:spMk id="27" creationId="{1FB3F0B4-064D-4EF8-AA2E-5F6881FDC138}"/>
          </ac:spMkLst>
        </pc:spChg>
        <pc:spChg chg="del mod">
          <ac:chgData name="Xin Zhang (FA Talent)" userId="474f572f-8271-4f60-858e-cee871e0aec6" providerId="ADAL" clId="{C1672A49-5939-4DA9-BB6E-1CC7496876B4}" dt="2021-12-30T08:34:43.739" v="870" actId="478"/>
          <ac:spMkLst>
            <pc:docMk/>
            <pc:sldMk cId="1920737599" sldId="304"/>
            <ac:spMk id="33" creationId="{20BA0265-BC17-42D4-B889-00EBFA02B3AB}"/>
          </ac:spMkLst>
        </pc:spChg>
        <pc:spChg chg="del mod">
          <ac:chgData name="Xin Zhang (FA Talent)" userId="474f572f-8271-4f60-858e-cee871e0aec6" providerId="ADAL" clId="{C1672A49-5939-4DA9-BB6E-1CC7496876B4}" dt="2021-12-30T08:34:43.739" v="870" actId="478"/>
          <ac:spMkLst>
            <pc:docMk/>
            <pc:sldMk cId="1920737599" sldId="304"/>
            <ac:spMk id="35" creationId="{656B322C-2994-4392-BD18-2FAC7531C63E}"/>
          </ac:spMkLst>
        </pc:spChg>
      </pc:sldChg>
      <pc:sldChg chg="modSp add mod">
        <pc:chgData name="Xin Zhang (FA Talent)" userId="474f572f-8271-4f60-858e-cee871e0aec6" providerId="ADAL" clId="{C1672A49-5939-4DA9-BB6E-1CC7496876B4}" dt="2021-12-30T10:30:18.702" v="1567" actId="1076"/>
        <pc:sldMkLst>
          <pc:docMk/>
          <pc:sldMk cId="718020109" sldId="305"/>
        </pc:sldMkLst>
        <pc:spChg chg="mod">
          <ac:chgData name="Xin Zhang (FA Talent)" userId="474f572f-8271-4f60-858e-cee871e0aec6" providerId="ADAL" clId="{C1672A49-5939-4DA9-BB6E-1CC7496876B4}" dt="2021-12-30T10:29:59.063" v="1566" actId="20577"/>
          <ac:spMkLst>
            <pc:docMk/>
            <pc:sldMk cId="718020109" sldId="305"/>
            <ac:spMk id="6" creationId="{13206FC2-87F8-446A-B448-8FC2285EE6D8}"/>
          </ac:spMkLst>
        </pc:spChg>
        <pc:spChg chg="mod">
          <ac:chgData name="Xin Zhang (FA Talent)" userId="474f572f-8271-4f60-858e-cee871e0aec6" providerId="ADAL" clId="{C1672A49-5939-4DA9-BB6E-1CC7496876B4}" dt="2021-12-30T10:30:18.702" v="1567" actId="1076"/>
          <ac:spMkLst>
            <pc:docMk/>
            <pc:sldMk cId="718020109" sldId="305"/>
            <ac:spMk id="10" creationId="{B996EDDA-C204-4685-8776-B469F93279A2}"/>
          </ac:spMkLst>
        </pc:spChg>
      </pc:sldChg>
      <pc:sldChg chg="delSp del mod">
        <pc:chgData name="Xin Zhang (FA Talent)" userId="474f572f-8271-4f60-858e-cee871e0aec6" providerId="ADAL" clId="{C1672A49-5939-4DA9-BB6E-1CC7496876B4}" dt="2021-12-30T10:29:38.785" v="1517" actId="47"/>
        <pc:sldMkLst>
          <pc:docMk/>
          <pc:sldMk cId="2715154654" sldId="305"/>
        </pc:sldMkLst>
        <pc:spChg chg="del">
          <ac:chgData name="Xin Zhang (FA Talent)" userId="474f572f-8271-4f60-858e-cee871e0aec6" providerId="ADAL" clId="{C1672A49-5939-4DA9-BB6E-1CC7496876B4}" dt="2021-12-30T10:29:36.905" v="1516" actId="478"/>
          <ac:spMkLst>
            <pc:docMk/>
            <pc:sldMk cId="2715154654" sldId="305"/>
            <ac:spMk id="6" creationId="{13206FC2-87F8-446A-B448-8FC2285EE6D8}"/>
          </ac:spMkLst>
        </pc:spChg>
        <pc:spChg chg="del">
          <ac:chgData name="Xin Zhang (FA Talent)" userId="474f572f-8271-4f60-858e-cee871e0aec6" providerId="ADAL" clId="{C1672A49-5939-4DA9-BB6E-1CC7496876B4}" dt="2021-12-30T10:29:36.905" v="1516" actId="478"/>
          <ac:spMkLst>
            <pc:docMk/>
            <pc:sldMk cId="2715154654" sldId="305"/>
            <ac:spMk id="10" creationId="{B996EDDA-C204-4685-8776-B469F93279A2}"/>
          </ac:spMkLst>
        </pc:spChg>
        <pc:spChg chg="del">
          <ac:chgData name="Xin Zhang (FA Talent)" userId="474f572f-8271-4f60-858e-cee871e0aec6" providerId="ADAL" clId="{C1672A49-5939-4DA9-BB6E-1CC7496876B4}" dt="2021-12-30T10:29:36.905" v="1516" actId="478"/>
          <ac:spMkLst>
            <pc:docMk/>
            <pc:sldMk cId="2715154654" sldId="305"/>
            <ac:spMk id="15" creationId="{781FC963-8541-4FC5-A6AC-97AA3B0121BC}"/>
          </ac:spMkLst>
        </pc:spChg>
        <pc:picChg chg="del">
          <ac:chgData name="Xin Zhang (FA Talent)" userId="474f572f-8271-4f60-858e-cee871e0aec6" providerId="ADAL" clId="{C1672A49-5939-4DA9-BB6E-1CC7496876B4}" dt="2021-12-30T10:29:36.905" v="1516" actId="478"/>
          <ac:picMkLst>
            <pc:docMk/>
            <pc:sldMk cId="2715154654" sldId="305"/>
            <ac:picMk id="17" creationId="{114504CB-CBCF-419C-A29C-8A936E547B2E}"/>
          </ac:picMkLst>
        </pc:picChg>
      </pc:sldChg>
      <pc:sldMasterChg chg="addSp delSp modSp mod setBg modSldLayout">
        <pc:chgData name="Xin Zhang (FA Talent)" userId="474f572f-8271-4f60-858e-cee871e0aec6" providerId="ADAL" clId="{C1672A49-5939-4DA9-BB6E-1CC7496876B4}" dt="2021-12-31T02:22:51.318" v="1996"/>
        <pc:sldMasterMkLst>
          <pc:docMk/>
          <pc:sldMasterMk cId="2218806562" sldId="2147483648"/>
        </pc:sldMasterMkLst>
        <pc:picChg chg="add del mod">
          <ac:chgData name="Xin Zhang (FA Talent)" userId="474f572f-8271-4f60-858e-cee871e0aec6" providerId="ADAL" clId="{C1672A49-5939-4DA9-BB6E-1CC7496876B4}" dt="2021-12-30T08:20:19.257" v="507" actId="21"/>
          <ac:picMkLst>
            <pc:docMk/>
            <pc:sldMasterMk cId="2218806562" sldId="2147483648"/>
            <ac:picMk id="2" creationId="{7C08ECF8-9873-4341-ABCD-B59812BFCC2E}"/>
          </ac:picMkLst>
        </pc:picChg>
        <pc:sldLayoutChg chg="addSp delSp modSp mod setBg">
          <pc:chgData name="Xin Zhang (FA Talent)" userId="474f572f-8271-4f60-858e-cee871e0aec6" providerId="ADAL" clId="{C1672A49-5939-4DA9-BB6E-1CC7496876B4}" dt="2021-12-31T02:22:44.653" v="1993"/>
          <pc:sldLayoutMkLst>
            <pc:docMk/>
            <pc:sldMasterMk cId="2218806562" sldId="2147483648"/>
            <pc:sldLayoutMk cId="3241478846" sldId="2147483660"/>
          </pc:sldLayoutMkLst>
          <pc:picChg chg="add del mod">
            <ac:chgData name="Xin Zhang (FA Talent)" userId="474f572f-8271-4f60-858e-cee871e0aec6" providerId="ADAL" clId="{C1672A49-5939-4DA9-BB6E-1CC7496876B4}" dt="2021-12-30T07:10:47.941" v="152"/>
            <ac:picMkLst>
              <pc:docMk/>
              <pc:sldMasterMk cId="2218806562" sldId="2147483648"/>
              <pc:sldLayoutMk cId="3241478846" sldId="2147483660"/>
              <ac:picMk id="4" creationId="{5438DFC4-0362-48BE-8551-C1401ADA3114}"/>
            </ac:picMkLst>
          </pc:picChg>
          <pc:picChg chg="del">
            <ac:chgData name="Xin Zhang (FA Talent)" userId="474f572f-8271-4f60-858e-cee871e0aec6" providerId="ADAL" clId="{C1672A49-5939-4DA9-BB6E-1CC7496876B4}" dt="2021-12-30T07:10:46.318" v="150" actId="478"/>
            <ac:picMkLst>
              <pc:docMk/>
              <pc:sldMasterMk cId="2218806562" sldId="2147483648"/>
              <pc:sldLayoutMk cId="3241478846" sldId="2147483660"/>
              <ac:picMk id="5" creationId="{B67DF46C-4062-48F3-B337-A7E503A8FA26}"/>
            </ac:picMkLst>
          </pc:picChg>
          <pc:picChg chg="add del mod">
            <ac:chgData name="Xin Zhang (FA Talent)" userId="474f572f-8271-4f60-858e-cee871e0aec6" providerId="ADAL" clId="{C1672A49-5939-4DA9-BB6E-1CC7496876B4}" dt="2021-12-30T07:10:52.092" v="154" actId="21"/>
            <ac:picMkLst>
              <pc:docMk/>
              <pc:sldMasterMk cId="2218806562" sldId="2147483648"/>
              <pc:sldLayoutMk cId="3241478846" sldId="2147483660"/>
              <ac:picMk id="6" creationId="{6F7EDAAA-D9D6-4FFD-AFE3-B66257247990}"/>
            </ac:picMkLst>
          </pc:picChg>
          <pc:picChg chg="add del mod">
            <ac:chgData name="Xin Zhang (FA Talent)" userId="474f572f-8271-4f60-858e-cee871e0aec6" providerId="ADAL" clId="{C1672A49-5939-4DA9-BB6E-1CC7496876B4}" dt="2021-12-31T02:18:44.514" v="1978" actId="21"/>
            <ac:picMkLst>
              <pc:docMk/>
              <pc:sldMasterMk cId="2218806562" sldId="2147483648"/>
              <pc:sldLayoutMk cId="3241478846" sldId="2147483660"/>
              <ac:picMk id="7" creationId="{3F1B9BCD-56B5-49F5-865C-6E90C08E2B66}"/>
            </ac:picMkLst>
          </pc:picChg>
          <pc:picChg chg="del mod">
            <ac:chgData name="Xin Zhang (FA Talent)" userId="474f572f-8271-4f60-858e-cee871e0aec6" providerId="ADAL" clId="{C1672A49-5939-4DA9-BB6E-1CC7496876B4}" dt="2021-12-30T06:34:30.081" v="85" actId="21"/>
            <ac:picMkLst>
              <pc:docMk/>
              <pc:sldMasterMk cId="2218806562" sldId="2147483648"/>
              <pc:sldLayoutMk cId="3241478846" sldId="2147483660"/>
              <ac:picMk id="8" creationId="{A3413EA7-0D18-4027-9B11-D14D27C22216}"/>
            </ac:picMkLst>
          </pc:picChg>
        </pc:sldLayoutChg>
        <pc:sldLayoutChg chg="modSp mod setBg">
          <pc:chgData name="Xin Zhang (FA Talent)" userId="474f572f-8271-4f60-858e-cee871e0aec6" providerId="ADAL" clId="{C1672A49-5939-4DA9-BB6E-1CC7496876B4}" dt="2021-12-31T02:18:50.138" v="1981"/>
          <pc:sldLayoutMkLst>
            <pc:docMk/>
            <pc:sldMasterMk cId="2218806562" sldId="2147483648"/>
            <pc:sldLayoutMk cId="3346843814" sldId="2147483680"/>
          </pc:sldLayoutMkLst>
          <pc:spChg chg="mod">
            <ac:chgData name="Xin Zhang (FA Talent)" userId="474f572f-8271-4f60-858e-cee871e0aec6" providerId="ADAL" clId="{C1672A49-5939-4DA9-BB6E-1CC7496876B4}" dt="2021-12-30T08:35:55.128" v="894" actId="20577"/>
            <ac:spMkLst>
              <pc:docMk/>
              <pc:sldMasterMk cId="2218806562" sldId="2147483648"/>
              <pc:sldLayoutMk cId="3346843814" sldId="2147483680"/>
              <ac:spMk id="13" creationId="{90543E7D-F508-46B2-BAAF-FA9CC22C8201}"/>
            </ac:spMkLst>
          </pc:spChg>
        </pc:sldLayoutChg>
        <pc:sldLayoutChg chg="setBg">
          <pc:chgData name="Xin Zhang (FA Talent)" userId="474f572f-8271-4f60-858e-cee871e0aec6" providerId="ADAL" clId="{C1672A49-5939-4DA9-BB6E-1CC7496876B4}" dt="2021-12-31T02:22:00.360" v="1989"/>
          <pc:sldLayoutMkLst>
            <pc:docMk/>
            <pc:sldMasterMk cId="2218806562" sldId="2147483648"/>
            <pc:sldLayoutMk cId="930759728" sldId="2147483681"/>
          </pc:sldLayoutMkLst>
        </pc:sldLayoutChg>
        <pc:sldLayoutChg chg="setBg">
          <pc:chgData name="Xin Zhang (FA Talent)" userId="474f572f-8271-4f60-858e-cee871e0aec6" providerId="ADAL" clId="{C1672A49-5939-4DA9-BB6E-1CC7496876B4}" dt="2021-12-31T02:22:03.313" v="1990"/>
          <pc:sldLayoutMkLst>
            <pc:docMk/>
            <pc:sldMasterMk cId="2218806562" sldId="2147483648"/>
            <pc:sldLayoutMk cId="2008119005" sldId="2147483682"/>
          </pc:sldLayoutMkLst>
        </pc:sldLayoutChg>
        <pc:sldLayoutChg chg="delSp mod setBg">
          <pc:chgData name="Xin Zhang (FA Talent)" userId="474f572f-8271-4f60-858e-cee871e0aec6" providerId="ADAL" clId="{C1672A49-5939-4DA9-BB6E-1CC7496876B4}" dt="2021-12-31T02:22:37.968" v="1992"/>
          <pc:sldLayoutMkLst>
            <pc:docMk/>
            <pc:sldMasterMk cId="2218806562" sldId="2147483648"/>
            <pc:sldLayoutMk cId="2595474046" sldId="2147483683"/>
          </pc:sldLayoutMkLst>
          <pc:picChg chg="del">
            <ac:chgData name="Xin Zhang (FA Talent)" userId="474f572f-8271-4f60-858e-cee871e0aec6" providerId="ADAL" clId="{C1672A49-5939-4DA9-BB6E-1CC7496876B4}" dt="2021-12-30T07:11:01.190" v="158" actId="478"/>
            <ac:picMkLst>
              <pc:docMk/>
              <pc:sldMasterMk cId="2218806562" sldId="2147483648"/>
              <pc:sldLayoutMk cId="2595474046" sldId="2147483683"/>
              <ac:picMk id="5" creationId="{B67DF46C-4062-48F3-B337-A7E503A8FA26}"/>
            </ac:picMkLst>
          </pc:picChg>
        </pc:sldLayoutChg>
        <pc:sldLayoutChg chg="delSp mod setBg">
          <pc:chgData name="Xin Zhang (FA Talent)" userId="474f572f-8271-4f60-858e-cee871e0aec6" providerId="ADAL" clId="{C1672A49-5939-4DA9-BB6E-1CC7496876B4}" dt="2021-12-31T02:22:46.963" v="1994"/>
          <pc:sldLayoutMkLst>
            <pc:docMk/>
            <pc:sldMasterMk cId="2218806562" sldId="2147483648"/>
            <pc:sldLayoutMk cId="3611677028" sldId="2147483684"/>
          </pc:sldLayoutMkLst>
          <pc:picChg chg="del">
            <ac:chgData name="Xin Zhang (FA Talent)" userId="474f572f-8271-4f60-858e-cee871e0aec6" providerId="ADAL" clId="{C1672A49-5939-4DA9-BB6E-1CC7496876B4}" dt="2021-12-30T07:11:02.676" v="159" actId="478"/>
            <ac:picMkLst>
              <pc:docMk/>
              <pc:sldMasterMk cId="2218806562" sldId="2147483648"/>
              <pc:sldLayoutMk cId="3611677028" sldId="2147483684"/>
              <ac:picMk id="5" creationId="{B67DF46C-4062-48F3-B337-A7E503A8FA26}"/>
            </ac:picMkLst>
          </pc:picChg>
        </pc:sldLayoutChg>
        <pc:sldLayoutChg chg="delSp mod setBg">
          <pc:chgData name="Xin Zhang (FA Talent)" userId="474f572f-8271-4f60-858e-cee871e0aec6" providerId="ADAL" clId="{C1672A49-5939-4DA9-BB6E-1CC7496876B4}" dt="2021-12-31T02:22:48.774" v="1995"/>
          <pc:sldLayoutMkLst>
            <pc:docMk/>
            <pc:sldMasterMk cId="2218806562" sldId="2147483648"/>
            <pc:sldLayoutMk cId="1682361609" sldId="2147483685"/>
          </pc:sldLayoutMkLst>
          <pc:picChg chg="del">
            <ac:chgData name="Xin Zhang (FA Talent)" userId="474f572f-8271-4f60-858e-cee871e0aec6" providerId="ADAL" clId="{C1672A49-5939-4DA9-BB6E-1CC7496876B4}" dt="2021-12-30T06:34:18.502" v="84" actId="478"/>
            <ac:picMkLst>
              <pc:docMk/>
              <pc:sldMasterMk cId="2218806562" sldId="2147483648"/>
              <pc:sldLayoutMk cId="1682361609" sldId="2147483685"/>
              <ac:picMk id="3" creationId="{72B0536B-7B87-4057-8A49-2ECB2CB3D4F7}"/>
            </ac:picMkLst>
          </pc:picChg>
          <pc:picChg chg="del">
            <ac:chgData name="Xin Zhang (FA Talent)" userId="474f572f-8271-4f60-858e-cee871e0aec6" providerId="ADAL" clId="{C1672A49-5939-4DA9-BB6E-1CC7496876B4}" dt="2021-12-30T07:11:03.876" v="160" actId="478"/>
            <ac:picMkLst>
              <pc:docMk/>
              <pc:sldMasterMk cId="2218806562" sldId="2147483648"/>
              <pc:sldLayoutMk cId="1682361609" sldId="2147483685"/>
              <ac:picMk id="5" creationId="{B67DF46C-4062-48F3-B337-A7E503A8FA26}"/>
            </ac:picMkLst>
          </pc:picChg>
        </pc:sldLayoutChg>
        <pc:sldLayoutChg chg="delSp mod setBg">
          <pc:chgData name="Xin Zhang (FA Talent)" userId="474f572f-8271-4f60-858e-cee871e0aec6" providerId="ADAL" clId="{C1672A49-5939-4DA9-BB6E-1CC7496876B4}" dt="2021-12-31T02:21:56.817" v="1988"/>
          <pc:sldLayoutMkLst>
            <pc:docMk/>
            <pc:sldMasterMk cId="2218806562" sldId="2147483648"/>
            <pc:sldLayoutMk cId="1712214936" sldId="2147483686"/>
          </pc:sldLayoutMkLst>
          <pc:picChg chg="del">
            <ac:chgData name="Xin Zhang (FA Talent)" userId="474f572f-8271-4f60-858e-cee871e0aec6" providerId="ADAL" clId="{C1672A49-5939-4DA9-BB6E-1CC7496876B4}" dt="2021-12-30T07:11:04.917" v="161" actId="478"/>
            <ac:picMkLst>
              <pc:docMk/>
              <pc:sldMasterMk cId="2218806562" sldId="2147483648"/>
              <pc:sldLayoutMk cId="1712214936" sldId="2147483686"/>
              <ac:picMk id="5" creationId="{B67DF46C-4062-48F3-B337-A7E503A8FA26}"/>
            </ac:picMkLst>
          </pc:pic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系列 1</c:v>
                </c:pt>
              </c:strCache>
            </c:strRef>
          </c:tx>
          <c:spPr>
            <a:solidFill>
              <a:schemeClr val="accent2"/>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0CFF-435B-A136-8E544C0E5701}"/>
            </c:ext>
          </c:extLst>
        </c:ser>
        <c:ser>
          <c:idx val="1"/>
          <c:order val="1"/>
          <c:tx>
            <c:strRef>
              <c:f>Sheet1!$C$1</c:f>
              <c:strCache>
                <c:ptCount val="1"/>
                <c:pt idx="0">
                  <c:v>系列 2</c:v>
                </c:pt>
              </c:strCache>
            </c:strRef>
          </c:tx>
          <c:spPr>
            <a:solidFill>
              <a:schemeClr val="accent4"/>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0CFF-435B-A136-8E544C0E5701}"/>
            </c:ext>
          </c:extLst>
        </c:ser>
        <c:ser>
          <c:idx val="2"/>
          <c:order val="2"/>
          <c:tx>
            <c:strRef>
              <c:f>Sheet1!$D$1</c:f>
              <c:strCache>
                <c:ptCount val="1"/>
                <c:pt idx="0">
                  <c:v>系列 3</c:v>
                </c:pt>
              </c:strCache>
            </c:strRef>
          </c:tx>
          <c:spPr>
            <a:solidFill>
              <a:schemeClr val="bg1"/>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0CFF-435B-A136-8E544C0E5701}"/>
            </c:ext>
          </c:extLst>
        </c:ser>
        <c:dLbls>
          <c:showLegendKey val="0"/>
          <c:showVal val="0"/>
          <c:showCatName val="0"/>
          <c:showSerName val="0"/>
          <c:showPercent val="0"/>
          <c:showBubbleSize val="0"/>
        </c:dLbls>
        <c:gapWidth val="150"/>
        <c:overlap val="100"/>
        <c:axId val="1524809407"/>
        <c:axId val="1524807743"/>
      </c:barChart>
      <c:catAx>
        <c:axId val="15248094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zh-CN"/>
          </a:p>
        </c:txPr>
        <c:crossAx val="1524807743"/>
        <c:crosses val="autoZero"/>
        <c:auto val="1"/>
        <c:lblAlgn val="ctr"/>
        <c:lblOffset val="100"/>
        <c:noMultiLvlLbl val="0"/>
      </c:catAx>
      <c:valAx>
        <c:axId val="1524807743"/>
        <c:scaling>
          <c:orientation val="minMax"/>
        </c:scaling>
        <c:delete val="1"/>
        <c:axPos val="l"/>
        <c:numFmt formatCode="General" sourceLinked="1"/>
        <c:majorTickMark val="none"/>
        <c:minorTickMark val="none"/>
        <c:tickLblPos val="nextTo"/>
        <c:crossAx val="1524809407"/>
        <c:crosses val="autoZero"/>
        <c:crossBetween val="between"/>
      </c:valAx>
      <c:spPr>
        <a:noFill/>
        <a:ln>
          <a:noFill/>
        </a:ln>
        <a:effectLst/>
      </c:spPr>
    </c:plotArea>
    <c:legend>
      <c:legendPos val="b"/>
      <c:layout>
        <c:manualLayout>
          <c:xMode val="edge"/>
          <c:yMode val="edge"/>
          <c:x val="0.29207733548697601"/>
          <c:y val="4.9276694803352936E-2"/>
          <c:w val="0.41584532902604793"/>
          <c:h val="5.072336056081689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系列 1</c:v>
                </c:pt>
              </c:strCache>
            </c:strRef>
          </c:tx>
          <c:spPr>
            <a:solidFill>
              <a:schemeClr val="accent2"/>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239-4DCC-8D43-0BDBC2F04489}"/>
            </c:ext>
          </c:extLst>
        </c:ser>
        <c:ser>
          <c:idx val="1"/>
          <c:order val="1"/>
          <c:tx>
            <c:strRef>
              <c:f>Sheet1!$C$1</c:f>
              <c:strCache>
                <c:ptCount val="1"/>
                <c:pt idx="0">
                  <c:v>系列 2</c:v>
                </c:pt>
              </c:strCache>
            </c:strRef>
          </c:tx>
          <c:spPr>
            <a:solidFill>
              <a:schemeClr val="accent4"/>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239-4DCC-8D43-0BDBC2F04489}"/>
            </c:ext>
          </c:extLst>
        </c:ser>
        <c:ser>
          <c:idx val="2"/>
          <c:order val="2"/>
          <c:tx>
            <c:strRef>
              <c:f>Sheet1!$D$1</c:f>
              <c:strCache>
                <c:ptCount val="1"/>
                <c:pt idx="0">
                  <c:v>系列 3</c:v>
                </c:pt>
              </c:strCache>
            </c:strRef>
          </c:tx>
          <c:spPr>
            <a:solidFill>
              <a:schemeClr val="accent6"/>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239-4DCC-8D43-0BDBC2F04489}"/>
            </c:ext>
          </c:extLst>
        </c:ser>
        <c:dLbls>
          <c:showLegendKey val="0"/>
          <c:showVal val="0"/>
          <c:showCatName val="0"/>
          <c:showSerName val="0"/>
          <c:showPercent val="0"/>
          <c:showBubbleSize val="0"/>
        </c:dLbls>
        <c:gapWidth val="150"/>
        <c:overlap val="100"/>
        <c:axId val="438477360"/>
        <c:axId val="438479320"/>
      </c:barChart>
      <c:catAx>
        <c:axId val="4384773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ea"/>
                <a:sym typeface="+mn-lt"/>
              </a:defRPr>
            </a:pPr>
            <a:endParaRPr lang="zh-CN"/>
          </a:p>
        </c:txPr>
        <c:crossAx val="438479320"/>
        <c:crosses val="autoZero"/>
        <c:auto val="1"/>
        <c:lblAlgn val="ctr"/>
        <c:lblOffset val="100"/>
        <c:noMultiLvlLbl val="0"/>
      </c:catAx>
      <c:valAx>
        <c:axId val="438479320"/>
        <c:scaling>
          <c:orientation val="minMax"/>
        </c:scaling>
        <c:delete val="1"/>
        <c:axPos val="l"/>
        <c:numFmt formatCode="General" sourceLinked="1"/>
        <c:majorTickMark val="none"/>
        <c:minorTickMark val="none"/>
        <c:tickLblPos val="nextTo"/>
        <c:crossAx val="43847736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mn-lt"/>
          <a:ea typeface="+mn-ea"/>
          <a:cs typeface="+mn-ea"/>
          <a:sym typeface="+mn-lt"/>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系列 1</c:v>
                </c:pt>
              </c:strCache>
            </c:strRef>
          </c:tx>
          <c:spPr>
            <a:solidFill>
              <a:schemeClr val="accent2"/>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D6B-41E5-BA99-503EB0489302}"/>
            </c:ext>
          </c:extLst>
        </c:ser>
        <c:ser>
          <c:idx val="1"/>
          <c:order val="1"/>
          <c:tx>
            <c:strRef>
              <c:f>Sheet1!$C$1</c:f>
              <c:strCache>
                <c:ptCount val="1"/>
                <c:pt idx="0">
                  <c:v>系列 2</c:v>
                </c:pt>
              </c:strCache>
            </c:strRef>
          </c:tx>
          <c:spPr>
            <a:solidFill>
              <a:schemeClr val="accent4"/>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D6B-41E5-BA99-503EB0489302}"/>
            </c:ext>
          </c:extLst>
        </c:ser>
        <c:ser>
          <c:idx val="2"/>
          <c:order val="2"/>
          <c:tx>
            <c:strRef>
              <c:f>Sheet1!$D$1</c:f>
              <c:strCache>
                <c:ptCount val="1"/>
                <c:pt idx="0">
                  <c:v>系列 3</c:v>
                </c:pt>
              </c:strCache>
            </c:strRef>
          </c:tx>
          <c:spPr>
            <a:solidFill>
              <a:schemeClr val="accent6"/>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D6B-41E5-BA99-503EB0489302}"/>
            </c:ext>
          </c:extLst>
        </c:ser>
        <c:dLbls>
          <c:showLegendKey val="0"/>
          <c:showVal val="0"/>
          <c:showCatName val="0"/>
          <c:showSerName val="0"/>
          <c:showPercent val="0"/>
          <c:showBubbleSize val="0"/>
        </c:dLbls>
        <c:gapWidth val="150"/>
        <c:overlap val="100"/>
        <c:axId val="438477752"/>
        <c:axId val="438478144"/>
      </c:barChart>
      <c:catAx>
        <c:axId val="4384777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ea"/>
                <a:sym typeface="+mn-lt"/>
              </a:defRPr>
            </a:pPr>
            <a:endParaRPr lang="zh-CN"/>
          </a:p>
        </c:txPr>
        <c:crossAx val="438478144"/>
        <c:crosses val="autoZero"/>
        <c:auto val="1"/>
        <c:lblAlgn val="ctr"/>
        <c:lblOffset val="100"/>
        <c:noMultiLvlLbl val="0"/>
      </c:catAx>
      <c:valAx>
        <c:axId val="438478144"/>
        <c:scaling>
          <c:orientation val="minMax"/>
        </c:scaling>
        <c:delete val="1"/>
        <c:axPos val="l"/>
        <c:numFmt formatCode="General" sourceLinked="1"/>
        <c:majorTickMark val="none"/>
        <c:minorTickMark val="none"/>
        <c:tickLblPos val="nextTo"/>
        <c:crossAx val="438477752"/>
        <c:crosses val="autoZero"/>
        <c:crossBetween val="between"/>
      </c:valAx>
      <c:spPr>
        <a:noFill/>
        <a:ln w="25400">
          <a:noFill/>
        </a:ln>
        <a:effectLst/>
      </c:spPr>
    </c:plotArea>
    <c:plotVisOnly val="1"/>
    <c:dispBlanksAs val="gap"/>
    <c:showDLblsOverMax val="0"/>
  </c:chart>
  <c:spPr>
    <a:noFill/>
    <a:ln>
      <a:noFill/>
    </a:ln>
    <a:effectLst/>
  </c:spPr>
  <c:txPr>
    <a:bodyPr/>
    <a:lstStyle/>
    <a:p>
      <a:pPr>
        <a:defRPr>
          <a:solidFill>
            <a:schemeClr val="bg1"/>
          </a:solidFill>
          <a:latin typeface="+mn-lt"/>
          <a:ea typeface="+mn-ea"/>
          <a:cs typeface="+mn-ea"/>
          <a:sym typeface="+mn-lt"/>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4.5923540017890292E-2"/>
          <c:w val="0.86159099068075184"/>
          <c:h val="0.87197864012985149"/>
        </c:manualLayout>
      </c:layout>
      <c:bar3DChart>
        <c:barDir val="col"/>
        <c:grouping val="standard"/>
        <c:varyColors val="0"/>
        <c:ser>
          <c:idx val="0"/>
          <c:order val="0"/>
          <c:tx>
            <c:strRef>
              <c:f>Sheet1!$B$1</c:f>
              <c:strCache>
                <c:ptCount val="1"/>
                <c:pt idx="0">
                  <c:v>系列 1</c:v>
                </c:pt>
              </c:strCache>
            </c:strRef>
          </c:tx>
          <c:spPr>
            <a:solidFill>
              <a:schemeClr val="accent2"/>
            </a:solidFill>
            <a:ln>
              <a:noFill/>
            </a:ln>
            <a:effectLst/>
            <a:sp3d/>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类别 1</c:v>
                </c:pt>
                <c:pt idx="1">
                  <c:v>类别 2</c:v>
                </c:pt>
                <c:pt idx="2">
                  <c:v>类别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E512-4BFD-BBDB-EC158F48C74A}"/>
            </c:ext>
          </c:extLst>
        </c:ser>
        <c:ser>
          <c:idx val="1"/>
          <c:order val="1"/>
          <c:tx>
            <c:strRef>
              <c:f>Sheet1!$C$1</c:f>
              <c:strCache>
                <c:ptCount val="1"/>
                <c:pt idx="0">
                  <c:v>系列 2</c:v>
                </c:pt>
              </c:strCache>
            </c:strRef>
          </c:tx>
          <c:spPr>
            <a:solidFill>
              <a:schemeClr val="accent4"/>
            </a:solidFill>
            <a:ln>
              <a:noFill/>
            </a:ln>
            <a:effectLst/>
            <a:sp3d/>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类别 1</c:v>
                </c:pt>
                <c:pt idx="1">
                  <c:v>类别 2</c:v>
                </c:pt>
                <c:pt idx="2">
                  <c:v>类别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E512-4BFD-BBDB-EC158F48C74A}"/>
            </c:ext>
          </c:extLst>
        </c:ser>
        <c:dLbls>
          <c:showLegendKey val="0"/>
          <c:showVal val="1"/>
          <c:showCatName val="0"/>
          <c:showSerName val="0"/>
          <c:showPercent val="0"/>
          <c:showBubbleSize val="0"/>
        </c:dLbls>
        <c:gapWidth val="150"/>
        <c:shape val="box"/>
        <c:axId val="901894559"/>
        <c:axId val="901894143"/>
        <c:axId val="1533863583"/>
      </c:bar3DChart>
      <c:catAx>
        <c:axId val="90189455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zh-CN"/>
          </a:p>
        </c:txPr>
        <c:crossAx val="901894143"/>
        <c:crosses val="autoZero"/>
        <c:auto val="1"/>
        <c:lblAlgn val="ctr"/>
        <c:lblOffset val="100"/>
        <c:noMultiLvlLbl val="0"/>
      </c:catAx>
      <c:valAx>
        <c:axId val="901894143"/>
        <c:scaling>
          <c:orientation val="minMax"/>
        </c:scaling>
        <c:delete val="1"/>
        <c:axPos val="l"/>
        <c:numFmt formatCode="General" sourceLinked="1"/>
        <c:majorTickMark val="none"/>
        <c:minorTickMark val="none"/>
        <c:tickLblPos val="nextTo"/>
        <c:crossAx val="901894559"/>
        <c:crosses val="autoZero"/>
        <c:crossBetween val="between"/>
      </c:valAx>
      <c:serAx>
        <c:axId val="1533863583"/>
        <c:scaling>
          <c:orientation val="minMax"/>
        </c:scaling>
        <c:delete val="1"/>
        <c:axPos val="b"/>
        <c:majorTickMark val="none"/>
        <c:minorTickMark val="none"/>
        <c:tickLblPos val="nextTo"/>
        <c:crossAx val="901894143"/>
        <c:crosses val="autoZero"/>
      </c:serAx>
      <c:spPr>
        <a:noFill/>
        <a:ln>
          <a:noFill/>
        </a:ln>
        <a:effectLst/>
      </c:spPr>
    </c:plotArea>
    <c:plotVisOnly val="1"/>
    <c:dispBlanksAs val="gap"/>
    <c:showDLblsOverMax val="0"/>
  </c:chart>
  <c:spPr>
    <a:noFill/>
    <a:ln>
      <a:noFill/>
    </a:ln>
    <a:effectLst/>
  </c:spPr>
  <c:txPr>
    <a:bodyPr/>
    <a:lstStyle/>
    <a:p>
      <a:pPr>
        <a:defRPr sz="1600">
          <a:solidFill>
            <a:schemeClr val="bg1"/>
          </a:solidFill>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86C2B2-A7AB-4C08-A185-AC0551E353CC}" type="datetimeFigureOut">
              <a:rPr lang="zh-CN" altLang="en-US" smtClean="0"/>
              <a:t>2021/12/30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4C847D-9D69-48A5-88A7-B610B1EAE8BA}" type="slidenum">
              <a:rPr lang="zh-CN" altLang="en-US" smtClean="0"/>
              <a:t>‹#›</a:t>
            </a:fld>
            <a:endParaRPr lang="zh-CN" altLang="en-US"/>
          </a:p>
        </p:txBody>
      </p:sp>
    </p:spTree>
    <p:extLst>
      <p:ext uri="{BB962C8B-B14F-4D97-AF65-F5344CB8AC3E}">
        <p14:creationId xmlns:p14="http://schemas.microsoft.com/office/powerpoint/2010/main" val="3835240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a:t>
            </a:fld>
            <a:endParaRPr kumimoji="1" lang="zh-CN" altLang="en-US"/>
          </a:p>
        </p:txBody>
      </p:sp>
    </p:spTree>
    <p:extLst>
      <p:ext uri="{BB962C8B-B14F-4D97-AF65-F5344CB8AC3E}">
        <p14:creationId xmlns:p14="http://schemas.microsoft.com/office/powerpoint/2010/main" val="1221641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B0B10-FFAA-40F5-983A-E6D2EFC52AB9}" type="slidenum">
              <a:rPr lang="zh-CN" altLang="en-US" smtClean="0"/>
              <a:t>10</a:t>
            </a:fld>
            <a:endParaRPr lang="zh-CN" altLang="en-US"/>
          </a:p>
        </p:txBody>
      </p:sp>
    </p:spTree>
    <p:extLst>
      <p:ext uri="{BB962C8B-B14F-4D97-AF65-F5344CB8AC3E}">
        <p14:creationId xmlns:p14="http://schemas.microsoft.com/office/powerpoint/2010/main" val="3420178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B0B10-FFAA-40F5-983A-E6D2EFC52AB9}" type="slidenum">
              <a:rPr lang="zh-CN" altLang="en-US" smtClean="0"/>
              <a:t>11</a:t>
            </a:fld>
            <a:endParaRPr lang="zh-CN" altLang="en-US"/>
          </a:p>
        </p:txBody>
      </p:sp>
    </p:spTree>
    <p:extLst>
      <p:ext uri="{BB962C8B-B14F-4D97-AF65-F5344CB8AC3E}">
        <p14:creationId xmlns:p14="http://schemas.microsoft.com/office/powerpoint/2010/main" val="1861167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12</a:t>
            </a:fld>
            <a:endParaRPr kumimoji="1" lang="zh-CN" altLang="en-US"/>
          </a:p>
        </p:txBody>
      </p:sp>
    </p:spTree>
    <p:extLst>
      <p:ext uri="{BB962C8B-B14F-4D97-AF65-F5344CB8AC3E}">
        <p14:creationId xmlns:p14="http://schemas.microsoft.com/office/powerpoint/2010/main" val="1346990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13</a:t>
            </a:fld>
            <a:endParaRPr kumimoji="1" lang="zh-CN" altLang="en-US"/>
          </a:p>
        </p:txBody>
      </p:sp>
    </p:spTree>
    <p:extLst>
      <p:ext uri="{BB962C8B-B14F-4D97-AF65-F5344CB8AC3E}">
        <p14:creationId xmlns:p14="http://schemas.microsoft.com/office/powerpoint/2010/main" val="2278246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14</a:t>
            </a:fld>
            <a:endParaRPr kumimoji="1" lang="zh-CN" altLang="en-US"/>
          </a:p>
        </p:txBody>
      </p:sp>
    </p:spTree>
    <p:extLst>
      <p:ext uri="{BB962C8B-B14F-4D97-AF65-F5344CB8AC3E}">
        <p14:creationId xmlns:p14="http://schemas.microsoft.com/office/powerpoint/2010/main" val="1013031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15</a:t>
            </a:fld>
            <a:endParaRPr kumimoji="1" lang="zh-CN" altLang="en-US"/>
          </a:p>
        </p:txBody>
      </p:sp>
    </p:spTree>
    <p:extLst>
      <p:ext uri="{BB962C8B-B14F-4D97-AF65-F5344CB8AC3E}">
        <p14:creationId xmlns:p14="http://schemas.microsoft.com/office/powerpoint/2010/main" val="2766489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16</a:t>
            </a:fld>
            <a:endParaRPr kumimoji="1" lang="zh-CN" altLang="en-US"/>
          </a:p>
        </p:txBody>
      </p:sp>
    </p:spTree>
    <p:extLst>
      <p:ext uri="{BB962C8B-B14F-4D97-AF65-F5344CB8AC3E}">
        <p14:creationId xmlns:p14="http://schemas.microsoft.com/office/powerpoint/2010/main" val="939659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17</a:t>
            </a:fld>
            <a:endParaRPr kumimoji="1" lang="zh-CN" altLang="en-US"/>
          </a:p>
        </p:txBody>
      </p:sp>
    </p:spTree>
    <p:extLst>
      <p:ext uri="{BB962C8B-B14F-4D97-AF65-F5344CB8AC3E}">
        <p14:creationId xmlns:p14="http://schemas.microsoft.com/office/powerpoint/2010/main" val="6386626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18</a:t>
            </a:fld>
            <a:endParaRPr kumimoji="1" lang="zh-CN" altLang="en-US"/>
          </a:p>
        </p:txBody>
      </p:sp>
    </p:spTree>
    <p:extLst>
      <p:ext uri="{BB962C8B-B14F-4D97-AF65-F5344CB8AC3E}">
        <p14:creationId xmlns:p14="http://schemas.microsoft.com/office/powerpoint/2010/main" val="611494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19</a:t>
            </a:fld>
            <a:endParaRPr kumimoji="1" lang="zh-CN" altLang="en-US"/>
          </a:p>
        </p:txBody>
      </p:sp>
    </p:spTree>
    <p:extLst>
      <p:ext uri="{BB962C8B-B14F-4D97-AF65-F5344CB8AC3E}">
        <p14:creationId xmlns:p14="http://schemas.microsoft.com/office/powerpoint/2010/main" val="3861832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a:t>
            </a:fld>
            <a:endParaRPr kumimoji="1" lang="zh-CN" altLang="en-US"/>
          </a:p>
        </p:txBody>
      </p:sp>
    </p:spTree>
    <p:extLst>
      <p:ext uri="{BB962C8B-B14F-4D97-AF65-F5344CB8AC3E}">
        <p14:creationId xmlns:p14="http://schemas.microsoft.com/office/powerpoint/2010/main" val="1164336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20</a:t>
            </a:fld>
            <a:endParaRPr kumimoji="1" lang="zh-CN" altLang="en-US"/>
          </a:p>
        </p:txBody>
      </p:sp>
    </p:spTree>
    <p:extLst>
      <p:ext uri="{BB962C8B-B14F-4D97-AF65-F5344CB8AC3E}">
        <p14:creationId xmlns:p14="http://schemas.microsoft.com/office/powerpoint/2010/main" val="1603555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21</a:t>
            </a:fld>
            <a:endParaRPr kumimoji="1" lang="zh-CN" altLang="en-US"/>
          </a:p>
        </p:txBody>
      </p:sp>
    </p:spTree>
    <p:extLst>
      <p:ext uri="{BB962C8B-B14F-4D97-AF65-F5344CB8AC3E}">
        <p14:creationId xmlns:p14="http://schemas.microsoft.com/office/powerpoint/2010/main" val="1665519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22</a:t>
            </a:fld>
            <a:endParaRPr kumimoji="1" lang="zh-CN" altLang="en-US"/>
          </a:p>
        </p:txBody>
      </p:sp>
    </p:spTree>
    <p:extLst>
      <p:ext uri="{BB962C8B-B14F-4D97-AF65-F5344CB8AC3E}">
        <p14:creationId xmlns:p14="http://schemas.microsoft.com/office/powerpoint/2010/main" val="1856945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3</a:t>
            </a:fld>
            <a:endParaRPr kumimoji="1" lang="zh-CN" altLang="en-US"/>
          </a:p>
        </p:txBody>
      </p:sp>
    </p:spTree>
    <p:extLst>
      <p:ext uri="{BB962C8B-B14F-4D97-AF65-F5344CB8AC3E}">
        <p14:creationId xmlns:p14="http://schemas.microsoft.com/office/powerpoint/2010/main" val="4050815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a:t>
            </a:fld>
            <a:endParaRPr kumimoji="1" lang="zh-CN" altLang="en-US"/>
          </a:p>
        </p:txBody>
      </p:sp>
    </p:spTree>
    <p:extLst>
      <p:ext uri="{BB962C8B-B14F-4D97-AF65-F5344CB8AC3E}">
        <p14:creationId xmlns:p14="http://schemas.microsoft.com/office/powerpoint/2010/main" val="2304696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a:t>
            </a:fld>
            <a:endParaRPr kumimoji="1" lang="zh-CN" altLang="en-US"/>
          </a:p>
        </p:txBody>
      </p:sp>
    </p:spTree>
    <p:extLst>
      <p:ext uri="{BB962C8B-B14F-4D97-AF65-F5344CB8AC3E}">
        <p14:creationId xmlns:p14="http://schemas.microsoft.com/office/powerpoint/2010/main" val="1648538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a:t>
            </a:fld>
            <a:endParaRPr kumimoji="1" lang="zh-CN" altLang="en-US"/>
          </a:p>
        </p:txBody>
      </p:sp>
    </p:spTree>
    <p:extLst>
      <p:ext uri="{BB962C8B-B14F-4D97-AF65-F5344CB8AC3E}">
        <p14:creationId xmlns:p14="http://schemas.microsoft.com/office/powerpoint/2010/main" val="2403780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7</a:t>
            </a:fld>
            <a:endParaRPr kumimoji="1" lang="zh-CN" altLang="en-US"/>
          </a:p>
        </p:txBody>
      </p:sp>
    </p:spTree>
    <p:extLst>
      <p:ext uri="{BB962C8B-B14F-4D97-AF65-F5344CB8AC3E}">
        <p14:creationId xmlns:p14="http://schemas.microsoft.com/office/powerpoint/2010/main" val="1108681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8</a:t>
            </a:fld>
            <a:endParaRPr kumimoji="1" lang="zh-CN" altLang="en-US"/>
          </a:p>
        </p:txBody>
      </p:sp>
    </p:spTree>
    <p:extLst>
      <p:ext uri="{BB962C8B-B14F-4D97-AF65-F5344CB8AC3E}">
        <p14:creationId xmlns:p14="http://schemas.microsoft.com/office/powerpoint/2010/main" val="252883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B0B10-FFAA-40F5-983A-E6D2EFC52AB9}" type="slidenum">
              <a:rPr lang="zh-CN" altLang="en-US" smtClean="0"/>
              <a:t>9</a:t>
            </a:fld>
            <a:endParaRPr lang="zh-CN" altLang="en-US"/>
          </a:p>
        </p:txBody>
      </p:sp>
    </p:spTree>
    <p:extLst>
      <p:ext uri="{BB962C8B-B14F-4D97-AF65-F5344CB8AC3E}">
        <p14:creationId xmlns:p14="http://schemas.microsoft.com/office/powerpoint/2010/main" val="1994633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封面页">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1478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5474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过渡页">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1677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页">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236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空白页">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2214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标注页">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DA26FEDE-D57B-454A-8A81-21DB79A277C4}"/>
              </a:ext>
            </a:extLst>
          </p:cNvPr>
          <p:cNvSpPr/>
          <p:nvPr userDrawn="1"/>
        </p:nvSpPr>
        <p:spPr>
          <a:xfrm>
            <a:off x="11996" y="0"/>
            <a:ext cx="12180003" cy="6858000"/>
          </a:xfrm>
          <a:prstGeom prst="rect">
            <a:avLst/>
          </a:prstGeom>
          <a:solidFill>
            <a:srgbClr val="E6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 name="矩形 10">
            <a:extLst>
              <a:ext uri="{FF2B5EF4-FFF2-40B4-BE49-F238E27FC236}">
                <a16:creationId xmlns:a16="http://schemas.microsoft.com/office/drawing/2014/main" id="{7F19A1FE-2D83-4C13-90B5-803079E0B645}"/>
              </a:ext>
            </a:extLst>
          </p:cNvPr>
          <p:cNvSpPr/>
          <p:nvPr userDrawn="1"/>
        </p:nvSpPr>
        <p:spPr>
          <a:xfrm>
            <a:off x="626964" y="568470"/>
            <a:ext cx="662361" cy="379656"/>
          </a:xfrm>
          <a:prstGeom prst="rect">
            <a:avLst/>
          </a:prstGeom>
        </p:spPr>
        <p:txBody>
          <a:bodyPr wrap="non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rPr>
              <a:t>标注</a:t>
            </a:r>
          </a:p>
        </p:txBody>
      </p:sp>
      <p:sp>
        <p:nvSpPr>
          <p:cNvPr id="12" name="矩形 11">
            <a:extLst>
              <a:ext uri="{FF2B5EF4-FFF2-40B4-BE49-F238E27FC236}">
                <a16:creationId xmlns:a16="http://schemas.microsoft.com/office/drawing/2014/main" id="{F389472B-53DA-4CEB-9ED8-B35B5EF5E6C0}"/>
              </a:ext>
            </a:extLst>
          </p:cNvPr>
          <p:cNvSpPr/>
          <p:nvPr userDrawn="1"/>
        </p:nvSpPr>
        <p:spPr>
          <a:xfrm>
            <a:off x="2450801" y="595724"/>
            <a:ext cx="1402001" cy="5106398"/>
          </a:xfrm>
          <a:prstGeom prst="rect">
            <a:avLst/>
          </a:prstGeom>
        </p:spPr>
        <p:txBody>
          <a:bodyPr wrap="square">
            <a:spAutoFit/>
          </a:bodyPr>
          <a:lstStyle/>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rPr>
              <a:t>字体使用 </a:t>
            </a:r>
            <a:endPar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rPr>
              <a:t>行距</a:t>
            </a:r>
            <a:endPar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rPr>
              <a:t>图片来源</a:t>
            </a: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rPr>
              <a:t>声明</a:t>
            </a:r>
            <a:endPar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rPr>
              <a:t>作者</a:t>
            </a:r>
            <a:endPar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p:txBody>
      </p:sp>
      <p:sp>
        <p:nvSpPr>
          <p:cNvPr id="13" name="矩形 12">
            <a:extLst>
              <a:ext uri="{FF2B5EF4-FFF2-40B4-BE49-F238E27FC236}">
                <a16:creationId xmlns:a16="http://schemas.microsoft.com/office/drawing/2014/main" id="{90543E7D-F508-46B2-BAAF-FA9CC22C8201}"/>
              </a:ext>
            </a:extLst>
          </p:cNvPr>
          <p:cNvSpPr/>
          <p:nvPr userDrawn="1"/>
        </p:nvSpPr>
        <p:spPr>
          <a:xfrm>
            <a:off x="4159510" y="595724"/>
            <a:ext cx="7074345" cy="5106398"/>
          </a:xfrm>
          <a:prstGeom prst="rect">
            <a:avLst/>
          </a:prstGeom>
        </p:spPr>
        <p:txBody>
          <a:bodyPr wrap="square">
            <a:spAutoFit/>
          </a:bodyPr>
          <a:lstStyle/>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Segoe UI Light"/>
              </a:rPr>
              <a:t>中文 微软雅黑   微软雅黑 </a:t>
            </a:r>
            <a:r>
              <a:rPr kumimoji="0" lang="en-US" altLang="zh-CN" sz="14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Segoe UI Light"/>
              </a:rPr>
              <a:t>Light</a:t>
            </a: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Segoe UI Light"/>
              </a:rPr>
              <a:t>英文 </a:t>
            </a:r>
            <a:r>
              <a:rPr kumimoji="0" lang="en-US" altLang="zh-CN" sz="1400" b="0" i="0" u="none" strike="noStrike" kern="1200" cap="none" spc="0" normalizeH="0" baseline="0" noProof="0" dirty="0" err="1">
                <a:ln>
                  <a:noFill/>
                </a:ln>
                <a:solidFill>
                  <a:prstClr val="white"/>
                </a:solidFill>
                <a:effectLst/>
                <a:uLnTx/>
                <a:uFillTx/>
                <a:latin typeface="Microsoft YaHei" panose="020B0503020204020204" pitchFamily="34" charset="-122"/>
                <a:ea typeface="Microsoft YaHei" panose="020B0503020204020204" pitchFamily="34" charset="-122"/>
                <a:cs typeface="Segoe UI Light"/>
              </a:rPr>
              <a:t>Arail</a:t>
            </a:r>
            <a:endParaRPr kumimoji="0" lang="en-US" altLang="zh-CN" sz="14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Segoe UI Light"/>
              </a:rPr>
              <a:t>正文 </a:t>
            </a:r>
            <a:r>
              <a:rPr kumimoji="0" lang="en-US" altLang="zh-CN" sz="14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Segoe UI Light"/>
              </a:rPr>
              <a:t>1.2</a:t>
            </a: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Segoe UI Light"/>
              </a:rPr>
              <a:t>https://www.pexels.com/</a:t>
            </a: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本网站所提供的任何信息内容（包括但不限于 </a:t>
            </a:r>
            <a:r>
              <a:rPr kumimoji="0" lang="en-US" altLang="zh-CN" sz="14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Segoe UI Light" charset="0"/>
              </a:rPr>
              <a:t>PPT</a:t>
            </a:r>
            <a:r>
              <a:rPr kumimoji="0" lang="zh-CN" altLang="en-US" sz="14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Segoe UI Light" charset="0"/>
              </a:rPr>
              <a:t> </a:t>
            </a:r>
            <a:r>
              <a:rPr kumimoji="0" lang="zh-CN" altLang="en-US" sz="14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模板、</a:t>
            </a:r>
            <a:r>
              <a:rPr kumimoji="0" lang="en-US" altLang="zh-CN" sz="14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Segoe UI Light" charset="0"/>
              </a:rPr>
              <a:t>Word</a:t>
            </a:r>
            <a:r>
              <a:rPr kumimoji="0" lang="zh-CN" altLang="en-US" sz="14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Segoe UI Light" charset="0"/>
              </a:rPr>
              <a:t> </a:t>
            </a:r>
            <a:r>
              <a:rPr kumimoji="0" lang="zh-CN" altLang="en-US" sz="14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文档、</a:t>
            </a:r>
            <a:r>
              <a:rPr kumimoji="0" lang="en-US" altLang="zh-CN" sz="14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Segoe UI Light" charset="0"/>
              </a:rPr>
              <a:t>Excel</a:t>
            </a:r>
            <a:r>
              <a:rPr kumimoji="0" lang="zh-CN" altLang="en-US" sz="14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Segoe UI Light" charset="0"/>
              </a:rPr>
              <a:t> </a:t>
            </a:r>
            <a:r>
              <a:rPr kumimoji="0" lang="zh-CN" altLang="en-US" sz="14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图表、图片素材等）均受</a:t>
            </a:r>
            <a:r>
              <a:rPr kumimoji="0" lang="en-US" altLang="zh-CN" sz="14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a:t>
            </a:r>
            <a:r>
              <a:rPr kumimoji="0" lang="zh-CN" altLang="en-US" sz="14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中华人民共和国著作权法</a:t>
            </a:r>
            <a:r>
              <a:rPr kumimoji="0" lang="en-US" altLang="zh-CN" sz="14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a:t>
            </a:r>
            <a:r>
              <a:rPr kumimoji="0" lang="zh-CN" altLang="en-US" sz="14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a:t>
            </a:r>
            <a:r>
              <a:rPr kumimoji="0" lang="en-US" altLang="zh-CN" sz="14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a:t>
            </a:r>
            <a:r>
              <a:rPr kumimoji="0" lang="zh-CN" altLang="en-US" sz="14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信息网络传播权保护条例</a:t>
            </a:r>
            <a:r>
              <a:rPr kumimoji="0" lang="en-US" altLang="zh-CN" sz="14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a:t>
            </a:r>
            <a:r>
              <a:rPr kumimoji="0" lang="zh-CN" altLang="en-US" sz="14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及其他适用的法律法规的保护，未经权利人书面明确授权，信息内容的任何部分</a:t>
            </a:r>
            <a:r>
              <a:rPr kumimoji="0" lang="en-US" altLang="zh-CN" sz="14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a:t>
            </a:r>
            <a:r>
              <a:rPr kumimoji="0" lang="zh-CN" altLang="en-US" sz="14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包括图片或图表</a:t>
            </a:r>
            <a:r>
              <a:rPr kumimoji="0" lang="en-US" altLang="zh-CN" sz="14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a:t>
            </a:r>
            <a:r>
              <a:rPr kumimoji="0" lang="zh-CN" altLang="en-US" sz="14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不得被全部或部分的复制、传播、销售，否则将承担法律责任。</a:t>
            </a:r>
            <a:endParaRPr kumimoji="0" lang="en-US" altLang="zh-CN" sz="14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OfficePLUS.cn</a:t>
            </a:r>
          </a:p>
        </p:txBody>
      </p:sp>
      <p:pic>
        <p:nvPicPr>
          <p:cNvPr id="14" name="图片 13">
            <a:extLst>
              <a:ext uri="{FF2B5EF4-FFF2-40B4-BE49-F238E27FC236}">
                <a16:creationId xmlns:a16="http://schemas.microsoft.com/office/drawing/2014/main" id="{16B36150-7BE4-4375-A4F0-83F7339C1A44}"/>
              </a:ext>
            </a:extLst>
          </p:cNvPr>
          <p:cNvPicPr>
            <a:picLocks noChangeAspect="1"/>
          </p:cNvPicPr>
          <p:nvPr userDrawn="1"/>
        </p:nvPicPr>
        <p:blipFill>
          <a:blip r:embed="rId2"/>
          <a:stretch>
            <a:fillRect/>
          </a:stretch>
        </p:blipFill>
        <p:spPr>
          <a:xfrm>
            <a:off x="10698462" y="83245"/>
            <a:ext cx="1402001" cy="629588"/>
          </a:xfrm>
          <a:prstGeom prst="rect">
            <a:avLst/>
          </a:prstGeom>
        </p:spPr>
      </p:pic>
    </p:spTree>
    <p:extLst>
      <p:ext uri="{BB962C8B-B14F-4D97-AF65-F5344CB8AC3E}">
        <p14:creationId xmlns:p14="http://schemas.microsoft.com/office/powerpoint/2010/main" val="334684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模板使用技巧 1">
    <p:bg>
      <p:bgPr>
        <a:solidFill>
          <a:schemeClr val="bg1"/>
        </a:solidFill>
        <a:effectLst/>
      </p:bgPr>
    </p:bg>
    <p:spTree>
      <p:nvGrpSpPr>
        <p:cNvPr id="1" name=""/>
        <p:cNvGrpSpPr/>
        <p:nvPr/>
      </p:nvGrpSpPr>
      <p:grpSpPr>
        <a:xfrm>
          <a:off x="0" y="0"/>
          <a:ext cx="0" cy="0"/>
          <a:chOff x="0" y="0"/>
          <a:chExt cx="0" cy="0"/>
        </a:xfrm>
      </p:grpSpPr>
      <p:sp>
        <p:nvSpPr>
          <p:cNvPr id="4" name="矩形 3"/>
          <p:cNvSpPr/>
          <p:nvPr userDrawn="1"/>
        </p:nvSpPr>
        <p:spPr>
          <a:xfrm>
            <a:off x="440603" y="759873"/>
            <a:ext cx="1713931" cy="369332"/>
          </a:xfrm>
          <a:prstGeom prst="rect">
            <a:avLst/>
          </a:prstGeom>
        </p:spPr>
        <p:txBody>
          <a:bodyPr wrap="none">
            <a:spAutoFit/>
          </a:bodyPr>
          <a:lstStyle/>
          <a:p>
            <a:pPr defTabSz="609585"/>
            <a:r>
              <a:rPr lang="zh-CN" altLang="en-US" sz="1800">
                <a:solidFill>
                  <a:schemeClr val="tx1">
                    <a:lumMod val="75000"/>
                    <a:lumOff val="25000"/>
                  </a:schemeClr>
                </a:solidFill>
                <a:latin typeface="Segoe UI Light"/>
                <a:ea typeface="微软雅黑"/>
                <a:cs typeface="Segoe UI Light"/>
              </a:rPr>
              <a:t>模板使用技巧</a:t>
            </a:r>
            <a:r>
              <a:rPr lang="en-US" altLang="zh-CN" sz="1800">
                <a:solidFill>
                  <a:schemeClr val="tx1">
                    <a:lumMod val="75000"/>
                    <a:lumOff val="25000"/>
                  </a:schemeClr>
                </a:solidFill>
                <a:latin typeface="Segoe UI Light"/>
                <a:ea typeface="微软雅黑"/>
                <a:cs typeface="Segoe UI Light"/>
              </a:rPr>
              <a:t> 1</a:t>
            </a:r>
            <a:endParaRPr lang="zh-CN" altLang="en-US" sz="1800">
              <a:solidFill>
                <a:schemeClr val="tx1">
                  <a:lumMod val="75000"/>
                  <a:lumOff val="25000"/>
                </a:schemeClr>
              </a:solidFill>
              <a:latin typeface="Segoe UI Light"/>
              <a:ea typeface="微软雅黑"/>
              <a:cs typeface="Segoe UI Light"/>
            </a:endParaRPr>
          </a:p>
        </p:txBody>
      </p:sp>
      <p:sp>
        <p:nvSpPr>
          <p:cNvPr id="5" name="矩形 4"/>
          <p:cNvSpPr/>
          <p:nvPr userDrawn="1"/>
        </p:nvSpPr>
        <p:spPr>
          <a:xfrm>
            <a:off x="440603" y="182445"/>
            <a:ext cx="777777" cy="246221"/>
          </a:xfrm>
          <a:prstGeom prst="rect">
            <a:avLst/>
          </a:prstGeom>
        </p:spPr>
        <p:txBody>
          <a:bodyPr wrap="none">
            <a:spAutoFit/>
          </a:bodyPr>
          <a:lstStyle/>
          <a:p>
            <a:pPr defTabSz="609585"/>
            <a:r>
              <a:rPr kumimoji="1" lang="en-US" altLang="zh-CN" sz="1000">
                <a:solidFill>
                  <a:schemeClr val="tx1">
                    <a:lumMod val="75000"/>
                    <a:lumOff val="25000"/>
                  </a:schemeClr>
                </a:solidFill>
                <a:latin typeface="Segoe UI Light"/>
                <a:ea typeface="微软雅黑" charset="0"/>
                <a:cs typeface="Segoe UI Light"/>
              </a:rPr>
              <a:t>OfficePLUS</a:t>
            </a:r>
            <a:endParaRPr lang="zh-CN" altLang="en-US" sz="1000">
              <a:solidFill>
                <a:schemeClr val="tx1">
                  <a:lumMod val="75000"/>
                  <a:lumOff val="25000"/>
                </a:schemeClr>
              </a:solidFill>
              <a:latin typeface="Segoe UI Light"/>
              <a:ea typeface="微软雅黑" charset="0"/>
              <a:cs typeface="Segoe UI Light"/>
            </a:endParaRPr>
          </a:p>
        </p:txBody>
      </p:sp>
      <p:sp>
        <p:nvSpPr>
          <p:cNvPr id="9" name="文本框 8">
            <a:extLst>
              <a:ext uri="{FF2B5EF4-FFF2-40B4-BE49-F238E27FC236}">
                <a16:creationId xmlns:a16="http://schemas.microsoft.com/office/drawing/2014/main" id="{67B43CCB-1998-4484-B269-9ACB654ACB71}"/>
              </a:ext>
            </a:extLst>
          </p:cNvPr>
          <p:cNvSpPr txBox="1"/>
          <p:nvPr userDrawn="1"/>
        </p:nvSpPr>
        <p:spPr>
          <a:xfrm>
            <a:off x="431800" y="1174234"/>
            <a:ext cx="3467616" cy="584775"/>
          </a:xfrm>
          <a:prstGeom prst="rect">
            <a:avLst/>
          </a:prstGeom>
          <a:noFill/>
        </p:spPr>
        <p:txBody>
          <a:bodyPr wrap="none" rtlCol="0">
            <a:spAutoFit/>
          </a:bodyPr>
          <a:lstStyle/>
          <a:p>
            <a:r>
              <a:rPr lang="zh-CN" altLang="en-US" sz="3200" b="1">
                <a:solidFill>
                  <a:schemeClr val="tx1">
                    <a:lumMod val="85000"/>
                    <a:lumOff val="15000"/>
                  </a:schemeClr>
                </a:solidFill>
                <a:latin typeface="微软雅黑" panose="020B0503020204020204" pitchFamily="34" charset="-122"/>
                <a:ea typeface="微软雅黑" panose="020B0503020204020204" pitchFamily="34" charset="-122"/>
              </a:rPr>
              <a:t>一键调整模板颜色</a:t>
            </a:r>
            <a:endParaRPr lang="en-US" sz="3200" b="1">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10" name="图片 9">
            <a:extLst>
              <a:ext uri="{FF2B5EF4-FFF2-40B4-BE49-F238E27FC236}">
                <a16:creationId xmlns:a16="http://schemas.microsoft.com/office/drawing/2014/main" id="{CF1532F4-AF97-400D-84E6-F00D2B3D35D1}"/>
              </a:ext>
            </a:extLst>
          </p:cNvPr>
          <p:cNvPicPr>
            <a:picLocks noChangeAspect="1"/>
          </p:cNvPicPr>
          <p:nvPr userDrawn="1"/>
        </p:nvPicPr>
        <p:blipFill>
          <a:blip r:embed="rId2"/>
          <a:stretch>
            <a:fillRect/>
          </a:stretch>
        </p:blipFill>
        <p:spPr>
          <a:xfrm>
            <a:off x="431800" y="2138895"/>
            <a:ext cx="5295899" cy="3847021"/>
          </a:xfrm>
          <a:prstGeom prst="rect">
            <a:avLst/>
          </a:prstGeom>
          <a:ln>
            <a:solidFill>
              <a:schemeClr val="bg1">
                <a:lumMod val="65000"/>
              </a:schemeClr>
            </a:solidFill>
          </a:ln>
        </p:spPr>
      </p:pic>
      <p:pic>
        <p:nvPicPr>
          <p:cNvPr id="11" name="图片 10">
            <a:extLst>
              <a:ext uri="{FF2B5EF4-FFF2-40B4-BE49-F238E27FC236}">
                <a16:creationId xmlns:a16="http://schemas.microsoft.com/office/drawing/2014/main" id="{CA7E11C8-4335-45B0-A270-313A25ABC63F}"/>
              </a:ext>
            </a:extLst>
          </p:cNvPr>
          <p:cNvPicPr>
            <a:picLocks noChangeAspect="1"/>
          </p:cNvPicPr>
          <p:nvPr userDrawn="1"/>
        </p:nvPicPr>
        <p:blipFill>
          <a:blip r:embed="rId3"/>
          <a:stretch>
            <a:fillRect/>
          </a:stretch>
        </p:blipFill>
        <p:spPr>
          <a:xfrm>
            <a:off x="6464300" y="2138895"/>
            <a:ext cx="5295900" cy="3847022"/>
          </a:xfrm>
          <a:prstGeom prst="rect">
            <a:avLst/>
          </a:prstGeom>
          <a:ln>
            <a:solidFill>
              <a:schemeClr val="bg1">
                <a:lumMod val="65000"/>
              </a:schemeClr>
            </a:solidFill>
          </a:ln>
        </p:spPr>
      </p:pic>
      <p:sp>
        <p:nvSpPr>
          <p:cNvPr id="12" name="文本框 11">
            <a:extLst>
              <a:ext uri="{FF2B5EF4-FFF2-40B4-BE49-F238E27FC236}">
                <a16:creationId xmlns:a16="http://schemas.microsoft.com/office/drawing/2014/main" id="{45615889-3ACE-4C91-970F-789D759EAC1E}"/>
              </a:ext>
            </a:extLst>
          </p:cNvPr>
          <p:cNvSpPr txBox="1"/>
          <p:nvPr userDrawn="1"/>
        </p:nvSpPr>
        <p:spPr>
          <a:xfrm>
            <a:off x="333477" y="6061002"/>
            <a:ext cx="3183885"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1.</a:t>
            </a:r>
            <a:r>
              <a:rPr lang="zh-CN" altLang="en-US" sz="1200" spc="150">
                <a:latin typeface="微软雅黑" panose="020B0503020204020204" pitchFamily="34" charset="-122"/>
                <a:ea typeface="微软雅黑" panose="020B0503020204020204" pitchFamily="34" charset="-122"/>
              </a:rPr>
              <a:t> 选择“设计”</a:t>
            </a:r>
            <a:r>
              <a:rPr lang="en-US" altLang="zh-CN" sz="1200" spc="150">
                <a:latin typeface="微软雅黑" panose="020B0503020204020204" pitchFamily="34" charset="-122"/>
                <a:ea typeface="微软雅黑" panose="020B0503020204020204" pitchFamily="34" charset="-122"/>
              </a:rPr>
              <a:t>-</a:t>
            </a:r>
            <a:r>
              <a:rPr lang="zh-CN" altLang="en-US" sz="1200" spc="150">
                <a:latin typeface="微软雅黑" panose="020B0503020204020204" pitchFamily="34" charset="-122"/>
                <a:ea typeface="微软雅黑" panose="020B0503020204020204" pitchFamily="34" charset="-122"/>
              </a:rPr>
              <a:t>“变体”</a:t>
            </a:r>
            <a:r>
              <a:rPr lang="en-US" altLang="zh-CN" sz="1200" spc="150">
                <a:latin typeface="微软雅黑" panose="020B0503020204020204" pitchFamily="34" charset="-122"/>
                <a:ea typeface="微软雅黑" panose="020B0503020204020204" pitchFamily="34" charset="-122"/>
              </a:rPr>
              <a:t>-</a:t>
            </a:r>
            <a:r>
              <a:rPr lang="zh-CN" altLang="en-US" sz="1200" spc="150">
                <a:latin typeface="微软雅黑" panose="020B0503020204020204" pitchFamily="34" charset="-122"/>
                <a:ea typeface="微软雅黑" panose="020B0503020204020204" pitchFamily="34" charset="-122"/>
              </a:rPr>
              <a:t>“颜色”；</a:t>
            </a:r>
            <a:endParaRPr lang="en-US" sz="1200" spc="150">
              <a:latin typeface="微软雅黑" panose="020B0503020204020204" pitchFamily="34" charset="-122"/>
              <a:ea typeface="微软雅黑" panose="020B0503020204020204" pitchFamily="34" charset="-122"/>
            </a:endParaRPr>
          </a:p>
        </p:txBody>
      </p:sp>
      <p:sp>
        <p:nvSpPr>
          <p:cNvPr id="13" name="文本框 12">
            <a:extLst>
              <a:ext uri="{FF2B5EF4-FFF2-40B4-BE49-F238E27FC236}">
                <a16:creationId xmlns:a16="http://schemas.microsoft.com/office/drawing/2014/main" id="{CD19D40D-978A-4E04-8450-F6DC61B85399}"/>
              </a:ext>
            </a:extLst>
          </p:cNvPr>
          <p:cNvSpPr txBox="1"/>
          <p:nvPr userDrawn="1"/>
        </p:nvSpPr>
        <p:spPr>
          <a:xfrm>
            <a:off x="6360651" y="6061002"/>
            <a:ext cx="4562467"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2.</a:t>
            </a:r>
            <a:r>
              <a:rPr lang="zh-CN" altLang="en-US" sz="1200" spc="150">
                <a:latin typeface="微软雅黑" panose="020B0503020204020204" pitchFamily="34" charset="-122"/>
                <a:ea typeface="微软雅黑" panose="020B0503020204020204" pitchFamily="34" charset="-122"/>
              </a:rPr>
              <a:t> 选择你喜欢的颜色搭配，模板一秒调整为你选颜色。</a:t>
            </a:r>
            <a:endParaRPr lang="en-US" sz="1200" spc="150">
              <a:latin typeface="微软雅黑" panose="020B0503020204020204" pitchFamily="34" charset="-122"/>
              <a:ea typeface="微软雅黑" panose="020B0503020204020204" pitchFamily="34" charset="-122"/>
            </a:endParaRPr>
          </a:p>
        </p:txBody>
      </p:sp>
      <p:pic>
        <p:nvPicPr>
          <p:cNvPr id="14" name="图片 13">
            <a:extLst>
              <a:ext uri="{FF2B5EF4-FFF2-40B4-BE49-F238E27FC236}">
                <a16:creationId xmlns:a16="http://schemas.microsoft.com/office/drawing/2014/main" id="{299860AF-0C43-4649-A586-85D19517B6FC}"/>
              </a:ext>
            </a:extLst>
          </p:cNvPr>
          <p:cNvPicPr>
            <a:picLocks noChangeAspect="1"/>
          </p:cNvPicPr>
          <p:nvPr userDrawn="1"/>
        </p:nvPicPr>
        <p:blipFill>
          <a:blip r:embed="rId4"/>
          <a:stretch>
            <a:fillRect/>
          </a:stretch>
        </p:blipFill>
        <p:spPr>
          <a:xfrm>
            <a:off x="3005928" y="2609333"/>
            <a:ext cx="819667" cy="819667"/>
          </a:xfrm>
          <a:prstGeom prst="rect">
            <a:avLst/>
          </a:prstGeom>
          <a:effectLst>
            <a:outerShdw blurRad="50800" dist="38100" dir="2700000" algn="tl" rotWithShape="0">
              <a:prstClr val="black">
                <a:alpha val="40000"/>
              </a:prstClr>
            </a:outerShdw>
          </a:effectLst>
        </p:spPr>
      </p:pic>
      <p:pic>
        <p:nvPicPr>
          <p:cNvPr id="15" name="图片 14">
            <a:extLst>
              <a:ext uri="{FF2B5EF4-FFF2-40B4-BE49-F238E27FC236}">
                <a16:creationId xmlns:a16="http://schemas.microsoft.com/office/drawing/2014/main" id="{A6130A4D-8EC7-4AC1-B434-55DC69102864}"/>
              </a:ext>
            </a:extLst>
          </p:cNvPr>
          <p:cNvPicPr>
            <a:picLocks noChangeAspect="1"/>
          </p:cNvPicPr>
          <p:nvPr userDrawn="1"/>
        </p:nvPicPr>
        <p:blipFill>
          <a:blip r:embed="rId4"/>
          <a:stretch>
            <a:fillRect/>
          </a:stretch>
        </p:blipFill>
        <p:spPr>
          <a:xfrm>
            <a:off x="10787853" y="4257158"/>
            <a:ext cx="819667" cy="81966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30759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模板使用技巧 2">
    <p:bg>
      <p:bgPr>
        <a:solidFill>
          <a:schemeClr val="bg1"/>
        </a:solidFill>
        <a:effectLst/>
      </p:bgPr>
    </p:bg>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554DB237-C74A-4BA8-A097-6A053DD3C747}"/>
              </a:ext>
            </a:extLst>
          </p:cNvPr>
          <p:cNvSpPr/>
          <p:nvPr userDrawn="1"/>
        </p:nvSpPr>
        <p:spPr>
          <a:xfrm>
            <a:off x="440603" y="759873"/>
            <a:ext cx="1750800" cy="369332"/>
          </a:xfrm>
          <a:prstGeom prst="rect">
            <a:avLst/>
          </a:prstGeom>
        </p:spPr>
        <p:txBody>
          <a:bodyPr wrap="none">
            <a:spAutoFit/>
          </a:bodyPr>
          <a:lstStyle/>
          <a:p>
            <a:pPr defTabSz="609585"/>
            <a:r>
              <a:rPr lang="zh-CN" altLang="en-US" sz="1800">
                <a:solidFill>
                  <a:schemeClr val="tx1">
                    <a:lumMod val="75000"/>
                    <a:lumOff val="25000"/>
                  </a:schemeClr>
                </a:solidFill>
                <a:latin typeface="Segoe UI Light"/>
                <a:ea typeface="微软雅黑"/>
                <a:cs typeface="Segoe UI Light"/>
              </a:rPr>
              <a:t>模板使用技巧</a:t>
            </a:r>
            <a:r>
              <a:rPr lang="en-US" altLang="zh-CN" sz="1800">
                <a:solidFill>
                  <a:schemeClr val="tx1">
                    <a:lumMod val="75000"/>
                    <a:lumOff val="25000"/>
                  </a:schemeClr>
                </a:solidFill>
                <a:latin typeface="Segoe UI Light"/>
                <a:ea typeface="微软雅黑"/>
                <a:cs typeface="Segoe UI Light"/>
              </a:rPr>
              <a:t> 2</a:t>
            </a:r>
            <a:endParaRPr lang="zh-CN" altLang="en-US" sz="1800">
              <a:solidFill>
                <a:schemeClr val="tx1">
                  <a:lumMod val="75000"/>
                  <a:lumOff val="25000"/>
                </a:schemeClr>
              </a:solidFill>
              <a:latin typeface="Segoe UI Light"/>
              <a:ea typeface="微软雅黑"/>
              <a:cs typeface="Segoe UI Light"/>
            </a:endParaRPr>
          </a:p>
        </p:txBody>
      </p:sp>
      <p:sp>
        <p:nvSpPr>
          <p:cNvPr id="4" name="矩形 3">
            <a:extLst>
              <a:ext uri="{FF2B5EF4-FFF2-40B4-BE49-F238E27FC236}">
                <a16:creationId xmlns:a16="http://schemas.microsoft.com/office/drawing/2014/main" id="{4172DAD1-F67C-4AB8-ACEF-004237CB3D3F}"/>
              </a:ext>
            </a:extLst>
          </p:cNvPr>
          <p:cNvSpPr/>
          <p:nvPr userDrawn="1"/>
        </p:nvSpPr>
        <p:spPr>
          <a:xfrm>
            <a:off x="440603" y="182445"/>
            <a:ext cx="777777" cy="246221"/>
          </a:xfrm>
          <a:prstGeom prst="rect">
            <a:avLst/>
          </a:prstGeom>
        </p:spPr>
        <p:txBody>
          <a:bodyPr wrap="none">
            <a:spAutoFit/>
          </a:bodyPr>
          <a:lstStyle/>
          <a:p>
            <a:pPr defTabSz="609585"/>
            <a:r>
              <a:rPr kumimoji="1" lang="en-US" altLang="zh-CN" sz="1000">
                <a:solidFill>
                  <a:schemeClr val="tx1">
                    <a:lumMod val="75000"/>
                    <a:lumOff val="25000"/>
                  </a:schemeClr>
                </a:solidFill>
                <a:latin typeface="Segoe UI Light"/>
                <a:ea typeface="微软雅黑" charset="0"/>
                <a:cs typeface="Segoe UI Light"/>
              </a:rPr>
              <a:t>OfficePLUS</a:t>
            </a:r>
            <a:endParaRPr lang="zh-CN" altLang="en-US" sz="1000">
              <a:solidFill>
                <a:schemeClr val="tx1">
                  <a:lumMod val="75000"/>
                  <a:lumOff val="25000"/>
                </a:schemeClr>
              </a:solidFill>
              <a:latin typeface="Segoe UI Light"/>
              <a:ea typeface="微软雅黑" charset="0"/>
              <a:cs typeface="Segoe UI Light"/>
            </a:endParaRPr>
          </a:p>
        </p:txBody>
      </p:sp>
      <p:pic>
        <p:nvPicPr>
          <p:cNvPr id="5" name="图片 4">
            <a:extLst>
              <a:ext uri="{FF2B5EF4-FFF2-40B4-BE49-F238E27FC236}">
                <a16:creationId xmlns:a16="http://schemas.microsoft.com/office/drawing/2014/main" id="{F300B558-79C0-475E-84A0-11700A36CAB6}"/>
              </a:ext>
            </a:extLst>
          </p:cNvPr>
          <p:cNvPicPr>
            <a:picLocks noChangeAspect="1"/>
          </p:cNvPicPr>
          <p:nvPr userDrawn="1"/>
        </p:nvPicPr>
        <p:blipFill>
          <a:blip r:embed="rId2"/>
          <a:stretch>
            <a:fillRect/>
          </a:stretch>
        </p:blipFill>
        <p:spPr>
          <a:xfrm>
            <a:off x="431800" y="2138895"/>
            <a:ext cx="5295899" cy="3847021"/>
          </a:xfrm>
          <a:prstGeom prst="rect">
            <a:avLst/>
          </a:prstGeom>
          <a:ln>
            <a:solidFill>
              <a:schemeClr val="bg1">
                <a:lumMod val="65000"/>
              </a:schemeClr>
            </a:solidFill>
          </a:ln>
        </p:spPr>
      </p:pic>
      <p:pic>
        <p:nvPicPr>
          <p:cNvPr id="6" name="图片 5">
            <a:extLst>
              <a:ext uri="{FF2B5EF4-FFF2-40B4-BE49-F238E27FC236}">
                <a16:creationId xmlns:a16="http://schemas.microsoft.com/office/drawing/2014/main" id="{ADFDE997-A67B-4FD0-B6AC-78D1EFE63489}"/>
              </a:ext>
            </a:extLst>
          </p:cNvPr>
          <p:cNvPicPr>
            <a:picLocks noChangeAspect="1"/>
          </p:cNvPicPr>
          <p:nvPr userDrawn="1"/>
        </p:nvPicPr>
        <p:blipFill>
          <a:blip r:embed="rId3"/>
          <a:stretch>
            <a:fillRect/>
          </a:stretch>
        </p:blipFill>
        <p:spPr>
          <a:xfrm>
            <a:off x="6464301" y="2138895"/>
            <a:ext cx="5295900" cy="3847022"/>
          </a:xfrm>
          <a:prstGeom prst="rect">
            <a:avLst/>
          </a:prstGeom>
          <a:ln>
            <a:solidFill>
              <a:schemeClr val="bg1">
                <a:lumMod val="65000"/>
              </a:schemeClr>
            </a:solidFill>
          </a:ln>
        </p:spPr>
      </p:pic>
      <p:sp>
        <p:nvSpPr>
          <p:cNvPr id="7" name="文本框 6">
            <a:extLst>
              <a:ext uri="{FF2B5EF4-FFF2-40B4-BE49-F238E27FC236}">
                <a16:creationId xmlns:a16="http://schemas.microsoft.com/office/drawing/2014/main" id="{3E1E676E-E869-48CE-BFB9-1C7FC981B376}"/>
              </a:ext>
            </a:extLst>
          </p:cNvPr>
          <p:cNvSpPr txBox="1"/>
          <p:nvPr userDrawn="1"/>
        </p:nvSpPr>
        <p:spPr>
          <a:xfrm>
            <a:off x="431800" y="1174234"/>
            <a:ext cx="3467616" cy="584775"/>
          </a:xfrm>
          <a:prstGeom prst="rect">
            <a:avLst/>
          </a:prstGeom>
          <a:noFill/>
        </p:spPr>
        <p:txBody>
          <a:bodyPr wrap="none" rtlCol="0">
            <a:spAutoFit/>
          </a:bodyPr>
          <a:lstStyle/>
          <a:p>
            <a:r>
              <a:rPr lang="zh-CN" altLang="en-US" sz="3200" b="1">
                <a:solidFill>
                  <a:schemeClr val="tx1">
                    <a:lumMod val="85000"/>
                    <a:lumOff val="15000"/>
                  </a:schemeClr>
                </a:solidFill>
                <a:latin typeface="微软雅黑" panose="020B0503020204020204" pitchFamily="34" charset="-122"/>
                <a:ea typeface="微软雅黑" panose="020B0503020204020204" pitchFamily="34" charset="-122"/>
              </a:rPr>
              <a:t>随时添加模板样式</a:t>
            </a:r>
            <a:endParaRPr lang="en-US" sz="32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7768A42A-9DCD-4784-A3EF-F1D80ADC183F}"/>
              </a:ext>
            </a:extLst>
          </p:cNvPr>
          <p:cNvSpPr txBox="1"/>
          <p:nvPr userDrawn="1"/>
        </p:nvSpPr>
        <p:spPr>
          <a:xfrm>
            <a:off x="333477" y="6061002"/>
            <a:ext cx="3010761"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1.</a:t>
            </a:r>
            <a:r>
              <a:rPr lang="zh-CN" altLang="en-US" sz="1200" spc="150">
                <a:latin typeface="微软雅黑" panose="020B0503020204020204" pitchFamily="34" charset="-122"/>
                <a:ea typeface="微软雅黑" panose="020B0503020204020204" pitchFamily="34" charset="-122"/>
              </a:rPr>
              <a:t> 选择“开始”</a:t>
            </a:r>
            <a:r>
              <a:rPr lang="en-US" altLang="zh-CN" sz="1200" spc="150">
                <a:latin typeface="微软雅黑" panose="020B0503020204020204" pitchFamily="34" charset="-122"/>
                <a:ea typeface="微软雅黑" panose="020B0503020204020204" pitchFamily="34" charset="-122"/>
              </a:rPr>
              <a:t>-</a:t>
            </a:r>
            <a:r>
              <a:rPr lang="zh-CN" altLang="en-US" sz="1200" spc="150">
                <a:latin typeface="微软雅黑" panose="020B0503020204020204" pitchFamily="34" charset="-122"/>
                <a:ea typeface="微软雅黑" panose="020B0503020204020204" pitchFamily="34" charset="-122"/>
              </a:rPr>
              <a:t>“新建幻灯片”；</a:t>
            </a:r>
            <a:endParaRPr lang="en-US" sz="1200" spc="15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BF8689A3-CABF-445F-829F-6396154A55D1}"/>
              </a:ext>
            </a:extLst>
          </p:cNvPr>
          <p:cNvSpPr txBox="1"/>
          <p:nvPr userDrawn="1"/>
        </p:nvSpPr>
        <p:spPr>
          <a:xfrm>
            <a:off x="6360651" y="6061002"/>
            <a:ext cx="5256567"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2.</a:t>
            </a:r>
            <a:r>
              <a:rPr lang="zh-CN" altLang="en-US" sz="1200" spc="150">
                <a:latin typeface="微软雅黑" panose="020B0503020204020204" pitchFamily="34" charset="-122"/>
                <a:ea typeface="微软雅黑" panose="020B0503020204020204" pitchFamily="34" charset="-122"/>
              </a:rPr>
              <a:t> 选择你需要的页面，如封面页，目录页，副标题页，内容页等</a:t>
            </a:r>
            <a:r>
              <a:rPr lang="en-US" altLang="zh-CN" sz="1200" spc="150">
                <a:latin typeface="微软雅黑" panose="020B0503020204020204" pitchFamily="34" charset="-122"/>
                <a:ea typeface="微软雅黑" panose="020B0503020204020204" pitchFamily="34" charset="-122"/>
              </a:rPr>
              <a:t>…</a:t>
            </a:r>
            <a:endParaRPr lang="en-US" sz="1200" spc="150">
              <a:latin typeface="微软雅黑" panose="020B0503020204020204" pitchFamily="34" charset="-122"/>
              <a:ea typeface="微软雅黑" panose="020B0503020204020204" pitchFamily="34" charset="-122"/>
            </a:endParaRPr>
          </a:p>
        </p:txBody>
      </p:sp>
      <p:pic>
        <p:nvPicPr>
          <p:cNvPr id="10" name="图片 9">
            <a:extLst>
              <a:ext uri="{FF2B5EF4-FFF2-40B4-BE49-F238E27FC236}">
                <a16:creationId xmlns:a16="http://schemas.microsoft.com/office/drawing/2014/main" id="{D7C9996A-24BA-4EE9-BA5A-589E1841918D}"/>
              </a:ext>
            </a:extLst>
          </p:cNvPr>
          <p:cNvPicPr>
            <a:picLocks noChangeAspect="1"/>
          </p:cNvPicPr>
          <p:nvPr userDrawn="1"/>
        </p:nvPicPr>
        <p:blipFill>
          <a:blip r:embed="rId4"/>
          <a:stretch>
            <a:fillRect/>
          </a:stretch>
        </p:blipFill>
        <p:spPr>
          <a:xfrm>
            <a:off x="700878" y="2428358"/>
            <a:ext cx="819667" cy="81966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08119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8806562"/>
      </p:ext>
    </p:extLst>
  </p:cSld>
  <p:clrMap bg1="lt1" tx1="dk1" bg2="lt2" tx2="dk2" accent1="accent1" accent2="accent2" accent3="accent3" accent4="accent4" accent5="accent5" accent6="accent6" hlink="hlink" folHlink="folHlink"/>
  <p:sldLayoutIdLst>
    <p:sldLayoutId id="2147483660" r:id="rId1"/>
    <p:sldLayoutId id="2147483683" r:id="rId2"/>
    <p:sldLayoutId id="2147483684" r:id="rId3"/>
    <p:sldLayoutId id="2147483685" r:id="rId4"/>
    <p:sldLayoutId id="2147483686" r:id="rId5"/>
    <p:sldLayoutId id="2147483680" r:id="rId6"/>
    <p:sldLayoutId id="2147483681" r:id="rId7"/>
    <p:sldLayoutId id="2147483682"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88" userDrawn="1">
          <p15:clr>
            <a:srgbClr val="F26B43"/>
          </p15:clr>
        </p15:guide>
        <p15:guide id="2" pos="3840" userDrawn="1">
          <p15:clr>
            <a:srgbClr val="F26B43"/>
          </p15:clr>
        </p15:guide>
        <p15:guide id="3" pos="416" userDrawn="1">
          <p15:clr>
            <a:srgbClr val="F26B43"/>
          </p15:clr>
        </p15:guide>
        <p15:guide id="4" pos="7256" userDrawn="1">
          <p15:clr>
            <a:srgbClr val="F26B43"/>
          </p15:clr>
        </p15:guide>
        <p15:guide id="5" orient="horz" pos="640" userDrawn="1">
          <p15:clr>
            <a:srgbClr val="F26B43"/>
          </p15:clr>
        </p15:guide>
        <p15:guide id="6" orient="horz" pos="712" userDrawn="1">
          <p15:clr>
            <a:srgbClr val="F26B43"/>
          </p15:clr>
        </p15:guide>
        <p15:guide id="7" orient="horz" pos="3928" userDrawn="1">
          <p15:clr>
            <a:srgbClr val="F26B43"/>
          </p15:clr>
        </p15:guide>
        <p15:guide id="8"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office.msn.com.cn/" TargetMode="External"/><Relationship Id="rId3" Type="http://schemas.openxmlformats.org/officeDocument/2006/relationships/notesSlide" Target="../notesSlides/notesSlide1.xml"/><Relationship Id="rId7" Type="http://schemas.openxmlformats.org/officeDocument/2006/relationships/image" Target="../media/image10.sv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hyperlink" Target="http://office.msn.com.cn/" TargetMode="External"/><Relationship Id="rId3" Type="http://schemas.openxmlformats.org/officeDocument/2006/relationships/notesSlide" Target="../notesSlides/notesSlide22.xml"/><Relationship Id="rId7" Type="http://schemas.openxmlformats.org/officeDocument/2006/relationships/image" Target="../media/image10.sv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a:extLst>
              <a:ext uri="{FF2B5EF4-FFF2-40B4-BE49-F238E27FC236}">
                <a16:creationId xmlns:a16="http://schemas.microsoft.com/office/drawing/2014/main" id="{872615B0-5231-43D8-9530-7FC1BA1ABB53}"/>
              </a:ext>
            </a:extLst>
          </p:cNvPr>
          <p:cNvGrpSpPr/>
          <p:nvPr/>
        </p:nvGrpSpPr>
        <p:grpSpPr>
          <a:xfrm>
            <a:off x="5477835" y="2203741"/>
            <a:ext cx="1236330" cy="649900"/>
            <a:chOff x="2188033" y="1483957"/>
            <a:chExt cx="992656" cy="521808"/>
          </a:xfrm>
          <a:gradFill>
            <a:gsLst>
              <a:gs pos="0">
                <a:schemeClr val="accent1">
                  <a:lumMod val="10000"/>
                  <a:lumOff val="90000"/>
                </a:schemeClr>
              </a:gs>
              <a:gs pos="100000">
                <a:schemeClr val="tx1">
                  <a:alpha val="30000"/>
                </a:schemeClr>
              </a:gs>
            </a:gsLst>
            <a:lin ang="5400000" scaled="0"/>
          </a:gradFill>
        </p:grpSpPr>
        <p:sp>
          <p:nvSpPr>
            <p:cNvPr id="16" name="椭圆 15">
              <a:extLst>
                <a:ext uri="{FF2B5EF4-FFF2-40B4-BE49-F238E27FC236}">
                  <a16:creationId xmlns:a16="http://schemas.microsoft.com/office/drawing/2014/main" id="{C1567724-FFFB-4449-9C8F-E81A4A5C5AA8}"/>
                </a:ext>
              </a:extLst>
            </p:cNvPr>
            <p:cNvSpPr/>
            <p:nvPr/>
          </p:nvSpPr>
          <p:spPr>
            <a:xfrm>
              <a:off x="2188033" y="1483957"/>
              <a:ext cx="52988" cy="52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a:extLst>
                <a:ext uri="{FF2B5EF4-FFF2-40B4-BE49-F238E27FC236}">
                  <a16:creationId xmlns:a16="http://schemas.microsoft.com/office/drawing/2014/main" id="{A7D5BD96-E805-4858-B3FE-90FD51790F8C}"/>
                </a:ext>
              </a:extLst>
            </p:cNvPr>
            <p:cNvSpPr/>
            <p:nvPr/>
          </p:nvSpPr>
          <p:spPr>
            <a:xfrm>
              <a:off x="2375967" y="1483957"/>
              <a:ext cx="52988" cy="52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id="{A666F37B-9AF3-4204-9BEF-8DC2D6B976EB}"/>
                </a:ext>
              </a:extLst>
            </p:cNvPr>
            <p:cNvSpPr/>
            <p:nvPr/>
          </p:nvSpPr>
          <p:spPr>
            <a:xfrm>
              <a:off x="2563900" y="1483957"/>
              <a:ext cx="52988" cy="52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id="{A2D83474-A46A-48E4-A5B4-1C187E73EA5C}"/>
                </a:ext>
              </a:extLst>
            </p:cNvPr>
            <p:cNvSpPr/>
            <p:nvPr/>
          </p:nvSpPr>
          <p:spPr>
            <a:xfrm>
              <a:off x="2751834" y="1483957"/>
              <a:ext cx="52988" cy="52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a:extLst>
                <a:ext uri="{FF2B5EF4-FFF2-40B4-BE49-F238E27FC236}">
                  <a16:creationId xmlns:a16="http://schemas.microsoft.com/office/drawing/2014/main" id="{090356DD-C1EE-4075-ADC4-B5054A9086A3}"/>
                </a:ext>
              </a:extLst>
            </p:cNvPr>
            <p:cNvSpPr/>
            <p:nvPr/>
          </p:nvSpPr>
          <p:spPr>
            <a:xfrm>
              <a:off x="2939767" y="1483957"/>
              <a:ext cx="52988" cy="52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BD05A884-DBCF-449C-B3B3-D7040858092B}"/>
                </a:ext>
              </a:extLst>
            </p:cNvPr>
            <p:cNvSpPr/>
            <p:nvPr/>
          </p:nvSpPr>
          <p:spPr>
            <a:xfrm>
              <a:off x="3127701" y="1483957"/>
              <a:ext cx="52988" cy="52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id="{663D277D-6765-402B-A264-1368CBB4F775}"/>
                </a:ext>
              </a:extLst>
            </p:cNvPr>
            <p:cNvSpPr/>
            <p:nvPr/>
          </p:nvSpPr>
          <p:spPr>
            <a:xfrm>
              <a:off x="2188033" y="1601162"/>
              <a:ext cx="52988" cy="52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a:extLst>
                <a:ext uri="{FF2B5EF4-FFF2-40B4-BE49-F238E27FC236}">
                  <a16:creationId xmlns:a16="http://schemas.microsoft.com/office/drawing/2014/main" id="{2038DE58-C496-4D14-A9A5-C44A1A37063A}"/>
                </a:ext>
              </a:extLst>
            </p:cNvPr>
            <p:cNvSpPr/>
            <p:nvPr/>
          </p:nvSpPr>
          <p:spPr>
            <a:xfrm>
              <a:off x="2375967" y="1601162"/>
              <a:ext cx="52988" cy="52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a:extLst>
                <a:ext uri="{FF2B5EF4-FFF2-40B4-BE49-F238E27FC236}">
                  <a16:creationId xmlns:a16="http://schemas.microsoft.com/office/drawing/2014/main" id="{50BCF3CA-210C-48F3-8148-0C52395F4C8E}"/>
                </a:ext>
              </a:extLst>
            </p:cNvPr>
            <p:cNvSpPr/>
            <p:nvPr/>
          </p:nvSpPr>
          <p:spPr>
            <a:xfrm>
              <a:off x="2563900" y="1601162"/>
              <a:ext cx="52988" cy="52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id="{180E29BD-0A80-42AB-BE68-4D66908B1140}"/>
                </a:ext>
              </a:extLst>
            </p:cNvPr>
            <p:cNvSpPr/>
            <p:nvPr/>
          </p:nvSpPr>
          <p:spPr>
            <a:xfrm>
              <a:off x="2751834" y="1601162"/>
              <a:ext cx="52988" cy="52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a:extLst>
                <a:ext uri="{FF2B5EF4-FFF2-40B4-BE49-F238E27FC236}">
                  <a16:creationId xmlns:a16="http://schemas.microsoft.com/office/drawing/2014/main" id="{D63930AB-B4D0-4361-9586-E0225520491B}"/>
                </a:ext>
              </a:extLst>
            </p:cNvPr>
            <p:cNvSpPr/>
            <p:nvPr/>
          </p:nvSpPr>
          <p:spPr>
            <a:xfrm>
              <a:off x="2939767" y="1601162"/>
              <a:ext cx="52988" cy="52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a:extLst>
                <a:ext uri="{FF2B5EF4-FFF2-40B4-BE49-F238E27FC236}">
                  <a16:creationId xmlns:a16="http://schemas.microsoft.com/office/drawing/2014/main" id="{436B4DAD-07F0-4F08-AB24-7C86F5131B09}"/>
                </a:ext>
              </a:extLst>
            </p:cNvPr>
            <p:cNvSpPr/>
            <p:nvPr/>
          </p:nvSpPr>
          <p:spPr>
            <a:xfrm>
              <a:off x="3127701" y="1601162"/>
              <a:ext cx="52988" cy="52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a:extLst>
                <a:ext uri="{FF2B5EF4-FFF2-40B4-BE49-F238E27FC236}">
                  <a16:creationId xmlns:a16="http://schemas.microsoft.com/office/drawing/2014/main" id="{FBB5865D-FDEA-49D2-BC52-E3FB97EA1242}"/>
                </a:ext>
              </a:extLst>
            </p:cNvPr>
            <p:cNvSpPr/>
            <p:nvPr/>
          </p:nvSpPr>
          <p:spPr>
            <a:xfrm>
              <a:off x="2188033" y="1718367"/>
              <a:ext cx="52988" cy="52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a:extLst>
                <a:ext uri="{FF2B5EF4-FFF2-40B4-BE49-F238E27FC236}">
                  <a16:creationId xmlns:a16="http://schemas.microsoft.com/office/drawing/2014/main" id="{6FF4CAEE-8C37-47A5-B837-737EBFB5552D}"/>
                </a:ext>
              </a:extLst>
            </p:cNvPr>
            <p:cNvSpPr/>
            <p:nvPr/>
          </p:nvSpPr>
          <p:spPr>
            <a:xfrm>
              <a:off x="2375967" y="1718367"/>
              <a:ext cx="52988" cy="52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a:extLst>
                <a:ext uri="{FF2B5EF4-FFF2-40B4-BE49-F238E27FC236}">
                  <a16:creationId xmlns:a16="http://schemas.microsoft.com/office/drawing/2014/main" id="{8030DDA0-E607-4983-B0C5-35A6348473EF}"/>
                </a:ext>
              </a:extLst>
            </p:cNvPr>
            <p:cNvSpPr/>
            <p:nvPr/>
          </p:nvSpPr>
          <p:spPr>
            <a:xfrm>
              <a:off x="2563900" y="1718367"/>
              <a:ext cx="52988" cy="52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a:extLst>
                <a:ext uri="{FF2B5EF4-FFF2-40B4-BE49-F238E27FC236}">
                  <a16:creationId xmlns:a16="http://schemas.microsoft.com/office/drawing/2014/main" id="{E49488A3-DAD2-47CD-B078-9EB577590DD1}"/>
                </a:ext>
              </a:extLst>
            </p:cNvPr>
            <p:cNvSpPr/>
            <p:nvPr/>
          </p:nvSpPr>
          <p:spPr>
            <a:xfrm>
              <a:off x="2751834" y="1718367"/>
              <a:ext cx="52988" cy="52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a:extLst>
                <a:ext uri="{FF2B5EF4-FFF2-40B4-BE49-F238E27FC236}">
                  <a16:creationId xmlns:a16="http://schemas.microsoft.com/office/drawing/2014/main" id="{E522604E-C3C8-409E-BF0A-ED5D1F00B52E}"/>
                </a:ext>
              </a:extLst>
            </p:cNvPr>
            <p:cNvSpPr/>
            <p:nvPr/>
          </p:nvSpPr>
          <p:spPr>
            <a:xfrm>
              <a:off x="2939767" y="1718367"/>
              <a:ext cx="52988" cy="52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a:extLst>
                <a:ext uri="{FF2B5EF4-FFF2-40B4-BE49-F238E27FC236}">
                  <a16:creationId xmlns:a16="http://schemas.microsoft.com/office/drawing/2014/main" id="{3044FB13-6DC0-438A-BD44-C94DD016C50D}"/>
                </a:ext>
              </a:extLst>
            </p:cNvPr>
            <p:cNvSpPr/>
            <p:nvPr/>
          </p:nvSpPr>
          <p:spPr>
            <a:xfrm>
              <a:off x="3127701" y="1718367"/>
              <a:ext cx="52988" cy="52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a:extLst>
                <a:ext uri="{FF2B5EF4-FFF2-40B4-BE49-F238E27FC236}">
                  <a16:creationId xmlns:a16="http://schemas.microsoft.com/office/drawing/2014/main" id="{A8444EB9-732B-4E63-B97B-D9D644ACB820}"/>
                </a:ext>
              </a:extLst>
            </p:cNvPr>
            <p:cNvSpPr/>
            <p:nvPr/>
          </p:nvSpPr>
          <p:spPr>
            <a:xfrm>
              <a:off x="2188033" y="1835572"/>
              <a:ext cx="52988" cy="52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a:extLst>
                <a:ext uri="{FF2B5EF4-FFF2-40B4-BE49-F238E27FC236}">
                  <a16:creationId xmlns:a16="http://schemas.microsoft.com/office/drawing/2014/main" id="{22DF9CCD-96EA-4178-8541-900C4D563800}"/>
                </a:ext>
              </a:extLst>
            </p:cNvPr>
            <p:cNvSpPr/>
            <p:nvPr/>
          </p:nvSpPr>
          <p:spPr>
            <a:xfrm>
              <a:off x="2375967" y="1835572"/>
              <a:ext cx="52988" cy="52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a:extLst>
                <a:ext uri="{FF2B5EF4-FFF2-40B4-BE49-F238E27FC236}">
                  <a16:creationId xmlns:a16="http://schemas.microsoft.com/office/drawing/2014/main" id="{9F68BF35-CF80-443F-905E-BC5F9CE9A2C3}"/>
                </a:ext>
              </a:extLst>
            </p:cNvPr>
            <p:cNvSpPr/>
            <p:nvPr/>
          </p:nvSpPr>
          <p:spPr>
            <a:xfrm>
              <a:off x="2563900" y="1835572"/>
              <a:ext cx="52988" cy="52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a:extLst>
                <a:ext uri="{FF2B5EF4-FFF2-40B4-BE49-F238E27FC236}">
                  <a16:creationId xmlns:a16="http://schemas.microsoft.com/office/drawing/2014/main" id="{9F27A369-1FCB-4872-9FA5-BC29B4A37419}"/>
                </a:ext>
              </a:extLst>
            </p:cNvPr>
            <p:cNvSpPr/>
            <p:nvPr/>
          </p:nvSpPr>
          <p:spPr>
            <a:xfrm>
              <a:off x="2751834" y="1835572"/>
              <a:ext cx="52988" cy="52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a:extLst>
                <a:ext uri="{FF2B5EF4-FFF2-40B4-BE49-F238E27FC236}">
                  <a16:creationId xmlns:a16="http://schemas.microsoft.com/office/drawing/2014/main" id="{BD7FEA2B-8A89-4D8B-80E4-FFEC0FAA6A8E}"/>
                </a:ext>
              </a:extLst>
            </p:cNvPr>
            <p:cNvSpPr/>
            <p:nvPr/>
          </p:nvSpPr>
          <p:spPr>
            <a:xfrm>
              <a:off x="2939767" y="1835572"/>
              <a:ext cx="52988" cy="52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a:extLst>
                <a:ext uri="{FF2B5EF4-FFF2-40B4-BE49-F238E27FC236}">
                  <a16:creationId xmlns:a16="http://schemas.microsoft.com/office/drawing/2014/main" id="{C08D327F-26B1-484E-AB9C-B468ADA950DB}"/>
                </a:ext>
              </a:extLst>
            </p:cNvPr>
            <p:cNvSpPr/>
            <p:nvPr/>
          </p:nvSpPr>
          <p:spPr>
            <a:xfrm>
              <a:off x="3127701" y="1835572"/>
              <a:ext cx="52988" cy="52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a:extLst>
                <a:ext uri="{FF2B5EF4-FFF2-40B4-BE49-F238E27FC236}">
                  <a16:creationId xmlns:a16="http://schemas.microsoft.com/office/drawing/2014/main" id="{0ECD677B-A428-4FB2-B02B-581B1384C054}"/>
                </a:ext>
              </a:extLst>
            </p:cNvPr>
            <p:cNvSpPr/>
            <p:nvPr/>
          </p:nvSpPr>
          <p:spPr>
            <a:xfrm>
              <a:off x="2188033" y="1952777"/>
              <a:ext cx="52988" cy="52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a:extLst>
                <a:ext uri="{FF2B5EF4-FFF2-40B4-BE49-F238E27FC236}">
                  <a16:creationId xmlns:a16="http://schemas.microsoft.com/office/drawing/2014/main" id="{B423B10D-65BF-4EFF-ACC8-7B772DCAD397}"/>
                </a:ext>
              </a:extLst>
            </p:cNvPr>
            <p:cNvSpPr/>
            <p:nvPr/>
          </p:nvSpPr>
          <p:spPr>
            <a:xfrm>
              <a:off x="2375967" y="1952777"/>
              <a:ext cx="52988" cy="52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a:extLst>
                <a:ext uri="{FF2B5EF4-FFF2-40B4-BE49-F238E27FC236}">
                  <a16:creationId xmlns:a16="http://schemas.microsoft.com/office/drawing/2014/main" id="{70A4123F-5B53-418E-8B7B-750839B0A7ED}"/>
                </a:ext>
              </a:extLst>
            </p:cNvPr>
            <p:cNvSpPr/>
            <p:nvPr/>
          </p:nvSpPr>
          <p:spPr>
            <a:xfrm>
              <a:off x="2563900" y="1952777"/>
              <a:ext cx="52988" cy="52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a:extLst>
                <a:ext uri="{FF2B5EF4-FFF2-40B4-BE49-F238E27FC236}">
                  <a16:creationId xmlns:a16="http://schemas.microsoft.com/office/drawing/2014/main" id="{43846357-9259-4928-AAF5-94BF35E58B20}"/>
                </a:ext>
              </a:extLst>
            </p:cNvPr>
            <p:cNvSpPr/>
            <p:nvPr/>
          </p:nvSpPr>
          <p:spPr>
            <a:xfrm>
              <a:off x="2751834" y="1952777"/>
              <a:ext cx="52988" cy="52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a:extLst>
                <a:ext uri="{FF2B5EF4-FFF2-40B4-BE49-F238E27FC236}">
                  <a16:creationId xmlns:a16="http://schemas.microsoft.com/office/drawing/2014/main" id="{1F014FFD-6D43-4B46-9F6B-1A0A374CFBBD}"/>
                </a:ext>
              </a:extLst>
            </p:cNvPr>
            <p:cNvSpPr/>
            <p:nvPr/>
          </p:nvSpPr>
          <p:spPr>
            <a:xfrm>
              <a:off x="2939767" y="1952777"/>
              <a:ext cx="52988" cy="52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a:extLst>
                <a:ext uri="{FF2B5EF4-FFF2-40B4-BE49-F238E27FC236}">
                  <a16:creationId xmlns:a16="http://schemas.microsoft.com/office/drawing/2014/main" id="{ECE8BCD7-F616-4658-976F-83FA551409BE}"/>
                </a:ext>
              </a:extLst>
            </p:cNvPr>
            <p:cNvSpPr/>
            <p:nvPr/>
          </p:nvSpPr>
          <p:spPr>
            <a:xfrm>
              <a:off x="3127701" y="1952777"/>
              <a:ext cx="52988" cy="52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a:extLst>
              <a:ext uri="{FF2B5EF4-FFF2-40B4-BE49-F238E27FC236}">
                <a16:creationId xmlns:a16="http://schemas.microsoft.com/office/drawing/2014/main" id="{13206FC2-87F8-446A-B448-8FC2285EE6D8}"/>
              </a:ext>
            </a:extLst>
          </p:cNvPr>
          <p:cNvSpPr txBox="1"/>
          <p:nvPr/>
        </p:nvSpPr>
        <p:spPr>
          <a:xfrm>
            <a:off x="563880" y="2491964"/>
            <a:ext cx="6266180" cy="923330"/>
          </a:xfrm>
          <a:prstGeom prst="rect">
            <a:avLst/>
          </a:prstGeom>
          <a:noFill/>
        </p:spPr>
        <p:txBody>
          <a:bodyPr wrap="square" rtlCol="0">
            <a:spAutoFit/>
          </a:bodyPr>
          <a:lstStyle/>
          <a:p>
            <a:pPr algn="dist"/>
            <a:r>
              <a:rPr lang="zh-CN" altLang="en-US" sz="5400" b="1" dirty="0">
                <a:solidFill>
                  <a:schemeClr val="bg1"/>
                </a:solidFill>
                <a:latin typeface="+mj-ea"/>
                <a:ea typeface="+mj-ea"/>
              </a:rPr>
              <a:t>公司年终总结汇报</a:t>
            </a:r>
          </a:p>
        </p:txBody>
      </p:sp>
      <p:sp>
        <p:nvSpPr>
          <p:cNvPr id="10" name="文本框 9">
            <a:extLst>
              <a:ext uri="{FF2B5EF4-FFF2-40B4-BE49-F238E27FC236}">
                <a16:creationId xmlns:a16="http://schemas.microsoft.com/office/drawing/2014/main" id="{B996EDDA-C204-4685-8776-B469F93279A2}"/>
              </a:ext>
            </a:extLst>
          </p:cNvPr>
          <p:cNvSpPr txBox="1"/>
          <p:nvPr/>
        </p:nvSpPr>
        <p:spPr>
          <a:xfrm>
            <a:off x="563880" y="3409855"/>
            <a:ext cx="6266180" cy="276999"/>
          </a:xfrm>
          <a:prstGeom prst="rect">
            <a:avLst/>
          </a:prstGeom>
          <a:noFill/>
        </p:spPr>
        <p:txBody>
          <a:bodyPr wrap="square" rtlCol="0">
            <a:spAutoFit/>
          </a:bodyPr>
          <a:lstStyle/>
          <a:p>
            <a:pPr algn="dist"/>
            <a:r>
              <a:rPr lang="en-US" altLang="zh-CN" sz="1200" dirty="0">
                <a:solidFill>
                  <a:schemeClr val="bg1"/>
                </a:solidFill>
                <a:latin typeface="+mn-ea"/>
              </a:rPr>
              <a:t>COMPANY YEAR-END SUMMARY REPORT</a:t>
            </a:r>
            <a:endParaRPr lang="zh-CN" altLang="en-US" sz="1200" dirty="0">
              <a:solidFill>
                <a:schemeClr val="bg1"/>
              </a:solidFill>
              <a:latin typeface="+mn-ea"/>
            </a:endParaRPr>
          </a:p>
        </p:txBody>
      </p:sp>
      <p:sp>
        <p:nvSpPr>
          <p:cNvPr id="15" name="文本框 14">
            <a:extLst>
              <a:ext uri="{FF2B5EF4-FFF2-40B4-BE49-F238E27FC236}">
                <a16:creationId xmlns:a16="http://schemas.microsoft.com/office/drawing/2014/main" id="{781FC963-8541-4FC5-A6AC-97AA3B0121BC}"/>
              </a:ext>
            </a:extLst>
          </p:cNvPr>
          <p:cNvSpPr txBox="1"/>
          <p:nvPr/>
        </p:nvSpPr>
        <p:spPr>
          <a:xfrm>
            <a:off x="937158" y="5437463"/>
            <a:ext cx="1848587" cy="307777"/>
          </a:xfrm>
          <a:prstGeom prst="rect">
            <a:avLst/>
          </a:prstGeom>
          <a:noFill/>
        </p:spPr>
        <p:txBody>
          <a:bodyPr wrap="square" rtlCol="0">
            <a:spAutoFit/>
          </a:bodyPr>
          <a:lstStyle/>
          <a:p>
            <a:r>
              <a:rPr lang="zh-CN" altLang="en-US" sz="1400" dirty="0">
                <a:solidFill>
                  <a:schemeClr val="bg1"/>
                </a:solidFill>
                <a:latin typeface="+mn-ea"/>
              </a:rPr>
              <a:t>汇报人：</a:t>
            </a:r>
            <a:r>
              <a:rPr lang="en-US" altLang="zh-CN" sz="1400" dirty="0" err="1">
                <a:solidFill>
                  <a:schemeClr val="bg1"/>
                </a:solidFill>
                <a:latin typeface="+mn-ea"/>
              </a:rPr>
              <a:t>OfficePLUS</a:t>
            </a:r>
            <a:endParaRPr lang="zh-CN" altLang="en-US" sz="1400" dirty="0">
              <a:solidFill>
                <a:schemeClr val="bg1"/>
              </a:solidFill>
              <a:latin typeface="+mn-ea"/>
            </a:endParaRPr>
          </a:p>
        </p:txBody>
      </p:sp>
      <p:pic>
        <p:nvPicPr>
          <p:cNvPr id="9" name="Picture 28">
            <a:extLst>
              <a:ext uri="{FF2B5EF4-FFF2-40B4-BE49-F238E27FC236}">
                <a16:creationId xmlns:a16="http://schemas.microsoft.com/office/drawing/2014/main" id="{E28FDEE4-25BB-4ECF-8CA0-5F9BDC2232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1773" y="1361764"/>
            <a:ext cx="8973447" cy="5496236"/>
          </a:xfrm>
          <a:prstGeom prst="rect">
            <a:avLst/>
          </a:prstGeom>
          <a:effectLst>
            <a:outerShdw blurRad="50800" dist="38100" dir="5400000" algn="t" rotWithShape="0">
              <a:prstClr val="black">
                <a:alpha val="40000"/>
              </a:prstClr>
            </a:outerShdw>
          </a:effectLst>
        </p:spPr>
      </p:pic>
      <p:pic>
        <p:nvPicPr>
          <p:cNvPr id="61" name="图片 60" descr="桌子上放着笔记本电脑&#10;&#10;描述已自动生成">
            <a:extLst>
              <a:ext uri="{FF2B5EF4-FFF2-40B4-BE49-F238E27FC236}">
                <a16:creationId xmlns:a16="http://schemas.microsoft.com/office/drawing/2014/main" id="{AEB80CF5-6B98-4053-8ECA-DF064433EB45}"/>
              </a:ext>
            </a:extLst>
          </p:cNvPr>
          <p:cNvPicPr>
            <a:picLocks/>
          </p:cNvPicPr>
          <p:nvPr/>
        </p:nvPicPr>
        <p:blipFill rotWithShape="1">
          <a:blip r:embed="rId5">
            <a:extLst>
              <a:ext uri="{28A0092B-C50C-407E-A947-70E740481C1C}">
                <a14:useLocalDpi xmlns:a14="http://schemas.microsoft.com/office/drawing/2010/main" val="0"/>
              </a:ext>
            </a:extLst>
          </a:blip>
          <a:srcRect t="883" b="883"/>
          <a:stretch/>
        </p:blipFill>
        <p:spPr>
          <a:xfrm>
            <a:off x="7488325" y="1948845"/>
            <a:ext cx="6200870" cy="4060889"/>
          </a:xfrm>
          <a:prstGeom prst="rect">
            <a:avLst/>
          </a:prstGeom>
        </p:spPr>
      </p:pic>
      <p:sp>
        <p:nvSpPr>
          <p:cNvPr id="20" name="iconfont-10043-4933375">
            <a:extLst>
              <a:ext uri="{FF2B5EF4-FFF2-40B4-BE49-F238E27FC236}">
                <a16:creationId xmlns:a16="http://schemas.microsoft.com/office/drawing/2014/main" id="{9FCDE572-D65A-4440-A493-3E7FA6A6F021}"/>
              </a:ext>
            </a:extLst>
          </p:cNvPr>
          <p:cNvSpPr/>
          <p:nvPr/>
        </p:nvSpPr>
        <p:spPr>
          <a:xfrm>
            <a:off x="704943" y="5508807"/>
            <a:ext cx="165088" cy="165088"/>
          </a:xfrm>
          <a:custGeom>
            <a:avLst/>
            <a:gdLst>
              <a:gd name="T0" fmla="*/ 7360 w 11200"/>
              <a:gd name="T1" fmla="*/ 5880 h 11200"/>
              <a:gd name="T2" fmla="*/ 8800 w 11200"/>
              <a:gd name="T3" fmla="*/ 3200 h 11200"/>
              <a:gd name="T4" fmla="*/ 5600 w 11200"/>
              <a:gd name="T5" fmla="*/ 0 h 11200"/>
              <a:gd name="T6" fmla="*/ 2400 w 11200"/>
              <a:gd name="T7" fmla="*/ 3200 h 11200"/>
              <a:gd name="T8" fmla="*/ 3840 w 11200"/>
              <a:gd name="T9" fmla="*/ 5880 h 11200"/>
              <a:gd name="T10" fmla="*/ 0 w 11200"/>
              <a:gd name="T11" fmla="*/ 11200 h 11200"/>
              <a:gd name="T12" fmla="*/ 800 w 11200"/>
              <a:gd name="T13" fmla="*/ 11200 h 11200"/>
              <a:gd name="T14" fmla="*/ 5600 w 11200"/>
              <a:gd name="T15" fmla="*/ 6400 h 11200"/>
              <a:gd name="T16" fmla="*/ 10400 w 11200"/>
              <a:gd name="T17" fmla="*/ 11200 h 11200"/>
              <a:gd name="T18" fmla="*/ 11200 w 11200"/>
              <a:gd name="T19" fmla="*/ 11200 h 11200"/>
              <a:gd name="T20" fmla="*/ 7360 w 11200"/>
              <a:gd name="T21" fmla="*/ 5880 h 11200"/>
              <a:gd name="T22" fmla="*/ 5600 w 11200"/>
              <a:gd name="T23" fmla="*/ 5600 h 11200"/>
              <a:gd name="T24" fmla="*/ 3200 w 11200"/>
              <a:gd name="T25" fmla="*/ 3200 h 11200"/>
              <a:gd name="T26" fmla="*/ 5600 w 11200"/>
              <a:gd name="T27" fmla="*/ 800 h 11200"/>
              <a:gd name="T28" fmla="*/ 8000 w 11200"/>
              <a:gd name="T29" fmla="*/ 3200 h 11200"/>
              <a:gd name="T30" fmla="*/ 5600 w 11200"/>
              <a:gd name="T31" fmla="*/ 5600 h 1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00" h="11200">
                <a:moveTo>
                  <a:pt x="7360" y="5880"/>
                </a:moveTo>
                <a:cubicBezTo>
                  <a:pt x="8240" y="5320"/>
                  <a:pt x="8800" y="4320"/>
                  <a:pt x="8800" y="3200"/>
                </a:cubicBezTo>
                <a:cubicBezTo>
                  <a:pt x="8800" y="1440"/>
                  <a:pt x="7360" y="0"/>
                  <a:pt x="5600" y="0"/>
                </a:cubicBezTo>
                <a:cubicBezTo>
                  <a:pt x="3840" y="0"/>
                  <a:pt x="2400" y="1440"/>
                  <a:pt x="2400" y="3200"/>
                </a:cubicBezTo>
                <a:cubicBezTo>
                  <a:pt x="2400" y="4320"/>
                  <a:pt x="2960" y="5320"/>
                  <a:pt x="3840" y="5880"/>
                </a:cubicBezTo>
                <a:cubicBezTo>
                  <a:pt x="1600" y="6600"/>
                  <a:pt x="0" y="8720"/>
                  <a:pt x="0" y="11200"/>
                </a:cubicBezTo>
                <a:lnTo>
                  <a:pt x="800" y="11200"/>
                </a:lnTo>
                <a:cubicBezTo>
                  <a:pt x="800" y="8560"/>
                  <a:pt x="2960" y="6400"/>
                  <a:pt x="5600" y="6400"/>
                </a:cubicBezTo>
                <a:cubicBezTo>
                  <a:pt x="8240" y="6400"/>
                  <a:pt x="10400" y="8560"/>
                  <a:pt x="10400" y="11200"/>
                </a:cubicBezTo>
                <a:lnTo>
                  <a:pt x="11200" y="11200"/>
                </a:lnTo>
                <a:cubicBezTo>
                  <a:pt x="11200" y="8720"/>
                  <a:pt x="9600" y="6600"/>
                  <a:pt x="7360" y="5880"/>
                </a:cubicBezTo>
                <a:close/>
                <a:moveTo>
                  <a:pt x="5600" y="5600"/>
                </a:moveTo>
                <a:cubicBezTo>
                  <a:pt x="4280" y="5600"/>
                  <a:pt x="3200" y="4520"/>
                  <a:pt x="3200" y="3200"/>
                </a:cubicBezTo>
                <a:cubicBezTo>
                  <a:pt x="3200" y="1880"/>
                  <a:pt x="4280" y="800"/>
                  <a:pt x="5600" y="800"/>
                </a:cubicBezTo>
                <a:cubicBezTo>
                  <a:pt x="6920" y="800"/>
                  <a:pt x="8000" y="1880"/>
                  <a:pt x="8000" y="3200"/>
                </a:cubicBezTo>
                <a:cubicBezTo>
                  <a:pt x="8000" y="4520"/>
                  <a:pt x="6920" y="5600"/>
                  <a:pt x="5600" y="56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组合 31">
            <a:extLst>
              <a:ext uri="{FF2B5EF4-FFF2-40B4-BE49-F238E27FC236}">
                <a16:creationId xmlns:a16="http://schemas.microsoft.com/office/drawing/2014/main" id="{9617F1C0-3D4B-449D-B103-C61CBBA8793E}"/>
              </a:ext>
            </a:extLst>
          </p:cNvPr>
          <p:cNvGrpSpPr/>
          <p:nvPr/>
        </p:nvGrpSpPr>
        <p:grpSpPr>
          <a:xfrm>
            <a:off x="663590" y="825572"/>
            <a:ext cx="239021" cy="172184"/>
            <a:chOff x="801109" y="625033"/>
            <a:chExt cx="529980" cy="217170"/>
          </a:xfrm>
        </p:grpSpPr>
        <p:cxnSp>
          <p:nvCxnSpPr>
            <p:cNvPr id="26" name="直接连接符 25">
              <a:extLst>
                <a:ext uri="{FF2B5EF4-FFF2-40B4-BE49-F238E27FC236}">
                  <a16:creationId xmlns:a16="http://schemas.microsoft.com/office/drawing/2014/main" id="{FBA486AE-3919-45D0-B68F-3C113A63F8A5}"/>
                </a:ext>
              </a:extLst>
            </p:cNvPr>
            <p:cNvCxnSpPr>
              <a:cxnSpLocks/>
            </p:cNvCxnSpPr>
            <p:nvPr/>
          </p:nvCxnSpPr>
          <p:spPr>
            <a:xfrm>
              <a:off x="801109" y="625033"/>
              <a:ext cx="529980" cy="0"/>
            </a:xfrm>
            <a:prstGeom prst="line">
              <a:avLst/>
            </a:prstGeom>
            <a:ln w="190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0439ECFE-A468-492F-8AEB-9ECD976251E6}"/>
                </a:ext>
              </a:extLst>
            </p:cNvPr>
            <p:cNvCxnSpPr>
              <a:cxnSpLocks/>
            </p:cNvCxnSpPr>
            <p:nvPr/>
          </p:nvCxnSpPr>
          <p:spPr>
            <a:xfrm>
              <a:off x="801109" y="733618"/>
              <a:ext cx="529980" cy="0"/>
            </a:xfrm>
            <a:prstGeom prst="line">
              <a:avLst/>
            </a:prstGeom>
            <a:ln w="190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0895FA4F-3B7C-4A09-B177-7A8EE6F333A4}"/>
                </a:ext>
              </a:extLst>
            </p:cNvPr>
            <p:cNvCxnSpPr>
              <a:cxnSpLocks/>
            </p:cNvCxnSpPr>
            <p:nvPr/>
          </p:nvCxnSpPr>
          <p:spPr>
            <a:xfrm>
              <a:off x="801109" y="842203"/>
              <a:ext cx="529980" cy="0"/>
            </a:xfrm>
            <a:prstGeom prst="line">
              <a:avLst/>
            </a:prstGeom>
            <a:ln w="19050" cap="rnd">
              <a:solidFill>
                <a:schemeClr val="bg1"/>
              </a:solidFill>
              <a:round/>
            </a:ln>
          </p:spPr>
          <p:style>
            <a:lnRef idx="1">
              <a:schemeClr val="accent1"/>
            </a:lnRef>
            <a:fillRef idx="0">
              <a:schemeClr val="accent1"/>
            </a:fillRef>
            <a:effectRef idx="0">
              <a:schemeClr val="accent1"/>
            </a:effectRef>
            <a:fontRef idx="minor">
              <a:schemeClr val="tx1"/>
            </a:fontRef>
          </p:style>
        </p:cxnSp>
      </p:grpSp>
      <p:sp>
        <p:nvSpPr>
          <p:cNvPr id="33" name="文本框 32">
            <a:extLst>
              <a:ext uri="{FF2B5EF4-FFF2-40B4-BE49-F238E27FC236}">
                <a16:creationId xmlns:a16="http://schemas.microsoft.com/office/drawing/2014/main" id="{B3AB5BD2-8548-4E6E-82DA-9C5F2F0976C2}"/>
              </a:ext>
            </a:extLst>
          </p:cNvPr>
          <p:cNvSpPr txBox="1"/>
          <p:nvPr/>
        </p:nvSpPr>
        <p:spPr>
          <a:xfrm>
            <a:off x="921759" y="757775"/>
            <a:ext cx="1863986" cy="307777"/>
          </a:xfrm>
          <a:prstGeom prst="rect">
            <a:avLst/>
          </a:prstGeom>
          <a:noFill/>
        </p:spPr>
        <p:txBody>
          <a:bodyPr wrap="square" rtlCol="0">
            <a:spAutoFit/>
          </a:bodyPr>
          <a:lstStyle/>
          <a:p>
            <a:r>
              <a:rPr lang="en-US" altLang="zh-CN" sz="1400">
                <a:solidFill>
                  <a:schemeClr val="bg1"/>
                </a:solidFill>
                <a:latin typeface="+mn-ea"/>
              </a:rPr>
              <a:t>SUMMARY REPORT</a:t>
            </a:r>
            <a:endParaRPr lang="zh-CN" altLang="en-US" sz="1400">
              <a:solidFill>
                <a:schemeClr val="bg1"/>
              </a:solidFill>
              <a:latin typeface="+mn-ea"/>
            </a:endParaRPr>
          </a:p>
        </p:txBody>
      </p:sp>
      <p:sp>
        <p:nvSpPr>
          <p:cNvPr id="19" name="文本框 18">
            <a:extLst>
              <a:ext uri="{FF2B5EF4-FFF2-40B4-BE49-F238E27FC236}">
                <a16:creationId xmlns:a16="http://schemas.microsoft.com/office/drawing/2014/main" id="{194558CE-9EB6-43F9-BA1C-664A7546F443}"/>
              </a:ext>
            </a:extLst>
          </p:cNvPr>
          <p:cNvSpPr txBox="1"/>
          <p:nvPr/>
        </p:nvSpPr>
        <p:spPr>
          <a:xfrm>
            <a:off x="3538234" y="5437463"/>
            <a:ext cx="2557765" cy="307777"/>
          </a:xfrm>
          <a:prstGeom prst="rect">
            <a:avLst/>
          </a:prstGeom>
          <a:noFill/>
        </p:spPr>
        <p:txBody>
          <a:bodyPr wrap="square" rtlCol="0">
            <a:spAutoFit/>
          </a:bodyPr>
          <a:lstStyle/>
          <a:p>
            <a:r>
              <a:rPr lang="zh-CN" altLang="en-US" sz="1400" dirty="0">
                <a:solidFill>
                  <a:schemeClr val="bg1"/>
                </a:solidFill>
                <a:latin typeface="+mn-ea"/>
              </a:rPr>
              <a:t>汇报时间：</a:t>
            </a:r>
            <a:r>
              <a:rPr lang="en-US" altLang="zh-CN" sz="1400" dirty="0">
                <a:solidFill>
                  <a:schemeClr val="bg1"/>
                </a:solidFill>
                <a:latin typeface="+mn-ea"/>
              </a:rPr>
              <a:t>20XX.12</a:t>
            </a:r>
            <a:endParaRPr lang="zh-CN" altLang="en-US" sz="1400" dirty="0">
              <a:solidFill>
                <a:schemeClr val="bg1"/>
              </a:solidFill>
              <a:latin typeface="+mn-ea"/>
            </a:endParaRPr>
          </a:p>
        </p:txBody>
      </p:sp>
      <p:pic>
        <p:nvPicPr>
          <p:cNvPr id="5" name="图形 4">
            <a:extLst>
              <a:ext uri="{FF2B5EF4-FFF2-40B4-BE49-F238E27FC236}">
                <a16:creationId xmlns:a16="http://schemas.microsoft.com/office/drawing/2014/main" id="{E6331D58-3B2B-4D7D-B1D5-9B6806CE0475}"/>
              </a:ext>
            </a:extLst>
          </p:cNvPr>
          <p:cNvPicPr>
            <a:picLocks/>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64666" y="5467454"/>
            <a:ext cx="247794" cy="247794"/>
          </a:xfrm>
          <a:prstGeom prst="rect">
            <a:avLst/>
          </a:prstGeom>
        </p:spPr>
      </p:pic>
      <p:cxnSp>
        <p:nvCxnSpPr>
          <p:cNvPr id="8" name="直接连接符 7">
            <a:extLst>
              <a:ext uri="{FF2B5EF4-FFF2-40B4-BE49-F238E27FC236}">
                <a16:creationId xmlns:a16="http://schemas.microsoft.com/office/drawing/2014/main" id="{B05A4756-F5B6-416F-BFD5-A0924CAAE388}"/>
              </a:ext>
            </a:extLst>
          </p:cNvPr>
          <p:cNvCxnSpPr>
            <a:cxnSpLocks/>
          </p:cNvCxnSpPr>
          <p:nvPr/>
        </p:nvCxnSpPr>
        <p:spPr>
          <a:xfrm>
            <a:off x="2956560" y="5500890"/>
            <a:ext cx="0" cy="1809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5" name="图片 24">
            <a:hlinkClick r:id="rId8"/>
            <a:extLst>
              <a:ext uri="{FF2B5EF4-FFF2-40B4-BE49-F238E27FC236}">
                <a16:creationId xmlns:a16="http://schemas.microsoft.com/office/drawing/2014/main" id="{AA158CBA-0C66-48F0-8425-00507187A9C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99904" y="789607"/>
            <a:ext cx="1618996" cy="215867"/>
          </a:xfrm>
          <a:prstGeom prst="rect">
            <a:avLst/>
          </a:prstGeom>
        </p:spPr>
      </p:pic>
      <p:cxnSp>
        <p:nvCxnSpPr>
          <p:cNvPr id="64" name="直接连接符 63">
            <a:extLst>
              <a:ext uri="{FF2B5EF4-FFF2-40B4-BE49-F238E27FC236}">
                <a16:creationId xmlns:a16="http://schemas.microsoft.com/office/drawing/2014/main" id="{6AE5706F-D3F5-4E74-8730-3B71585845ED}"/>
              </a:ext>
            </a:extLst>
          </p:cNvPr>
          <p:cNvCxnSpPr>
            <a:cxnSpLocks/>
          </p:cNvCxnSpPr>
          <p:nvPr/>
        </p:nvCxnSpPr>
        <p:spPr>
          <a:xfrm>
            <a:off x="663590" y="3726407"/>
            <a:ext cx="6050575" cy="0"/>
          </a:xfrm>
          <a:prstGeom prst="line">
            <a:avLst/>
          </a:prstGeom>
          <a:ln w="41275">
            <a:gradFill>
              <a:gsLst>
                <a:gs pos="0">
                  <a:schemeClr val="bg1"/>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020781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EA51E34E-F92A-4ED9-BB95-B882076522D1}"/>
              </a:ext>
            </a:extLst>
          </p:cNvPr>
          <p:cNvGrpSpPr/>
          <p:nvPr/>
        </p:nvGrpSpPr>
        <p:grpSpPr>
          <a:xfrm>
            <a:off x="660400" y="668833"/>
            <a:ext cx="3732264" cy="405821"/>
            <a:chOff x="641985" y="219027"/>
            <a:chExt cx="3732264" cy="405821"/>
          </a:xfrm>
        </p:grpSpPr>
        <p:sp>
          <p:nvSpPr>
            <p:cNvPr id="23" name="infographic-diagram_15452">
              <a:extLst>
                <a:ext uri="{FF2B5EF4-FFF2-40B4-BE49-F238E27FC236}">
                  <a16:creationId xmlns:a16="http://schemas.microsoft.com/office/drawing/2014/main" id="{7CBD92CD-5A7F-4D76-9921-BEBA2E550B00}"/>
                </a:ext>
              </a:extLst>
            </p:cNvPr>
            <p:cNvSpPr/>
            <p:nvPr/>
          </p:nvSpPr>
          <p:spPr>
            <a:xfrm>
              <a:off x="641985" y="219027"/>
              <a:ext cx="310068" cy="332606"/>
            </a:xfrm>
            <a:custGeom>
              <a:avLst/>
              <a:gdLst>
                <a:gd name="connsiteX0" fmla="*/ 121763 h 600884"/>
                <a:gd name="connsiteY0" fmla="*/ 121763 h 600884"/>
                <a:gd name="connsiteX1" fmla="*/ 121763 h 600884"/>
                <a:gd name="connsiteY1" fmla="*/ 121763 h 600884"/>
                <a:gd name="connsiteX2" fmla="*/ 121763 h 600884"/>
                <a:gd name="connsiteY2" fmla="*/ 121763 h 600884"/>
                <a:gd name="connsiteX3" fmla="*/ 121763 h 600884"/>
                <a:gd name="connsiteY3" fmla="*/ 121763 h 600884"/>
                <a:gd name="connsiteX4" fmla="*/ 121763 h 600884"/>
                <a:gd name="connsiteY4" fmla="*/ 121763 h 600884"/>
                <a:gd name="connsiteX5" fmla="*/ 121763 h 600884"/>
                <a:gd name="connsiteY5" fmla="*/ 121763 h 600884"/>
                <a:gd name="connsiteX6" fmla="*/ 121763 h 600884"/>
                <a:gd name="connsiteY6" fmla="*/ 121763 h 600884"/>
                <a:gd name="connsiteX7" fmla="*/ 121763 h 600884"/>
                <a:gd name="connsiteY7" fmla="*/ 121763 h 600884"/>
                <a:gd name="connsiteX8" fmla="*/ 121763 h 600884"/>
                <a:gd name="connsiteY8" fmla="*/ 121763 h 600884"/>
                <a:gd name="connsiteX9" fmla="*/ 121763 h 600884"/>
                <a:gd name="connsiteY9" fmla="*/ 121763 h 600884"/>
                <a:gd name="connsiteX10" fmla="*/ 121763 h 600884"/>
                <a:gd name="connsiteY10" fmla="*/ 121763 h 600884"/>
                <a:gd name="connsiteX11" fmla="*/ 121763 h 600884"/>
                <a:gd name="connsiteY11" fmla="*/ 121763 h 600884"/>
                <a:gd name="connsiteX12" fmla="*/ 121763 h 600884"/>
                <a:gd name="connsiteY12" fmla="*/ 121763 h 600884"/>
                <a:gd name="connsiteX13" fmla="*/ 121763 h 600884"/>
                <a:gd name="connsiteY13" fmla="*/ 121763 h 600884"/>
                <a:gd name="connsiteX14" fmla="*/ 121763 h 600884"/>
                <a:gd name="connsiteY14" fmla="*/ 121763 h 600884"/>
                <a:gd name="connsiteX15" fmla="*/ 121763 h 600884"/>
                <a:gd name="connsiteY15" fmla="*/ 121763 h 600884"/>
                <a:gd name="connsiteX16" fmla="*/ 121763 h 600884"/>
                <a:gd name="connsiteY16" fmla="*/ 121763 h 600884"/>
                <a:gd name="connsiteX17" fmla="*/ 121763 h 600884"/>
                <a:gd name="connsiteY17" fmla="*/ 121763 h 600884"/>
                <a:gd name="connsiteX18" fmla="*/ 121763 h 600884"/>
                <a:gd name="connsiteY18" fmla="*/ 121763 h 600884"/>
                <a:gd name="connsiteX19" fmla="*/ 121763 h 600884"/>
                <a:gd name="connsiteY19" fmla="*/ 121763 h 600884"/>
                <a:gd name="connsiteX20" fmla="*/ 121763 h 600884"/>
                <a:gd name="connsiteY20" fmla="*/ 121763 h 600884"/>
                <a:gd name="connsiteX21" fmla="*/ 121763 h 600884"/>
                <a:gd name="connsiteY21" fmla="*/ 121763 h 600884"/>
                <a:gd name="connsiteX22" fmla="*/ 121763 h 600884"/>
                <a:gd name="connsiteY22" fmla="*/ 121763 h 600884"/>
                <a:gd name="connsiteX23" fmla="*/ 121763 h 600884"/>
                <a:gd name="connsiteY23" fmla="*/ 121763 h 600884"/>
                <a:gd name="connsiteX24" fmla="*/ 121763 h 600884"/>
                <a:gd name="connsiteY24" fmla="*/ 121763 h 600884"/>
                <a:gd name="connsiteX25" fmla="*/ 121763 h 600884"/>
                <a:gd name="connsiteY25" fmla="*/ 121763 h 600884"/>
                <a:gd name="connsiteX26" fmla="*/ 121763 h 600884"/>
                <a:gd name="connsiteY26" fmla="*/ 121763 h 600884"/>
                <a:gd name="connsiteX27" fmla="*/ 121763 h 600884"/>
                <a:gd name="connsiteY27" fmla="*/ 121763 h 600884"/>
                <a:gd name="connsiteX28" fmla="*/ 121763 h 600884"/>
                <a:gd name="connsiteY28" fmla="*/ 121763 h 600884"/>
                <a:gd name="connsiteX29" fmla="*/ 121763 h 600884"/>
                <a:gd name="connsiteY29" fmla="*/ 121763 h 600884"/>
                <a:gd name="connsiteX30" fmla="*/ 121763 h 600884"/>
                <a:gd name="connsiteY30" fmla="*/ 121763 h 600884"/>
                <a:gd name="connsiteX31" fmla="*/ 121763 h 600884"/>
                <a:gd name="connsiteY31" fmla="*/ 121763 h 600884"/>
                <a:gd name="connsiteX32" fmla="*/ 121763 h 600884"/>
                <a:gd name="connsiteY32" fmla="*/ 121763 h 600884"/>
                <a:gd name="connsiteX33" fmla="*/ 121763 h 600884"/>
                <a:gd name="connsiteY33" fmla="*/ 121763 h 6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64989" h="606057">
                  <a:moveTo>
                    <a:pt x="16143" y="573798"/>
                  </a:moveTo>
                  <a:lnTo>
                    <a:pt x="548846" y="573798"/>
                  </a:lnTo>
                  <a:cubicBezTo>
                    <a:pt x="557725" y="573798"/>
                    <a:pt x="564989" y="581056"/>
                    <a:pt x="564989" y="589928"/>
                  </a:cubicBezTo>
                  <a:cubicBezTo>
                    <a:pt x="564989" y="598799"/>
                    <a:pt x="557725" y="606057"/>
                    <a:pt x="548846" y="606057"/>
                  </a:cubicBezTo>
                  <a:lnTo>
                    <a:pt x="16143" y="606057"/>
                  </a:lnTo>
                  <a:cubicBezTo>
                    <a:pt x="7264" y="606057"/>
                    <a:pt x="0" y="598799"/>
                    <a:pt x="0" y="589928"/>
                  </a:cubicBezTo>
                  <a:cubicBezTo>
                    <a:pt x="0" y="581056"/>
                    <a:pt x="7264" y="573798"/>
                    <a:pt x="16143" y="573798"/>
                  </a:cubicBezTo>
                  <a:close/>
                  <a:moveTo>
                    <a:pt x="48465" y="193425"/>
                  </a:moveTo>
                  <a:lnTo>
                    <a:pt x="125915" y="193425"/>
                  </a:lnTo>
                  <a:cubicBezTo>
                    <a:pt x="144471" y="193425"/>
                    <a:pt x="158186" y="207932"/>
                    <a:pt x="158186" y="225663"/>
                  </a:cubicBezTo>
                  <a:lnTo>
                    <a:pt x="158186" y="507746"/>
                  </a:lnTo>
                  <a:cubicBezTo>
                    <a:pt x="158186" y="525477"/>
                    <a:pt x="144471" y="539984"/>
                    <a:pt x="125915" y="539984"/>
                  </a:cubicBezTo>
                  <a:lnTo>
                    <a:pt x="48465" y="539984"/>
                  </a:lnTo>
                  <a:cubicBezTo>
                    <a:pt x="30716" y="539984"/>
                    <a:pt x="16194" y="525477"/>
                    <a:pt x="16194" y="507746"/>
                  </a:cubicBezTo>
                  <a:lnTo>
                    <a:pt x="16194" y="225663"/>
                  </a:lnTo>
                  <a:cubicBezTo>
                    <a:pt x="16194" y="207932"/>
                    <a:pt x="30716" y="193425"/>
                    <a:pt x="48465" y="193425"/>
                  </a:cubicBezTo>
                  <a:close/>
                  <a:moveTo>
                    <a:pt x="447906" y="107142"/>
                  </a:moveTo>
                  <a:lnTo>
                    <a:pt x="526217" y="107142"/>
                  </a:lnTo>
                  <a:cubicBezTo>
                    <a:pt x="543979" y="107142"/>
                    <a:pt x="558511" y="121651"/>
                    <a:pt x="558511" y="139384"/>
                  </a:cubicBezTo>
                  <a:lnTo>
                    <a:pt x="558511" y="507742"/>
                  </a:lnTo>
                  <a:cubicBezTo>
                    <a:pt x="558511" y="525475"/>
                    <a:pt x="543979" y="539984"/>
                    <a:pt x="526217" y="539984"/>
                  </a:cubicBezTo>
                  <a:lnTo>
                    <a:pt x="447906" y="539984"/>
                  </a:lnTo>
                  <a:cubicBezTo>
                    <a:pt x="430144" y="539984"/>
                    <a:pt x="415612" y="525475"/>
                    <a:pt x="415612" y="507742"/>
                  </a:cubicBezTo>
                  <a:lnTo>
                    <a:pt x="415612" y="139384"/>
                  </a:lnTo>
                  <a:cubicBezTo>
                    <a:pt x="415612" y="121651"/>
                    <a:pt x="430144" y="107142"/>
                    <a:pt x="447906" y="107142"/>
                  </a:cubicBezTo>
                  <a:close/>
                  <a:moveTo>
                    <a:pt x="246967" y="0"/>
                  </a:moveTo>
                  <a:lnTo>
                    <a:pt x="325278" y="0"/>
                  </a:lnTo>
                  <a:cubicBezTo>
                    <a:pt x="343040" y="0"/>
                    <a:pt x="357572" y="14507"/>
                    <a:pt x="357572" y="32238"/>
                  </a:cubicBezTo>
                  <a:lnTo>
                    <a:pt x="357572" y="507746"/>
                  </a:lnTo>
                  <a:cubicBezTo>
                    <a:pt x="357572" y="525477"/>
                    <a:pt x="343040" y="539984"/>
                    <a:pt x="325278" y="539984"/>
                  </a:cubicBezTo>
                  <a:lnTo>
                    <a:pt x="246967" y="539984"/>
                  </a:lnTo>
                  <a:cubicBezTo>
                    <a:pt x="229205" y="539984"/>
                    <a:pt x="214673" y="525477"/>
                    <a:pt x="214673" y="507746"/>
                  </a:cubicBezTo>
                  <a:lnTo>
                    <a:pt x="214673" y="32238"/>
                  </a:lnTo>
                  <a:cubicBezTo>
                    <a:pt x="214673" y="14507"/>
                    <a:pt x="229205" y="0"/>
                    <a:pt x="2469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ea"/>
                <a:ea typeface="+mj-ea"/>
              </a:endParaRPr>
            </a:p>
          </p:txBody>
        </p:sp>
        <p:sp>
          <p:nvSpPr>
            <p:cNvPr id="24" name="文本框 23">
              <a:extLst>
                <a:ext uri="{FF2B5EF4-FFF2-40B4-BE49-F238E27FC236}">
                  <a16:creationId xmlns:a16="http://schemas.microsoft.com/office/drawing/2014/main" id="{4C55071F-8177-4173-B972-29DB4278BC02}"/>
                </a:ext>
              </a:extLst>
            </p:cNvPr>
            <p:cNvSpPr txBox="1"/>
            <p:nvPr/>
          </p:nvSpPr>
          <p:spPr>
            <a:xfrm>
              <a:off x="941432" y="224738"/>
              <a:ext cx="1377696" cy="400110"/>
            </a:xfrm>
            <a:prstGeom prst="rect">
              <a:avLst/>
            </a:prstGeom>
            <a:noFill/>
          </p:spPr>
          <p:txBody>
            <a:bodyPr wrap="square" rtlCol="0">
              <a:spAutoFit/>
            </a:bodyPr>
            <a:lstStyle/>
            <a:p>
              <a:r>
                <a:rPr lang="zh-CN" altLang="en-US" sz="2000" b="1" dirty="0">
                  <a:solidFill>
                    <a:schemeClr val="bg1"/>
                  </a:solidFill>
                  <a:effectLst>
                    <a:outerShdw blurRad="50800" dist="38100" dir="2700000" algn="tl" rotWithShape="0">
                      <a:prstClr val="black">
                        <a:alpha val="40000"/>
                      </a:prstClr>
                    </a:outerShdw>
                  </a:effectLst>
                  <a:latin typeface="+mj-ea"/>
                  <a:ea typeface="+mj-ea"/>
                </a:rPr>
                <a:t>业务亮点</a:t>
              </a:r>
            </a:p>
          </p:txBody>
        </p:sp>
        <p:sp>
          <p:nvSpPr>
            <p:cNvPr id="25" name="文本框 24">
              <a:extLst>
                <a:ext uri="{FF2B5EF4-FFF2-40B4-BE49-F238E27FC236}">
                  <a16:creationId xmlns:a16="http://schemas.microsoft.com/office/drawing/2014/main" id="{622B1A5D-9631-454E-A3FF-6B0A5BC7935E}"/>
                </a:ext>
              </a:extLst>
            </p:cNvPr>
            <p:cNvSpPr txBox="1"/>
            <p:nvPr/>
          </p:nvSpPr>
          <p:spPr>
            <a:xfrm>
              <a:off x="2024071" y="278325"/>
              <a:ext cx="2350178" cy="307777"/>
            </a:xfrm>
            <a:prstGeom prst="rect">
              <a:avLst/>
            </a:prstGeom>
            <a:noFill/>
          </p:spPr>
          <p:txBody>
            <a:bodyPr wrap="square" rtlCol="0">
              <a:spAutoFit/>
            </a:bodyPr>
            <a:lstStyle/>
            <a:p>
              <a:r>
                <a:rPr lang="en-US" altLang="zh-CN" sz="1400" dirty="0">
                  <a:solidFill>
                    <a:schemeClr val="bg1"/>
                  </a:solidFill>
                  <a:effectLst>
                    <a:outerShdw blurRad="50800" dist="38100" dir="2700000" algn="tl" rotWithShape="0">
                      <a:prstClr val="black">
                        <a:alpha val="40000"/>
                      </a:prstClr>
                    </a:outerShdw>
                  </a:effectLst>
                  <a:latin typeface="+mn-ea"/>
                </a:rPr>
                <a:t>BUSINESS HIGHLIGHTS</a:t>
              </a:r>
            </a:p>
          </p:txBody>
        </p:sp>
      </p:grpSp>
      <p:sp>
        <p:nvSpPr>
          <p:cNvPr id="32" name="1-3">
            <a:extLst>
              <a:ext uri="{FF2B5EF4-FFF2-40B4-BE49-F238E27FC236}">
                <a16:creationId xmlns:a16="http://schemas.microsoft.com/office/drawing/2014/main" id="{161C0051-367A-4D83-B0B2-BC0F1DB9A3F2}"/>
              </a:ext>
            </a:extLst>
          </p:cNvPr>
          <p:cNvSpPr/>
          <p:nvPr/>
        </p:nvSpPr>
        <p:spPr>
          <a:xfrm>
            <a:off x="660400" y="1593784"/>
            <a:ext cx="10871200" cy="4205036"/>
          </a:xfrm>
          <a:prstGeom prst="roundRect">
            <a:avLst>
              <a:gd name="adj" fmla="val 3620"/>
            </a:avLst>
          </a:prstGeom>
          <a:solidFill>
            <a:schemeClr val="bg1"/>
          </a:solidFill>
          <a:ln>
            <a:noFill/>
          </a:ln>
          <a:effectLst>
            <a:outerShdw blurRad="254000" dist="254000" sx="102000" sy="102000" algn="ctr" rotWithShape="0">
              <a:schemeClr val="accent1">
                <a:alpha val="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1-4">
            <a:extLst>
              <a:ext uri="{FF2B5EF4-FFF2-40B4-BE49-F238E27FC236}">
                <a16:creationId xmlns:a16="http://schemas.microsoft.com/office/drawing/2014/main" id="{B9B2663A-0C18-496F-B167-DD4826D2248F}"/>
              </a:ext>
            </a:extLst>
          </p:cNvPr>
          <p:cNvSpPr/>
          <p:nvPr/>
        </p:nvSpPr>
        <p:spPr>
          <a:xfrm>
            <a:off x="5616473" y="1130300"/>
            <a:ext cx="3339958" cy="5105398"/>
          </a:xfrm>
          <a:prstGeom prst="roundRect">
            <a:avLst>
              <a:gd name="adj" fmla="val 49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a:extLst>
              <a:ext uri="{FF2B5EF4-FFF2-40B4-BE49-F238E27FC236}">
                <a16:creationId xmlns:a16="http://schemas.microsoft.com/office/drawing/2014/main" id="{422A8847-278A-4828-9AEA-960AC218837D}"/>
              </a:ext>
            </a:extLst>
          </p:cNvPr>
          <p:cNvSpPr txBox="1"/>
          <p:nvPr/>
        </p:nvSpPr>
        <p:spPr>
          <a:xfrm>
            <a:off x="983237" y="3037035"/>
            <a:ext cx="2384381" cy="261610"/>
          </a:xfrm>
          <a:prstGeom prst="rect">
            <a:avLst/>
          </a:prstGeom>
          <a:noFill/>
        </p:spPr>
        <p:txBody>
          <a:bodyPr wrap="square" rtlCol="0">
            <a:spAutoFit/>
          </a:bodyPr>
          <a:lstStyle/>
          <a:p>
            <a:pPr algn="ctr"/>
            <a:r>
              <a:rPr lang="en-US" altLang="zh-CN" sz="1050">
                <a:solidFill>
                  <a:schemeClr val="tx2">
                    <a:lumMod val="75000"/>
                  </a:schemeClr>
                </a:solidFill>
                <a:latin typeface="+mn-ea"/>
              </a:rPr>
              <a:t>BUSINESS HIGHLIGHTS </a:t>
            </a:r>
          </a:p>
        </p:txBody>
      </p:sp>
      <p:sp>
        <p:nvSpPr>
          <p:cNvPr id="35" name="文本框 34">
            <a:extLst>
              <a:ext uri="{FF2B5EF4-FFF2-40B4-BE49-F238E27FC236}">
                <a16:creationId xmlns:a16="http://schemas.microsoft.com/office/drawing/2014/main" id="{8FDF2AFE-D073-408C-990E-CAA05974BF36}"/>
              </a:ext>
            </a:extLst>
          </p:cNvPr>
          <p:cNvSpPr txBox="1"/>
          <p:nvPr/>
        </p:nvSpPr>
        <p:spPr>
          <a:xfrm>
            <a:off x="983237" y="2609114"/>
            <a:ext cx="2384380" cy="480131"/>
          </a:xfrm>
          <a:prstGeom prst="rect">
            <a:avLst/>
          </a:prstGeom>
          <a:noFill/>
        </p:spPr>
        <p:txBody>
          <a:bodyPr wrap="square" rtlCol="0">
            <a:spAutoFit/>
          </a:bodyPr>
          <a:lstStyle/>
          <a:p>
            <a:pPr algn="ctr">
              <a:lnSpc>
                <a:spcPct val="90000"/>
              </a:lnSpc>
            </a:pPr>
            <a:r>
              <a:rPr lang="zh-CN" altLang="en-US" sz="2800" b="1" dirty="0">
                <a:solidFill>
                  <a:schemeClr val="tx2">
                    <a:lumMod val="75000"/>
                  </a:schemeClr>
                </a:solidFill>
                <a:latin typeface="+mj-ea"/>
                <a:ea typeface="+mj-ea"/>
              </a:rPr>
              <a:t>数据亮点</a:t>
            </a:r>
          </a:p>
        </p:txBody>
      </p:sp>
      <p:sp>
        <p:nvSpPr>
          <p:cNvPr id="36" name="文本框 35">
            <a:extLst>
              <a:ext uri="{FF2B5EF4-FFF2-40B4-BE49-F238E27FC236}">
                <a16:creationId xmlns:a16="http://schemas.microsoft.com/office/drawing/2014/main" id="{E615B27D-5432-4378-BD37-10CBBEB95AC2}"/>
              </a:ext>
            </a:extLst>
          </p:cNvPr>
          <p:cNvSpPr txBox="1"/>
          <p:nvPr/>
        </p:nvSpPr>
        <p:spPr>
          <a:xfrm>
            <a:off x="1367213" y="3607852"/>
            <a:ext cx="1794427" cy="1881605"/>
          </a:xfrm>
          <a:prstGeom prst="rect">
            <a:avLst/>
          </a:prstGeom>
          <a:noFill/>
        </p:spPr>
        <p:txBody>
          <a:bodyPr wrap="square" rtlCol="0">
            <a:spAutoFit/>
          </a:bodyPr>
          <a:lstStyle/>
          <a:p>
            <a:pPr algn="just">
              <a:lnSpc>
                <a:spcPct val="120000"/>
              </a:lnSpc>
            </a:pPr>
            <a:r>
              <a:rPr lang="zh-CN" altLang="en-US" sz="1400" dirty="0">
                <a:solidFill>
                  <a:schemeClr val="tx2">
                    <a:lumMod val="75000"/>
                  </a:schemeClr>
                </a:solidFill>
                <a:latin typeface="+mn-ea"/>
              </a:rPr>
              <a:t>请在此输入有关于工作业务亮点的相关说明，以便于观众更好的理解，输入文字时可以直接复制，粘贴时请选择右键只保留文本</a:t>
            </a:r>
          </a:p>
        </p:txBody>
      </p:sp>
      <p:sp>
        <p:nvSpPr>
          <p:cNvPr id="37" name="iconfont-10499-5121532">
            <a:extLst>
              <a:ext uri="{FF2B5EF4-FFF2-40B4-BE49-F238E27FC236}">
                <a16:creationId xmlns:a16="http://schemas.microsoft.com/office/drawing/2014/main" id="{80FE4C4F-1737-4005-AE0A-C7079D55225B}"/>
              </a:ext>
            </a:extLst>
          </p:cNvPr>
          <p:cNvSpPr/>
          <p:nvPr/>
        </p:nvSpPr>
        <p:spPr>
          <a:xfrm>
            <a:off x="1930614" y="2090243"/>
            <a:ext cx="489626" cy="482006"/>
          </a:xfrm>
          <a:custGeom>
            <a:avLst/>
            <a:gdLst>
              <a:gd name="T0" fmla="*/ 282 w 11378"/>
              <a:gd name="T1" fmla="*/ 3827 h 11201"/>
              <a:gd name="T2" fmla="*/ 4565 w 11378"/>
              <a:gd name="T3" fmla="*/ 6354 h 11201"/>
              <a:gd name="T4" fmla="*/ 5689 w 11378"/>
              <a:gd name="T5" fmla="*/ 6671 h 11201"/>
              <a:gd name="T6" fmla="*/ 6813 w 11378"/>
              <a:gd name="T7" fmla="*/ 6354 h 11201"/>
              <a:gd name="T8" fmla="*/ 11097 w 11378"/>
              <a:gd name="T9" fmla="*/ 3827 h 11201"/>
              <a:gd name="T10" fmla="*/ 11097 w 11378"/>
              <a:gd name="T11" fmla="*/ 3124 h 11201"/>
              <a:gd name="T12" fmla="*/ 6707 w 11378"/>
              <a:gd name="T13" fmla="*/ 316 h 11201"/>
              <a:gd name="T14" fmla="*/ 5688 w 11378"/>
              <a:gd name="T15" fmla="*/ 0 h 11201"/>
              <a:gd name="T16" fmla="*/ 4669 w 11378"/>
              <a:gd name="T17" fmla="*/ 316 h 11201"/>
              <a:gd name="T18" fmla="*/ 282 w 11378"/>
              <a:gd name="T19" fmla="*/ 3125 h 11201"/>
              <a:gd name="T20" fmla="*/ 282 w 11378"/>
              <a:gd name="T21" fmla="*/ 3827 h 11201"/>
              <a:gd name="T22" fmla="*/ 5057 w 11378"/>
              <a:gd name="T23" fmla="*/ 877 h 11201"/>
              <a:gd name="T24" fmla="*/ 5689 w 11378"/>
              <a:gd name="T25" fmla="*/ 702 h 11201"/>
              <a:gd name="T26" fmla="*/ 6322 w 11378"/>
              <a:gd name="T27" fmla="*/ 877 h 11201"/>
              <a:gd name="T28" fmla="*/ 10289 w 11378"/>
              <a:gd name="T29" fmla="*/ 3440 h 11201"/>
              <a:gd name="T30" fmla="*/ 6427 w 11378"/>
              <a:gd name="T31" fmla="*/ 5722 h 11201"/>
              <a:gd name="T32" fmla="*/ 5654 w 11378"/>
              <a:gd name="T33" fmla="*/ 5933 h 11201"/>
              <a:gd name="T34" fmla="*/ 4882 w 11378"/>
              <a:gd name="T35" fmla="*/ 5722 h 11201"/>
              <a:gd name="T36" fmla="*/ 1019 w 11378"/>
              <a:gd name="T37" fmla="*/ 3441 h 11201"/>
              <a:gd name="T38" fmla="*/ 5057 w 11378"/>
              <a:gd name="T39" fmla="*/ 877 h 11201"/>
              <a:gd name="T40" fmla="*/ 247 w 11378"/>
              <a:gd name="T41" fmla="*/ 5968 h 11201"/>
              <a:gd name="T42" fmla="*/ 4565 w 11378"/>
              <a:gd name="T43" fmla="*/ 8672 h 11201"/>
              <a:gd name="T44" fmla="*/ 5689 w 11378"/>
              <a:gd name="T45" fmla="*/ 8988 h 11201"/>
              <a:gd name="T46" fmla="*/ 6813 w 11378"/>
              <a:gd name="T47" fmla="*/ 8672 h 11201"/>
              <a:gd name="T48" fmla="*/ 11132 w 11378"/>
              <a:gd name="T49" fmla="*/ 5968 h 11201"/>
              <a:gd name="T50" fmla="*/ 11307 w 11378"/>
              <a:gd name="T51" fmla="*/ 5687 h 11201"/>
              <a:gd name="T52" fmla="*/ 10780 w 11378"/>
              <a:gd name="T53" fmla="*/ 5406 h 11201"/>
              <a:gd name="T54" fmla="*/ 6462 w 11378"/>
              <a:gd name="T55" fmla="*/ 8111 h 11201"/>
              <a:gd name="T56" fmla="*/ 5689 w 11378"/>
              <a:gd name="T57" fmla="*/ 8322 h 11201"/>
              <a:gd name="T58" fmla="*/ 4916 w 11378"/>
              <a:gd name="T59" fmla="*/ 8111 h 11201"/>
              <a:gd name="T60" fmla="*/ 598 w 11378"/>
              <a:gd name="T61" fmla="*/ 5372 h 11201"/>
              <a:gd name="T62" fmla="*/ 72 w 11378"/>
              <a:gd name="T63" fmla="*/ 5653 h 11201"/>
              <a:gd name="T64" fmla="*/ 247 w 11378"/>
              <a:gd name="T65" fmla="*/ 5968 h 11201"/>
              <a:gd name="T66" fmla="*/ 10780 w 11378"/>
              <a:gd name="T67" fmla="*/ 7618 h 11201"/>
              <a:gd name="T68" fmla="*/ 6462 w 11378"/>
              <a:gd name="T69" fmla="*/ 10322 h 11201"/>
              <a:gd name="T70" fmla="*/ 5689 w 11378"/>
              <a:gd name="T71" fmla="*/ 10533 h 11201"/>
              <a:gd name="T72" fmla="*/ 4916 w 11378"/>
              <a:gd name="T73" fmla="*/ 10322 h 11201"/>
              <a:gd name="T74" fmla="*/ 598 w 11378"/>
              <a:gd name="T75" fmla="*/ 7618 h 11201"/>
              <a:gd name="T76" fmla="*/ 72 w 11378"/>
              <a:gd name="T77" fmla="*/ 7900 h 11201"/>
              <a:gd name="T78" fmla="*/ 246 w 11378"/>
              <a:gd name="T79" fmla="*/ 8181 h 11201"/>
              <a:gd name="T80" fmla="*/ 4565 w 11378"/>
              <a:gd name="T81" fmla="*/ 10885 h 11201"/>
              <a:gd name="T82" fmla="*/ 5689 w 11378"/>
              <a:gd name="T83" fmla="*/ 11201 h 11201"/>
              <a:gd name="T84" fmla="*/ 6813 w 11378"/>
              <a:gd name="T85" fmla="*/ 10885 h 11201"/>
              <a:gd name="T86" fmla="*/ 11132 w 11378"/>
              <a:gd name="T87" fmla="*/ 8181 h 11201"/>
              <a:gd name="T88" fmla="*/ 11307 w 11378"/>
              <a:gd name="T89" fmla="*/ 7900 h 11201"/>
              <a:gd name="T90" fmla="*/ 10780 w 11378"/>
              <a:gd name="T91" fmla="*/ 7618 h 11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378" h="11201">
                <a:moveTo>
                  <a:pt x="282" y="3827"/>
                </a:moveTo>
                <a:lnTo>
                  <a:pt x="4565" y="6354"/>
                </a:lnTo>
                <a:cubicBezTo>
                  <a:pt x="4917" y="6566"/>
                  <a:pt x="5303" y="6671"/>
                  <a:pt x="5689" y="6671"/>
                </a:cubicBezTo>
                <a:cubicBezTo>
                  <a:pt x="6075" y="6671"/>
                  <a:pt x="6462" y="6566"/>
                  <a:pt x="6813" y="6354"/>
                </a:cubicBezTo>
                <a:lnTo>
                  <a:pt x="11097" y="3827"/>
                </a:lnTo>
                <a:cubicBezTo>
                  <a:pt x="11343" y="3687"/>
                  <a:pt x="11378" y="3301"/>
                  <a:pt x="11097" y="3124"/>
                </a:cubicBezTo>
                <a:lnTo>
                  <a:pt x="6707" y="316"/>
                </a:lnTo>
                <a:cubicBezTo>
                  <a:pt x="6390" y="104"/>
                  <a:pt x="6039" y="0"/>
                  <a:pt x="5688" y="0"/>
                </a:cubicBezTo>
                <a:cubicBezTo>
                  <a:pt x="5337" y="0"/>
                  <a:pt x="4985" y="105"/>
                  <a:pt x="4669" y="316"/>
                </a:cubicBezTo>
                <a:lnTo>
                  <a:pt x="282" y="3125"/>
                </a:lnTo>
                <a:cubicBezTo>
                  <a:pt x="0" y="3301"/>
                  <a:pt x="37" y="3687"/>
                  <a:pt x="282" y="3827"/>
                </a:cubicBezTo>
                <a:close/>
                <a:moveTo>
                  <a:pt x="5057" y="877"/>
                </a:moveTo>
                <a:cubicBezTo>
                  <a:pt x="5232" y="772"/>
                  <a:pt x="5443" y="702"/>
                  <a:pt x="5689" y="702"/>
                </a:cubicBezTo>
                <a:cubicBezTo>
                  <a:pt x="5935" y="702"/>
                  <a:pt x="6145" y="772"/>
                  <a:pt x="6322" y="877"/>
                </a:cubicBezTo>
                <a:lnTo>
                  <a:pt x="10289" y="3440"/>
                </a:lnTo>
                <a:lnTo>
                  <a:pt x="6427" y="5722"/>
                </a:lnTo>
                <a:cubicBezTo>
                  <a:pt x="6180" y="5862"/>
                  <a:pt x="5935" y="5933"/>
                  <a:pt x="5654" y="5933"/>
                </a:cubicBezTo>
                <a:cubicBezTo>
                  <a:pt x="5373" y="5933"/>
                  <a:pt x="5128" y="5863"/>
                  <a:pt x="4882" y="5722"/>
                </a:cubicBezTo>
                <a:lnTo>
                  <a:pt x="1019" y="3441"/>
                </a:lnTo>
                <a:lnTo>
                  <a:pt x="5057" y="877"/>
                </a:lnTo>
                <a:close/>
                <a:moveTo>
                  <a:pt x="247" y="5968"/>
                </a:moveTo>
                <a:lnTo>
                  <a:pt x="4565" y="8672"/>
                </a:lnTo>
                <a:cubicBezTo>
                  <a:pt x="4917" y="8883"/>
                  <a:pt x="5303" y="8988"/>
                  <a:pt x="5689" y="8988"/>
                </a:cubicBezTo>
                <a:cubicBezTo>
                  <a:pt x="6075" y="8988"/>
                  <a:pt x="6462" y="8883"/>
                  <a:pt x="6813" y="8672"/>
                </a:cubicBezTo>
                <a:lnTo>
                  <a:pt x="11132" y="5968"/>
                </a:lnTo>
                <a:cubicBezTo>
                  <a:pt x="11237" y="5898"/>
                  <a:pt x="11307" y="5793"/>
                  <a:pt x="11307" y="5687"/>
                </a:cubicBezTo>
                <a:cubicBezTo>
                  <a:pt x="11307" y="5406"/>
                  <a:pt x="10990" y="5231"/>
                  <a:pt x="10780" y="5406"/>
                </a:cubicBezTo>
                <a:lnTo>
                  <a:pt x="6462" y="8111"/>
                </a:lnTo>
                <a:cubicBezTo>
                  <a:pt x="6215" y="8251"/>
                  <a:pt x="5970" y="8322"/>
                  <a:pt x="5689" y="8322"/>
                </a:cubicBezTo>
                <a:cubicBezTo>
                  <a:pt x="5408" y="8322"/>
                  <a:pt x="5163" y="8252"/>
                  <a:pt x="4916" y="8111"/>
                </a:cubicBezTo>
                <a:lnTo>
                  <a:pt x="598" y="5372"/>
                </a:lnTo>
                <a:cubicBezTo>
                  <a:pt x="387" y="5197"/>
                  <a:pt x="72" y="5372"/>
                  <a:pt x="72" y="5653"/>
                </a:cubicBezTo>
                <a:cubicBezTo>
                  <a:pt x="72" y="5793"/>
                  <a:pt x="142" y="5898"/>
                  <a:pt x="247" y="5968"/>
                </a:cubicBezTo>
                <a:close/>
                <a:moveTo>
                  <a:pt x="10780" y="7618"/>
                </a:moveTo>
                <a:lnTo>
                  <a:pt x="6462" y="10322"/>
                </a:lnTo>
                <a:cubicBezTo>
                  <a:pt x="6215" y="10462"/>
                  <a:pt x="5970" y="10533"/>
                  <a:pt x="5689" y="10533"/>
                </a:cubicBezTo>
                <a:cubicBezTo>
                  <a:pt x="5408" y="10533"/>
                  <a:pt x="5163" y="10463"/>
                  <a:pt x="4916" y="10322"/>
                </a:cubicBezTo>
                <a:lnTo>
                  <a:pt x="598" y="7618"/>
                </a:lnTo>
                <a:cubicBezTo>
                  <a:pt x="387" y="7443"/>
                  <a:pt x="72" y="7618"/>
                  <a:pt x="72" y="7900"/>
                </a:cubicBezTo>
                <a:cubicBezTo>
                  <a:pt x="72" y="8005"/>
                  <a:pt x="142" y="8146"/>
                  <a:pt x="246" y="8181"/>
                </a:cubicBezTo>
                <a:lnTo>
                  <a:pt x="4565" y="10885"/>
                </a:lnTo>
                <a:cubicBezTo>
                  <a:pt x="4917" y="11096"/>
                  <a:pt x="5303" y="11201"/>
                  <a:pt x="5689" y="11201"/>
                </a:cubicBezTo>
                <a:cubicBezTo>
                  <a:pt x="6075" y="11201"/>
                  <a:pt x="6462" y="11096"/>
                  <a:pt x="6813" y="10885"/>
                </a:cubicBezTo>
                <a:lnTo>
                  <a:pt x="11132" y="8181"/>
                </a:lnTo>
                <a:cubicBezTo>
                  <a:pt x="11237" y="8111"/>
                  <a:pt x="11307" y="8006"/>
                  <a:pt x="11307" y="7900"/>
                </a:cubicBezTo>
                <a:cubicBezTo>
                  <a:pt x="11307" y="7618"/>
                  <a:pt x="10990" y="7443"/>
                  <a:pt x="10780" y="7618"/>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latin typeface="+mn-ea"/>
            </a:endParaRPr>
          </a:p>
        </p:txBody>
      </p:sp>
      <p:cxnSp>
        <p:nvCxnSpPr>
          <p:cNvPr id="38" name="直接连接符 37">
            <a:extLst>
              <a:ext uri="{FF2B5EF4-FFF2-40B4-BE49-F238E27FC236}">
                <a16:creationId xmlns:a16="http://schemas.microsoft.com/office/drawing/2014/main" id="{5C80BB6E-CE09-4B97-96F4-6A48BAE2A15E}"/>
              </a:ext>
            </a:extLst>
          </p:cNvPr>
          <p:cNvCxnSpPr>
            <a:cxnSpLocks/>
          </p:cNvCxnSpPr>
          <p:nvPr/>
        </p:nvCxnSpPr>
        <p:spPr>
          <a:xfrm>
            <a:off x="1930614" y="3408420"/>
            <a:ext cx="489626" cy="0"/>
          </a:xfrm>
          <a:prstGeom prst="line">
            <a:avLst/>
          </a:prstGeom>
          <a:ln w="317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9" name="文本框 38">
            <a:extLst>
              <a:ext uri="{FF2B5EF4-FFF2-40B4-BE49-F238E27FC236}">
                <a16:creationId xmlns:a16="http://schemas.microsoft.com/office/drawing/2014/main" id="{E3EE3222-4635-471A-843D-B1BC29473701}"/>
              </a:ext>
            </a:extLst>
          </p:cNvPr>
          <p:cNvSpPr txBox="1"/>
          <p:nvPr/>
        </p:nvSpPr>
        <p:spPr>
          <a:xfrm>
            <a:off x="3161703" y="3037035"/>
            <a:ext cx="2384381" cy="261610"/>
          </a:xfrm>
          <a:prstGeom prst="rect">
            <a:avLst/>
          </a:prstGeom>
          <a:noFill/>
        </p:spPr>
        <p:txBody>
          <a:bodyPr wrap="square" rtlCol="0">
            <a:spAutoFit/>
          </a:bodyPr>
          <a:lstStyle/>
          <a:p>
            <a:pPr algn="ctr"/>
            <a:r>
              <a:rPr lang="en-US" altLang="zh-CN" sz="1050">
                <a:solidFill>
                  <a:schemeClr val="tx2">
                    <a:lumMod val="75000"/>
                  </a:schemeClr>
                </a:solidFill>
                <a:latin typeface="+mn-ea"/>
              </a:rPr>
              <a:t>BUSINESS HIGHLIGHTS </a:t>
            </a:r>
          </a:p>
        </p:txBody>
      </p:sp>
      <p:sp>
        <p:nvSpPr>
          <p:cNvPr id="40" name="文本框 39">
            <a:extLst>
              <a:ext uri="{FF2B5EF4-FFF2-40B4-BE49-F238E27FC236}">
                <a16:creationId xmlns:a16="http://schemas.microsoft.com/office/drawing/2014/main" id="{2A539B6F-9FE4-428D-B6EB-400DE97CA682}"/>
              </a:ext>
            </a:extLst>
          </p:cNvPr>
          <p:cNvSpPr txBox="1"/>
          <p:nvPr/>
        </p:nvSpPr>
        <p:spPr>
          <a:xfrm>
            <a:off x="3161703" y="2609114"/>
            <a:ext cx="2384380" cy="480131"/>
          </a:xfrm>
          <a:prstGeom prst="rect">
            <a:avLst/>
          </a:prstGeom>
          <a:noFill/>
        </p:spPr>
        <p:txBody>
          <a:bodyPr wrap="square" rtlCol="0">
            <a:spAutoFit/>
          </a:bodyPr>
          <a:lstStyle/>
          <a:p>
            <a:pPr algn="ctr">
              <a:lnSpc>
                <a:spcPct val="90000"/>
              </a:lnSpc>
            </a:pPr>
            <a:r>
              <a:rPr lang="zh-CN" altLang="en-US" sz="2800" b="1" dirty="0">
                <a:solidFill>
                  <a:schemeClr val="tx2">
                    <a:lumMod val="75000"/>
                  </a:schemeClr>
                </a:solidFill>
                <a:latin typeface="+mj-ea"/>
                <a:ea typeface="+mj-ea"/>
              </a:rPr>
              <a:t>用户亮点</a:t>
            </a:r>
          </a:p>
        </p:txBody>
      </p:sp>
      <p:sp>
        <p:nvSpPr>
          <p:cNvPr id="41" name="文本框 40">
            <a:extLst>
              <a:ext uri="{FF2B5EF4-FFF2-40B4-BE49-F238E27FC236}">
                <a16:creationId xmlns:a16="http://schemas.microsoft.com/office/drawing/2014/main" id="{AA2A6003-1AFC-4E7A-AA53-07F189C84F62}"/>
              </a:ext>
            </a:extLst>
          </p:cNvPr>
          <p:cNvSpPr txBox="1"/>
          <p:nvPr/>
        </p:nvSpPr>
        <p:spPr>
          <a:xfrm>
            <a:off x="3545679" y="3607852"/>
            <a:ext cx="1794427" cy="1881605"/>
          </a:xfrm>
          <a:prstGeom prst="rect">
            <a:avLst/>
          </a:prstGeom>
          <a:noFill/>
        </p:spPr>
        <p:txBody>
          <a:bodyPr wrap="square" rtlCol="0">
            <a:spAutoFit/>
          </a:bodyPr>
          <a:lstStyle/>
          <a:p>
            <a:pPr algn="just">
              <a:lnSpc>
                <a:spcPct val="120000"/>
              </a:lnSpc>
            </a:pPr>
            <a:r>
              <a:rPr lang="zh-CN" altLang="en-US" sz="1400" dirty="0">
                <a:solidFill>
                  <a:schemeClr val="tx2">
                    <a:lumMod val="75000"/>
                  </a:schemeClr>
                </a:solidFill>
                <a:latin typeface="+mn-ea"/>
              </a:rPr>
              <a:t>请在此输入有关于工作业务亮点的相关说明，以便于观众更好的理解，输入文字时可以直接复制，粘贴时请选择右键只保留文本</a:t>
            </a:r>
          </a:p>
        </p:txBody>
      </p:sp>
      <p:sp>
        <p:nvSpPr>
          <p:cNvPr id="42" name="iconfont-10499-5121532">
            <a:extLst>
              <a:ext uri="{FF2B5EF4-FFF2-40B4-BE49-F238E27FC236}">
                <a16:creationId xmlns:a16="http://schemas.microsoft.com/office/drawing/2014/main" id="{BAB4E35D-48EA-4BCD-8F70-9B598362BD12}"/>
              </a:ext>
            </a:extLst>
          </p:cNvPr>
          <p:cNvSpPr/>
          <p:nvPr/>
        </p:nvSpPr>
        <p:spPr>
          <a:xfrm>
            <a:off x="4109080" y="2090243"/>
            <a:ext cx="489626" cy="482006"/>
          </a:xfrm>
          <a:custGeom>
            <a:avLst/>
            <a:gdLst>
              <a:gd name="T0" fmla="*/ 282 w 11378"/>
              <a:gd name="T1" fmla="*/ 3827 h 11201"/>
              <a:gd name="T2" fmla="*/ 4565 w 11378"/>
              <a:gd name="T3" fmla="*/ 6354 h 11201"/>
              <a:gd name="T4" fmla="*/ 5689 w 11378"/>
              <a:gd name="T5" fmla="*/ 6671 h 11201"/>
              <a:gd name="T6" fmla="*/ 6813 w 11378"/>
              <a:gd name="T7" fmla="*/ 6354 h 11201"/>
              <a:gd name="T8" fmla="*/ 11097 w 11378"/>
              <a:gd name="T9" fmla="*/ 3827 h 11201"/>
              <a:gd name="T10" fmla="*/ 11097 w 11378"/>
              <a:gd name="T11" fmla="*/ 3124 h 11201"/>
              <a:gd name="T12" fmla="*/ 6707 w 11378"/>
              <a:gd name="T13" fmla="*/ 316 h 11201"/>
              <a:gd name="T14" fmla="*/ 5688 w 11378"/>
              <a:gd name="T15" fmla="*/ 0 h 11201"/>
              <a:gd name="T16" fmla="*/ 4669 w 11378"/>
              <a:gd name="T17" fmla="*/ 316 h 11201"/>
              <a:gd name="T18" fmla="*/ 282 w 11378"/>
              <a:gd name="T19" fmla="*/ 3125 h 11201"/>
              <a:gd name="T20" fmla="*/ 282 w 11378"/>
              <a:gd name="T21" fmla="*/ 3827 h 11201"/>
              <a:gd name="T22" fmla="*/ 5057 w 11378"/>
              <a:gd name="T23" fmla="*/ 877 h 11201"/>
              <a:gd name="T24" fmla="*/ 5689 w 11378"/>
              <a:gd name="T25" fmla="*/ 702 h 11201"/>
              <a:gd name="T26" fmla="*/ 6322 w 11378"/>
              <a:gd name="T27" fmla="*/ 877 h 11201"/>
              <a:gd name="T28" fmla="*/ 10289 w 11378"/>
              <a:gd name="T29" fmla="*/ 3440 h 11201"/>
              <a:gd name="T30" fmla="*/ 6427 w 11378"/>
              <a:gd name="T31" fmla="*/ 5722 h 11201"/>
              <a:gd name="T32" fmla="*/ 5654 w 11378"/>
              <a:gd name="T33" fmla="*/ 5933 h 11201"/>
              <a:gd name="T34" fmla="*/ 4882 w 11378"/>
              <a:gd name="T35" fmla="*/ 5722 h 11201"/>
              <a:gd name="T36" fmla="*/ 1019 w 11378"/>
              <a:gd name="T37" fmla="*/ 3441 h 11201"/>
              <a:gd name="T38" fmla="*/ 5057 w 11378"/>
              <a:gd name="T39" fmla="*/ 877 h 11201"/>
              <a:gd name="T40" fmla="*/ 247 w 11378"/>
              <a:gd name="T41" fmla="*/ 5968 h 11201"/>
              <a:gd name="T42" fmla="*/ 4565 w 11378"/>
              <a:gd name="T43" fmla="*/ 8672 h 11201"/>
              <a:gd name="T44" fmla="*/ 5689 w 11378"/>
              <a:gd name="T45" fmla="*/ 8988 h 11201"/>
              <a:gd name="T46" fmla="*/ 6813 w 11378"/>
              <a:gd name="T47" fmla="*/ 8672 h 11201"/>
              <a:gd name="T48" fmla="*/ 11132 w 11378"/>
              <a:gd name="T49" fmla="*/ 5968 h 11201"/>
              <a:gd name="T50" fmla="*/ 11307 w 11378"/>
              <a:gd name="T51" fmla="*/ 5687 h 11201"/>
              <a:gd name="T52" fmla="*/ 10780 w 11378"/>
              <a:gd name="T53" fmla="*/ 5406 h 11201"/>
              <a:gd name="T54" fmla="*/ 6462 w 11378"/>
              <a:gd name="T55" fmla="*/ 8111 h 11201"/>
              <a:gd name="T56" fmla="*/ 5689 w 11378"/>
              <a:gd name="T57" fmla="*/ 8322 h 11201"/>
              <a:gd name="T58" fmla="*/ 4916 w 11378"/>
              <a:gd name="T59" fmla="*/ 8111 h 11201"/>
              <a:gd name="T60" fmla="*/ 598 w 11378"/>
              <a:gd name="T61" fmla="*/ 5372 h 11201"/>
              <a:gd name="T62" fmla="*/ 72 w 11378"/>
              <a:gd name="T63" fmla="*/ 5653 h 11201"/>
              <a:gd name="T64" fmla="*/ 247 w 11378"/>
              <a:gd name="T65" fmla="*/ 5968 h 11201"/>
              <a:gd name="T66" fmla="*/ 10780 w 11378"/>
              <a:gd name="T67" fmla="*/ 7618 h 11201"/>
              <a:gd name="T68" fmla="*/ 6462 w 11378"/>
              <a:gd name="T69" fmla="*/ 10322 h 11201"/>
              <a:gd name="T70" fmla="*/ 5689 w 11378"/>
              <a:gd name="T71" fmla="*/ 10533 h 11201"/>
              <a:gd name="T72" fmla="*/ 4916 w 11378"/>
              <a:gd name="T73" fmla="*/ 10322 h 11201"/>
              <a:gd name="T74" fmla="*/ 598 w 11378"/>
              <a:gd name="T75" fmla="*/ 7618 h 11201"/>
              <a:gd name="T76" fmla="*/ 72 w 11378"/>
              <a:gd name="T77" fmla="*/ 7900 h 11201"/>
              <a:gd name="T78" fmla="*/ 246 w 11378"/>
              <a:gd name="T79" fmla="*/ 8181 h 11201"/>
              <a:gd name="T80" fmla="*/ 4565 w 11378"/>
              <a:gd name="T81" fmla="*/ 10885 h 11201"/>
              <a:gd name="T82" fmla="*/ 5689 w 11378"/>
              <a:gd name="T83" fmla="*/ 11201 h 11201"/>
              <a:gd name="T84" fmla="*/ 6813 w 11378"/>
              <a:gd name="T85" fmla="*/ 10885 h 11201"/>
              <a:gd name="T86" fmla="*/ 11132 w 11378"/>
              <a:gd name="T87" fmla="*/ 8181 h 11201"/>
              <a:gd name="T88" fmla="*/ 11307 w 11378"/>
              <a:gd name="T89" fmla="*/ 7900 h 11201"/>
              <a:gd name="T90" fmla="*/ 10780 w 11378"/>
              <a:gd name="T91" fmla="*/ 7618 h 11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378" h="11201">
                <a:moveTo>
                  <a:pt x="282" y="3827"/>
                </a:moveTo>
                <a:lnTo>
                  <a:pt x="4565" y="6354"/>
                </a:lnTo>
                <a:cubicBezTo>
                  <a:pt x="4917" y="6566"/>
                  <a:pt x="5303" y="6671"/>
                  <a:pt x="5689" y="6671"/>
                </a:cubicBezTo>
                <a:cubicBezTo>
                  <a:pt x="6075" y="6671"/>
                  <a:pt x="6462" y="6566"/>
                  <a:pt x="6813" y="6354"/>
                </a:cubicBezTo>
                <a:lnTo>
                  <a:pt x="11097" y="3827"/>
                </a:lnTo>
                <a:cubicBezTo>
                  <a:pt x="11343" y="3687"/>
                  <a:pt x="11378" y="3301"/>
                  <a:pt x="11097" y="3124"/>
                </a:cubicBezTo>
                <a:lnTo>
                  <a:pt x="6707" y="316"/>
                </a:lnTo>
                <a:cubicBezTo>
                  <a:pt x="6390" y="104"/>
                  <a:pt x="6039" y="0"/>
                  <a:pt x="5688" y="0"/>
                </a:cubicBezTo>
                <a:cubicBezTo>
                  <a:pt x="5337" y="0"/>
                  <a:pt x="4985" y="105"/>
                  <a:pt x="4669" y="316"/>
                </a:cubicBezTo>
                <a:lnTo>
                  <a:pt x="282" y="3125"/>
                </a:lnTo>
                <a:cubicBezTo>
                  <a:pt x="0" y="3301"/>
                  <a:pt x="37" y="3687"/>
                  <a:pt x="282" y="3827"/>
                </a:cubicBezTo>
                <a:close/>
                <a:moveTo>
                  <a:pt x="5057" y="877"/>
                </a:moveTo>
                <a:cubicBezTo>
                  <a:pt x="5232" y="772"/>
                  <a:pt x="5443" y="702"/>
                  <a:pt x="5689" y="702"/>
                </a:cubicBezTo>
                <a:cubicBezTo>
                  <a:pt x="5935" y="702"/>
                  <a:pt x="6145" y="772"/>
                  <a:pt x="6322" y="877"/>
                </a:cubicBezTo>
                <a:lnTo>
                  <a:pt x="10289" y="3440"/>
                </a:lnTo>
                <a:lnTo>
                  <a:pt x="6427" y="5722"/>
                </a:lnTo>
                <a:cubicBezTo>
                  <a:pt x="6180" y="5862"/>
                  <a:pt x="5935" y="5933"/>
                  <a:pt x="5654" y="5933"/>
                </a:cubicBezTo>
                <a:cubicBezTo>
                  <a:pt x="5373" y="5933"/>
                  <a:pt x="5128" y="5863"/>
                  <a:pt x="4882" y="5722"/>
                </a:cubicBezTo>
                <a:lnTo>
                  <a:pt x="1019" y="3441"/>
                </a:lnTo>
                <a:lnTo>
                  <a:pt x="5057" y="877"/>
                </a:lnTo>
                <a:close/>
                <a:moveTo>
                  <a:pt x="247" y="5968"/>
                </a:moveTo>
                <a:lnTo>
                  <a:pt x="4565" y="8672"/>
                </a:lnTo>
                <a:cubicBezTo>
                  <a:pt x="4917" y="8883"/>
                  <a:pt x="5303" y="8988"/>
                  <a:pt x="5689" y="8988"/>
                </a:cubicBezTo>
                <a:cubicBezTo>
                  <a:pt x="6075" y="8988"/>
                  <a:pt x="6462" y="8883"/>
                  <a:pt x="6813" y="8672"/>
                </a:cubicBezTo>
                <a:lnTo>
                  <a:pt x="11132" y="5968"/>
                </a:lnTo>
                <a:cubicBezTo>
                  <a:pt x="11237" y="5898"/>
                  <a:pt x="11307" y="5793"/>
                  <a:pt x="11307" y="5687"/>
                </a:cubicBezTo>
                <a:cubicBezTo>
                  <a:pt x="11307" y="5406"/>
                  <a:pt x="10990" y="5231"/>
                  <a:pt x="10780" y="5406"/>
                </a:cubicBezTo>
                <a:lnTo>
                  <a:pt x="6462" y="8111"/>
                </a:lnTo>
                <a:cubicBezTo>
                  <a:pt x="6215" y="8251"/>
                  <a:pt x="5970" y="8322"/>
                  <a:pt x="5689" y="8322"/>
                </a:cubicBezTo>
                <a:cubicBezTo>
                  <a:pt x="5408" y="8322"/>
                  <a:pt x="5163" y="8252"/>
                  <a:pt x="4916" y="8111"/>
                </a:cubicBezTo>
                <a:lnTo>
                  <a:pt x="598" y="5372"/>
                </a:lnTo>
                <a:cubicBezTo>
                  <a:pt x="387" y="5197"/>
                  <a:pt x="72" y="5372"/>
                  <a:pt x="72" y="5653"/>
                </a:cubicBezTo>
                <a:cubicBezTo>
                  <a:pt x="72" y="5793"/>
                  <a:pt x="142" y="5898"/>
                  <a:pt x="247" y="5968"/>
                </a:cubicBezTo>
                <a:close/>
                <a:moveTo>
                  <a:pt x="10780" y="7618"/>
                </a:moveTo>
                <a:lnTo>
                  <a:pt x="6462" y="10322"/>
                </a:lnTo>
                <a:cubicBezTo>
                  <a:pt x="6215" y="10462"/>
                  <a:pt x="5970" y="10533"/>
                  <a:pt x="5689" y="10533"/>
                </a:cubicBezTo>
                <a:cubicBezTo>
                  <a:pt x="5408" y="10533"/>
                  <a:pt x="5163" y="10463"/>
                  <a:pt x="4916" y="10322"/>
                </a:cubicBezTo>
                <a:lnTo>
                  <a:pt x="598" y="7618"/>
                </a:lnTo>
                <a:cubicBezTo>
                  <a:pt x="387" y="7443"/>
                  <a:pt x="72" y="7618"/>
                  <a:pt x="72" y="7900"/>
                </a:cubicBezTo>
                <a:cubicBezTo>
                  <a:pt x="72" y="8005"/>
                  <a:pt x="142" y="8146"/>
                  <a:pt x="246" y="8181"/>
                </a:cubicBezTo>
                <a:lnTo>
                  <a:pt x="4565" y="10885"/>
                </a:lnTo>
                <a:cubicBezTo>
                  <a:pt x="4917" y="11096"/>
                  <a:pt x="5303" y="11201"/>
                  <a:pt x="5689" y="11201"/>
                </a:cubicBezTo>
                <a:cubicBezTo>
                  <a:pt x="6075" y="11201"/>
                  <a:pt x="6462" y="11096"/>
                  <a:pt x="6813" y="10885"/>
                </a:cubicBezTo>
                <a:lnTo>
                  <a:pt x="11132" y="8181"/>
                </a:lnTo>
                <a:cubicBezTo>
                  <a:pt x="11237" y="8111"/>
                  <a:pt x="11307" y="8006"/>
                  <a:pt x="11307" y="7900"/>
                </a:cubicBezTo>
                <a:cubicBezTo>
                  <a:pt x="11307" y="7618"/>
                  <a:pt x="10990" y="7443"/>
                  <a:pt x="10780" y="7618"/>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latin typeface="+mn-ea"/>
            </a:endParaRPr>
          </a:p>
        </p:txBody>
      </p:sp>
      <p:cxnSp>
        <p:nvCxnSpPr>
          <p:cNvPr id="43" name="直接连接符 42">
            <a:extLst>
              <a:ext uri="{FF2B5EF4-FFF2-40B4-BE49-F238E27FC236}">
                <a16:creationId xmlns:a16="http://schemas.microsoft.com/office/drawing/2014/main" id="{A9CAAB6D-D7C3-49A0-9D10-714194C69757}"/>
              </a:ext>
            </a:extLst>
          </p:cNvPr>
          <p:cNvCxnSpPr>
            <a:cxnSpLocks/>
          </p:cNvCxnSpPr>
          <p:nvPr/>
        </p:nvCxnSpPr>
        <p:spPr>
          <a:xfrm>
            <a:off x="4109080" y="3408420"/>
            <a:ext cx="489626" cy="0"/>
          </a:xfrm>
          <a:prstGeom prst="line">
            <a:avLst/>
          </a:prstGeom>
          <a:ln w="317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44" name="文本框 43">
            <a:extLst>
              <a:ext uri="{FF2B5EF4-FFF2-40B4-BE49-F238E27FC236}">
                <a16:creationId xmlns:a16="http://schemas.microsoft.com/office/drawing/2014/main" id="{F203A174-7866-4847-A2E8-CE68DF50BD12}"/>
              </a:ext>
            </a:extLst>
          </p:cNvPr>
          <p:cNvSpPr txBox="1"/>
          <p:nvPr/>
        </p:nvSpPr>
        <p:spPr>
          <a:xfrm>
            <a:off x="6272417" y="2777474"/>
            <a:ext cx="2028070" cy="276999"/>
          </a:xfrm>
          <a:prstGeom prst="rect">
            <a:avLst/>
          </a:prstGeom>
          <a:noFill/>
        </p:spPr>
        <p:txBody>
          <a:bodyPr wrap="square" rtlCol="0">
            <a:spAutoFit/>
          </a:bodyPr>
          <a:lstStyle/>
          <a:p>
            <a:pPr algn="dist"/>
            <a:r>
              <a:rPr lang="en-US" altLang="zh-CN" sz="1200" dirty="0">
                <a:solidFill>
                  <a:schemeClr val="bg1"/>
                </a:solidFill>
                <a:latin typeface="+mn-ea"/>
              </a:rPr>
              <a:t>BUSINESS HIGHLIGHTS </a:t>
            </a:r>
          </a:p>
        </p:txBody>
      </p:sp>
      <p:sp>
        <p:nvSpPr>
          <p:cNvPr id="45" name="文本框 44">
            <a:extLst>
              <a:ext uri="{FF2B5EF4-FFF2-40B4-BE49-F238E27FC236}">
                <a16:creationId xmlns:a16="http://schemas.microsoft.com/office/drawing/2014/main" id="{C1774C56-F421-4A2C-B641-1AB5C0A8CD5D}"/>
              </a:ext>
            </a:extLst>
          </p:cNvPr>
          <p:cNvSpPr txBox="1"/>
          <p:nvPr/>
        </p:nvSpPr>
        <p:spPr>
          <a:xfrm>
            <a:off x="6272418" y="2288178"/>
            <a:ext cx="2028068" cy="590931"/>
          </a:xfrm>
          <a:prstGeom prst="rect">
            <a:avLst/>
          </a:prstGeom>
          <a:noFill/>
        </p:spPr>
        <p:txBody>
          <a:bodyPr wrap="square" rtlCol="0">
            <a:spAutoFit/>
          </a:bodyPr>
          <a:lstStyle/>
          <a:p>
            <a:pPr algn="dist">
              <a:lnSpc>
                <a:spcPct val="90000"/>
              </a:lnSpc>
            </a:pPr>
            <a:r>
              <a:rPr lang="zh-CN" altLang="en-US" sz="3600" b="1" dirty="0">
                <a:solidFill>
                  <a:schemeClr val="bg1"/>
                </a:solidFill>
                <a:latin typeface="+mj-ea"/>
                <a:ea typeface="+mj-ea"/>
              </a:rPr>
              <a:t>转化亮点</a:t>
            </a:r>
          </a:p>
        </p:txBody>
      </p:sp>
      <p:sp>
        <p:nvSpPr>
          <p:cNvPr id="46" name="文本框 45">
            <a:extLst>
              <a:ext uri="{FF2B5EF4-FFF2-40B4-BE49-F238E27FC236}">
                <a16:creationId xmlns:a16="http://schemas.microsoft.com/office/drawing/2014/main" id="{AEFAD436-4B6A-4E53-9820-FC456DE0A943}"/>
              </a:ext>
            </a:extLst>
          </p:cNvPr>
          <p:cNvSpPr txBox="1"/>
          <p:nvPr/>
        </p:nvSpPr>
        <p:spPr>
          <a:xfrm>
            <a:off x="6309437" y="3367770"/>
            <a:ext cx="2169203" cy="2137188"/>
          </a:xfrm>
          <a:prstGeom prst="rect">
            <a:avLst/>
          </a:prstGeom>
          <a:noFill/>
        </p:spPr>
        <p:txBody>
          <a:bodyPr wrap="square" rtlCol="0">
            <a:spAutoFit/>
          </a:bodyPr>
          <a:lstStyle/>
          <a:p>
            <a:pPr algn="just">
              <a:lnSpc>
                <a:spcPct val="120000"/>
              </a:lnSpc>
            </a:pPr>
            <a:r>
              <a:rPr lang="zh-CN" altLang="en-US" sz="1600" dirty="0">
                <a:solidFill>
                  <a:schemeClr val="bg1"/>
                </a:solidFill>
                <a:latin typeface="+mn-ea"/>
              </a:rPr>
              <a:t>请在此输入有关于工作业务亮点的相关说明，以便于观众更好的理解，输入文字时可以直接复制，粘贴时请选择右键只保留文本</a:t>
            </a:r>
          </a:p>
        </p:txBody>
      </p:sp>
      <p:sp>
        <p:nvSpPr>
          <p:cNvPr id="47" name="iconfont-10499-5121532">
            <a:extLst>
              <a:ext uri="{FF2B5EF4-FFF2-40B4-BE49-F238E27FC236}">
                <a16:creationId xmlns:a16="http://schemas.microsoft.com/office/drawing/2014/main" id="{B001B8AB-DFCE-4BDA-9CA4-4CBAB274A139}"/>
              </a:ext>
            </a:extLst>
          </p:cNvPr>
          <p:cNvSpPr/>
          <p:nvPr/>
        </p:nvSpPr>
        <p:spPr>
          <a:xfrm>
            <a:off x="7041639" y="1769307"/>
            <a:ext cx="489626" cy="482006"/>
          </a:xfrm>
          <a:custGeom>
            <a:avLst/>
            <a:gdLst>
              <a:gd name="T0" fmla="*/ 282 w 11378"/>
              <a:gd name="T1" fmla="*/ 3827 h 11201"/>
              <a:gd name="T2" fmla="*/ 4565 w 11378"/>
              <a:gd name="T3" fmla="*/ 6354 h 11201"/>
              <a:gd name="T4" fmla="*/ 5689 w 11378"/>
              <a:gd name="T5" fmla="*/ 6671 h 11201"/>
              <a:gd name="T6" fmla="*/ 6813 w 11378"/>
              <a:gd name="T7" fmla="*/ 6354 h 11201"/>
              <a:gd name="T8" fmla="*/ 11097 w 11378"/>
              <a:gd name="T9" fmla="*/ 3827 h 11201"/>
              <a:gd name="T10" fmla="*/ 11097 w 11378"/>
              <a:gd name="T11" fmla="*/ 3124 h 11201"/>
              <a:gd name="T12" fmla="*/ 6707 w 11378"/>
              <a:gd name="T13" fmla="*/ 316 h 11201"/>
              <a:gd name="T14" fmla="*/ 5688 w 11378"/>
              <a:gd name="T15" fmla="*/ 0 h 11201"/>
              <a:gd name="T16" fmla="*/ 4669 w 11378"/>
              <a:gd name="T17" fmla="*/ 316 h 11201"/>
              <a:gd name="T18" fmla="*/ 282 w 11378"/>
              <a:gd name="T19" fmla="*/ 3125 h 11201"/>
              <a:gd name="T20" fmla="*/ 282 w 11378"/>
              <a:gd name="T21" fmla="*/ 3827 h 11201"/>
              <a:gd name="T22" fmla="*/ 5057 w 11378"/>
              <a:gd name="T23" fmla="*/ 877 h 11201"/>
              <a:gd name="T24" fmla="*/ 5689 w 11378"/>
              <a:gd name="T25" fmla="*/ 702 h 11201"/>
              <a:gd name="T26" fmla="*/ 6322 w 11378"/>
              <a:gd name="T27" fmla="*/ 877 h 11201"/>
              <a:gd name="T28" fmla="*/ 10289 w 11378"/>
              <a:gd name="T29" fmla="*/ 3440 h 11201"/>
              <a:gd name="T30" fmla="*/ 6427 w 11378"/>
              <a:gd name="T31" fmla="*/ 5722 h 11201"/>
              <a:gd name="T32" fmla="*/ 5654 w 11378"/>
              <a:gd name="T33" fmla="*/ 5933 h 11201"/>
              <a:gd name="T34" fmla="*/ 4882 w 11378"/>
              <a:gd name="T35" fmla="*/ 5722 h 11201"/>
              <a:gd name="T36" fmla="*/ 1019 w 11378"/>
              <a:gd name="T37" fmla="*/ 3441 h 11201"/>
              <a:gd name="T38" fmla="*/ 5057 w 11378"/>
              <a:gd name="T39" fmla="*/ 877 h 11201"/>
              <a:gd name="T40" fmla="*/ 247 w 11378"/>
              <a:gd name="T41" fmla="*/ 5968 h 11201"/>
              <a:gd name="T42" fmla="*/ 4565 w 11378"/>
              <a:gd name="T43" fmla="*/ 8672 h 11201"/>
              <a:gd name="T44" fmla="*/ 5689 w 11378"/>
              <a:gd name="T45" fmla="*/ 8988 h 11201"/>
              <a:gd name="T46" fmla="*/ 6813 w 11378"/>
              <a:gd name="T47" fmla="*/ 8672 h 11201"/>
              <a:gd name="T48" fmla="*/ 11132 w 11378"/>
              <a:gd name="T49" fmla="*/ 5968 h 11201"/>
              <a:gd name="T50" fmla="*/ 11307 w 11378"/>
              <a:gd name="T51" fmla="*/ 5687 h 11201"/>
              <a:gd name="T52" fmla="*/ 10780 w 11378"/>
              <a:gd name="T53" fmla="*/ 5406 h 11201"/>
              <a:gd name="T54" fmla="*/ 6462 w 11378"/>
              <a:gd name="T55" fmla="*/ 8111 h 11201"/>
              <a:gd name="T56" fmla="*/ 5689 w 11378"/>
              <a:gd name="T57" fmla="*/ 8322 h 11201"/>
              <a:gd name="T58" fmla="*/ 4916 w 11378"/>
              <a:gd name="T59" fmla="*/ 8111 h 11201"/>
              <a:gd name="T60" fmla="*/ 598 w 11378"/>
              <a:gd name="T61" fmla="*/ 5372 h 11201"/>
              <a:gd name="T62" fmla="*/ 72 w 11378"/>
              <a:gd name="T63" fmla="*/ 5653 h 11201"/>
              <a:gd name="T64" fmla="*/ 247 w 11378"/>
              <a:gd name="T65" fmla="*/ 5968 h 11201"/>
              <a:gd name="T66" fmla="*/ 10780 w 11378"/>
              <a:gd name="T67" fmla="*/ 7618 h 11201"/>
              <a:gd name="T68" fmla="*/ 6462 w 11378"/>
              <a:gd name="T69" fmla="*/ 10322 h 11201"/>
              <a:gd name="T70" fmla="*/ 5689 w 11378"/>
              <a:gd name="T71" fmla="*/ 10533 h 11201"/>
              <a:gd name="T72" fmla="*/ 4916 w 11378"/>
              <a:gd name="T73" fmla="*/ 10322 h 11201"/>
              <a:gd name="T74" fmla="*/ 598 w 11378"/>
              <a:gd name="T75" fmla="*/ 7618 h 11201"/>
              <a:gd name="T76" fmla="*/ 72 w 11378"/>
              <a:gd name="T77" fmla="*/ 7900 h 11201"/>
              <a:gd name="T78" fmla="*/ 246 w 11378"/>
              <a:gd name="T79" fmla="*/ 8181 h 11201"/>
              <a:gd name="T80" fmla="*/ 4565 w 11378"/>
              <a:gd name="T81" fmla="*/ 10885 h 11201"/>
              <a:gd name="T82" fmla="*/ 5689 w 11378"/>
              <a:gd name="T83" fmla="*/ 11201 h 11201"/>
              <a:gd name="T84" fmla="*/ 6813 w 11378"/>
              <a:gd name="T85" fmla="*/ 10885 h 11201"/>
              <a:gd name="T86" fmla="*/ 11132 w 11378"/>
              <a:gd name="T87" fmla="*/ 8181 h 11201"/>
              <a:gd name="T88" fmla="*/ 11307 w 11378"/>
              <a:gd name="T89" fmla="*/ 7900 h 11201"/>
              <a:gd name="T90" fmla="*/ 10780 w 11378"/>
              <a:gd name="T91" fmla="*/ 7618 h 11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378" h="11201">
                <a:moveTo>
                  <a:pt x="282" y="3827"/>
                </a:moveTo>
                <a:lnTo>
                  <a:pt x="4565" y="6354"/>
                </a:lnTo>
                <a:cubicBezTo>
                  <a:pt x="4917" y="6566"/>
                  <a:pt x="5303" y="6671"/>
                  <a:pt x="5689" y="6671"/>
                </a:cubicBezTo>
                <a:cubicBezTo>
                  <a:pt x="6075" y="6671"/>
                  <a:pt x="6462" y="6566"/>
                  <a:pt x="6813" y="6354"/>
                </a:cubicBezTo>
                <a:lnTo>
                  <a:pt x="11097" y="3827"/>
                </a:lnTo>
                <a:cubicBezTo>
                  <a:pt x="11343" y="3687"/>
                  <a:pt x="11378" y="3301"/>
                  <a:pt x="11097" y="3124"/>
                </a:cubicBezTo>
                <a:lnTo>
                  <a:pt x="6707" y="316"/>
                </a:lnTo>
                <a:cubicBezTo>
                  <a:pt x="6390" y="104"/>
                  <a:pt x="6039" y="0"/>
                  <a:pt x="5688" y="0"/>
                </a:cubicBezTo>
                <a:cubicBezTo>
                  <a:pt x="5337" y="0"/>
                  <a:pt x="4985" y="105"/>
                  <a:pt x="4669" y="316"/>
                </a:cubicBezTo>
                <a:lnTo>
                  <a:pt x="282" y="3125"/>
                </a:lnTo>
                <a:cubicBezTo>
                  <a:pt x="0" y="3301"/>
                  <a:pt x="37" y="3687"/>
                  <a:pt x="282" y="3827"/>
                </a:cubicBezTo>
                <a:close/>
                <a:moveTo>
                  <a:pt x="5057" y="877"/>
                </a:moveTo>
                <a:cubicBezTo>
                  <a:pt x="5232" y="772"/>
                  <a:pt x="5443" y="702"/>
                  <a:pt x="5689" y="702"/>
                </a:cubicBezTo>
                <a:cubicBezTo>
                  <a:pt x="5935" y="702"/>
                  <a:pt x="6145" y="772"/>
                  <a:pt x="6322" y="877"/>
                </a:cubicBezTo>
                <a:lnTo>
                  <a:pt x="10289" y="3440"/>
                </a:lnTo>
                <a:lnTo>
                  <a:pt x="6427" y="5722"/>
                </a:lnTo>
                <a:cubicBezTo>
                  <a:pt x="6180" y="5862"/>
                  <a:pt x="5935" y="5933"/>
                  <a:pt x="5654" y="5933"/>
                </a:cubicBezTo>
                <a:cubicBezTo>
                  <a:pt x="5373" y="5933"/>
                  <a:pt x="5128" y="5863"/>
                  <a:pt x="4882" y="5722"/>
                </a:cubicBezTo>
                <a:lnTo>
                  <a:pt x="1019" y="3441"/>
                </a:lnTo>
                <a:lnTo>
                  <a:pt x="5057" y="877"/>
                </a:lnTo>
                <a:close/>
                <a:moveTo>
                  <a:pt x="247" y="5968"/>
                </a:moveTo>
                <a:lnTo>
                  <a:pt x="4565" y="8672"/>
                </a:lnTo>
                <a:cubicBezTo>
                  <a:pt x="4917" y="8883"/>
                  <a:pt x="5303" y="8988"/>
                  <a:pt x="5689" y="8988"/>
                </a:cubicBezTo>
                <a:cubicBezTo>
                  <a:pt x="6075" y="8988"/>
                  <a:pt x="6462" y="8883"/>
                  <a:pt x="6813" y="8672"/>
                </a:cubicBezTo>
                <a:lnTo>
                  <a:pt x="11132" y="5968"/>
                </a:lnTo>
                <a:cubicBezTo>
                  <a:pt x="11237" y="5898"/>
                  <a:pt x="11307" y="5793"/>
                  <a:pt x="11307" y="5687"/>
                </a:cubicBezTo>
                <a:cubicBezTo>
                  <a:pt x="11307" y="5406"/>
                  <a:pt x="10990" y="5231"/>
                  <a:pt x="10780" y="5406"/>
                </a:cubicBezTo>
                <a:lnTo>
                  <a:pt x="6462" y="8111"/>
                </a:lnTo>
                <a:cubicBezTo>
                  <a:pt x="6215" y="8251"/>
                  <a:pt x="5970" y="8322"/>
                  <a:pt x="5689" y="8322"/>
                </a:cubicBezTo>
                <a:cubicBezTo>
                  <a:pt x="5408" y="8322"/>
                  <a:pt x="5163" y="8252"/>
                  <a:pt x="4916" y="8111"/>
                </a:cubicBezTo>
                <a:lnTo>
                  <a:pt x="598" y="5372"/>
                </a:lnTo>
                <a:cubicBezTo>
                  <a:pt x="387" y="5197"/>
                  <a:pt x="72" y="5372"/>
                  <a:pt x="72" y="5653"/>
                </a:cubicBezTo>
                <a:cubicBezTo>
                  <a:pt x="72" y="5793"/>
                  <a:pt x="142" y="5898"/>
                  <a:pt x="247" y="5968"/>
                </a:cubicBezTo>
                <a:close/>
                <a:moveTo>
                  <a:pt x="10780" y="7618"/>
                </a:moveTo>
                <a:lnTo>
                  <a:pt x="6462" y="10322"/>
                </a:lnTo>
                <a:cubicBezTo>
                  <a:pt x="6215" y="10462"/>
                  <a:pt x="5970" y="10533"/>
                  <a:pt x="5689" y="10533"/>
                </a:cubicBezTo>
                <a:cubicBezTo>
                  <a:pt x="5408" y="10533"/>
                  <a:pt x="5163" y="10463"/>
                  <a:pt x="4916" y="10322"/>
                </a:cubicBezTo>
                <a:lnTo>
                  <a:pt x="598" y="7618"/>
                </a:lnTo>
                <a:cubicBezTo>
                  <a:pt x="387" y="7443"/>
                  <a:pt x="72" y="7618"/>
                  <a:pt x="72" y="7900"/>
                </a:cubicBezTo>
                <a:cubicBezTo>
                  <a:pt x="72" y="8005"/>
                  <a:pt x="142" y="8146"/>
                  <a:pt x="246" y="8181"/>
                </a:cubicBezTo>
                <a:lnTo>
                  <a:pt x="4565" y="10885"/>
                </a:lnTo>
                <a:cubicBezTo>
                  <a:pt x="4917" y="11096"/>
                  <a:pt x="5303" y="11201"/>
                  <a:pt x="5689" y="11201"/>
                </a:cubicBezTo>
                <a:cubicBezTo>
                  <a:pt x="6075" y="11201"/>
                  <a:pt x="6462" y="11096"/>
                  <a:pt x="6813" y="10885"/>
                </a:cubicBezTo>
                <a:lnTo>
                  <a:pt x="11132" y="8181"/>
                </a:lnTo>
                <a:cubicBezTo>
                  <a:pt x="11237" y="8111"/>
                  <a:pt x="11307" y="8006"/>
                  <a:pt x="11307" y="7900"/>
                </a:cubicBezTo>
                <a:cubicBezTo>
                  <a:pt x="11307" y="7618"/>
                  <a:pt x="10990" y="7443"/>
                  <a:pt x="10780" y="761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mn-ea"/>
            </a:endParaRPr>
          </a:p>
        </p:txBody>
      </p:sp>
      <p:cxnSp>
        <p:nvCxnSpPr>
          <p:cNvPr id="48" name="直接连接符 47">
            <a:extLst>
              <a:ext uri="{FF2B5EF4-FFF2-40B4-BE49-F238E27FC236}">
                <a16:creationId xmlns:a16="http://schemas.microsoft.com/office/drawing/2014/main" id="{C14C3A03-CE45-48C2-86A9-4760CD332D9E}"/>
              </a:ext>
            </a:extLst>
          </p:cNvPr>
          <p:cNvCxnSpPr>
            <a:cxnSpLocks/>
          </p:cNvCxnSpPr>
          <p:nvPr/>
        </p:nvCxnSpPr>
        <p:spPr>
          <a:xfrm>
            <a:off x="7041639" y="3168338"/>
            <a:ext cx="489626"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文本框 48">
            <a:extLst>
              <a:ext uri="{FF2B5EF4-FFF2-40B4-BE49-F238E27FC236}">
                <a16:creationId xmlns:a16="http://schemas.microsoft.com/office/drawing/2014/main" id="{337835AA-91D2-42F0-9201-3BB44D8246D6}"/>
              </a:ext>
            </a:extLst>
          </p:cNvPr>
          <p:cNvSpPr txBox="1"/>
          <p:nvPr/>
        </p:nvSpPr>
        <p:spPr>
          <a:xfrm>
            <a:off x="8790503" y="3037035"/>
            <a:ext cx="2384381" cy="261610"/>
          </a:xfrm>
          <a:prstGeom prst="rect">
            <a:avLst/>
          </a:prstGeom>
          <a:noFill/>
        </p:spPr>
        <p:txBody>
          <a:bodyPr wrap="square" rtlCol="0">
            <a:spAutoFit/>
          </a:bodyPr>
          <a:lstStyle/>
          <a:p>
            <a:pPr algn="ctr"/>
            <a:r>
              <a:rPr lang="en-US" altLang="zh-CN" sz="1050">
                <a:solidFill>
                  <a:schemeClr val="tx2">
                    <a:lumMod val="75000"/>
                  </a:schemeClr>
                </a:solidFill>
                <a:latin typeface="+mn-ea"/>
              </a:rPr>
              <a:t>BUSINESS HIGHLIGHTS </a:t>
            </a:r>
          </a:p>
        </p:txBody>
      </p:sp>
      <p:sp>
        <p:nvSpPr>
          <p:cNvPr id="50" name="文本框 49">
            <a:extLst>
              <a:ext uri="{FF2B5EF4-FFF2-40B4-BE49-F238E27FC236}">
                <a16:creationId xmlns:a16="http://schemas.microsoft.com/office/drawing/2014/main" id="{F7E4741D-CBC8-4C2E-8852-FE29AE791995}"/>
              </a:ext>
            </a:extLst>
          </p:cNvPr>
          <p:cNvSpPr txBox="1"/>
          <p:nvPr/>
        </p:nvSpPr>
        <p:spPr>
          <a:xfrm>
            <a:off x="8790503" y="2609114"/>
            <a:ext cx="2384380" cy="480131"/>
          </a:xfrm>
          <a:prstGeom prst="rect">
            <a:avLst/>
          </a:prstGeom>
          <a:noFill/>
        </p:spPr>
        <p:txBody>
          <a:bodyPr wrap="square" rtlCol="0">
            <a:spAutoFit/>
          </a:bodyPr>
          <a:lstStyle/>
          <a:p>
            <a:pPr algn="ctr">
              <a:lnSpc>
                <a:spcPct val="90000"/>
              </a:lnSpc>
            </a:pPr>
            <a:r>
              <a:rPr lang="zh-CN" altLang="en-US" sz="2800" b="1" dirty="0">
                <a:solidFill>
                  <a:schemeClr val="tx2">
                    <a:lumMod val="75000"/>
                  </a:schemeClr>
                </a:solidFill>
                <a:latin typeface="+mj-ea"/>
                <a:ea typeface="+mj-ea"/>
              </a:rPr>
              <a:t>团队亮点</a:t>
            </a:r>
          </a:p>
        </p:txBody>
      </p:sp>
      <p:sp>
        <p:nvSpPr>
          <p:cNvPr id="51" name="文本框 50">
            <a:extLst>
              <a:ext uri="{FF2B5EF4-FFF2-40B4-BE49-F238E27FC236}">
                <a16:creationId xmlns:a16="http://schemas.microsoft.com/office/drawing/2014/main" id="{52874825-C958-4075-A754-A7679DD4BDB5}"/>
              </a:ext>
            </a:extLst>
          </p:cNvPr>
          <p:cNvSpPr txBox="1"/>
          <p:nvPr/>
        </p:nvSpPr>
        <p:spPr>
          <a:xfrm>
            <a:off x="9174479" y="3607852"/>
            <a:ext cx="1794427" cy="1881605"/>
          </a:xfrm>
          <a:prstGeom prst="rect">
            <a:avLst/>
          </a:prstGeom>
          <a:noFill/>
        </p:spPr>
        <p:txBody>
          <a:bodyPr wrap="square" rtlCol="0">
            <a:spAutoFit/>
          </a:bodyPr>
          <a:lstStyle/>
          <a:p>
            <a:pPr algn="just">
              <a:lnSpc>
                <a:spcPct val="120000"/>
              </a:lnSpc>
            </a:pPr>
            <a:r>
              <a:rPr lang="zh-CN" altLang="en-US" sz="1400" dirty="0">
                <a:solidFill>
                  <a:schemeClr val="tx2">
                    <a:lumMod val="75000"/>
                  </a:schemeClr>
                </a:solidFill>
                <a:latin typeface="+mn-ea"/>
              </a:rPr>
              <a:t>请在此输入有关于工作业务亮点的相关说明，以便于观众更好的理解，输入文字时可以直接复制，粘贴时请选择右键只保留文本</a:t>
            </a:r>
          </a:p>
        </p:txBody>
      </p:sp>
      <p:sp>
        <p:nvSpPr>
          <p:cNvPr id="52" name="iconfont-10499-5121532">
            <a:extLst>
              <a:ext uri="{FF2B5EF4-FFF2-40B4-BE49-F238E27FC236}">
                <a16:creationId xmlns:a16="http://schemas.microsoft.com/office/drawing/2014/main" id="{7C533ED6-B229-426D-BCFC-81C19C1C437F}"/>
              </a:ext>
            </a:extLst>
          </p:cNvPr>
          <p:cNvSpPr/>
          <p:nvPr/>
        </p:nvSpPr>
        <p:spPr>
          <a:xfrm>
            <a:off x="9737880" y="2090243"/>
            <a:ext cx="489626" cy="482006"/>
          </a:xfrm>
          <a:custGeom>
            <a:avLst/>
            <a:gdLst>
              <a:gd name="T0" fmla="*/ 282 w 11378"/>
              <a:gd name="T1" fmla="*/ 3827 h 11201"/>
              <a:gd name="T2" fmla="*/ 4565 w 11378"/>
              <a:gd name="T3" fmla="*/ 6354 h 11201"/>
              <a:gd name="T4" fmla="*/ 5689 w 11378"/>
              <a:gd name="T5" fmla="*/ 6671 h 11201"/>
              <a:gd name="T6" fmla="*/ 6813 w 11378"/>
              <a:gd name="T7" fmla="*/ 6354 h 11201"/>
              <a:gd name="T8" fmla="*/ 11097 w 11378"/>
              <a:gd name="T9" fmla="*/ 3827 h 11201"/>
              <a:gd name="T10" fmla="*/ 11097 w 11378"/>
              <a:gd name="T11" fmla="*/ 3124 h 11201"/>
              <a:gd name="T12" fmla="*/ 6707 w 11378"/>
              <a:gd name="T13" fmla="*/ 316 h 11201"/>
              <a:gd name="T14" fmla="*/ 5688 w 11378"/>
              <a:gd name="T15" fmla="*/ 0 h 11201"/>
              <a:gd name="T16" fmla="*/ 4669 w 11378"/>
              <a:gd name="T17" fmla="*/ 316 h 11201"/>
              <a:gd name="T18" fmla="*/ 282 w 11378"/>
              <a:gd name="T19" fmla="*/ 3125 h 11201"/>
              <a:gd name="T20" fmla="*/ 282 w 11378"/>
              <a:gd name="T21" fmla="*/ 3827 h 11201"/>
              <a:gd name="T22" fmla="*/ 5057 w 11378"/>
              <a:gd name="T23" fmla="*/ 877 h 11201"/>
              <a:gd name="T24" fmla="*/ 5689 w 11378"/>
              <a:gd name="T25" fmla="*/ 702 h 11201"/>
              <a:gd name="T26" fmla="*/ 6322 w 11378"/>
              <a:gd name="T27" fmla="*/ 877 h 11201"/>
              <a:gd name="T28" fmla="*/ 10289 w 11378"/>
              <a:gd name="T29" fmla="*/ 3440 h 11201"/>
              <a:gd name="T30" fmla="*/ 6427 w 11378"/>
              <a:gd name="T31" fmla="*/ 5722 h 11201"/>
              <a:gd name="T32" fmla="*/ 5654 w 11378"/>
              <a:gd name="T33" fmla="*/ 5933 h 11201"/>
              <a:gd name="T34" fmla="*/ 4882 w 11378"/>
              <a:gd name="T35" fmla="*/ 5722 h 11201"/>
              <a:gd name="T36" fmla="*/ 1019 w 11378"/>
              <a:gd name="T37" fmla="*/ 3441 h 11201"/>
              <a:gd name="T38" fmla="*/ 5057 w 11378"/>
              <a:gd name="T39" fmla="*/ 877 h 11201"/>
              <a:gd name="T40" fmla="*/ 247 w 11378"/>
              <a:gd name="T41" fmla="*/ 5968 h 11201"/>
              <a:gd name="T42" fmla="*/ 4565 w 11378"/>
              <a:gd name="T43" fmla="*/ 8672 h 11201"/>
              <a:gd name="T44" fmla="*/ 5689 w 11378"/>
              <a:gd name="T45" fmla="*/ 8988 h 11201"/>
              <a:gd name="T46" fmla="*/ 6813 w 11378"/>
              <a:gd name="T47" fmla="*/ 8672 h 11201"/>
              <a:gd name="T48" fmla="*/ 11132 w 11378"/>
              <a:gd name="T49" fmla="*/ 5968 h 11201"/>
              <a:gd name="T50" fmla="*/ 11307 w 11378"/>
              <a:gd name="T51" fmla="*/ 5687 h 11201"/>
              <a:gd name="T52" fmla="*/ 10780 w 11378"/>
              <a:gd name="T53" fmla="*/ 5406 h 11201"/>
              <a:gd name="T54" fmla="*/ 6462 w 11378"/>
              <a:gd name="T55" fmla="*/ 8111 h 11201"/>
              <a:gd name="T56" fmla="*/ 5689 w 11378"/>
              <a:gd name="T57" fmla="*/ 8322 h 11201"/>
              <a:gd name="T58" fmla="*/ 4916 w 11378"/>
              <a:gd name="T59" fmla="*/ 8111 h 11201"/>
              <a:gd name="T60" fmla="*/ 598 w 11378"/>
              <a:gd name="T61" fmla="*/ 5372 h 11201"/>
              <a:gd name="T62" fmla="*/ 72 w 11378"/>
              <a:gd name="T63" fmla="*/ 5653 h 11201"/>
              <a:gd name="T64" fmla="*/ 247 w 11378"/>
              <a:gd name="T65" fmla="*/ 5968 h 11201"/>
              <a:gd name="T66" fmla="*/ 10780 w 11378"/>
              <a:gd name="T67" fmla="*/ 7618 h 11201"/>
              <a:gd name="T68" fmla="*/ 6462 w 11378"/>
              <a:gd name="T69" fmla="*/ 10322 h 11201"/>
              <a:gd name="T70" fmla="*/ 5689 w 11378"/>
              <a:gd name="T71" fmla="*/ 10533 h 11201"/>
              <a:gd name="T72" fmla="*/ 4916 w 11378"/>
              <a:gd name="T73" fmla="*/ 10322 h 11201"/>
              <a:gd name="T74" fmla="*/ 598 w 11378"/>
              <a:gd name="T75" fmla="*/ 7618 h 11201"/>
              <a:gd name="T76" fmla="*/ 72 w 11378"/>
              <a:gd name="T77" fmla="*/ 7900 h 11201"/>
              <a:gd name="T78" fmla="*/ 246 w 11378"/>
              <a:gd name="T79" fmla="*/ 8181 h 11201"/>
              <a:gd name="T80" fmla="*/ 4565 w 11378"/>
              <a:gd name="T81" fmla="*/ 10885 h 11201"/>
              <a:gd name="T82" fmla="*/ 5689 w 11378"/>
              <a:gd name="T83" fmla="*/ 11201 h 11201"/>
              <a:gd name="T84" fmla="*/ 6813 w 11378"/>
              <a:gd name="T85" fmla="*/ 10885 h 11201"/>
              <a:gd name="T86" fmla="*/ 11132 w 11378"/>
              <a:gd name="T87" fmla="*/ 8181 h 11201"/>
              <a:gd name="T88" fmla="*/ 11307 w 11378"/>
              <a:gd name="T89" fmla="*/ 7900 h 11201"/>
              <a:gd name="T90" fmla="*/ 10780 w 11378"/>
              <a:gd name="T91" fmla="*/ 7618 h 11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378" h="11201">
                <a:moveTo>
                  <a:pt x="282" y="3827"/>
                </a:moveTo>
                <a:lnTo>
                  <a:pt x="4565" y="6354"/>
                </a:lnTo>
                <a:cubicBezTo>
                  <a:pt x="4917" y="6566"/>
                  <a:pt x="5303" y="6671"/>
                  <a:pt x="5689" y="6671"/>
                </a:cubicBezTo>
                <a:cubicBezTo>
                  <a:pt x="6075" y="6671"/>
                  <a:pt x="6462" y="6566"/>
                  <a:pt x="6813" y="6354"/>
                </a:cubicBezTo>
                <a:lnTo>
                  <a:pt x="11097" y="3827"/>
                </a:lnTo>
                <a:cubicBezTo>
                  <a:pt x="11343" y="3687"/>
                  <a:pt x="11378" y="3301"/>
                  <a:pt x="11097" y="3124"/>
                </a:cubicBezTo>
                <a:lnTo>
                  <a:pt x="6707" y="316"/>
                </a:lnTo>
                <a:cubicBezTo>
                  <a:pt x="6390" y="104"/>
                  <a:pt x="6039" y="0"/>
                  <a:pt x="5688" y="0"/>
                </a:cubicBezTo>
                <a:cubicBezTo>
                  <a:pt x="5337" y="0"/>
                  <a:pt x="4985" y="105"/>
                  <a:pt x="4669" y="316"/>
                </a:cubicBezTo>
                <a:lnTo>
                  <a:pt x="282" y="3125"/>
                </a:lnTo>
                <a:cubicBezTo>
                  <a:pt x="0" y="3301"/>
                  <a:pt x="37" y="3687"/>
                  <a:pt x="282" y="3827"/>
                </a:cubicBezTo>
                <a:close/>
                <a:moveTo>
                  <a:pt x="5057" y="877"/>
                </a:moveTo>
                <a:cubicBezTo>
                  <a:pt x="5232" y="772"/>
                  <a:pt x="5443" y="702"/>
                  <a:pt x="5689" y="702"/>
                </a:cubicBezTo>
                <a:cubicBezTo>
                  <a:pt x="5935" y="702"/>
                  <a:pt x="6145" y="772"/>
                  <a:pt x="6322" y="877"/>
                </a:cubicBezTo>
                <a:lnTo>
                  <a:pt x="10289" y="3440"/>
                </a:lnTo>
                <a:lnTo>
                  <a:pt x="6427" y="5722"/>
                </a:lnTo>
                <a:cubicBezTo>
                  <a:pt x="6180" y="5862"/>
                  <a:pt x="5935" y="5933"/>
                  <a:pt x="5654" y="5933"/>
                </a:cubicBezTo>
                <a:cubicBezTo>
                  <a:pt x="5373" y="5933"/>
                  <a:pt x="5128" y="5863"/>
                  <a:pt x="4882" y="5722"/>
                </a:cubicBezTo>
                <a:lnTo>
                  <a:pt x="1019" y="3441"/>
                </a:lnTo>
                <a:lnTo>
                  <a:pt x="5057" y="877"/>
                </a:lnTo>
                <a:close/>
                <a:moveTo>
                  <a:pt x="247" y="5968"/>
                </a:moveTo>
                <a:lnTo>
                  <a:pt x="4565" y="8672"/>
                </a:lnTo>
                <a:cubicBezTo>
                  <a:pt x="4917" y="8883"/>
                  <a:pt x="5303" y="8988"/>
                  <a:pt x="5689" y="8988"/>
                </a:cubicBezTo>
                <a:cubicBezTo>
                  <a:pt x="6075" y="8988"/>
                  <a:pt x="6462" y="8883"/>
                  <a:pt x="6813" y="8672"/>
                </a:cubicBezTo>
                <a:lnTo>
                  <a:pt x="11132" y="5968"/>
                </a:lnTo>
                <a:cubicBezTo>
                  <a:pt x="11237" y="5898"/>
                  <a:pt x="11307" y="5793"/>
                  <a:pt x="11307" y="5687"/>
                </a:cubicBezTo>
                <a:cubicBezTo>
                  <a:pt x="11307" y="5406"/>
                  <a:pt x="10990" y="5231"/>
                  <a:pt x="10780" y="5406"/>
                </a:cubicBezTo>
                <a:lnTo>
                  <a:pt x="6462" y="8111"/>
                </a:lnTo>
                <a:cubicBezTo>
                  <a:pt x="6215" y="8251"/>
                  <a:pt x="5970" y="8322"/>
                  <a:pt x="5689" y="8322"/>
                </a:cubicBezTo>
                <a:cubicBezTo>
                  <a:pt x="5408" y="8322"/>
                  <a:pt x="5163" y="8252"/>
                  <a:pt x="4916" y="8111"/>
                </a:cubicBezTo>
                <a:lnTo>
                  <a:pt x="598" y="5372"/>
                </a:lnTo>
                <a:cubicBezTo>
                  <a:pt x="387" y="5197"/>
                  <a:pt x="72" y="5372"/>
                  <a:pt x="72" y="5653"/>
                </a:cubicBezTo>
                <a:cubicBezTo>
                  <a:pt x="72" y="5793"/>
                  <a:pt x="142" y="5898"/>
                  <a:pt x="247" y="5968"/>
                </a:cubicBezTo>
                <a:close/>
                <a:moveTo>
                  <a:pt x="10780" y="7618"/>
                </a:moveTo>
                <a:lnTo>
                  <a:pt x="6462" y="10322"/>
                </a:lnTo>
                <a:cubicBezTo>
                  <a:pt x="6215" y="10462"/>
                  <a:pt x="5970" y="10533"/>
                  <a:pt x="5689" y="10533"/>
                </a:cubicBezTo>
                <a:cubicBezTo>
                  <a:pt x="5408" y="10533"/>
                  <a:pt x="5163" y="10463"/>
                  <a:pt x="4916" y="10322"/>
                </a:cubicBezTo>
                <a:lnTo>
                  <a:pt x="598" y="7618"/>
                </a:lnTo>
                <a:cubicBezTo>
                  <a:pt x="387" y="7443"/>
                  <a:pt x="72" y="7618"/>
                  <a:pt x="72" y="7900"/>
                </a:cubicBezTo>
                <a:cubicBezTo>
                  <a:pt x="72" y="8005"/>
                  <a:pt x="142" y="8146"/>
                  <a:pt x="246" y="8181"/>
                </a:cubicBezTo>
                <a:lnTo>
                  <a:pt x="4565" y="10885"/>
                </a:lnTo>
                <a:cubicBezTo>
                  <a:pt x="4917" y="11096"/>
                  <a:pt x="5303" y="11201"/>
                  <a:pt x="5689" y="11201"/>
                </a:cubicBezTo>
                <a:cubicBezTo>
                  <a:pt x="6075" y="11201"/>
                  <a:pt x="6462" y="11096"/>
                  <a:pt x="6813" y="10885"/>
                </a:cubicBezTo>
                <a:lnTo>
                  <a:pt x="11132" y="8181"/>
                </a:lnTo>
                <a:cubicBezTo>
                  <a:pt x="11237" y="8111"/>
                  <a:pt x="11307" y="8006"/>
                  <a:pt x="11307" y="7900"/>
                </a:cubicBezTo>
                <a:cubicBezTo>
                  <a:pt x="11307" y="7618"/>
                  <a:pt x="10990" y="7443"/>
                  <a:pt x="10780" y="7618"/>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latin typeface="+mn-ea"/>
            </a:endParaRPr>
          </a:p>
        </p:txBody>
      </p:sp>
      <p:cxnSp>
        <p:nvCxnSpPr>
          <p:cNvPr id="53" name="直接连接符 52">
            <a:extLst>
              <a:ext uri="{FF2B5EF4-FFF2-40B4-BE49-F238E27FC236}">
                <a16:creationId xmlns:a16="http://schemas.microsoft.com/office/drawing/2014/main" id="{45975C74-760E-4775-950F-1018801F840A}"/>
              </a:ext>
            </a:extLst>
          </p:cNvPr>
          <p:cNvCxnSpPr>
            <a:cxnSpLocks/>
          </p:cNvCxnSpPr>
          <p:nvPr/>
        </p:nvCxnSpPr>
        <p:spPr>
          <a:xfrm>
            <a:off x="9737880" y="3408420"/>
            <a:ext cx="489626" cy="0"/>
          </a:xfrm>
          <a:prstGeom prst="line">
            <a:avLst/>
          </a:prstGeom>
          <a:ln w="317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906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1-6">
            <a:extLst>
              <a:ext uri="{FF2B5EF4-FFF2-40B4-BE49-F238E27FC236}">
                <a16:creationId xmlns:a16="http://schemas.microsoft.com/office/drawing/2014/main" id="{7FAFD335-80AD-4800-85F2-84B24DB25CC0}"/>
              </a:ext>
            </a:extLst>
          </p:cNvPr>
          <p:cNvSpPr/>
          <p:nvPr/>
        </p:nvSpPr>
        <p:spPr>
          <a:xfrm>
            <a:off x="1029280" y="2880995"/>
            <a:ext cx="4413600" cy="3157034"/>
          </a:xfrm>
          <a:prstGeom prst="rect">
            <a:avLst/>
          </a:prstGeom>
          <a:solidFill>
            <a:schemeClr val="bg1"/>
          </a:solidFill>
          <a:ln>
            <a:noFill/>
          </a:ln>
          <a:effectLst>
            <a:outerShdw blurRad="254000" sx="102000" sy="102000" algn="ctr" rotWithShape="0">
              <a:schemeClr val="accent1">
                <a:alpha val="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a:extLst>
              <a:ext uri="{FF2B5EF4-FFF2-40B4-BE49-F238E27FC236}">
                <a16:creationId xmlns:a16="http://schemas.microsoft.com/office/drawing/2014/main" id="{BD0BAC13-35F9-4C8E-94F0-E4BDA966B7D4}"/>
              </a:ext>
            </a:extLst>
          </p:cNvPr>
          <p:cNvSpPr/>
          <p:nvPr/>
        </p:nvSpPr>
        <p:spPr>
          <a:xfrm>
            <a:off x="6597944" y="2880995"/>
            <a:ext cx="4413600" cy="3157034"/>
          </a:xfrm>
          <a:prstGeom prst="rect">
            <a:avLst/>
          </a:prstGeom>
          <a:solidFill>
            <a:schemeClr val="bg1"/>
          </a:solidFill>
          <a:ln>
            <a:noFill/>
          </a:ln>
          <a:effectLst>
            <a:outerShdw blurRad="254000" sx="102000" sy="102000" algn="ctr" rotWithShape="0">
              <a:schemeClr val="accent1">
                <a:alpha val="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a:extLst>
              <a:ext uri="{FF2B5EF4-FFF2-40B4-BE49-F238E27FC236}">
                <a16:creationId xmlns:a16="http://schemas.microsoft.com/office/drawing/2014/main" id="{8370F04D-D3E7-45DB-A20E-D1BA49539F1B}"/>
              </a:ext>
            </a:extLst>
          </p:cNvPr>
          <p:cNvGrpSpPr/>
          <p:nvPr/>
        </p:nvGrpSpPr>
        <p:grpSpPr>
          <a:xfrm>
            <a:off x="660400" y="668833"/>
            <a:ext cx="3732264" cy="405821"/>
            <a:chOff x="641985" y="219027"/>
            <a:chExt cx="3732264" cy="405821"/>
          </a:xfrm>
        </p:grpSpPr>
        <p:sp>
          <p:nvSpPr>
            <p:cNvPr id="24" name="infographic-diagram_15452">
              <a:extLst>
                <a:ext uri="{FF2B5EF4-FFF2-40B4-BE49-F238E27FC236}">
                  <a16:creationId xmlns:a16="http://schemas.microsoft.com/office/drawing/2014/main" id="{3D384B95-C822-4475-853B-892C7EB43DA6}"/>
                </a:ext>
              </a:extLst>
            </p:cNvPr>
            <p:cNvSpPr/>
            <p:nvPr/>
          </p:nvSpPr>
          <p:spPr>
            <a:xfrm>
              <a:off x="641985" y="219027"/>
              <a:ext cx="310068" cy="332606"/>
            </a:xfrm>
            <a:custGeom>
              <a:avLst/>
              <a:gdLst>
                <a:gd name="connsiteX0" fmla="*/ 121763 h 600884"/>
                <a:gd name="connsiteY0" fmla="*/ 121763 h 600884"/>
                <a:gd name="connsiteX1" fmla="*/ 121763 h 600884"/>
                <a:gd name="connsiteY1" fmla="*/ 121763 h 600884"/>
                <a:gd name="connsiteX2" fmla="*/ 121763 h 600884"/>
                <a:gd name="connsiteY2" fmla="*/ 121763 h 600884"/>
                <a:gd name="connsiteX3" fmla="*/ 121763 h 600884"/>
                <a:gd name="connsiteY3" fmla="*/ 121763 h 600884"/>
                <a:gd name="connsiteX4" fmla="*/ 121763 h 600884"/>
                <a:gd name="connsiteY4" fmla="*/ 121763 h 600884"/>
                <a:gd name="connsiteX5" fmla="*/ 121763 h 600884"/>
                <a:gd name="connsiteY5" fmla="*/ 121763 h 600884"/>
                <a:gd name="connsiteX6" fmla="*/ 121763 h 600884"/>
                <a:gd name="connsiteY6" fmla="*/ 121763 h 600884"/>
                <a:gd name="connsiteX7" fmla="*/ 121763 h 600884"/>
                <a:gd name="connsiteY7" fmla="*/ 121763 h 600884"/>
                <a:gd name="connsiteX8" fmla="*/ 121763 h 600884"/>
                <a:gd name="connsiteY8" fmla="*/ 121763 h 600884"/>
                <a:gd name="connsiteX9" fmla="*/ 121763 h 600884"/>
                <a:gd name="connsiteY9" fmla="*/ 121763 h 600884"/>
                <a:gd name="connsiteX10" fmla="*/ 121763 h 600884"/>
                <a:gd name="connsiteY10" fmla="*/ 121763 h 600884"/>
                <a:gd name="connsiteX11" fmla="*/ 121763 h 600884"/>
                <a:gd name="connsiteY11" fmla="*/ 121763 h 600884"/>
                <a:gd name="connsiteX12" fmla="*/ 121763 h 600884"/>
                <a:gd name="connsiteY12" fmla="*/ 121763 h 600884"/>
                <a:gd name="connsiteX13" fmla="*/ 121763 h 600884"/>
                <a:gd name="connsiteY13" fmla="*/ 121763 h 600884"/>
                <a:gd name="connsiteX14" fmla="*/ 121763 h 600884"/>
                <a:gd name="connsiteY14" fmla="*/ 121763 h 600884"/>
                <a:gd name="connsiteX15" fmla="*/ 121763 h 600884"/>
                <a:gd name="connsiteY15" fmla="*/ 121763 h 600884"/>
                <a:gd name="connsiteX16" fmla="*/ 121763 h 600884"/>
                <a:gd name="connsiteY16" fmla="*/ 121763 h 600884"/>
                <a:gd name="connsiteX17" fmla="*/ 121763 h 600884"/>
                <a:gd name="connsiteY17" fmla="*/ 121763 h 600884"/>
                <a:gd name="connsiteX18" fmla="*/ 121763 h 600884"/>
                <a:gd name="connsiteY18" fmla="*/ 121763 h 600884"/>
                <a:gd name="connsiteX19" fmla="*/ 121763 h 600884"/>
                <a:gd name="connsiteY19" fmla="*/ 121763 h 600884"/>
                <a:gd name="connsiteX20" fmla="*/ 121763 h 600884"/>
                <a:gd name="connsiteY20" fmla="*/ 121763 h 600884"/>
                <a:gd name="connsiteX21" fmla="*/ 121763 h 600884"/>
                <a:gd name="connsiteY21" fmla="*/ 121763 h 600884"/>
                <a:gd name="connsiteX22" fmla="*/ 121763 h 600884"/>
                <a:gd name="connsiteY22" fmla="*/ 121763 h 600884"/>
                <a:gd name="connsiteX23" fmla="*/ 121763 h 600884"/>
                <a:gd name="connsiteY23" fmla="*/ 121763 h 600884"/>
                <a:gd name="connsiteX24" fmla="*/ 121763 h 600884"/>
                <a:gd name="connsiteY24" fmla="*/ 121763 h 600884"/>
                <a:gd name="connsiteX25" fmla="*/ 121763 h 600884"/>
                <a:gd name="connsiteY25" fmla="*/ 121763 h 600884"/>
                <a:gd name="connsiteX26" fmla="*/ 121763 h 600884"/>
                <a:gd name="connsiteY26" fmla="*/ 121763 h 600884"/>
                <a:gd name="connsiteX27" fmla="*/ 121763 h 600884"/>
                <a:gd name="connsiteY27" fmla="*/ 121763 h 600884"/>
                <a:gd name="connsiteX28" fmla="*/ 121763 h 600884"/>
                <a:gd name="connsiteY28" fmla="*/ 121763 h 600884"/>
                <a:gd name="connsiteX29" fmla="*/ 121763 h 600884"/>
                <a:gd name="connsiteY29" fmla="*/ 121763 h 600884"/>
                <a:gd name="connsiteX30" fmla="*/ 121763 h 600884"/>
                <a:gd name="connsiteY30" fmla="*/ 121763 h 600884"/>
                <a:gd name="connsiteX31" fmla="*/ 121763 h 600884"/>
                <a:gd name="connsiteY31" fmla="*/ 121763 h 600884"/>
                <a:gd name="connsiteX32" fmla="*/ 121763 h 600884"/>
                <a:gd name="connsiteY32" fmla="*/ 121763 h 600884"/>
                <a:gd name="connsiteX33" fmla="*/ 121763 h 600884"/>
                <a:gd name="connsiteY33" fmla="*/ 121763 h 6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64989" h="606057">
                  <a:moveTo>
                    <a:pt x="16143" y="573798"/>
                  </a:moveTo>
                  <a:lnTo>
                    <a:pt x="548846" y="573798"/>
                  </a:lnTo>
                  <a:cubicBezTo>
                    <a:pt x="557725" y="573798"/>
                    <a:pt x="564989" y="581056"/>
                    <a:pt x="564989" y="589928"/>
                  </a:cubicBezTo>
                  <a:cubicBezTo>
                    <a:pt x="564989" y="598799"/>
                    <a:pt x="557725" y="606057"/>
                    <a:pt x="548846" y="606057"/>
                  </a:cubicBezTo>
                  <a:lnTo>
                    <a:pt x="16143" y="606057"/>
                  </a:lnTo>
                  <a:cubicBezTo>
                    <a:pt x="7264" y="606057"/>
                    <a:pt x="0" y="598799"/>
                    <a:pt x="0" y="589928"/>
                  </a:cubicBezTo>
                  <a:cubicBezTo>
                    <a:pt x="0" y="581056"/>
                    <a:pt x="7264" y="573798"/>
                    <a:pt x="16143" y="573798"/>
                  </a:cubicBezTo>
                  <a:close/>
                  <a:moveTo>
                    <a:pt x="48465" y="193425"/>
                  </a:moveTo>
                  <a:lnTo>
                    <a:pt x="125915" y="193425"/>
                  </a:lnTo>
                  <a:cubicBezTo>
                    <a:pt x="144471" y="193425"/>
                    <a:pt x="158186" y="207932"/>
                    <a:pt x="158186" y="225663"/>
                  </a:cubicBezTo>
                  <a:lnTo>
                    <a:pt x="158186" y="507746"/>
                  </a:lnTo>
                  <a:cubicBezTo>
                    <a:pt x="158186" y="525477"/>
                    <a:pt x="144471" y="539984"/>
                    <a:pt x="125915" y="539984"/>
                  </a:cubicBezTo>
                  <a:lnTo>
                    <a:pt x="48465" y="539984"/>
                  </a:lnTo>
                  <a:cubicBezTo>
                    <a:pt x="30716" y="539984"/>
                    <a:pt x="16194" y="525477"/>
                    <a:pt x="16194" y="507746"/>
                  </a:cubicBezTo>
                  <a:lnTo>
                    <a:pt x="16194" y="225663"/>
                  </a:lnTo>
                  <a:cubicBezTo>
                    <a:pt x="16194" y="207932"/>
                    <a:pt x="30716" y="193425"/>
                    <a:pt x="48465" y="193425"/>
                  </a:cubicBezTo>
                  <a:close/>
                  <a:moveTo>
                    <a:pt x="447906" y="107142"/>
                  </a:moveTo>
                  <a:lnTo>
                    <a:pt x="526217" y="107142"/>
                  </a:lnTo>
                  <a:cubicBezTo>
                    <a:pt x="543979" y="107142"/>
                    <a:pt x="558511" y="121651"/>
                    <a:pt x="558511" y="139384"/>
                  </a:cubicBezTo>
                  <a:lnTo>
                    <a:pt x="558511" y="507742"/>
                  </a:lnTo>
                  <a:cubicBezTo>
                    <a:pt x="558511" y="525475"/>
                    <a:pt x="543979" y="539984"/>
                    <a:pt x="526217" y="539984"/>
                  </a:cubicBezTo>
                  <a:lnTo>
                    <a:pt x="447906" y="539984"/>
                  </a:lnTo>
                  <a:cubicBezTo>
                    <a:pt x="430144" y="539984"/>
                    <a:pt x="415612" y="525475"/>
                    <a:pt x="415612" y="507742"/>
                  </a:cubicBezTo>
                  <a:lnTo>
                    <a:pt x="415612" y="139384"/>
                  </a:lnTo>
                  <a:cubicBezTo>
                    <a:pt x="415612" y="121651"/>
                    <a:pt x="430144" y="107142"/>
                    <a:pt x="447906" y="107142"/>
                  </a:cubicBezTo>
                  <a:close/>
                  <a:moveTo>
                    <a:pt x="246967" y="0"/>
                  </a:moveTo>
                  <a:lnTo>
                    <a:pt x="325278" y="0"/>
                  </a:lnTo>
                  <a:cubicBezTo>
                    <a:pt x="343040" y="0"/>
                    <a:pt x="357572" y="14507"/>
                    <a:pt x="357572" y="32238"/>
                  </a:cubicBezTo>
                  <a:lnTo>
                    <a:pt x="357572" y="507746"/>
                  </a:lnTo>
                  <a:cubicBezTo>
                    <a:pt x="357572" y="525477"/>
                    <a:pt x="343040" y="539984"/>
                    <a:pt x="325278" y="539984"/>
                  </a:cubicBezTo>
                  <a:lnTo>
                    <a:pt x="246967" y="539984"/>
                  </a:lnTo>
                  <a:cubicBezTo>
                    <a:pt x="229205" y="539984"/>
                    <a:pt x="214673" y="525477"/>
                    <a:pt x="214673" y="507746"/>
                  </a:cubicBezTo>
                  <a:lnTo>
                    <a:pt x="214673" y="32238"/>
                  </a:lnTo>
                  <a:cubicBezTo>
                    <a:pt x="214673" y="14507"/>
                    <a:pt x="229205" y="0"/>
                    <a:pt x="2469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ea"/>
                <a:ea typeface="+mj-ea"/>
              </a:endParaRPr>
            </a:p>
          </p:txBody>
        </p:sp>
        <p:sp>
          <p:nvSpPr>
            <p:cNvPr id="25" name="文本框 24">
              <a:extLst>
                <a:ext uri="{FF2B5EF4-FFF2-40B4-BE49-F238E27FC236}">
                  <a16:creationId xmlns:a16="http://schemas.microsoft.com/office/drawing/2014/main" id="{047095D8-2109-4393-9F21-EA2BEB84293C}"/>
                </a:ext>
              </a:extLst>
            </p:cNvPr>
            <p:cNvSpPr txBox="1"/>
            <p:nvPr/>
          </p:nvSpPr>
          <p:spPr>
            <a:xfrm>
              <a:off x="941432" y="224738"/>
              <a:ext cx="1377696" cy="400110"/>
            </a:xfrm>
            <a:prstGeom prst="rect">
              <a:avLst/>
            </a:prstGeom>
            <a:noFill/>
          </p:spPr>
          <p:txBody>
            <a:bodyPr wrap="square" rtlCol="0">
              <a:spAutoFit/>
            </a:bodyPr>
            <a:lstStyle/>
            <a:p>
              <a:r>
                <a:rPr lang="zh-CN" altLang="en-US" sz="2000" b="1" dirty="0">
                  <a:solidFill>
                    <a:schemeClr val="bg1"/>
                  </a:solidFill>
                  <a:effectLst>
                    <a:outerShdw blurRad="50800" dist="38100" dir="2700000" algn="tl" rotWithShape="0">
                      <a:prstClr val="black">
                        <a:alpha val="40000"/>
                      </a:prstClr>
                    </a:outerShdw>
                  </a:effectLst>
                  <a:latin typeface="+mj-ea"/>
                  <a:ea typeface="+mj-ea"/>
                </a:rPr>
                <a:t>业务亮点</a:t>
              </a:r>
            </a:p>
          </p:txBody>
        </p:sp>
        <p:sp>
          <p:nvSpPr>
            <p:cNvPr id="26" name="文本框 25">
              <a:extLst>
                <a:ext uri="{FF2B5EF4-FFF2-40B4-BE49-F238E27FC236}">
                  <a16:creationId xmlns:a16="http://schemas.microsoft.com/office/drawing/2014/main" id="{85F36022-F2EF-4830-A612-14914106BD36}"/>
                </a:ext>
              </a:extLst>
            </p:cNvPr>
            <p:cNvSpPr txBox="1"/>
            <p:nvPr/>
          </p:nvSpPr>
          <p:spPr>
            <a:xfrm>
              <a:off x="2024071" y="278325"/>
              <a:ext cx="2350178" cy="307777"/>
            </a:xfrm>
            <a:prstGeom prst="rect">
              <a:avLst/>
            </a:prstGeom>
            <a:noFill/>
          </p:spPr>
          <p:txBody>
            <a:bodyPr wrap="square" rtlCol="0">
              <a:spAutoFit/>
            </a:bodyPr>
            <a:lstStyle/>
            <a:p>
              <a:r>
                <a:rPr lang="en-US" altLang="zh-CN" sz="1400" dirty="0">
                  <a:solidFill>
                    <a:schemeClr val="bg1"/>
                  </a:solidFill>
                  <a:effectLst>
                    <a:outerShdw blurRad="50800" dist="38100" dir="2700000" algn="tl" rotWithShape="0">
                      <a:prstClr val="black">
                        <a:alpha val="40000"/>
                      </a:prstClr>
                    </a:outerShdw>
                  </a:effectLst>
                  <a:latin typeface="+mn-ea"/>
                </a:rPr>
                <a:t>BUSINESS HIGHLIGHTS</a:t>
              </a:r>
            </a:p>
          </p:txBody>
        </p:sp>
      </p:grpSp>
      <p:sp>
        <p:nvSpPr>
          <p:cNvPr id="28" name="1-3">
            <a:extLst>
              <a:ext uri="{FF2B5EF4-FFF2-40B4-BE49-F238E27FC236}">
                <a16:creationId xmlns:a16="http://schemas.microsoft.com/office/drawing/2014/main" id="{AD95A4CC-AF18-4406-9955-0F48678E4458}"/>
              </a:ext>
            </a:extLst>
          </p:cNvPr>
          <p:cNvSpPr/>
          <p:nvPr/>
        </p:nvSpPr>
        <p:spPr>
          <a:xfrm>
            <a:off x="1029280" y="1550460"/>
            <a:ext cx="4413600" cy="10291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1-7">
            <a:extLst>
              <a:ext uri="{FF2B5EF4-FFF2-40B4-BE49-F238E27FC236}">
                <a16:creationId xmlns:a16="http://schemas.microsoft.com/office/drawing/2014/main" id="{8E16902A-E09D-44E7-A313-4EE9AE020348}"/>
              </a:ext>
            </a:extLst>
          </p:cNvPr>
          <p:cNvSpPr txBox="1"/>
          <p:nvPr/>
        </p:nvSpPr>
        <p:spPr>
          <a:xfrm>
            <a:off x="1188361" y="3041682"/>
            <a:ext cx="3568783" cy="369332"/>
          </a:xfrm>
          <a:prstGeom prst="rect">
            <a:avLst/>
          </a:prstGeom>
          <a:noFill/>
        </p:spPr>
        <p:txBody>
          <a:bodyPr wrap="square" rtlCol="0">
            <a:spAutoFit/>
          </a:bodyPr>
          <a:lstStyle/>
          <a:p>
            <a:pPr>
              <a:lnSpc>
                <a:spcPct val="90000"/>
              </a:lnSpc>
            </a:pPr>
            <a:r>
              <a:rPr lang="zh-CN" altLang="en-US" sz="2000" b="1" dirty="0">
                <a:solidFill>
                  <a:schemeClr val="bg2">
                    <a:lumMod val="25000"/>
                  </a:schemeClr>
                </a:solidFill>
                <a:latin typeface="+mj-ea"/>
                <a:ea typeface="+mj-ea"/>
              </a:rPr>
              <a:t>工作经验教训</a:t>
            </a:r>
          </a:p>
        </p:txBody>
      </p:sp>
      <p:sp>
        <p:nvSpPr>
          <p:cNvPr id="31" name="1-8">
            <a:extLst>
              <a:ext uri="{FF2B5EF4-FFF2-40B4-BE49-F238E27FC236}">
                <a16:creationId xmlns:a16="http://schemas.microsoft.com/office/drawing/2014/main" id="{3761E52E-DFC1-4216-9A79-A51F008063E6}"/>
              </a:ext>
            </a:extLst>
          </p:cNvPr>
          <p:cNvSpPr txBox="1"/>
          <p:nvPr/>
        </p:nvSpPr>
        <p:spPr>
          <a:xfrm>
            <a:off x="1188361" y="3435882"/>
            <a:ext cx="4127859" cy="739561"/>
          </a:xfrm>
          <a:prstGeom prst="rect">
            <a:avLst/>
          </a:prstGeom>
          <a:noFill/>
        </p:spPr>
        <p:txBody>
          <a:bodyPr wrap="square" rtlCol="0">
            <a:spAutoFit/>
          </a:bodyPr>
          <a:lstStyle/>
          <a:p>
            <a:pPr>
              <a:lnSpc>
                <a:spcPct val="120000"/>
              </a:lnSpc>
            </a:pPr>
            <a:r>
              <a:rPr lang="zh-CN" altLang="en-US" sz="1200" dirty="0">
                <a:solidFill>
                  <a:schemeClr val="bg2">
                    <a:lumMod val="25000"/>
                  </a:schemeClr>
                </a:solidFill>
                <a:latin typeface="+mn-ea"/>
              </a:rPr>
              <a:t>请在此输入有关于工作经验的相关说明，以便于观众更好的理解，输入文字时可以直接复制，粘贴时请选择右键只保留文本</a:t>
            </a:r>
          </a:p>
        </p:txBody>
      </p:sp>
      <p:sp>
        <p:nvSpPr>
          <p:cNvPr id="32" name="矩形 31">
            <a:extLst>
              <a:ext uri="{FF2B5EF4-FFF2-40B4-BE49-F238E27FC236}">
                <a16:creationId xmlns:a16="http://schemas.microsoft.com/office/drawing/2014/main" id="{83CA5E45-45E0-4AFE-AB50-EB1874275166}"/>
              </a:ext>
            </a:extLst>
          </p:cNvPr>
          <p:cNvSpPr/>
          <p:nvPr/>
        </p:nvSpPr>
        <p:spPr>
          <a:xfrm>
            <a:off x="6597944" y="1550460"/>
            <a:ext cx="4413600" cy="102918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1-4">
            <a:extLst>
              <a:ext uri="{FF2B5EF4-FFF2-40B4-BE49-F238E27FC236}">
                <a16:creationId xmlns:a16="http://schemas.microsoft.com/office/drawing/2014/main" id="{509ECBE0-195C-42EA-90F9-671B1AB80D2C}"/>
              </a:ext>
            </a:extLst>
          </p:cNvPr>
          <p:cNvSpPr txBox="1"/>
          <p:nvPr/>
        </p:nvSpPr>
        <p:spPr>
          <a:xfrm>
            <a:off x="1188361" y="1711169"/>
            <a:ext cx="3568783" cy="480131"/>
          </a:xfrm>
          <a:prstGeom prst="rect">
            <a:avLst/>
          </a:prstGeom>
          <a:noFill/>
        </p:spPr>
        <p:txBody>
          <a:bodyPr wrap="square" rtlCol="0">
            <a:spAutoFit/>
          </a:bodyPr>
          <a:lstStyle/>
          <a:p>
            <a:pPr>
              <a:lnSpc>
                <a:spcPct val="90000"/>
              </a:lnSpc>
            </a:pPr>
            <a:r>
              <a:rPr lang="zh-CN" altLang="en-US" sz="2800" b="1" dirty="0">
                <a:solidFill>
                  <a:schemeClr val="bg1"/>
                </a:solidFill>
                <a:latin typeface="+mj-ea"/>
                <a:ea typeface="+mj-ea"/>
              </a:rPr>
              <a:t>工作经验教训</a:t>
            </a:r>
          </a:p>
        </p:txBody>
      </p:sp>
      <p:sp>
        <p:nvSpPr>
          <p:cNvPr id="34" name="1-5">
            <a:extLst>
              <a:ext uri="{FF2B5EF4-FFF2-40B4-BE49-F238E27FC236}">
                <a16:creationId xmlns:a16="http://schemas.microsoft.com/office/drawing/2014/main" id="{F1E60E2B-CC24-4C21-A6D2-8609453B1F64}"/>
              </a:ext>
            </a:extLst>
          </p:cNvPr>
          <p:cNvSpPr txBox="1"/>
          <p:nvPr/>
        </p:nvSpPr>
        <p:spPr>
          <a:xfrm>
            <a:off x="1188361" y="2160399"/>
            <a:ext cx="2883493" cy="258532"/>
          </a:xfrm>
          <a:prstGeom prst="rect">
            <a:avLst/>
          </a:prstGeom>
          <a:noFill/>
        </p:spPr>
        <p:txBody>
          <a:bodyPr wrap="square" rtlCol="0">
            <a:spAutoFit/>
          </a:bodyPr>
          <a:lstStyle/>
          <a:p>
            <a:pPr algn="dist">
              <a:lnSpc>
                <a:spcPct val="90000"/>
              </a:lnSpc>
            </a:pPr>
            <a:r>
              <a:rPr lang="en-US" altLang="zh-CN" sz="1200" dirty="0">
                <a:solidFill>
                  <a:schemeClr val="bg1"/>
                </a:solidFill>
                <a:latin typeface="+mn-ea"/>
              </a:rPr>
              <a:t>WORK EXPERIENCE AND LESSONS</a:t>
            </a:r>
            <a:endParaRPr lang="zh-CN" altLang="en-US" sz="1200" dirty="0">
              <a:solidFill>
                <a:schemeClr val="bg1"/>
              </a:solidFill>
              <a:latin typeface="+mn-ea"/>
            </a:endParaRPr>
          </a:p>
        </p:txBody>
      </p:sp>
      <p:sp>
        <p:nvSpPr>
          <p:cNvPr id="35" name="文本框 34">
            <a:extLst>
              <a:ext uri="{FF2B5EF4-FFF2-40B4-BE49-F238E27FC236}">
                <a16:creationId xmlns:a16="http://schemas.microsoft.com/office/drawing/2014/main" id="{82261D17-10D3-404D-8090-EBBDCCDBC67E}"/>
              </a:ext>
            </a:extLst>
          </p:cNvPr>
          <p:cNvSpPr txBox="1"/>
          <p:nvPr/>
        </p:nvSpPr>
        <p:spPr>
          <a:xfrm>
            <a:off x="6757025" y="1711169"/>
            <a:ext cx="3568783" cy="480131"/>
          </a:xfrm>
          <a:prstGeom prst="rect">
            <a:avLst/>
          </a:prstGeom>
          <a:noFill/>
        </p:spPr>
        <p:txBody>
          <a:bodyPr wrap="square" rtlCol="0">
            <a:spAutoFit/>
          </a:bodyPr>
          <a:lstStyle/>
          <a:p>
            <a:pPr>
              <a:lnSpc>
                <a:spcPct val="90000"/>
              </a:lnSpc>
            </a:pPr>
            <a:r>
              <a:rPr lang="zh-CN" altLang="en-US" sz="2800" b="1" dirty="0">
                <a:solidFill>
                  <a:schemeClr val="bg1"/>
                </a:solidFill>
                <a:latin typeface="+mj-ea"/>
                <a:ea typeface="+mj-ea"/>
              </a:rPr>
              <a:t>工作经验教训</a:t>
            </a:r>
          </a:p>
        </p:txBody>
      </p:sp>
      <p:sp>
        <p:nvSpPr>
          <p:cNvPr id="36" name="文本框 35">
            <a:extLst>
              <a:ext uri="{FF2B5EF4-FFF2-40B4-BE49-F238E27FC236}">
                <a16:creationId xmlns:a16="http://schemas.microsoft.com/office/drawing/2014/main" id="{B52584EC-CD95-4DFA-AD0B-CBE3809EE2DE}"/>
              </a:ext>
            </a:extLst>
          </p:cNvPr>
          <p:cNvSpPr txBox="1"/>
          <p:nvPr/>
        </p:nvSpPr>
        <p:spPr>
          <a:xfrm>
            <a:off x="6757025" y="2160399"/>
            <a:ext cx="2920375" cy="258532"/>
          </a:xfrm>
          <a:prstGeom prst="rect">
            <a:avLst/>
          </a:prstGeom>
          <a:noFill/>
        </p:spPr>
        <p:txBody>
          <a:bodyPr wrap="square" rtlCol="0">
            <a:spAutoFit/>
          </a:bodyPr>
          <a:lstStyle/>
          <a:p>
            <a:pPr algn="dist">
              <a:lnSpc>
                <a:spcPct val="90000"/>
              </a:lnSpc>
            </a:pPr>
            <a:r>
              <a:rPr lang="en-US" altLang="zh-CN" sz="1200">
                <a:solidFill>
                  <a:schemeClr val="bg1"/>
                </a:solidFill>
                <a:latin typeface="+mn-ea"/>
              </a:rPr>
              <a:t>WORK EXPERIENCE AND LESSONS</a:t>
            </a:r>
            <a:endParaRPr lang="zh-CN" altLang="en-US" sz="1200">
              <a:solidFill>
                <a:schemeClr val="bg1"/>
              </a:solidFill>
              <a:latin typeface="+mn-ea"/>
            </a:endParaRPr>
          </a:p>
        </p:txBody>
      </p:sp>
      <p:sp>
        <p:nvSpPr>
          <p:cNvPr id="38" name="文本框 37">
            <a:extLst>
              <a:ext uri="{FF2B5EF4-FFF2-40B4-BE49-F238E27FC236}">
                <a16:creationId xmlns:a16="http://schemas.microsoft.com/office/drawing/2014/main" id="{5092A988-8F21-4089-8CB7-D3013461106F}"/>
              </a:ext>
            </a:extLst>
          </p:cNvPr>
          <p:cNvSpPr txBox="1"/>
          <p:nvPr/>
        </p:nvSpPr>
        <p:spPr>
          <a:xfrm>
            <a:off x="6757025" y="3041682"/>
            <a:ext cx="3568783" cy="369332"/>
          </a:xfrm>
          <a:prstGeom prst="rect">
            <a:avLst/>
          </a:prstGeom>
          <a:noFill/>
        </p:spPr>
        <p:txBody>
          <a:bodyPr wrap="square" rtlCol="0">
            <a:spAutoFit/>
          </a:bodyPr>
          <a:lstStyle/>
          <a:p>
            <a:pPr>
              <a:lnSpc>
                <a:spcPct val="90000"/>
              </a:lnSpc>
            </a:pPr>
            <a:r>
              <a:rPr lang="zh-CN" altLang="en-US" sz="2000" b="1">
                <a:solidFill>
                  <a:schemeClr val="bg2">
                    <a:lumMod val="25000"/>
                  </a:schemeClr>
                </a:solidFill>
                <a:latin typeface="+mj-ea"/>
                <a:ea typeface="+mj-ea"/>
              </a:rPr>
              <a:t>工作经验教训</a:t>
            </a:r>
          </a:p>
        </p:txBody>
      </p:sp>
      <p:sp>
        <p:nvSpPr>
          <p:cNvPr id="39" name="文本框 38">
            <a:extLst>
              <a:ext uri="{FF2B5EF4-FFF2-40B4-BE49-F238E27FC236}">
                <a16:creationId xmlns:a16="http://schemas.microsoft.com/office/drawing/2014/main" id="{8A48F5C9-FD83-4E59-9E9F-E76618E4C940}"/>
              </a:ext>
            </a:extLst>
          </p:cNvPr>
          <p:cNvSpPr txBox="1"/>
          <p:nvPr/>
        </p:nvSpPr>
        <p:spPr>
          <a:xfrm>
            <a:off x="6757025" y="3435882"/>
            <a:ext cx="4127859" cy="739561"/>
          </a:xfrm>
          <a:prstGeom prst="rect">
            <a:avLst/>
          </a:prstGeom>
          <a:noFill/>
        </p:spPr>
        <p:txBody>
          <a:bodyPr wrap="square" rtlCol="0">
            <a:spAutoFit/>
          </a:bodyPr>
          <a:lstStyle/>
          <a:p>
            <a:pPr>
              <a:lnSpc>
                <a:spcPct val="120000"/>
              </a:lnSpc>
            </a:pPr>
            <a:r>
              <a:rPr lang="zh-CN" altLang="en-US" sz="1200" dirty="0">
                <a:solidFill>
                  <a:schemeClr val="bg2">
                    <a:lumMod val="25000"/>
                  </a:schemeClr>
                </a:solidFill>
                <a:latin typeface="+mn-ea"/>
              </a:rPr>
              <a:t>请在此输入有关于工作经验的相关说明，以便于观众更好的理解，输入文字时可以直接复制，粘贴时请选择右键只保留文本</a:t>
            </a:r>
          </a:p>
        </p:txBody>
      </p:sp>
      <p:sp>
        <p:nvSpPr>
          <p:cNvPr id="41" name="1-7">
            <a:extLst>
              <a:ext uri="{FF2B5EF4-FFF2-40B4-BE49-F238E27FC236}">
                <a16:creationId xmlns:a16="http://schemas.microsoft.com/office/drawing/2014/main" id="{6E018E1E-0AFB-424C-BEDC-012C722D8AED}"/>
              </a:ext>
            </a:extLst>
          </p:cNvPr>
          <p:cNvSpPr txBox="1"/>
          <p:nvPr/>
        </p:nvSpPr>
        <p:spPr>
          <a:xfrm>
            <a:off x="1188361" y="4770876"/>
            <a:ext cx="3568783" cy="369332"/>
          </a:xfrm>
          <a:prstGeom prst="rect">
            <a:avLst/>
          </a:prstGeom>
          <a:noFill/>
        </p:spPr>
        <p:txBody>
          <a:bodyPr wrap="square" rtlCol="0">
            <a:spAutoFit/>
          </a:bodyPr>
          <a:lstStyle/>
          <a:p>
            <a:pPr>
              <a:lnSpc>
                <a:spcPct val="90000"/>
              </a:lnSpc>
            </a:pPr>
            <a:r>
              <a:rPr lang="zh-CN" altLang="en-US" sz="2000" b="1">
                <a:solidFill>
                  <a:schemeClr val="bg2">
                    <a:lumMod val="25000"/>
                  </a:schemeClr>
                </a:solidFill>
                <a:latin typeface="+mj-ea"/>
                <a:ea typeface="+mj-ea"/>
              </a:rPr>
              <a:t>工作经验教训</a:t>
            </a:r>
          </a:p>
        </p:txBody>
      </p:sp>
      <p:sp>
        <p:nvSpPr>
          <p:cNvPr id="42" name="1-8">
            <a:extLst>
              <a:ext uri="{FF2B5EF4-FFF2-40B4-BE49-F238E27FC236}">
                <a16:creationId xmlns:a16="http://schemas.microsoft.com/office/drawing/2014/main" id="{39DEA80B-5442-4771-8550-261B3325999C}"/>
              </a:ext>
            </a:extLst>
          </p:cNvPr>
          <p:cNvSpPr txBox="1"/>
          <p:nvPr/>
        </p:nvSpPr>
        <p:spPr>
          <a:xfrm>
            <a:off x="1188361" y="5165076"/>
            <a:ext cx="4127859" cy="739561"/>
          </a:xfrm>
          <a:prstGeom prst="rect">
            <a:avLst/>
          </a:prstGeom>
          <a:noFill/>
        </p:spPr>
        <p:txBody>
          <a:bodyPr wrap="square" rtlCol="0">
            <a:spAutoFit/>
          </a:bodyPr>
          <a:lstStyle/>
          <a:p>
            <a:pPr>
              <a:lnSpc>
                <a:spcPct val="120000"/>
              </a:lnSpc>
            </a:pPr>
            <a:r>
              <a:rPr lang="zh-CN" altLang="en-US" sz="1200" dirty="0">
                <a:solidFill>
                  <a:schemeClr val="bg2">
                    <a:lumMod val="25000"/>
                  </a:schemeClr>
                </a:solidFill>
                <a:latin typeface="+mn-ea"/>
              </a:rPr>
              <a:t>请在此输入有关于工作经验的相关说明，以便于观众更好的理解，输入文字时可以直接复制，粘贴时请选择右键只保留文本</a:t>
            </a:r>
          </a:p>
        </p:txBody>
      </p:sp>
      <p:sp>
        <p:nvSpPr>
          <p:cNvPr id="44" name="文本框 43">
            <a:extLst>
              <a:ext uri="{FF2B5EF4-FFF2-40B4-BE49-F238E27FC236}">
                <a16:creationId xmlns:a16="http://schemas.microsoft.com/office/drawing/2014/main" id="{1392A472-C135-4D0A-A0CE-F4DFF08BF1AF}"/>
              </a:ext>
            </a:extLst>
          </p:cNvPr>
          <p:cNvSpPr txBox="1"/>
          <p:nvPr/>
        </p:nvSpPr>
        <p:spPr>
          <a:xfrm>
            <a:off x="6757025" y="4770876"/>
            <a:ext cx="3568783" cy="369332"/>
          </a:xfrm>
          <a:prstGeom prst="rect">
            <a:avLst/>
          </a:prstGeom>
          <a:noFill/>
        </p:spPr>
        <p:txBody>
          <a:bodyPr wrap="square" rtlCol="0">
            <a:spAutoFit/>
          </a:bodyPr>
          <a:lstStyle/>
          <a:p>
            <a:pPr>
              <a:lnSpc>
                <a:spcPct val="90000"/>
              </a:lnSpc>
            </a:pPr>
            <a:r>
              <a:rPr lang="zh-CN" altLang="en-US" sz="2000" b="1">
                <a:solidFill>
                  <a:schemeClr val="bg2">
                    <a:lumMod val="25000"/>
                  </a:schemeClr>
                </a:solidFill>
                <a:latin typeface="+mj-ea"/>
                <a:ea typeface="+mj-ea"/>
              </a:rPr>
              <a:t>工作经验教训</a:t>
            </a:r>
          </a:p>
        </p:txBody>
      </p:sp>
      <p:sp>
        <p:nvSpPr>
          <p:cNvPr id="45" name="文本框 44">
            <a:extLst>
              <a:ext uri="{FF2B5EF4-FFF2-40B4-BE49-F238E27FC236}">
                <a16:creationId xmlns:a16="http://schemas.microsoft.com/office/drawing/2014/main" id="{F47B4FDB-A33A-4FC8-85C4-505C24667CEF}"/>
              </a:ext>
            </a:extLst>
          </p:cNvPr>
          <p:cNvSpPr txBox="1"/>
          <p:nvPr/>
        </p:nvSpPr>
        <p:spPr>
          <a:xfrm>
            <a:off x="6757025" y="5165076"/>
            <a:ext cx="4127859" cy="739561"/>
          </a:xfrm>
          <a:prstGeom prst="rect">
            <a:avLst/>
          </a:prstGeom>
          <a:noFill/>
        </p:spPr>
        <p:txBody>
          <a:bodyPr wrap="square" rtlCol="0">
            <a:spAutoFit/>
          </a:bodyPr>
          <a:lstStyle/>
          <a:p>
            <a:pPr>
              <a:lnSpc>
                <a:spcPct val="120000"/>
              </a:lnSpc>
            </a:pPr>
            <a:r>
              <a:rPr lang="zh-CN" altLang="en-US" sz="1200" dirty="0">
                <a:solidFill>
                  <a:schemeClr val="bg2">
                    <a:lumMod val="25000"/>
                  </a:schemeClr>
                </a:solidFill>
                <a:latin typeface="+mn-ea"/>
              </a:rPr>
              <a:t>请在此输入有关于工作经验的相关说明，以便于观众更好的理解，输入文字时可以直接复制，粘贴时请选择右键只保留文本</a:t>
            </a:r>
          </a:p>
        </p:txBody>
      </p:sp>
    </p:spTree>
    <p:extLst>
      <p:ext uri="{BB962C8B-B14F-4D97-AF65-F5344CB8AC3E}">
        <p14:creationId xmlns:p14="http://schemas.microsoft.com/office/powerpoint/2010/main" val="3320177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D7FB93F-3A8D-4306-B434-AA090A49ECAB}"/>
              </a:ext>
            </a:extLst>
          </p:cNvPr>
          <p:cNvGrpSpPr/>
          <p:nvPr/>
        </p:nvGrpSpPr>
        <p:grpSpPr>
          <a:xfrm>
            <a:off x="7296916" y="1799378"/>
            <a:ext cx="3861564" cy="3862019"/>
            <a:chOff x="7296916" y="1799378"/>
            <a:chExt cx="3861564" cy="3862019"/>
          </a:xfrm>
        </p:grpSpPr>
        <p:sp>
          <p:nvSpPr>
            <p:cNvPr id="3" name="椭圆 1"/>
            <p:cNvSpPr/>
            <p:nvPr/>
          </p:nvSpPr>
          <p:spPr>
            <a:xfrm>
              <a:off x="7296917" y="3730615"/>
              <a:ext cx="1930782" cy="1930782"/>
            </a:xfrm>
            <a:custGeom>
              <a:avLst/>
              <a:gdLst/>
              <a:ahLst/>
              <a:cxnLst/>
              <a:rect l="l" t="t" r="r" b="b"/>
              <a:pathLst>
                <a:path w="1458163" h="1458162">
                  <a:moveTo>
                    <a:pt x="0" y="0"/>
                  </a:moveTo>
                  <a:lnTo>
                    <a:pt x="443145" y="0"/>
                  </a:lnTo>
                  <a:cubicBezTo>
                    <a:pt x="443145" y="560578"/>
                    <a:pt x="897584" y="1015017"/>
                    <a:pt x="1458162" y="1015017"/>
                  </a:cubicBezTo>
                  <a:lnTo>
                    <a:pt x="1458163" y="1015017"/>
                  </a:lnTo>
                  <a:lnTo>
                    <a:pt x="1458163" y="1458162"/>
                  </a:lnTo>
                  <a:cubicBezTo>
                    <a:pt x="652841" y="1458162"/>
                    <a:pt x="0" y="805321"/>
                    <a:pt x="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48"/>
              <a:endParaRPr lang="zh-CN" altLang="en-US" sz="3200" kern="0">
                <a:solidFill>
                  <a:prstClr val="white"/>
                </a:solidFill>
                <a:latin typeface="+mj-ea"/>
                <a:ea typeface="+mj-ea"/>
                <a:cs typeface="+mn-ea"/>
                <a:sym typeface="+mn-lt"/>
              </a:endParaRPr>
            </a:p>
          </p:txBody>
        </p:sp>
        <p:sp>
          <p:nvSpPr>
            <p:cNvPr id="4" name="椭圆 1"/>
            <p:cNvSpPr/>
            <p:nvPr/>
          </p:nvSpPr>
          <p:spPr>
            <a:xfrm>
              <a:off x="9227698" y="1799378"/>
              <a:ext cx="1930782" cy="1931238"/>
            </a:xfrm>
            <a:custGeom>
              <a:avLst/>
              <a:gdLst/>
              <a:ahLst/>
              <a:cxnLst/>
              <a:rect l="l" t="t" r="r" b="b"/>
              <a:pathLst>
                <a:path w="1458162" h="1458507">
                  <a:moveTo>
                    <a:pt x="0" y="0"/>
                  </a:moveTo>
                  <a:cubicBezTo>
                    <a:pt x="805321" y="0"/>
                    <a:pt x="1458162" y="652841"/>
                    <a:pt x="1458162" y="1458162"/>
                  </a:cubicBezTo>
                  <a:lnTo>
                    <a:pt x="1458145" y="1458507"/>
                  </a:lnTo>
                  <a:lnTo>
                    <a:pt x="1015000" y="1458507"/>
                  </a:lnTo>
                  <a:cubicBezTo>
                    <a:pt x="1015017" y="1458392"/>
                    <a:pt x="1015017" y="1458277"/>
                    <a:pt x="1015017" y="1458162"/>
                  </a:cubicBezTo>
                  <a:cubicBezTo>
                    <a:pt x="1015017" y="897584"/>
                    <a:pt x="560578" y="443145"/>
                    <a:pt x="0" y="44314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48"/>
              <a:endParaRPr lang="zh-CN" altLang="en-US" sz="3200" kern="0">
                <a:solidFill>
                  <a:prstClr val="white"/>
                </a:solidFill>
                <a:latin typeface="+mj-ea"/>
                <a:ea typeface="+mj-ea"/>
                <a:cs typeface="+mn-ea"/>
                <a:sym typeface="+mn-lt"/>
              </a:endParaRPr>
            </a:p>
          </p:txBody>
        </p:sp>
        <p:sp>
          <p:nvSpPr>
            <p:cNvPr id="5" name="矩形 2"/>
            <p:cNvSpPr/>
            <p:nvPr/>
          </p:nvSpPr>
          <p:spPr>
            <a:xfrm>
              <a:off x="7296917" y="1799378"/>
              <a:ext cx="1930782" cy="1931238"/>
            </a:xfrm>
            <a:custGeom>
              <a:avLst/>
              <a:gdLst/>
              <a:ahLst/>
              <a:cxnLst/>
              <a:rect l="l" t="t" r="r" b="b"/>
              <a:pathLst>
                <a:path w="1458162" h="1458507">
                  <a:moveTo>
                    <a:pt x="1458162" y="0"/>
                  </a:moveTo>
                  <a:lnTo>
                    <a:pt x="1458162" y="443145"/>
                  </a:lnTo>
                  <a:cubicBezTo>
                    <a:pt x="897584" y="443145"/>
                    <a:pt x="443145" y="897584"/>
                    <a:pt x="443145" y="1458162"/>
                  </a:cubicBezTo>
                  <a:lnTo>
                    <a:pt x="443163" y="1458507"/>
                  </a:lnTo>
                  <a:lnTo>
                    <a:pt x="18" y="1458507"/>
                  </a:lnTo>
                  <a:cubicBezTo>
                    <a:pt x="0" y="1458392"/>
                    <a:pt x="0" y="1458277"/>
                    <a:pt x="0" y="1458162"/>
                  </a:cubicBezTo>
                  <a:cubicBezTo>
                    <a:pt x="0" y="652841"/>
                    <a:pt x="652841" y="0"/>
                    <a:pt x="14581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48"/>
              <a:endParaRPr lang="zh-CN" altLang="en-US" sz="3200" kern="0">
                <a:solidFill>
                  <a:prstClr val="white"/>
                </a:solidFill>
                <a:latin typeface="+mj-ea"/>
                <a:ea typeface="+mj-ea"/>
                <a:cs typeface="+mn-ea"/>
                <a:sym typeface="+mn-lt"/>
              </a:endParaRPr>
            </a:p>
          </p:txBody>
        </p:sp>
        <p:sp>
          <p:nvSpPr>
            <p:cNvPr id="6" name="椭圆 1"/>
            <p:cNvSpPr/>
            <p:nvPr/>
          </p:nvSpPr>
          <p:spPr>
            <a:xfrm>
              <a:off x="9227698" y="3730615"/>
              <a:ext cx="1930782" cy="1930782"/>
            </a:xfrm>
            <a:custGeom>
              <a:avLst/>
              <a:gdLst/>
              <a:ahLst/>
              <a:cxnLst/>
              <a:rect l="l" t="t" r="r" b="b"/>
              <a:pathLst>
                <a:path w="1458162" h="1458162">
                  <a:moveTo>
                    <a:pt x="1015017" y="0"/>
                  </a:moveTo>
                  <a:lnTo>
                    <a:pt x="1458162" y="0"/>
                  </a:lnTo>
                  <a:cubicBezTo>
                    <a:pt x="1458162" y="805321"/>
                    <a:pt x="805321" y="1458162"/>
                    <a:pt x="0" y="1458162"/>
                  </a:cubicBezTo>
                  <a:lnTo>
                    <a:pt x="0" y="1015017"/>
                  </a:lnTo>
                  <a:cubicBezTo>
                    <a:pt x="560578" y="1015017"/>
                    <a:pt x="1015017" y="560578"/>
                    <a:pt x="101501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48"/>
              <a:endParaRPr lang="zh-CN" altLang="en-US" sz="3200" kern="0">
                <a:solidFill>
                  <a:prstClr val="white"/>
                </a:solidFill>
                <a:latin typeface="+mj-ea"/>
                <a:ea typeface="+mj-ea"/>
                <a:cs typeface="+mn-ea"/>
                <a:sym typeface="+mn-lt"/>
              </a:endParaRPr>
            </a:p>
          </p:txBody>
        </p:sp>
        <p:sp>
          <p:nvSpPr>
            <p:cNvPr id="29" name="椭圆 28"/>
            <p:cNvSpPr/>
            <p:nvPr/>
          </p:nvSpPr>
          <p:spPr>
            <a:xfrm>
              <a:off x="7296916" y="3437226"/>
              <a:ext cx="586777" cy="586777"/>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48"/>
              <a:endParaRPr lang="zh-CN" altLang="en-US" sz="3200" kern="0">
                <a:solidFill>
                  <a:prstClr val="white"/>
                </a:solidFill>
                <a:latin typeface="+mj-ea"/>
                <a:ea typeface="+mj-ea"/>
                <a:cs typeface="+mn-ea"/>
                <a:sym typeface="+mn-lt"/>
              </a:endParaRPr>
            </a:p>
          </p:txBody>
        </p:sp>
        <p:sp>
          <p:nvSpPr>
            <p:cNvPr id="22" name="椭圆 21"/>
            <p:cNvSpPr/>
            <p:nvPr/>
          </p:nvSpPr>
          <p:spPr>
            <a:xfrm>
              <a:off x="8934309" y="1799834"/>
              <a:ext cx="586777" cy="586777"/>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48"/>
              <a:endParaRPr lang="zh-CN" altLang="en-US" sz="3200" kern="0">
                <a:solidFill>
                  <a:prstClr val="white"/>
                </a:solidFill>
                <a:latin typeface="+mj-ea"/>
                <a:ea typeface="+mj-ea"/>
                <a:cs typeface="+mn-ea"/>
                <a:sym typeface="+mn-lt"/>
              </a:endParaRPr>
            </a:p>
          </p:txBody>
        </p:sp>
        <p:sp>
          <p:nvSpPr>
            <p:cNvPr id="19" name="椭圆 18"/>
            <p:cNvSpPr/>
            <p:nvPr/>
          </p:nvSpPr>
          <p:spPr>
            <a:xfrm>
              <a:off x="8934310" y="5074617"/>
              <a:ext cx="586777" cy="58677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48"/>
              <a:endParaRPr lang="zh-CN" altLang="en-US" sz="3200" kern="0">
                <a:solidFill>
                  <a:prstClr val="white"/>
                </a:solidFill>
                <a:latin typeface="+mj-ea"/>
                <a:ea typeface="+mj-ea"/>
                <a:cs typeface="+mn-ea"/>
                <a:sym typeface="+mn-lt"/>
              </a:endParaRPr>
            </a:p>
          </p:txBody>
        </p:sp>
        <p:sp>
          <p:nvSpPr>
            <p:cNvPr id="11" name="椭圆 10"/>
            <p:cNvSpPr/>
            <p:nvPr/>
          </p:nvSpPr>
          <p:spPr>
            <a:xfrm>
              <a:off x="10571702" y="3437226"/>
              <a:ext cx="586777" cy="586777"/>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48"/>
              <a:endParaRPr lang="zh-CN" altLang="en-US" sz="3200" kern="0">
                <a:solidFill>
                  <a:prstClr val="white"/>
                </a:solidFill>
                <a:latin typeface="+mj-ea"/>
                <a:ea typeface="+mj-ea"/>
                <a:cs typeface="+mn-ea"/>
                <a:sym typeface="+mn-lt"/>
              </a:endParaRPr>
            </a:p>
          </p:txBody>
        </p:sp>
      </p:grpSp>
      <p:sp>
        <p:nvSpPr>
          <p:cNvPr id="46" name="椭圆 45"/>
          <p:cNvSpPr/>
          <p:nvPr/>
        </p:nvSpPr>
        <p:spPr>
          <a:xfrm>
            <a:off x="661857" y="1752549"/>
            <a:ext cx="603372" cy="603372"/>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48"/>
            <a:r>
              <a:rPr lang="en-US" altLang="zh-CN" sz="1600" kern="0">
                <a:solidFill>
                  <a:schemeClr val="bg1"/>
                </a:solidFill>
                <a:latin typeface="+mj-ea"/>
                <a:ea typeface="+mj-ea"/>
                <a:cs typeface="+mn-ea"/>
                <a:sym typeface="+mn-lt"/>
              </a:rPr>
              <a:t>01</a:t>
            </a:r>
            <a:endParaRPr lang="zh-CN" altLang="en-US" sz="1600" kern="0">
              <a:solidFill>
                <a:schemeClr val="bg1"/>
              </a:solidFill>
              <a:latin typeface="+mj-ea"/>
              <a:ea typeface="+mj-ea"/>
              <a:cs typeface="+mn-ea"/>
              <a:sym typeface="+mn-lt"/>
            </a:endParaRPr>
          </a:p>
        </p:txBody>
      </p:sp>
      <p:sp>
        <p:nvSpPr>
          <p:cNvPr id="64" name="文本框 8"/>
          <p:cNvSpPr txBox="1"/>
          <p:nvPr/>
        </p:nvSpPr>
        <p:spPr>
          <a:xfrm>
            <a:off x="1369165" y="1898700"/>
            <a:ext cx="5000103" cy="55027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09">
              <a:lnSpc>
                <a:spcPct val="130000"/>
              </a:lnSpc>
            </a:pPr>
            <a:r>
              <a:rPr lang="zh-CN" altLang="en-US" sz="1200" dirty="0">
                <a:solidFill>
                  <a:schemeClr val="bg1"/>
                </a:solidFill>
                <a:latin typeface="+mn-ea"/>
                <a:cs typeface="+mn-ea"/>
                <a:sym typeface="+mn-lt"/>
              </a:rPr>
              <a:t>请在此输入有关于工作概况的相关说明，以便于观众更好的理解，输入文字时可以直接复制，粘贴时请选择右键只保留文本</a:t>
            </a:r>
          </a:p>
        </p:txBody>
      </p:sp>
      <p:sp>
        <p:nvSpPr>
          <p:cNvPr id="65" name="矩形 64"/>
          <p:cNvSpPr/>
          <p:nvPr/>
        </p:nvSpPr>
        <p:spPr>
          <a:xfrm>
            <a:off x="1369166" y="1614712"/>
            <a:ext cx="1107996" cy="369332"/>
          </a:xfrm>
          <a:prstGeom prst="rect">
            <a:avLst/>
          </a:prstGeom>
        </p:spPr>
        <p:txBody>
          <a:bodyPr wrap="none">
            <a:spAutoFit/>
          </a:bodyPr>
          <a:lstStyle/>
          <a:p>
            <a:pPr defTabSz="914309"/>
            <a:r>
              <a:rPr lang="zh-CN" altLang="en-US" kern="0" dirty="0">
                <a:solidFill>
                  <a:schemeClr val="bg1"/>
                </a:solidFill>
                <a:latin typeface="+mj-ea"/>
                <a:ea typeface="+mj-ea"/>
                <a:cs typeface="+mn-ea"/>
                <a:sym typeface="+mn-lt"/>
              </a:rPr>
              <a:t>数据增长</a:t>
            </a:r>
          </a:p>
        </p:txBody>
      </p:sp>
      <p:sp>
        <p:nvSpPr>
          <p:cNvPr id="53" name="椭圆 52"/>
          <p:cNvSpPr/>
          <p:nvPr/>
        </p:nvSpPr>
        <p:spPr>
          <a:xfrm>
            <a:off x="661857" y="2928010"/>
            <a:ext cx="603372" cy="603372"/>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48"/>
            <a:r>
              <a:rPr lang="en-US" altLang="zh-CN" sz="1600" kern="0">
                <a:solidFill>
                  <a:schemeClr val="bg1"/>
                </a:solidFill>
                <a:latin typeface="+mj-ea"/>
                <a:ea typeface="+mj-ea"/>
                <a:cs typeface="+mn-ea"/>
                <a:sym typeface="+mn-lt"/>
              </a:rPr>
              <a:t>02</a:t>
            </a:r>
            <a:endParaRPr lang="zh-CN" altLang="en-US" sz="1600" kern="0">
              <a:solidFill>
                <a:schemeClr val="bg1"/>
              </a:solidFill>
              <a:latin typeface="+mj-ea"/>
              <a:ea typeface="+mj-ea"/>
              <a:cs typeface="+mn-ea"/>
              <a:sym typeface="+mn-lt"/>
            </a:endParaRPr>
          </a:p>
        </p:txBody>
      </p:sp>
      <p:sp>
        <p:nvSpPr>
          <p:cNvPr id="67" name="文本框 8"/>
          <p:cNvSpPr txBox="1"/>
          <p:nvPr/>
        </p:nvSpPr>
        <p:spPr>
          <a:xfrm>
            <a:off x="1369165" y="3078725"/>
            <a:ext cx="5000103" cy="55027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09">
              <a:lnSpc>
                <a:spcPct val="130000"/>
              </a:lnSpc>
            </a:pPr>
            <a:r>
              <a:rPr lang="zh-CN" altLang="en-US" sz="1200">
                <a:solidFill>
                  <a:schemeClr val="bg1"/>
                </a:solidFill>
                <a:latin typeface="+mn-ea"/>
                <a:cs typeface="+mn-ea"/>
                <a:sym typeface="+mn-lt"/>
              </a:rPr>
              <a:t>请在此输入有关于工作概况的相关说明，以便于观众更好的理解，输入文字时可以直接复制，粘贴时请选择右键只保留文本</a:t>
            </a:r>
            <a:endParaRPr lang="zh-CN" altLang="en-US" sz="1200" dirty="0">
              <a:solidFill>
                <a:schemeClr val="bg1"/>
              </a:solidFill>
              <a:latin typeface="+mn-ea"/>
              <a:cs typeface="+mn-ea"/>
              <a:sym typeface="+mn-lt"/>
            </a:endParaRPr>
          </a:p>
        </p:txBody>
      </p:sp>
      <p:sp>
        <p:nvSpPr>
          <p:cNvPr id="38" name="椭圆 37"/>
          <p:cNvSpPr/>
          <p:nvPr/>
        </p:nvSpPr>
        <p:spPr>
          <a:xfrm>
            <a:off x="661855" y="4115483"/>
            <a:ext cx="603371" cy="603374"/>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48"/>
            <a:r>
              <a:rPr lang="en-US" altLang="zh-CN" sz="1600" kern="0">
                <a:solidFill>
                  <a:schemeClr val="bg1"/>
                </a:solidFill>
                <a:latin typeface="+mj-ea"/>
                <a:ea typeface="+mj-ea"/>
                <a:cs typeface="+mn-ea"/>
                <a:sym typeface="+mn-lt"/>
              </a:rPr>
              <a:t>03</a:t>
            </a:r>
            <a:endParaRPr lang="zh-CN" altLang="en-US" sz="1600" kern="0">
              <a:solidFill>
                <a:schemeClr val="bg1"/>
              </a:solidFill>
              <a:latin typeface="+mj-ea"/>
              <a:ea typeface="+mj-ea"/>
              <a:cs typeface="+mn-ea"/>
              <a:sym typeface="+mn-lt"/>
            </a:endParaRPr>
          </a:p>
        </p:txBody>
      </p:sp>
      <p:sp>
        <p:nvSpPr>
          <p:cNvPr id="70" name="文本框 8"/>
          <p:cNvSpPr txBox="1"/>
          <p:nvPr/>
        </p:nvSpPr>
        <p:spPr>
          <a:xfrm>
            <a:off x="1369165" y="4258750"/>
            <a:ext cx="5000103" cy="55027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09">
              <a:lnSpc>
                <a:spcPct val="130000"/>
              </a:lnSpc>
            </a:pPr>
            <a:r>
              <a:rPr lang="zh-CN" altLang="en-US" sz="1200">
                <a:solidFill>
                  <a:schemeClr val="bg1"/>
                </a:solidFill>
                <a:latin typeface="+mn-ea"/>
                <a:cs typeface="+mn-ea"/>
                <a:sym typeface="+mn-lt"/>
              </a:rPr>
              <a:t>请在此输入有关于工作概况的相关说明，以便于观众更好的理解，输入文字时可以直接复制，粘贴时请选择右键只保留文本</a:t>
            </a:r>
            <a:endParaRPr lang="zh-CN" altLang="en-US" sz="1200" dirty="0">
              <a:solidFill>
                <a:schemeClr val="bg1"/>
              </a:solidFill>
              <a:latin typeface="+mn-ea"/>
              <a:cs typeface="+mn-ea"/>
              <a:sym typeface="+mn-lt"/>
            </a:endParaRPr>
          </a:p>
        </p:txBody>
      </p:sp>
      <p:sp>
        <p:nvSpPr>
          <p:cNvPr id="56" name="椭圆 55"/>
          <p:cNvSpPr/>
          <p:nvPr/>
        </p:nvSpPr>
        <p:spPr>
          <a:xfrm>
            <a:off x="661857" y="5290944"/>
            <a:ext cx="603372" cy="603372"/>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48"/>
            <a:r>
              <a:rPr lang="en-US" altLang="zh-CN" sz="1600" kern="0">
                <a:solidFill>
                  <a:schemeClr val="bg1"/>
                </a:solidFill>
                <a:latin typeface="+mj-ea"/>
                <a:ea typeface="+mj-ea"/>
                <a:cs typeface="+mn-ea"/>
                <a:sym typeface="+mn-lt"/>
              </a:rPr>
              <a:t>04</a:t>
            </a:r>
            <a:endParaRPr lang="zh-CN" altLang="en-US" sz="1600" kern="0">
              <a:solidFill>
                <a:schemeClr val="bg1"/>
              </a:solidFill>
              <a:latin typeface="+mj-ea"/>
              <a:ea typeface="+mj-ea"/>
              <a:cs typeface="+mn-ea"/>
              <a:sym typeface="+mn-lt"/>
            </a:endParaRPr>
          </a:p>
        </p:txBody>
      </p:sp>
      <p:sp>
        <p:nvSpPr>
          <p:cNvPr id="73" name="文本框 8"/>
          <p:cNvSpPr txBox="1"/>
          <p:nvPr/>
        </p:nvSpPr>
        <p:spPr>
          <a:xfrm>
            <a:off x="1369165" y="5438775"/>
            <a:ext cx="5000103" cy="55027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09">
              <a:lnSpc>
                <a:spcPct val="130000"/>
              </a:lnSpc>
            </a:pPr>
            <a:r>
              <a:rPr lang="zh-CN" altLang="en-US" sz="1200">
                <a:solidFill>
                  <a:schemeClr val="bg1"/>
                </a:solidFill>
                <a:latin typeface="+mn-ea"/>
                <a:cs typeface="+mn-ea"/>
                <a:sym typeface="+mn-lt"/>
              </a:rPr>
              <a:t>请在此输入有关于工作概况的相关说明，以便于观众更好的理解，输入文字时可以直接复制，粘贴时请选择右键只保留文本</a:t>
            </a:r>
            <a:endParaRPr lang="zh-CN" altLang="en-US" sz="1200" dirty="0">
              <a:solidFill>
                <a:schemeClr val="bg1"/>
              </a:solidFill>
              <a:latin typeface="+mn-ea"/>
              <a:cs typeface="+mn-ea"/>
              <a:sym typeface="+mn-lt"/>
            </a:endParaRPr>
          </a:p>
        </p:txBody>
      </p:sp>
      <p:grpSp>
        <p:nvGrpSpPr>
          <p:cNvPr id="30" name="组合 29">
            <a:extLst>
              <a:ext uri="{FF2B5EF4-FFF2-40B4-BE49-F238E27FC236}">
                <a16:creationId xmlns:a16="http://schemas.microsoft.com/office/drawing/2014/main" id="{783E88F9-2140-40D8-B22E-20A7C8D5C5BC}"/>
              </a:ext>
            </a:extLst>
          </p:cNvPr>
          <p:cNvGrpSpPr/>
          <p:nvPr/>
        </p:nvGrpSpPr>
        <p:grpSpPr>
          <a:xfrm>
            <a:off x="660400" y="668833"/>
            <a:ext cx="3732264" cy="405821"/>
            <a:chOff x="641985" y="219027"/>
            <a:chExt cx="3732264" cy="405821"/>
          </a:xfrm>
        </p:grpSpPr>
        <p:sp>
          <p:nvSpPr>
            <p:cNvPr id="31" name="infographic-diagram_15452">
              <a:extLst>
                <a:ext uri="{FF2B5EF4-FFF2-40B4-BE49-F238E27FC236}">
                  <a16:creationId xmlns:a16="http://schemas.microsoft.com/office/drawing/2014/main" id="{5948F3EF-0721-48C8-8087-BC9AA0B71C1A}"/>
                </a:ext>
              </a:extLst>
            </p:cNvPr>
            <p:cNvSpPr/>
            <p:nvPr/>
          </p:nvSpPr>
          <p:spPr>
            <a:xfrm>
              <a:off x="641985" y="219027"/>
              <a:ext cx="310068" cy="332606"/>
            </a:xfrm>
            <a:custGeom>
              <a:avLst/>
              <a:gdLst>
                <a:gd name="connsiteX0" fmla="*/ 121763 h 600884"/>
                <a:gd name="connsiteY0" fmla="*/ 121763 h 600884"/>
                <a:gd name="connsiteX1" fmla="*/ 121763 h 600884"/>
                <a:gd name="connsiteY1" fmla="*/ 121763 h 600884"/>
                <a:gd name="connsiteX2" fmla="*/ 121763 h 600884"/>
                <a:gd name="connsiteY2" fmla="*/ 121763 h 600884"/>
                <a:gd name="connsiteX3" fmla="*/ 121763 h 600884"/>
                <a:gd name="connsiteY3" fmla="*/ 121763 h 600884"/>
                <a:gd name="connsiteX4" fmla="*/ 121763 h 600884"/>
                <a:gd name="connsiteY4" fmla="*/ 121763 h 600884"/>
                <a:gd name="connsiteX5" fmla="*/ 121763 h 600884"/>
                <a:gd name="connsiteY5" fmla="*/ 121763 h 600884"/>
                <a:gd name="connsiteX6" fmla="*/ 121763 h 600884"/>
                <a:gd name="connsiteY6" fmla="*/ 121763 h 600884"/>
                <a:gd name="connsiteX7" fmla="*/ 121763 h 600884"/>
                <a:gd name="connsiteY7" fmla="*/ 121763 h 600884"/>
                <a:gd name="connsiteX8" fmla="*/ 121763 h 600884"/>
                <a:gd name="connsiteY8" fmla="*/ 121763 h 600884"/>
                <a:gd name="connsiteX9" fmla="*/ 121763 h 600884"/>
                <a:gd name="connsiteY9" fmla="*/ 121763 h 600884"/>
                <a:gd name="connsiteX10" fmla="*/ 121763 h 600884"/>
                <a:gd name="connsiteY10" fmla="*/ 121763 h 600884"/>
                <a:gd name="connsiteX11" fmla="*/ 121763 h 600884"/>
                <a:gd name="connsiteY11" fmla="*/ 121763 h 600884"/>
                <a:gd name="connsiteX12" fmla="*/ 121763 h 600884"/>
                <a:gd name="connsiteY12" fmla="*/ 121763 h 600884"/>
                <a:gd name="connsiteX13" fmla="*/ 121763 h 600884"/>
                <a:gd name="connsiteY13" fmla="*/ 121763 h 600884"/>
                <a:gd name="connsiteX14" fmla="*/ 121763 h 600884"/>
                <a:gd name="connsiteY14" fmla="*/ 121763 h 600884"/>
                <a:gd name="connsiteX15" fmla="*/ 121763 h 600884"/>
                <a:gd name="connsiteY15" fmla="*/ 121763 h 600884"/>
                <a:gd name="connsiteX16" fmla="*/ 121763 h 600884"/>
                <a:gd name="connsiteY16" fmla="*/ 121763 h 600884"/>
                <a:gd name="connsiteX17" fmla="*/ 121763 h 600884"/>
                <a:gd name="connsiteY17" fmla="*/ 121763 h 600884"/>
                <a:gd name="connsiteX18" fmla="*/ 121763 h 600884"/>
                <a:gd name="connsiteY18" fmla="*/ 121763 h 600884"/>
                <a:gd name="connsiteX19" fmla="*/ 121763 h 600884"/>
                <a:gd name="connsiteY19" fmla="*/ 121763 h 600884"/>
                <a:gd name="connsiteX20" fmla="*/ 121763 h 600884"/>
                <a:gd name="connsiteY20" fmla="*/ 121763 h 600884"/>
                <a:gd name="connsiteX21" fmla="*/ 121763 h 600884"/>
                <a:gd name="connsiteY21" fmla="*/ 121763 h 600884"/>
                <a:gd name="connsiteX22" fmla="*/ 121763 h 600884"/>
                <a:gd name="connsiteY22" fmla="*/ 121763 h 600884"/>
                <a:gd name="connsiteX23" fmla="*/ 121763 h 600884"/>
                <a:gd name="connsiteY23" fmla="*/ 121763 h 600884"/>
                <a:gd name="connsiteX24" fmla="*/ 121763 h 600884"/>
                <a:gd name="connsiteY24" fmla="*/ 121763 h 600884"/>
                <a:gd name="connsiteX25" fmla="*/ 121763 h 600884"/>
                <a:gd name="connsiteY25" fmla="*/ 121763 h 600884"/>
                <a:gd name="connsiteX26" fmla="*/ 121763 h 600884"/>
                <a:gd name="connsiteY26" fmla="*/ 121763 h 600884"/>
                <a:gd name="connsiteX27" fmla="*/ 121763 h 600884"/>
                <a:gd name="connsiteY27" fmla="*/ 121763 h 600884"/>
                <a:gd name="connsiteX28" fmla="*/ 121763 h 600884"/>
                <a:gd name="connsiteY28" fmla="*/ 121763 h 600884"/>
                <a:gd name="connsiteX29" fmla="*/ 121763 h 600884"/>
                <a:gd name="connsiteY29" fmla="*/ 121763 h 600884"/>
                <a:gd name="connsiteX30" fmla="*/ 121763 h 600884"/>
                <a:gd name="connsiteY30" fmla="*/ 121763 h 600884"/>
                <a:gd name="connsiteX31" fmla="*/ 121763 h 600884"/>
                <a:gd name="connsiteY31" fmla="*/ 121763 h 600884"/>
                <a:gd name="connsiteX32" fmla="*/ 121763 h 600884"/>
                <a:gd name="connsiteY32" fmla="*/ 121763 h 600884"/>
                <a:gd name="connsiteX33" fmla="*/ 121763 h 600884"/>
                <a:gd name="connsiteY33" fmla="*/ 121763 h 6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64989" h="606057">
                  <a:moveTo>
                    <a:pt x="16143" y="573798"/>
                  </a:moveTo>
                  <a:lnTo>
                    <a:pt x="548846" y="573798"/>
                  </a:lnTo>
                  <a:cubicBezTo>
                    <a:pt x="557725" y="573798"/>
                    <a:pt x="564989" y="581056"/>
                    <a:pt x="564989" y="589928"/>
                  </a:cubicBezTo>
                  <a:cubicBezTo>
                    <a:pt x="564989" y="598799"/>
                    <a:pt x="557725" y="606057"/>
                    <a:pt x="548846" y="606057"/>
                  </a:cubicBezTo>
                  <a:lnTo>
                    <a:pt x="16143" y="606057"/>
                  </a:lnTo>
                  <a:cubicBezTo>
                    <a:pt x="7264" y="606057"/>
                    <a:pt x="0" y="598799"/>
                    <a:pt x="0" y="589928"/>
                  </a:cubicBezTo>
                  <a:cubicBezTo>
                    <a:pt x="0" y="581056"/>
                    <a:pt x="7264" y="573798"/>
                    <a:pt x="16143" y="573798"/>
                  </a:cubicBezTo>
                  <a:close/>
                  <a:moveTo>
                    <a:pt x="48465" y="193425"/>
                  </a:moveTo>
                  <a:lnTo>
                    <a:pt x="125915" y="193425"/>
                  </a:lnTo>
                  <a:cubicBezTo>
                    <a:pt x="144471" y="193425"/>
                    <a:pt x="158186" y="207932"/>
                    <a:pt x="158186" y="225663"/>
                  </a:cubicBezTo>
                  <a:lnTo>
                    <a:pt x="158186" y="507746"/>
                  </a:lnTo>
                  <a:cubicBezTo>
                    <a:pt x="158186" y="525477"/>
                    <a:pt x="144471" y="539984"/>
                    <a:pt x="125915" y="539984"/>
                  </a:cubicBezTo>
                  <a:lnTo>
                    <a:pt x="48465" y="539984"/>
                  </a:lnTo>
                  <a:cubicBezTo>
                    <a:pt x="30716" y="539984"/>
                    <a:pt x="16194" y="525477"/>
                    <a:pt x="16194" y="507746"/>
                  </a:cubicBezTo>
                  <a:lnTo>
                    <a:pt x="16194" y="225663"/>
                  </a:lnTo>
                  <a:cubicBezTo>
                    <a:pt x="16194" y="207932"/>
                    <a:pt x="30716" y="193425"/>
                    <a:pt x="48465" y="193425"/>
                  </a:cubicBezTo>
                  <a:close/>
                  <a:moveTo>
                    <a:pt x="447906" y="107142"/>
                  </a:moveTo>
                  <a:lnTo>
                    <a:pt x="526217" y="107142"/>
                  </a:lnTo>
                  <a:cubicBezTo>
                    <a:pt x="543979" y="107142"/>
                    <a:pt x="558511" y="121651"/>
                    <a:pt x="558511" y="139384"/>
                  </a:cubicBezTo>
                  <a:lnTo>
                    <a:pt x="558511" y="507742"/>
                  </a:lnTo>
                  <a:cubicBezTo>
                    <a:pt x="558511" y="525475"/>
                    <a:pt x="543979" y="539984"/>
                    <a:pt x="526217" y="539984"/>
                  </a:cubicBezTo>
                  <a:lnTo>
                    <a:pt x="447906" y="539984"/>
                  </a:lnTo>
                  <a:cubicBezTo>
                    <a:pt x="430144" y="539984"/>
                    <a:pt x="415612" y="525475"/>
                    <a:pt x="415612" y="507742"/>
                  </a:cubicBezTo>
                  <a:lnTo>
                    <a:pt x="415612" y="139384"/>
                  </a:lnTo>
                  <a:cubicBezTo>
                    <a:pt x="415612" y="121651"/>
                    <a:pt x="430144" y="107142"/>
                    <a:pt x="447906" y="107142"/>
                  </a:cubicBezTo>
                  <a:close/>
                  <a:moveTo>
                    <a:pt x="246967" y="0"/>
                  </a:moveTo>
                  <a:lnTo>
                    <a:pt x="325278" y="0"/>
                  </a:lnTo>
                  <a:cubicBezTo>
                    <a:pt x="343040" y="0"/>
                    <a:pt x="357572" y="14507"/>
                    <a:pt x="357572" y="32238"/>
                  </a:cubicBezTo>
                  <a:lnTo>
                    <a:pt x="357572" y="507746"/>
                  </a:lnTo>
                  <a:cubicBezTo>
                    <a:pt x="357572" y="525477"/>
                    <a:pt x="343040" y="539984"/>
                    <a:pt x="325278" y="539984"/>
                  </a:cubicBezTo>
                  <a:lnTo>
                    <a:pt x="246967" y="539984"/>
                  </a:lnTo>
                  <a:cubicBezTo>
                    <a:pt x="229205" y="539984"/>
                    <a:pt x="214673" y="525477"/>
                    <a:pt x="214673" y="507746"/>
                  </a:cubicBezTo>
                  <a:lnTo>
                    <a:pt x="214673" y="32238"/>
                  </a:lnTo>
                  <a:cubicBezTo>
                    <a:pt x="214673" y="14507"/>
                    <a:pt x="229205" y="0"/>
                    <a:pt x="2469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ea"/>
                <a:ea typeface="+mj-ea"/>
              </a:endParaRPr>
            </a:p>
          </p:txBody>
        </p:sp>
        <p:sp>
          <p:nvSpPr>
            <p:cNvPr id="32" name="文本框 31">
              <a:extLst>
                <a:ext uri="{FF2B5EF4-FFF2-40B4-BE49-F238E27FC236}">
                  <a16:creationId xmlns:a16="http://schemas.microsoft.com/office/drawing/2014/main" id="{3E7D74D2-E692-4DE2-83E2-FC158A31433F}"/>
                </a:ext>
              </a:extLst>
            </p:cNvPr>
            <p:cNvSpPr txBox="1"/>
            <p:nvPr/>
          </p:nvSpPr>
          <p:spPr>
            <a:xfrm>
              <a:off x="941432" y="224738"/>
              <a:ext cx="1377696" cy="400110"/>
            </a:xfrm>
            <a:prstGeom prst="rect">
              <a:avLst/>
            </a:prstGeom>
            <a:noFill/>
          </p:spPr>
          <p:txBody>
            <a:bodyPr wrap="square" rtlCol="0">
              <a:spAutoFit/>
            </a:bodyPr>
            <a:lstStyle/>
            <a:p>
              <a:r>
                <a:rPr lang="zh-CN" altLang="en-US" sz="2000" b="1" dirty="0">
                  <a:solidFill>
                    <a:schemeClr val="bg1"/>
                  </a:solidFill>
                  <a:effectLst>
                    <a:outerShdw blurRad="50800" dist="38100" dir="2700000" algn="tl" rotWithShape="0">
                      <a:prstClr val="black">
                        <a:alpha val="40000"/>
                      </a:prstClr>
                    </a:outerShdw>
                  </a:effectLst>
                  <a:latin typeface="+mj-ea"/>
                  <a:ea typeface="+mj-ea"/>
                </a:rPr>
                <a:t>业务亮点</a:t>
              </a:r>
            </a:p>
          </p:txBody>
        </p:sp>
        <p:sp>
          <p:nvSpPr>
            <p:cNvPr id="33" name="文本框 32">
              <a:extLst>
                <a:ext uri="{FF2B5EF4-FFF2-40B4-BE49-F238E27FC236}">
                  <a16:creationId xmlns:a16="http://schemas.microsoft.com/office/drawing/2014/main" id="{F6B24AF0-EA96-4D91-9BFE-7180B25477EA}"/>
                </a:ext>
              </a:extLst>
            </p:cNvPr>
            <p:cNvSpPr txBox="1"/>
            <p:nvPr/>
          </p:nvSpPr>
          <p:spPr>
            <a:xfrm>
              <a:off x="2024071" y="278325"/>
              <a:ext cx="2350178" cy="307777"/>
            </a:xfrm>
            <a:prstGeom prst="rect">
              <a:avLst/>
            </a:prstGeom>
            <a:noFill/>
          </p:spPr>
          <p:txBody>
            <a:bodyPr wrap="square" rtlCol="0">
              <a:spAutoFit/>
            </a:bodyPr>
            <a:lstStyle/>
            <a:p>
              <a:r>
                <a:rPr lang="en-US" altLang="zh-CN" sz="1400" dirty="0">
                  <a:solidFill>
                    <a:schemeClr val="bg1"/>
                  </a:solidFill>
                  <a:effectLst>
                    <a:outerShdw blurRad="50800" dist="38100" dir="2700000" algn="tl" rotWithShape="0">
                      <a:prstClr val="black">
                        <a:alpha val="40000"/>
                      </a:prstClr>
                    </a:outerShdw>
                  </a:effectLst>
                  <a:latin typeface="+mn-ea"/>
                </a:rPr>
                <a:t>BUSINESS HIGHLIGHTS</a:t>
              </a:r>
            </a:p>
          </p:txBody>
        </p:sp>
      </p:grpSp>
      <p:sp>
        <p:nvSpPr>
          <p:cNvPr id="34" name="矩形 33">
            <a:extLst>
              <a:ext uri="{FF2B5EF4-FFF2-40B4-BE49-F238E27FC236}">
                <a16:creationId xmlns:a16="http://schemas.microsoft.com/office/drawing/2014/main" id="{CBF53F51-6983-45D8-8CCD-1FBE53684DCE}"/>
              </a:ext>
            </a:extLst>
          </p:cNvPr>
          <p:cNvSpPr/>
          <p:nvPr/>
        </p:nvSpPr>
        <p:spPr>
          <a:xfrm>
            <a:off x="1369166" y="2804722"/>
            <a:ext cx="1107996" cy="369332"/>
          </a:xfrm>
          <a:prstGeom prst="rect">
            <a:avLst/>
          </a:prstGeom>
        </p:spPr>
        <p:txBody>
          <a:bodyPr wrap="none">
            <a:spAutoFit/>
          </a:bodyPr>
          <a:lstStyle/>
          <a:p>
            <a:pPr defTabSz="914309"/>
            <a:r>
              <a:rPr lang="zh-CN" altLang="en-US" kern="0" dirty="0">
                <a:solidFill>
                  <a:schemeClr val="bg1"/>
                </a:solidFill>
                <a:latin typeface="+mj-ea"/>
                <a:ea typeface="+mj-ea"/>
                <a:cs typeface="+mn-ea"/>
                <a:sym typeface="+mn-lt"/>
              </a:rPr>
              <a:t>用户增长</a:t>
            </a:r>
          </a:p>
        </p:txBody>
      </p:sp>
      <p:sp>
        <p:nvSpPr>
          <p:cNvPr id="35" name="矩形 34">
            <a:extLst>
              <a:ext uri="{FF2B5EF4-FFF2-40B4-BE49-F238E27FC236}">
                <a16:creationId xmlns:a16="http://schemas.microsoft.com/office/drawing/2014/main" id="{B4AA0A28-6E85-41DA-9D1A-87CCC22FDE9A}"/>
              </a:ext>
            </a:extLst>
          </p:cNvPr>
          <p:cNvSpPr/>
          <p:nvPr/>
        </p:nvSpPr>
        <p:spPr>
          <a:xfrm>
            <a:off x="1369166" y="3984747"/>
            <a:ext cx="1107996" cy="369332"/>
          </a:xfrm>
          <a:prstGeom prst="rect">
            <a:avLst/>
          </a:prstGeom>
          <a:effectLst/>
        </p:spPr>
        <p:txBody>
          <a:bodyPr wrap="none">
            <a:spAutoFit/>
          </a:bodyPr>
          <a:lstStyle/>
          <a:p>
            <a:pPr defTabSz="914309"/>
            <a:r>
              <a:rPr lang="zh-CN" altLang="en-US" kern="0" dirty="0">
                <a:solidFill>
                  <a:schemeClr val="bg1"/>
                </a:solidFill>
                <a:effectLst/>
                <a:latin typeface="+mj-ea"/>
                <a:ea typeface="+mj-ea"/>
                <a:cs typeface="+mn-ea"/>
                <a:sym typeface="+mn-lt"/>
              </a:rPr>
              <a:t>产品优化</a:t>
            </a:r>
          </a:p>
        </p:txBody>
      </p:sp>
      <p:sp>
        <p:nvSpPr>
          <p:cNvPr id="36" name="文本框 8">
            <a:extLst>
              <a:ext uri="{FF2B5EF4-FFF2-40B4-BE49-F238E27FC236}">
                <a16:creationId xmlns:a16="http://schemas.microsoft.com/office/drawing/2014/main" id="{489E6CFA-F986-4913-8B23-7CBBEE11FEAA}"/>
              </a:ext>
            </a:extLst>
          </p:cNvPr>
          <p:cNvSpPr txBox="1"/>
          <p:nvPr/>
        </p:nvSpPr>
        <p:spPr>
          <a:xfrm>
            <a:off x="1369165" y="5448760"/>
            <a:ext cx="5000103" cy="55027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09">
              <a:lnSpc>
                <a:spcPct val="130000"/>
              </a:lnSpc>
            </a:pPr>
            <a:r>
              <a:rPr lang="zh-CN" altLang="en-US" sz="1200" dirty="0">
                <a:solidFill>
                  <a:schemeClr val="bg1"/>
                </a:solidFill>
                <a:latin typeface="+mn-ea"/>
                <a:cs typeface="+mn-ea"/>
                <a:sym typeface="+mn-lt"/>
              </a:rPr>
              <a:t>请在此输入有关于工作概况的相关说明，以便于观众更好的理解，输入文字时可以直接复制，粘贴时请选择右键只保留文本</a:t>
            </a:r>
          </a:p>
        </p:txBody>
      </p:sp>
      <p:sp>
        <p:nvSpPr>
          <p:cNvPr id="37" name="矩形 36">
            <a:extLst>
              <a:ext uri="{FF2B5EF4-FFF2-40B4-BE49-F238E27FC236}">
                <a16:creationId xmlns:a16="http://schemas.microsoft.com/office/drawing/2014/main" id="{F7967C68-BFA2-42AB-8727-ACBCD67B2BB2}"/>
              </a:ext>
            </a:extLst>
          </p:cNvPr>
          <p:cNvSpPr/>
          <p:nvPr/>
        </p:nvSpPr>
        <p:spPr>
          <a:xfrm>
            <a:off x="1369166" y="5164772"/>
            <a:ext cx="1107996" cy="369332"/>
          </a:xfrm>
          <a:prstGeom prst="rect">
            <a:avLst/>
          </a:prstGeom>
        </p:spPr>
        <p:txBody>
          <a:bodyPr wrap="none">
            <a:spAutoFit/>
          </a:bodyPr>
          <a:lstStyle/>
          <a:p>
            <a:pPr defTabSz="914309"/>
            <a:r>
              <a:rPr lang="zh-CN" altLang="en-US" kern="0" dirty="0">
                <a:solidFill>
                  <a:schemeClr val="bg1"/>
                </a:solidFill>
                <a:latin typeface="+mj-ea"/>
                <a:ea typeface="+mj-ea"/>
                <a:cs typeface="+mn-ea"/>
                <a:sym typeface="+mn-lt"/>
              </a:rPr>
              <a:t>转化提升</a:t>
            </a:r>
          </a:p>
        </p:txBody>
      </p:sp>
    </p:spTree>
    <p:extLst>
      <p:ext uri="{BB962C8B-B14F-4D97-AF65-F5344CB8AC3E}">
        <p14:creationId xmlns:p14="http://schemas.microsoft.com/office/powerpoint/2010/main" val="186703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形状 7" descr="preencoded.png">
            <a:extLst>
              <a:ext uri="{FF2B5EF4-FFF2-40B4-BE49-F238E27FC236}">
                <a16:creationId xmlns:a16="http://schemas.microsoft.com/office/drawing/2014/main" id="{9DE325E8-BC14-449C-A473-0EC1B5EC375A}"/>
              </a:ext>
            </a:extLst>
          </p:cNvPr>
          <p:cNvSpPr/>
          <p:nvPr/>
        </p:nvSpPr>
        <p:spPr>
          <a:xfrm>
            <a:off x="3674963" y="0"/>
            <a:ext cx="4842074" cy="6858000"/>
          </a:xfrm>
          <a:custGeom>
            <a:avLst/>
            <a:gdLst>
              <a:gd name="connsiteX0" fmla="*/ 0 w 4842074"/>
              <a:gd name="connsiteY0" fmla="*/ 0 h 6858000"/>
              <a:gd name="connsiteX1" fmla="*/ 4842074 w 4842074"/>
              <a:gd name="connsiteY1" fmla="*/ 0 h 6858000"/>
              <a:gd name="connsiteX2" fmla="*/ 4842074 w 4842074"/>
              <a:gd name="connsiteY2" fmla="*/ 6858000 h 6858000"/>
              <a:gd name="connsiteX3" fmla="*/ 0 w 48420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842074" h="6858000">
                <a:moveTo>
                  <a:pt x="0" y="0"/>
                </a:moveTo>
                <a:lnTo>
                  <a:pt x="4842074" y="0"/>
                </a:lnTo>
                <a:lnTo>
                  <a:pt x="4842074" y="6858000"/>
                </a:lnTo>
                <a:lnTo>
                  <a:pt x="0" y="6858000"/>
                </a:lnTo>
                <a:close/>
              </a:path>
            </a:pathLst>
          </a:custGeom>
          <a:solidFill>
            <a:srgbClr val="35415C"/>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9" name="椭圆 8">
            <a:extLst>
              <a:ext uri="{FF2B5EF4-FFF2-40B4-BE49-F238E27FC236}">
                <a16:creationId xmlns:a16="http://schemas.microsoft.com/office/drawing/2014/main" id="{07443E93-B0C9-42B0-9321-6302F39CB5E3}"/>
              </a:ext>
            </a:extLst>
          </p:cNvPr>
          <p:cNvSpPr/>
          <p:nvPr/>
        </p:nvSpPr>
        <p:spPr>
          <a:xfrm>
            <a:off x="5301205" y="2042610"/>
            <a:ext cx="1589590" cy="1589590"/>
          </a:xfrm>
          <a:prstGeom prst="ellipse">
            <a:avLst/>
          </a:prstGeom>
          <a:gradFill>
            <a:gsLst>
              <a:gs pos="0">
                <a:schemeClr val="accent2"/>
              </a:gs>
              <a:gs pos="100000">
                <a:schemeClr val="accent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t>03</a:t>
            </a:r>
          </a:p>
        </p:txBody>
      </p:sp>
      <p:sp>
        <p:nvSpPr>
          <p:cNvPr id="10" name="文本框 9">
            <a:extLst>
              <a:ext uri="{FF2B5EF4-FFF2-40B4-BE49-F238E27FC236}">
                <a16:creationId xmlns:a16="http://schemas.microsoft.com/office/drawing/2014/main" id="{E5071E93-0138-4485-99F6-DFC41B9AFE45}"/>
              </a:ext>
            </a:extLst>
          </p:cNvPr>
          <p:cNvSpPr txBox="1"/>
          <p:nvPr/>
        </p:nvSpPr>
        <p:spPr>
          <a:xfrm>
            <a:off x="4678680" y="3904748"/>
            <a:ext cx="2834640" cy="830997"/>
          </a:xfrm>
          <a:prstGeom prst="rect">
            <a:avLst/>
          </a:prstGeom>
          <a:noFill/>
        </p:spPr>
        <p:txBody>
          <a:bodyPr wrap="square" rtlCol="0">
            <a:spAutoFit/>
          </a:bodyPr>
          <a:lstStyle/>
          <a:p>
            <a:pPr algn="dist"/>
            <a:r>
              <a:rPr lang="zh-CN" altLang="en-US" sz="4800" dirty="0">
                <a:solidFill>
                  <a:schemeClr val="bg1"/>
                </a:solidFill>
                <a:effectLst>
                  <a:outerShdw blurRad="50800" dist="38100" dir="2700000" algn="tl" rotWithShape="0">
                    <a:prstClr val="black">
                      <a:alpha val="40000"/>
                    </a:prstClr>
                  </a:outerShdw>
                </a:effectLst>
                <a:latin typeface="+mj-ea"/>
                <a:ea typeface="+mj-ea"/>
              </a:rPr>
              <a:t>经验教训</a:t>
            </a:r>
          </a:p>
        </p:txBody>
      </p:sp>
      <p:sp>
        <p:nvSpPr>
          <p:cNvPr id="11" name="文本框 10">
            <a:extLst>
              <a:ext uri="{FF2B5EF4-FFF2-40B4-BE49-F238E27FC236}">
                <a16:creationId xmlns:a16="http://schemas.microsoft.com/office/drawing/2014/main" id="{40ADBA81-434E-4C2B-8E5A-35098B2ED2C0}"/>
              </a:ext>
            </a:extLst>
          </p:cNvPr>
          <p:cNvSpPr txBox="1"/>
          <p:nvPr/>
        </p:nvSpPr>
        <p:spPr>
          <a:xfrm>
            <a:off x="4678680" y="4723442"/>
            <a:ext cx="2834640" cy="276999"/>
          </a:xfrm>
          <a:prstGeom prst="rect">
            <a:avLst/>
          </a:prstGeom>
          <a:noFill/>
        </p:spPr>
        <p:txBody>
          <a:bodyPr wrap="square" rtlCol="0">
            <a:spAutoFit/>
          </a:bodyPr>
          <a:lstStyle/>
          <a:p>
            <a:pPr algn="dist"/>
            <a:r>
              <a:rPr lang="en-US" altLang="zh-CN" sz="1200" dirty="0">
                <a:solidFill>
                  <a:schemeClr val="bg1"/>
                </a:solidFill>
                <a:effectLst>
                  <a:outerShdw blurRad="50800" dist="38100" dir="2700000" algn="tl" rotWithShape="0">
                    <a:prstClr val="black">
                      <a:alpha val="40000"/>
                    </a:prstClr>
                  </a:outerShdw>
                </a:effectLst>
                <a:latin typeface="+mn-ea"/>
              </a:rPr>
              <a:t>LESSONS LEARNED</a:t>
            </a:r>
          </a:p>
        </p:txBody>
      </p:sp>
    </p:spTree>
    <p:extLst>
      <p:ext uri="{BB962C8B-B14F-4D97-AF65-F5344CB8AC3E}">
        <p14:creationId xmlns:p14="http://schemas.microsoft.com/office/powerpoint/2010/main" val="34724779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660364" y="1343867"/>
            <a:ext cx="1363280" cy="1245636"/>
          </a:xfrm>
          <a:prstGeom prst="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chemeClr val="accent1"/>
              </a:solidFill>
              <a:effectLst/>
              <a:uLnTx/>
              <a:uFillTx/>
              <a:latin typeface="+mj-ea"/>
              <a:ea typeface="+mj-ea"/>
              <a:cs typeface="+mn-ea"/>
              <a:sym typeface="+mn-lt"/>
            </a:endParaRPr>
          </a:p>
        </p:txBody>
      </p:sp>
      <p:sp>
        <p:nvSpPr>
          <p:cNvPr id="37" name="矩形 36"/>
          <p:cNvSpPr/>
          <p:nvPr/>
        </p:nvSpPr>
        <p:spPr>
          <a:xfrm>
            <a:off x="2753787" y="1987809"/>
            <a:ext cx="9438214" cy="888223"/>
          </a:xfrm>
          <a:prstGeom prst="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3200" b="0" i="0" u="none" strike="noStrike" kern="0" cap="none" spc="0" normalizeH="0" baseline="0" noProof="0">
              <a:ln>
                <a:noFill/>
              </a:ln>
              <a:solidFill>
                <a:schemeClr val="accent1"/>
              </a:solidFill>
              <a:effectLst/>
              <a:uLnTx/>
              <a:uFillTx/>
              <a:latin typeface="+mj-ea"/>
              <a:ea typeface="+mj-ea"/>
              <a:cs typeface="+mn-ea"/>
              <a:sym typeface="+mn-lt"/>
            </a:endParaRPr>
          </a:p>
        </p:txBody>
      </p:sp>
      <p:sp>
        <p:nvSpPr>
          <p:cNvPr id="40" name="矩形 11"/>
          <p:cNvSpPr/>
          <p:nvPr/>
        </p:nvSpPr>
        <p:spPr>
          <a:xfrm>
            <a:off x="2018927" y="1343869"/>
            <a:ext cx="737673" cy="1530257"/>
          </a:xfrm>
          <a:custGeom>
            <a:avLst/>
            <a:gdLst>
              <a:gd name="connsiteX0" fmla="*/ 0 w 1826176"/>
              <a:gd name="connsiteY0" fmla="*/ 0 h 934227"/>
              <a:gd name="connsiteX1" fmla="*/ 1826176 w 1826176"/>
              <a:gd name="connsiteY1" fmla="*/ 0 h 934227"/>
              <a:gd name="connsiteX2" fmla="*/ 1826176 w 1826176"/>
              <a:gd name="connsiteY2" fmla="*/ 934227 h 934227"/>
              <a:gd name="connsiteX3" fmla="*/ 0 w 1826176"/>
              <a:gd name="connsiteY3" fmla="*/ 934227 h 934227"/>
              <a:gd name="connsiteX4" fmla="*/ 0 w 1826176"/>
              <a:gd name="connsiteY4" fmla="*/ 0 h 934227"/>
              <a:gd name="connsiteX0" fmla="*/ 0 w 1826176"/>
              <a:gd name="connsiteY0" fmla="*/ 0 h 1133668"/>
              <a:gd name="connsiteX1" fmla="*/ 1826176 w 1826176"/>
              <a:gd name="connsiteY1" fmla="*/ 0 h 1133668"/>
              <a:gd name="connsiteX2" fmla="*/ 556249 w 1826176"/>
              <a:gd name="connsiteY2" fmla="*/ 1133668 h 1133668"/>
              <a:gd name="connsiteX3" fmla="*/ 0 w 1826176"/>
              <a:gd name="connsiteY3" fmla="*/ 934227 h 1133668"/>
              <a:gd name="connsiteX4" fmla="*/ 0 w 1826176"/>
              <a:gd name="connsiteY4" fmla="*/ 0 h 1133668"/>
              <a:gd name="connsiteX0" fmla="*/ 0 w 556249"/>
              <a:gd name="connsiteY0" fmla="*/ 0 h 1133668"/>
              <a:gd name="connsiteX1" fmla="*/ 524763 w 556249"/>
              <a:gd name="connsiteY1" fmla="*/ 461865 h 1133668"/>
              <a:gd name="connsiteX2" fmla="*/ 556249 w 556249"/>
              <a:gd name="connsiteY2" fmla="*/ 1133668 h 1133668"/>
              <a:gd name="connsiteX3" fmla="*/ 0 w 556249"/>
              <a:gd name="connsiteY3" fmla="*/ 934227 h 1133668"/>
              <a:gd name="connsiteX4" fmla="*/ 0 w 556249"/>
              <a:gd name="connsiteY4" fmla="*/ 0 h 1133668"/>
              <a:gd name="connsiteX0" fmla="*/ 0 w 598230"/>
              <a:gd name="connsiteY0" fmla="*/ 0 h 1133668"/>
              <a:gd name="connsiteX1" fmla="*/ 598230 w 598230"/>
              <a:gd name="connsiteY1" fmla="*/ 493356 h 1133668"/>
              <a:gd name="connsiteX2" fmla="*/ 556249 w 598230"/>
              <a:gd name="connsiteY2" fmla="*/ 1133668 h 1133668"/>
              <a:gd name="connsiteX3" fmla="*/ 0 w 598230"/>
              <a:gd name="connsiteY3" fmla="*/ 934227 h 1133668"/>
              <a:gd name="connsiteX4" fmla="*/ 0 w 598230"/>
              <a:gd name="connsiteY4" fmla="*/ 0 h 1133668"/>
              <a:gd name="connsiteX0" fmla="*/ 0 w 608726"/>
              <a:gd name="connsiteY0" fmla="*/ 0 h 1154661"/>
              <a:gd name="connsiteX1" fmla="*/ 598230 w 608726"/>
              <a:gd name="connsiteY1" fmla="*/ 493356 h 1154661"/>
              <a:gd name="connsiteX2" fmla="*/ 608726 w 608726"/>
              <a:gd name="connsiteY2" fmla="*/ 1154661 h 1154661"/>
              <a:gd name="connsiteX3" fmla="*/ 0 w 608726"/>
              <a:gd name="connsiteY3" fmla="*/ 934227 h 1154661"/>
              <a:gd name="connsiteX4" fmla="*/ 0 w 608726"/>
              <a:gd name="connsiteY4" fmla="*/ 0 h 1154661"/>
              <a:gd name="connsiteX0" fmla="*/ 0 w 598230"/>
              <a:gd name="connsiteY0" fmla="*/ 0 h 1144165"/>
              <a:gd name="connsiteX1" fmla="*/ 598230 w 598230"/>
              <a:gd name="connsiteY1" fmla="*/ 493356 h 1144165"/>
              <a:gd name="connsiteX2" fmla="*/ 577240 w 598230"/>
              <a:gd name="connsiteY2" fmla="*/ 1144165 h 1144165"/>
              <a:gd name="connsiteX3" fmla="*/ 0 w 598230"/>
              <a:gd name="connsiteY3" fmla="*/ 934227 h 1144165"/>
              <a:gd name="connsiteX4" fmla="*/ 0 w 598230"/>
              <a:gd name="connsiteY4" fmla="*/ 0 h 1144165"/>
              <a:gd name="connsiteX0" fmla="*/ 0 w 577240"/>
              <a:gd name="connsiteY0" fmla="*/ 0 h 1144165"/>
              <a:gd name="connsiteX1" fmla="*/ 559424 w 577240"/>
              <a:gd name="connsiteY1" fmla="*/ 493356 h 1144165"/>
              <a:gd name="connsiteX2" fmla="*/ 577240 w 577240"/>
              <a:gd name="connsiteY2" fmla="*/ 1144165 h 1144165"/>
              <a:gd name="connsiteX3" fmla="*/ 0 w 577240"/>
              <a:gd name="connsiteY3" fmla="*/ 934227 h 1144165"/>
              <a:gd name="connsiteX4" fmla="*/ 0 w 577240"/>
              <a:gd name="connsiteY4" fmla="*/ 0 h 1144165"/>
              <a:gd name="connsiteX0" fmla="*/ 0 w 584118"/>
              <a:gd name="connsiteY0" fmla="*/ 0 h 1144165"/>
              <a:gd name="connsiteX1" fmla="*/ 584118 w 584118"/>
              <a:gd name="connsiteY1" fmla="*/ 486300 h 1144165"/>
              <a:gd name="connsiteX2" fmla="*/ 577240 w 584118"/>
              <a:gd name="connsiteY2" fmla="*/ 1144165 h 1144165"/>
              <a:gd name="connsiteX3" fmla="*/ 0 w 584118"/>
              <a:gd name="connsiteY3" fmla="*/ 934227 h 1144165"/>
              <a:gd name="connsiteX4" fmla="*/ 0 w 584118"/>
              <a:gd name="connsiteY4" fmla="*/ 0 h 1144165"/>
              <a:gd name="connsiteX0" fmla="*/ 0 w 584937"/>
              <a:gd name="connsiteY0" fmla="*/ 0 h 1147693"/>
              <a:gd name="connsiteX1" fmla="*/ 584118 w 584937"/>
              <a:gd name="connsiteY1" fmla="*/ 486300 h 1147693"/>
              <a:gd name="connsiteX2" fmla="*/ 584295 w 584937"/>
              <a:gd name="connsiteY2" fmla="*/ 1147693 h 1147693"/>
              <a:gd name="connsiteX3" fmla="*/ 0 w 584937"/>
              <a:gd name="connsiteY3" fmla="*/ 934227 h 1147693"/>
              <a:gd name="connsiteX4" fmla="*/ 0 w 584937"/>
              <a:gd name="connsiteY4" fmla="*/ 0 h 1147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937" h="1147693">
                <a:moveTo>
                  <a:pt x="0" y="0"/>
                </a:moveTo>
                <a:lnTo>
                  <a:pt x="584118" y="486300"/>
                </a:lnTo>
                <a:cubicBezTo>
                  <a:pt x="581825" y="705588"/>
                  <a:pt x="586588" y="928405"/>
                  <a:pt x="584295" y="1147693"/>
                </a:cubicBezTo>
                <a:lnTo>
                  <a:pt x="0" y="934227"/>
                </a:lnTo>
                <a:lnTo>
                  <a:pt x="0" y="0"/>
                </a:lnTo>
                <a:close/>
              </a:path>
            </a:pathLst>
          </a:cu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3200" b="0" i="0" u="none" strike="noStrike" kern="0" cap="none" spc="0" normalizeH="0" baseline="0" noProof="0">
              <a:ln>
                <a:noFill/>
              </a:ln>
              <a:solidFill>
                <a:sysClr val="windowText" lastClr="000000"/>
              </a:solidFill>
              <a:effectLst/>
              <a:uLnTx/>
              <a:uFillTx/>
              <a:latin typeface="+mj-ea"/>
              <a:ea typeface="+mj-ea"/>
              <a:cs typeface="+mn-ea"/>
              <a:sym typeface="+mn-lt"/>
            </a:endParaRPr>
          </a:p>
        </p:txBody>
      </p:sp>
      <p:sp>
        <p:nvSpPr>
          <p:cNvPr id="43" name="文本框 42"/>
          <p:cNvSpPr txBox="1"/>
          <p:nvPr/>
        </p:nvSpPr>
        <p:spPr>
          <a:xfrm>
            <a:off x="852712" y="1581965"/>
            <a:ext cx="880369" cy="76944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4400" b="1" i="0" u="none" strike="noStrike" kern="0" cap="none" spc="0" normalizeH="0" baseline="0" noProof="0" dirty="0">
                <a:ln>
                  <a:noFill/>
                </a:ln>
                <a:solidFill>
                  <a:srgbClr val="FFFFFF"/>
                </a:solidFill>
                <a:effectLst/>
                <a:uLnTx/>
                <a:uFillTx/>
                <a:latin typeface="+mj-ea"/>
                <a:ea typeface="+mj-ea"/>
                <a:cs typeface="+mn-ea"/>
                <a:sym typeface="+mn-lt"/>
              </a:rPr>
              <a:t>01</a:t>
            </a:r>
            <a:endParaRPr kumimoji="1" lang="zh-CN" altLang="en-US" sz="4400" b="1" i="0" u="none" strike="noStrike" kern="0" cap="none" spc="0" normalizeH="0" baseline="0" noProof="0" dirty="0">
              <a:ln>
                <a:noFill/>
              </a:ln>
              <a:solidFill>
                <a:srgbClr val="FFFFFF"/>
              </a:solidFill>
              <a:effectLst/>
              <a:uLnTx/>
              <a:uFillTx/>
              <a:latin typeface="+mj-ea"/>
              <a:ea typeface="+mj-ea"/>
              <a:cs typeface="+mn-ea"/>
              <a:sym typeface="+mn-lt"/>
            </a:endParaRPr>
          </a:p>
        </p:txBody>
      </p:sp>
      <p:sp>
        <p:nvSpPr>
          <p:cNvPr id="46" name="矩形 45"/>
          <p:cNvSpPr/>
          <p:nvPr/>
        </p:nvSpPr>
        <p:spPr>
          <a:xfrm>
            <a:off x="3083127" y="2111124"/>
            <a:ext cx="8435773" cy="626646"/>
          </a:xfrm>
          <a:prstGeom prst="rect">
            <a:avLst/>
          </a:prstGeom>
        </p:spPr>
        <p:txBody>
          <a:bodyPr wrap="square">
            <a:spAutoFit/>
          </a:bodyPr>
          <a:lstStyle/>
          <a:p>
            <a:pPr>
              <a:lnSpc>
                <a:spcPct val="130000"/>
              </a:lnSpc>
              <a:defRPr/>
            </a:pPr>
            <a:r>
              <a:rPr kumimoji="0" lang="zh-CN" altLang="en-US" sz="1400" b="0" i="0" u="none" strike="noStrike" kern="0" cap="none" spc="0" normalizeH="0" baseline="0" noProof="0" dirty="0">
                <a:ln>
                  <a:noFill/>
                </a:ln>
                <a:effectLst/>
                <a:uLnTx/>
                <a:uFillTx/>
                <a:latin typeface="+mn-ea"/>
                <a:cs typeface="+mn-ea"/>
                <a:sym typeface="+mn-lt"/>
              </a:rPr>
              <a:t>请在此输入有关于经验教训的相关说明，以便于观众更好的理解，输入文字时可以直接复制，粘贴时请选择右键只保留文本请在此输入有关于经验教训的相关说明，以便于观众更好的理解</a:t>
            </a:r>
          </a:p>
        </p:txBody>
      </p:sp>
      <p:sp>
        <p:nvSpPr>
          <p:cNvPr id="35" name="矩形 34"/>
          <p:cNvSpPr/>
          <p:nvPr/>
        </p:nvSpPr>
        <p:spPr>
          <a:xfrm>
            <a:off x="660364" y="3054451"/>
            <a:ext cx="1363280" cy="1245636"/>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ysClr val="windowText" lastClr="000000"/>
              </a:solidFill>
              <a:effectLst/>
              <a:uLnTx/>
              <a:uFillTx/>
              <a:latin typeface="+mj-ea"/>
              <a:ea typeface="+mj-ea"/>
              <a:cs typeface="+mn-ea"/>
              <a:sym typeface="+mn-lt"/>
            </a:endParaRPr>
          </a:p>
        </p:txBody>
      </p:sp>
      <p:sp>
        <p:nvSpPr>
          <p:cNvPr id="38" name="矩形 37"/>
          <p:cNvSpPr/>
          <p:nvPr/>
        </p:nvSpPr>
        <p:spPr>
          <a:xfrm>
            <a:off x="2753787" y="3313635"/>
            <a:ext cx="9438214" cy="888223"/>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3200" b="0" i="0" u="none" strike="noStrike" kern="0" cap="none" spc="0" normalizeH="0" baseline="0" noProof="0">
              <a:ln>
                <a:noFill/>
              </a:ln>
              <a:solidFill>
                <a:sysClr val="windowText" lastClr="000000"/>
              </a:solidFill>
              <a:effectLst/>
              <a:uLnTx/>
              <a:uFillTx/>
              <a:latin typeface="+mj-ea"/>
              <a:ea typeface="+mj-ea"/>
              <a:cs typeface="+mn-ea"/>
              <a:sym typeface="+mn-lt"/>
            </a:endParaRPr>
          </a:p>
        </p:txBody>
      </p:sp>
      <p:sp>
        <p:nvSpPr>
          <p:cNvPr id="41" name="矩形 13"/>
          <p:cNvSpPr/>
          <p:nvPr/>
        </p:nvSpPr>
        <p:spPr>
          <a:xfrm>
            <a:off x="2018926" y="3054451"/>
            <a:ext cx="742392" cy="1245636"/>
          </a:xfrm>
          <a:custGeom>
            <a:avLst/>
            <a:gdLst>
              <a:gd name="connsiteX0" fmla="*/ 0 w 1826176"/>
              <a:gd name="connsiteY0" fmla="*/ 0 h 934227"/>
              <a:gd name="connsiteX1" fmla="*/ 1826176 w 1826176"/>
              <a:gd name="connsiteY1" fmla="*/ 0 h 934227"/>
              <a:gd name="connsiteX2" fmla="*/ 1826176 w 1826176"/>
              <a:gd name="connsiteY2" fmla="*/ 934227 h 934227"/>
              <a:gd name="connsiteX3" fmla="*/ 0 w 1826176"/>
              <a:gd name="connsiteY3" fmla="*/ 934227 h 934227"/>
              <a:gd name="connsiteX4" fmla="*/ 0 w 1826176"/>
              <a:gd name="connsiteY4" fmla="*/ 0 h 934227"/>
              <a:gd name="connsiteX0" fmla="*/ 0 w 1826176"/>
              <a:gd name="connsiteY0" fmla="*/ 0 h 934227"/>
              <a:gd name="connsiteX1" fmla="*/ 546455 w 1826176"/>
              <a:gd name="connsiteY1" fmla="*/ 230621 h 934227"/>
              <a:gd name="connsiteX2" fmla="*/ 1826176 w 1826176"/>
              <a:gd name="connsiteY2" fmla="*/ 934227 h 934227"/>
              <a:gd name="connsiteX3" fmla="*/ 0 w 1826176"/>
              <a:gd name="connsiteY3" fmla="*/ 934227 h 934227"/>
              <a:gd name="connsiteX4" fmla="*/ 0 w 1826176"/>
              <a:gd name="connsiteY4" fmla="*/ 0 h 934227"/>
              <a:gd name="connsiteX0" fmla="*/ 0 w 546455"/>
              <a:gd name="connsiteY0" fmla="*/ 0 h 934227"/>
              <a:gd name="connsiteX1" fmla="*/ 546455 w 546455"/>
              <a:gd name="connsiteY1" fmla="*/ 230621 h 934227"/>
              <a:gd name="connsiteX2" fmla="*/ 367813 w 546455"/>
              <a:gd name="connsiteY2" fmla="*/ 716599 h 934227"/>
              <a:gd name="connsiteX3" fmla="*/ 0 w 546455"/>
              <a:gd name="connsiteY3" fmla="*/ 934227 h 934227"/>
              <a:gd name="connsiteX4" fmla="*/ 0 w 546455"/>
              <a:gd name="connsiteY4" fmla="*/ 0 h 934227"/>
              <a:gd name="connsiteX0" fmla="*/ 0 w 585431"/>
              <a:gd name="connsiteY0" fmla="*/ 0 h 934227"/>
              <a:gd name="connsiteX1" fmla="*/ 546455 w 585431"/>
              <a:gd name="connsiteY1" fmla="*/ 230621 h 934227"/>
              <a:gd name="connsiteX2" fmla="*/ 585431 w 585431"/>
              <a:gd name="connsiteY2" fmla="*/ 856271 h 934227"/>
              <a:gd name="connsiteX3" fmla="*/ 0 w 585431"/>
              <a:gd name="connsiteY3" fmla="*/ 934227 h 934227"/>
              <a:gd name="connsiteX4" fmla="*/ 0 w 585431"/>
              <a:gd name="connsiteY4" fmla="*/ 0 h 934227"/>
              <a:gd name="connsiteX0" fmla="*/ 0 w 585431"/>
              <a:gd name="connsiteY0" fmla="*/ 0 h 934227"/>
              <a:gd name="connsiteX1" fmla="*/ 585431 w 585431"/>
              <a:gd name="connsiteY1" fmla="*/ 204636 h 934227"/>
              <a:gd name="connsiteX2" fmla="*/ 585431 w 585431"/>
              <a:gd name="connsiteY2" fmla="*/ 856271 h 934227"/>
              <a:gd name="connsiteX3" fmla="*/ 0 w 585431"/>
              <a:gd name="connsiteY3" fmla="*/ 934227 h 934227"/>
              <a:gd name="connsiteX4" fmla="*/ 0 w 585431"/>
              <a:gd name="connsiteY4" fmla="*/ 0 h 934227"/>
              <a:gd name="connsiteX0" fmla="*/ 0 w 588679"/>
              <a:gd name="connsiteY0" fmla="*/ 0 h 934227"/>
              <a:gd name="connsiteX1" fmla="*/ 588679 w 588679"/>
              <a:gd name="connsiteY1" fmla="*/ 194891 h 934227"/>
              <a:gd name="connsiteX2" fmla="*/ 585431 w 588679"/>
              <a:gd name="connsiteY2" fmla="*/ 856271 h 934227"/>
              <a:gd name="connsiteX3" fmla="*/ 0 w 588679"/>
              <a:gd name="connsiteY3" fmla="*/ 934227 h 934227"/>
              <a:gd name="connsiteX4" fmla="*/ 0 w 588679"/>
              <a:gd name="connsiteY4" fmla="*/ 0 h 934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679" h="934227">
                <a:moveTo>
                  <a:pt x="0" y="0"/>
                </a:moveTo>
                <a:lnTo>
                  <a:pt x="588679" y="194891"/>
                </a:lnTo>
                <a:cubicBezTo>
                  <a:pt x="587596" y="415351"/>
                  <a:pt x="586514" y="635811"/>
                  <a:pt x="585431" y="856271"/>
                </a:cubicBezTo>
                <a:lnTo>
                  <a:pt x="0" y="934227"/>
                </a:lnTo>
                <a:lnTo>
                  <a:pt x="0" y="0"/>
                </a:lnTo>
                <a:close/>
              </a:path>
            </a:pathLst>
          </a:cu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3200" b="0" i="0" u="none" strike="noStrike" kern="0" cap="none" spc="0" normalizeH="0" baseline="0" noProof="0">
              <a:ln>
                <a:noFill/>
              </a:ln>
              <a:solidFill>
                <a:sysClr val="windowText" lastClr="000000"/>
              </a:solidFill>
              <a:effectLst/>
              <a:uLnTx/>
              <a:uFillTx/>
              <a:latin typeface="+mj-ea"/>
              <a:ea typeface="+mj-ea"/>
              <a:cs typeface="+mn-ea"/>
              <a:sym typeface="+mn-lt"/>
            </a:endParaRPr>
          </a:p>
        </p:txBody>
      </p:sp>
      <p:sp>
        <p:nvSpPr>
          <p:cNvPr id="44" name="文本框 43"/>
          <p:cNvSpPr txBox="1"/>
          <p:nvPr/>
        </p:nvSpPr>
        <p:spPr>
          <a:xfrm>
            <a:off x="852712" y="3292549"/>
            <a:ext cx="880369" cy="76944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4400" b="1" i="0" u="none" strike="noStrike" kern="0" cap="none" spc="0" normalizeH="0" baseline="0" noProof="0" dirty="0">
                <a:ln>
                  <a:noFill/>
                </a:ln>
                <a:solidFill>
                  <a:srgbClr val="FFFFFF"/>
                </a:solidFill>
                <a:effectLst/>
                <a:uLnTx/>
                <a:uFillTx/>
                <a:latin typeface="+mj-ea"/>
                <a:ea typeface="+mj-ea"/>
                <a:cs typeface="+mn-ea"/>
                <a:sym typeface="+mn-lt"/>
              </a:rPr>
              <a:t>02</a:t>
            </a:r>
            <a:endParaRPr kumimoji="1" lang="zh-CN" altLang="en-US" sz="4400" b="1" i="0" u="none" strike="noStrike" kern="0" cap="none" spc="0" normalizeH="0" baseline="0" noProof="0" dirty="0">
              <a:ln>
                <a:noFill/>
              </a:ln>
              <a:solidFill>
                <a:srgbClr val="FFFFFF"/>
              </a:solidFill>
              <a:effectLst/>
              <a:uLnTx/>
              <a:uFillTx/>
              <a:latin typeface="+mj-ea"/>
              <a:ea typeface="+mj-ea"/>
              <a:cs typeface="+mn-ea"/>
              <a:sym typeface="+mn-lt"/>
            </a:endParaRPr>
          </a:p>
        </p:txBody>
      </p:sp>
      <p:sp>
        <p:nvSpPr>
          <p:cNvPr id="47" name="矩形 46"/>
          <p:cNvSpPr/>
          <p:nvPr/>
        </p:nvSpPr>
        <p:spPr>
          <a:xfrm>
            <a:off x="3083127" y="3429592"/>
            <a:ext cx="8435773" cy="626646"/>
          </a:xfrm>
          <a:prstGeom prst="rect">
            <a:avLst/>
          </a:prstGeom>
        </p:spPr>
        <p:txBody>
          <a:bodyPr wrap="square">
            <a:spAutoFit/>
          </a:bodyPr>
          <a:lstStyle/>
          <a:p>
            <a:pPr>
              <a:lnSpc>
                <a:spcPct val="130000"/>
              </a:lnSpc>
              <a:defRPr/>
            </a:pPr>
            <a:r>
              <a:rPr kumimoji="0" lang="zh-CN" altLang="en-US" sz="1400" b="0" i="0" u="none" strike="noStrike" kern="0" cap="none" spc="0" normalizeH="0" baseline="0" noProof="0">
                <a:ln>
                  <a:noFill/>
                </a:ln>
                <a:effectLst/>
                <a:uLnTx/>
                <a:uFillTx/>
                <a:latin typeface="+mn-ea"/>
                <a:cs typeface="+mn-ea"/>
                <a:sym typeface="+mn-lt"/>
              </a:rPr>
              <a:t>请在此输入有关于经验教训的相关说明，以便于观众更好的理解，输入文字时可以直接复制，粘贴时请选择右键只保留文本请在此输入有关于经验教训的相关说明，以便于观众更好的理解</a:t>
            </a:r>
            <a:endParaRPr kumimoji="0" lang="zh-CN" altLang="en-US" sz="1400" b="0" i="0" u="none" strike="noStrike" kern="0" cap="none" spc="0" normalizeH="0" baseline="0" noProof="0" dirty="0">
              <a:ln>
                <a:noFill/>
              </a:ln>
              <a:effectLst/>
              <a:uLnTx/>
              <a:uFillTx/>
              <a:latin typeface="+mn-ea"/>
              <a:cs typeface="+mn-ea"/>
              <a:sym typeface="+mn-lt"/>
            </a:endParaRPr>
          </a:p>
        </p:txBody>
      </p:sp>
      <p:sp>
        <p:nvSpPr>
          <p:cNvPr id="36" name="矩形 35"/>
          <p:cNvSpPr/>
          <p:nvPr/>
        </p:nvSpPr>
        <p:spPr>
          <a:xfrm>
            <a:off x="660400" y="4765032"/>
            <a:ext cx="1363280" cy="1245636"/>
          </a:xfrm>
          <a:prstGeom prst="rect">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ysClr val="windowText" lastClr="000000"/>
              </a:solidFill>
              <a:effectLst/>
              <a:uLnTx/>
              <a:uFillTx/>
              <a:latin typeface="+mj-ea"/>
              <a:ea typeface="+mj-ea"/>
              <a:cs typeface="+mn-ea"/>
              <a:sym typeface="+mn-lt"/>
            </a:endParaRPr>
          </a:p>
        </p:txBody>
      </p:sp>
      <p:sp>
        <p:nvSpPr>
          <p:cNvPr id="39" name="矩形 38"/>
          <p:cNvSpPr/>
          <p:nvPr/>
        </p:nvSpPr>
        <p:spPr>
          <a:xfrm>
            <a:off x="2748119" y="4478505"/>
            <a:ext cx="9444553" cy="888223"/>
          </a:xfrm>
          <a:prstGeom prst="rect">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3200" b="0" i="0" u="none" strike="noStrike" kern="0" cap="none" spc="0" normalizeH="0" baseline="0" noProof="0">
              <a:ln>
                <a:noFill/>
              </a:ln>
              <a:solidFill>
                <a:sysClr val="windowText" lastClr="000000"/>
              </a:solidFill>
              <a:effectLst/>
              <a:uLnTx/>
              <a:uFillTx/>
              <a:latin typeface="+mj-ea"/>
              <a:ea typeface="+mj-ea"/>
              <a:cs typeface="+mn-ea"/>
              <a:sym typeface="+mn-lt"/>
            </a:endParaRPr>
          </a:p>
        </p:txBody>
      </p:sp>
      <p:sp>
        <p:nvSpPr>
          <p:cNvPr id="42" name="矩形 11"/>
          <p:cNvSpPr/>
          <p:nvPr/>
        </p:nvSpPr>
        <p:spPr>
          <a:xfrm flipV="1">
            <a:off x="2010446" y="4480411"/>
            <a:ext cx="737673" cy="1530257"/>
          </a:xfrm>
          <a:custGeom>
            <a:avLst/>
            <a:gdLst>
              <a:gd name="connsiteX0" fmla="*/ 0 w 1826176"/>
              <a:gd name="connsiteY0" fmla="*/ 0 h 934227"/>
              <a:gd name="connsiteX1" fmla="*/ 1826176 w 1826176"/>
              <a:gd name="connsiteY1" fmla="*/ 0 h 934227"/>
              <a:gd name="connsiteX2" fmla="*/ 1826176 w 1826176"/>
              <a:gd name="connsiteY2" fmla="*/ 934227 h 934227"/>
              <a:gd name="connsiteX3" fmla="*/ 0 w 1826176"/>
              <a:gd name="connsiteY3" fmla="*/ 934227 h 934227"/>
              <a:gd name="connsiteX4" fmla="*/ 0 w 1826176"/>
              <a:gd name="connsiteY4" fmla="*/ 0 h 934227"/>
              <a:gd name="connsiteX0" fmla="*/ 0 w 1826176"/>
              <a:gd name="connsiteY0" fmla="*/ 0 h 1133668"/>
              <a:gd name="connsiteX1" fmla="*/ 1826176 w 1826176"/>
              <a:gd name="connsiteY1" fmla="*/ 0 h 1133668"/>
              <a:gd name="connsiteX2" fmla="*/ 556249 w 1826176"/>
              <a:gd name="connsiteY2" fmla="*/ 1133668 h 1133668"/>
              <a:gd name="connsiteX3" fmla="*/ 0 w 1826176"/>
              <a:gd name="connsiteY3" fmla="*/ 934227 h 1133668"/>
              <a:gd name="connsiteX4" fmla="*/ 0 w 1826176"/>
              <a:gd name="connsiteY4" fmla="*/ 0 h 1133668"/>
              <a:gd name="connsiteX0" fmla="*/ 0 w 556249"/>
              <a:gd name="connsiteY0" fmla="*/ 0 h 1133668"/>
              <a:gd name="connsiteX1" fmla="*/ 524763 w 556249"/>
              <a:gd name="connsiteY1" fmla="*/ 461865 h 1133668"/>
              <a:gd name="connsiteX2" fmla="*/ 556249 w 556249"/>
              <a:gd name="connsiteY2" fmla="*/ 1133668 h 1133668"/>
              <a:gd name="connsiteX3" fmla="*/ 0 w 556249"/>
              <a:gd name="connsiteY3" fmla="*/ 934227 h 1133668"/>
              <a:gd name="connsiteX4" fmla="*/ 0 w 556249"/>
              <a:gd name="connsiteY4" fmla="*/ 0 h 1133668"/>
              <a:gd name="connsiteX0" fmla="*/ 0 w 598230"/>
              <a:gd name="connsiteY0" fmla="*/ 0 h 1133668"/>
              <a:gd name="connsiteX1" fmla="*/ 598230 w 598230"/>
              <a:gd name="connsiteY1" fmla="*/ 493356 h 1133668"/>
              <a:gd name="connsiteX2" fmla="*/ 556249 w 598230"/>
              <a:gd name="connsiteY2" fmla="*/ 1133668 h 1133668"/>
              <a:gd name="connsiteX3" fmla="*/ 0 w 598230"/>
              <a:gd name="connsiteY3" fmla="*/ 934227 h 1133668"/>
              <a:gd name="connsiteX4" fmla="*/ 0 w 598230"/>
              <a:gd name="connsiteY4" fmla="*/ 0 h 1133668"/>
              <a:gd name="connsiteX0" fmla="*/ 0 w 608726"/>
              <a:gd name="connsiteY0" fmla="*/ 0 h 1154661"/>
              <a:gd name="connsiteX1" fmla="*/ 598230 w 608726"/>
              <a:gd name="connsiteY1" fmla="*/ 493356 h 1154661"/>
              <a:gd name="connsiteX2" fmla="*/ 608726 w 608726"/>
              <a:gd name="connsiteY2" fmla="*/ 1154661 h 1154661"/>
              <a:gd name="connsiteX3" fmla="*/ 0 w 608726"/>
              <a:gd name="connsiteY3" fmla="*/ 934227 h 1154661"/>
              <a:gd name="connsiteX4" fmla="*/ 0 w 608726"/>
              <a:gd name="connsiteY4" fmla="*/ 0 h 1154661"/>
              <a:gd name="connsiteX0" fmla="*/ 0 w 598230"/>
              <a:gd name="connsiteY0" fmla="*/ 0 h 1144165"/>
              <a:gd name="connsiteX1" fmla="*/ 598230 w 598230"/>
              <a:gd name="connsiteY1" fmla="*/ 493356 h 1144165"/>
              <a:gd name="connsiteX2" fmla="*/ 577240 w 598230"/>
              <a:gd name="connsiteY2" fmla="*/ 1144165 h 1144165"/>
              <a:gd name="connsiteX3" fmla="*/ 0 w 598230"/>
              <a:gd name="connsiteY3" fmla="*/ 934227 h 1144165"/>
              <a:gd name="connsiteX4" fmla="*/ 0 w 598230"/>
              <a:gd name="connsiteY4" fmla="*/ 0 h 1144165"/>
              <a:gd name="connsiteX0" fmla="*/ 0 w 577240"/>
              <a:gd name="connsiteY0" fmla="*/ 0 h 1144165"/>
              <a:gd name="connsiteX1" fmla="*/ 559424 w 577240"/>
              <a:gd name="connsiteY1" fmla="*/ 493356 h 1144165"/>
              <a:gd name="connsiteX2" fmla="*/ 577240 w 577240"/>
              <a:gd name="connsiteY2" fmla="*/ 1144165 h 1144165"/>
              <a:gd name="connsiteX3" fmla="*/ 0 w 577240"/>
              <a:gd name="connsiteY3" fmla="*/ 934227 h 1144165"/>
              <a:gd name="connsiteX4" fmla="*/ 0 w 577240"/>
              <a:gd name="connsiteY4" fmla="*/ 0 h 1144165"/>
              <a:gd name="connsiteX0" fmla="*/ 0 w 584118"/>
              <a:gd name="connsiteY0" fmla="*/ 0 h 1144165"/>
              <a:gd name="connsiteX1" fmla="*/ 584118 w 584118"/>
              <a:gd name="connsiteY1" fmla="*/ 486300 h 1144165"/>
              <a:gd name="connsiteX2" fmla="*/ 577240 w 584118"/>
              <a:gd name="connsiteY2" fmla="*/ 1144165 h 1144165"/>
              <a:gd name="connsiteX3" fmla="*/ 0 w 584118"/>
              <a:gd name="connsiteY3" fmla="*/ 934227 h 1144165"/>
              <a:gd name="connsiteX4" fmla="*/ 0 w 584118"/>
              <a:gd name="connsiteY4" fmla="*/ 0 h 1144165"/>
              <a:gd name="connsiteX0" fmla="*/ 0 w 584937"/>
              <a:gd name="connsiteY0" fmla="*/ 0 h 1147693"/>
              <a:gd name="connsiteX1" fmla="*/ 584118 w 584937"/>
              <a:gd name="connsiteY1" fmla="*/ 486300 h 1147693"/>
              <a:gd name="connsiteX2" fmla="*/ 584295 w 584937"/>
              <a:gd name="connsiteY2" fmla="*/ 1147693 h 1147693"/>
              <a:gd name="connsiteX3" fmla="*/ 0 w 584937"/>
              <a:gd name="connsiteY3" fmla="*/ 934227 h 1147693"/>
              <a:gd name="connsiteX4" fmla="*/ 0 w 584937"/>
              <a:gd name="connsiteY4" fmla="*/ 0 h 1147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937" h="1147693">
                <a:moveTo>
                  <a:pt x="0" y="0"/>
                </a:moveTo>
                <a:lnTo>
                  <a:pt x="584118" y="486300"/>
                </a:lnTo>
                <a:cubicBezTo>
                  <a:pt x="581825" y="705588"/>
                  <a:pt x="586588" y="928405"/>
                  <a:pt x="584295" y="1147693"/>
                </a:cubicBezTo>
                <a:lnTo>
                  <a:pt x="0" y="934227"/>
                </a:lnTo>
                <a:lnTo>
                  <a:pt x="0" y="0"/>
                </a:lnTo>
                <a:close/>
              </a:path>
            </a:pathLst>
          </a:cu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3200" b="0" i="0" u="none" strike="noStrike" kern="0" cap="none" spc="0" normalizeH="0" baseline="0" noProof="0">
              <a:ln>
                <a:noFill/>
              </a:ln>
              <a:solidFill>
                <a:sysClr val="windowText" lastClr="000000"/>
              </a:solidFill>
              <a:effectLst/>
              <a:uLnTx/>
              <a:uFillTx/>
              <a:latin typeface="+mj-ea"/>
              <a:ea typeface="+mj-ea"/>
              <a:cs typeface="+mn-ea"/>
              <a:sym typeface="+mn-lt"/>
            </a:endParaRPr>
          </a:p>
        </p:txBody>
      </p:sp>
      <p:sp>
        <p:nvSpPr>
          <p:cNvPr id="45" name="文本框 44"/>
          <p:cNvSpPr txBox="1"/>
          <p:nvPr/>
        </p:nvSpPr>
        <p:spPr>
          <a:xfrm>
            <a:off x="852748" y="5003130"/>
            <a:ext cx="880369" cy="76944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4400" b="1" i="0" u="none" strike="noStrike" kern="0" cap="none" spc="0" normalizeH="0" baseline="0" noProof="0" dirty="0">
                <a:ln>
                  <a:noFill/>
                </a:ln>
                <a:solidFill>
                  <a:srgbClr val="FFFFFF"/>
                </a:solidFill>
                <a:effectLst/>
                <a:uLnTx/>
                <a:uFillTx/>
                <a:latin typeface="+mj-ea"/>
                <a:ea typeface="+mj-ea"/>
                <a:cs typeface="+mn-ea"/>
                <a:sym typeface="+mn-lt"/>
              </a:rPr>
              <a:t>03</a:t>
            </a:r>
            <a:endParaRPr kumimoji="1" lang="zh-CN" altLang="en-US" sz="4400" b="1" i="0" u="none" strike="noStrike" kern="0" cap="none" spc="0" normalizeH="0" baseline="0" noProof="0" dirty="0">
              <a:ln>
                <a:noFill/>
              </a:ln>
              <a:solidFill>
                <a:srgbClr val="FFFFFF"/>
              </a:solidFill>
              <a:effectLst/>
              <a:uLnTx/>
              <a:uFillTx/>
              <a:latin typeface="+mj-ea"/>
              <a:ea typeface="+mj-ea"/>
              <a:cs typeface="+mn-ea"/>
              <a:sym typeface="+mn-lt"/>
            </a:endParaRPr>
          </a:p>
        </p:txBody>
      </p:sp>
      <p:sp>
        <p:nvSpPr>
          <p:cNvPr id="48" name="矩形 47"/>
          <p:cNvSpPr/>
          <p:nvPr/>
        </p:nvSpPr>
        <p:spPr>
          <a:xfrm>
            <a:off x="3083163" y="4571638"/>
            <a:ext cx="8435773" cy="626646"/>
          </a:xfrm>
          <a:prstGeom prst="rect">
            <a:avLst/>
          </a:prstGeom>
        </p:spPr>
        <p:txBody>
          <a:bodyPr wrap="square">
            <a:spAutoFit/>
          </a:bodyPr>
          <a:lstStyle/>
          <a:p>
            <a:pPr>
              <a:lnSpc>
                <a:spcPct val="130000"/>
              </a:lnSpc>
              <a:defRPr/>
            </a:pPr>
            <a:r>
              <a:rPr kumimoji="0" lang="zh-CN" altLang="en-US" sz="1400" b="0" i="0" u="none" strike="noStrike" kern="0" cap="none" spc="0" normalizeH="0" baseline="0" noProof="0">
                <a:ln>
                  <a:noFill/>
                </a:ln>
                <a:effectLst/>
                <a:uLnTx/>
                <a:uFillTx/>
                <a:latin typeface="+mn-ea"/>
                <a:cs typeface="+mn-ea"/>
                <a:sym typeface="+mn-lt"/>
              </a:rPr>
              <a:t>请在此输入有关于经验教训的相关说明，以便于观众更好的理解，输入文字时可以直接复制，粘贴时请选择右键只保留文本请在此输入有关于经验教训的相关说明，以便于观众更好的理解</a:t>
            </a:r>
            <a:endParaRPr kumimoji="0" lang="zh-CN" altLang="en-US" sz="1400" b="0" i="0" u="none" strike="noStrike" kern="0" cap="none" spc="0" normalizeH="0" baseline="0" noProof="0" dirty="0">
              <a:ln>
                <a:noFill/>
              </a:ln>
              <a:effectLst/>
              <a:uLnTx/>
              <a:uFillTx/>
              <a:latin typeface="+mn-ea"/>
              <a:cs typeface="+mn-ea"/>
              <a:sym typeface="+mn-lt"/>
            </a:endParaRPr>
          </a:p>
        </p:txBody>
      </p:sp>
      <p:grpSp>
        <p:nvGrpSpPr>
          <p:cNvPr id="24" name="组合 23">
            <a:extLst>
              <a:ext uri="{FF2B5EF4-FFF2-40B4-BE49-F238E27FC236}">
                <a16:creationId xmlns:a16="http://schemas.microsoft.com/office/drawing/2014/main" id="{E4E4FA9B-DDB2-48A0-A8BF-F3DF5B5669A6}"/>
              </a:ext>
            </a:extLst>
          </p:cNvPr>
          <p:cNvGrpSpPr/>
          <p:nvPr/>
        </p:nvGrpSpPr>
        <p:grpSpPr>
          <a:xfrm>
            <a:off x="660400" y="670716"/>
            <a:ext cx="3408045" cy="405821"/>
            <a:chOff x="641985" y="219027"/>
            <a:chExt cx="3408045" cy="405821"/>
          </a:xfrm>
        </p:grpSpPr>
        <p:sp>
          <p:nvSpPr>
            <p:cNvPr id="25" name="infographic-diagram_15452">
              <a:extLst>
                <a:ext uri="{FF2B5EF4-FFF2-40B4-BE49-F238E27FC236}">
                  <a16:creationId xmlns:a16="http://schemas.microsoft.com/office/drawing/2014/main" id="{211D845D-7D46-446C-980E-435E1000079A}"/>
                </a:ext>
              </a:extLst>
            </p:cNvPr>
            <p:cNvSpPr/>
            <p:nvPr/>
          </p:nvSpPr>
          <p:spPr>
            <a:xfrm>
              <a:off x="641985" y="219027"/>
              <a:ext cx="310068" cy="332606"/>
            </a:xfrm>
            <a:custGeom>
              <a:avLst/>
              <a:gdLst>
                <a:gd name="connsiteX0" fmla="*/ 121763 h 600884"/>
                <a:gd name="connsiteY0" fmla="*/ 121763 h 600884"/>
                <a:gd name="connsiteX1" fmla="*/ 121763 h 600884"/>
                <a:gd name="connsiteY1" fmla="*/ 121763 h 600884"/>
                <a:gd name="connsiteX2" fmla="*/ 121763 h 600884"/>
                <a:gd name="connsiteY2" fmla="*/ 121763 h 600884"/>
                <a:gd name="connsiteX3" fmla="*/ 121763 h 600884"/>
                <a:gd name="connsiteY3" fmla="*/ 121763 h 600884"/>
                <a:gd name="connsiteX4" fmla="*/ 121763 h 600884"/>
                <a:gd name="connsiteY4" fmla="*/ 121763 h 600884"/>
                <a:gd name="connsiteX5" fmla="*/ 121763 h 600884"/>
                <a:gd name="connsiteY5" fmla="*/ 121763 h 600884"/>
                <a:gd name="connsiteX6" fmla="*/ 121763 h 600884"/>
                <a:gd name="connsiteY6" fmla="*/ 121763 h 600884"/>
                <a:gd name="connsiteX7" fmla="*/ 121763 h 600884"/>
                <a:gd name="connsiteY7" fmla="*/ 121763 h 600884"/>
                <a:gd name="connsiteX8" fmla="*/ 121763 h 600884"/>
                <a:gd name="connsiteY8" fmla="*/ 121763 h 600884"/>
                <a:gd name="connsiteX9" fmla="*/ 121763 h 600884"/>
                <a:gd name="connsiteY9" fmla="*/ 121763 h 600884"/>
                <a:gd name="connsiteX10" fmla="*/ 121763 h 600884"/>
                <a:gd name="connsiteY10" fmla="*/ 121763 h 600884"/>
                <a:gd name="connsiteX11" fmla="*/ 121763 h 600884"/>
                <a:gd name="connsiteY11" fmla="*/ 121763 h 600884"/>
                <a:gd name="connsiteX12" fmla="*/ 121763 h 600884"/>
                <a:gd name="connsiteY12" fmla="*/ 121763 h 600884"/>
                <a:gd name="connsiteX13" fmla="*/ 121763 h 600884"/>
                <a:gd name="connsiteY13" fmla="*/ 121763 h 600884"/>
                <a:gd name="connsiteX14" fmla="*/ 121763 h 600884"/>
                <a:gd name="connsiteY14" fmla="*/ 121763 h 600884"/>
                <a:gd name="connsiteX15" fmla="*/ 121763 h 600884"/>
                <a:gd name="connsiteY15" fmla="*/ 121763 h 600884"/>
                <a:gd name="connsiteX16" fmla="*/ 121763 h 600884"/>
                <a:gd name="connsiteY16" fmla="*/ 121763 h 600884"/>
                <a:gd name="connsiteX17" fmla="*/ 121763 h 600884"/>
                <a:gd name="connsiteY17" fmla="*/ 121763 h 600884"/>
                <a:gd name="connsiteX18" fmla="*/ 121763 h 600884"/>
                <a:gd name="connsiteY18" fmla="*/ 121763 h 600884"/>
                <a:gd name="connsiteX19" fmla="*/ 121763 h 600884"/>
                <a:gd name="connsiteY19" fmla="*/ 121763 h 600884"/>
                <a:gd name="connsiteX20" fmla="*/ 121763 h 600884"/>
                <a:gd name="connsiteY20" fmla="*/ 121763 h 600884"/>
                <a:gd name="connsiteX21" fmla="*/ 121763 h 600884"/>
                <a:gd name="connsiteY21" fmla="*/ 121763 h 600884"/>
                <a:gd name="connsiteX22" fmla="*/ 121763 h 600884"/>
                <a:gd name="connsiteY22" fmla="*/ 121763 h 600884"/>
                <a:gd name="connsiteX23" fmla="*/ 121763 h 600884"/>
                <a:gd name="connsiteY23" fmla="*/ 121763 h 600884"/>
                <a:gd name="connsiteX24" fmla="*/ 121763 h 600884"/>
                <a:gd name="connsiteY24" fmla="*/ 121763 h 600884"/>
                <a:gd name="connsiteX25" fmla="*/ 121763 h 600884"/>
                <a:gd name="connsiteY25" fmla="*/ 121763 h 600884"/>
                <a:gd name="connsiteX26" fmla="*/ 121763 h 600884"/>
                <a:gd name="connsiteY26" fmla="*/ 121763 h 600884"/>
                <a:gd name="connsiteX27" fmla="*/ 121763 h 600884"/>
                <a:gd name="connsiteY27" fmla="*/ 121763 h 600884"/>
                <a:gd name="connsiteX28" fmla="*/ 121763 h 600884"/>
                <a:gd name="connsiteY28" fmla="*/ 121763 h 600884"/>
                <a:gd name="connsiteX29" fmla="*/ 121763 h 600884"/>
                <a:gd name="connsiteY29" fmla="*/ 121763 h 600884"/>
                <a:gd name="connsiteX30" fmla="*/ 121763 h 600884"/>
                <a:gd name="connsiteY30" fmla="*/ 121763 h 600884"/>
                <a:gd name="connsiteX31" fmla="*/ 121763 h 600884"/>
                <a:gd name="connsiteY31" fmla="*/ 121763 h 600884"/>
                <a:gd name="connsiteX32" fmla="*/ 121763 h 600884"/>
                <a:gd name="connsiteY32" fmla="*/ 121763 h 600884"/>
                <a:gd name="connsiteX33" fmla="*/ 121763 h 600884"/>
                <a:gd name="connsiteY33" fmla="*/ 121763 h 6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64989" h="606057">
                  <a:moveTo>
                    <a:pt x="16143" y="573798"/>
                  </a:moveTo>
                  <a:lnTo>
                    <a:pt x="548846" y="573798"/>
                  </a:lnTo>
                  <a:cubicBezTo>
                    <a:pt x="557725" y="573798"/>
                    <a:pt x="564989" y="581056"/>
                    <a:pt x="564989" y="589928"/>
                  </a:cubicBezTo>
                  <a:cubicBezTo>
                    <a:pt x="564989" y="598799"/>
                    <a:pt x="557725" y="606057"/>
                    <a:pt x="548846" y="606057"/>
                  </a:cubicBezTo>
                  <a:lnTo>
                    <a:pt x="16143" y="606057"/>
                  </a:lnTo>
                  <a:cubicBezTo>
                    <a:pt x="7264" y="606057"/>
                    <a:pt x="0" y="598799"/>
                    <a:pt x="0" y="589928"/>
                  </a:cubicBezTo>
                  <a:cubicBezTo>
                    <a:pt x="0" y="581056"/>
                    <a:pt x="7264" y="573798"/>
                    <a:pt x="16143" y="573798"/>
                  </a:cubicBezTo>
                  <a:close/>
                  <a:moveTo>
                    <a:pt x="48465" y="193425"/>
                  </a:moveTo>
                  <a:lnTo>
                    <a:pt x="125915" y="193425"/>
                  </a:lnTo>
                  <a:cubicBezTo>
                    <a:pt x="144471" y="193425"/>
                    <a:pt x="158186" y="207932"/>
                    <a:pt x="158186" y="225663"/>
                  </a:cubicBezTo>
                  <a:lnTo>
                    <a:pt x="158186" y="507746"/>
                  </a:lnTo>
                  <a:cubicBezTo>
                    <a:pt x="158186" y="525477"/>
                    <a:pt x="144471" y="539984"/>
                    <a:pt x="125915" y="539984"/>
                  </a:cubicBezTo>
                  <a:lnTo>
                    <a:pt x="48465" y="539984"/>
                  </a:lnTo>
                  <a:cubicBezTo>
                    <a:pt x="30716" y="539984"/>
                    <a:pt x="16194" y="525477"/>
                    <a:pt x="16194" y="507746"/>
                  </a:cubicBezTo>
                  <a:lnTo>
                    <a:pt x="16194" y="225663"/>
                  </a:lnTo>
                  <a:cubicBezTo>
                    <a:pt x="16194" y="207932"/>
                    <a:pt x="30716" y="193425"/>
                    <a:pt x="48465" y="193425"/>
                  </a:cubicBezTo>
                  <a:close/>
                  <a:moveTo>
                    <a:pt x="447906" y="107142"/>
                  </a:moveTo>
                  <a:lnTo>
                    <a:pt x="526217" y="107142"/>
                  </a:lnTo>
                  <a:cubicBezTo>
                    <a:pt x="543979" y="107142"/>
                    <a:pt x="558511" y="121651"/>
                    <a:pt x="558511" y="139384"/>
                  </a:cubicBezTo>
                  <a:lnTo>
                    <a:pt x="558511" y="507742"/>
                  </a:lnTo>
                  <a:cubicBezTo>
                    <a:pt x="558511" y="525475"/>
                    <a:pt x="543979" y="539984"/>
                    <a:pt x="526217" y="539984"/>
                  </a:cubicBezTo>
                  <a:lnTo>
                    <a:pt x="447906" y="539984"/>
                  </a:lnTo>
                  <a:cubicBezTo>
                    <a:pt x="430144" y="539984"/>
                    <a:pt x="415612" y="525475"/>
                    <a:pt x="415612" y="507742"/>
                  </a:cubicBezTo>
                  <a:lnTo>
                    <a:pt x="415612" y="139384"/>
                  </a:lnTo>
                  <a:cubicBezTo>
                    <a:pt x="415612" y="121651"/>
                    <a:pt x="430144" y="107142"/>
                    <a:pt x="447906" y="107142"/>
                  </a:cubicBezTo>
                  <a:close/>
                  <a:moveTo>
                    <a:pt x="246967" y="0"/>
                  </a:moveTo>
                  <a:lnTo>
                    <a:pt x="325278" y="0"/>
                  </a:lnTo>
                  <a:cubicBezTo>
                    <a:pt x="343040" y="0"/>
                    <a:pt x="357572" y="14507"/>
                    <a:pt x="357572" y="32238"/>
                  </a:cubicBezTo>
                  <a:lnTo>
                    <a:pt x="357572" y="507746"/>
                  </a:lnTo>
                  <a:cubicBezTo>
                    <a:pt x="357572" y="525477"/>
                    <a:pt x="343040" y="539984"/>
                    <a:pt x="325278" y="539984"/>
                  </a:cubicBezTo>
                  <a:lnTo>
                    <a:pt x="246967" y="539984"/>
                  </a:lnTo>
                  <a:cubicBezTo>
                    <a:pt x="229205" y="539984"/>
                    <a:pt x="214673" y="525477"/>
                    <a:pt x="214673" y="507746"/>
                  </a:cubicBezTo>
                  <a:lnTo>
                    <a:pt x="214673" y="32238"/>
                  </a:lnTo>
                  <a:cubicBezTo>
                    <a:pt x="214673" y="14507"/>
                    <a:pt x="229205" y="0"/>
                    <a:pt x="2469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ea"/>
                <a:ea typeface="+mj-ea"/>
              </a:endParaRPr>
            </a:p>
          </p:txBody>
        </p:sp>
        <p:sp>
          <p:nvSpPr>
            <p:cNvPr id="26" name="文本框 25">
              <a:extLst>
                <a:ext uri="{FF2B5EF4-FFF2-40B4-BE49-F238E27FC236}">
                  <a16:creationId xmlns:a16="http://schemas.microsoft.com/office/drawing/2014/main" id="{A1FB7016-CEA7-4B2F-B9C9-74F699D6F4C4}"/>
                </a:ext>
              </a:extLst>
            </p:cNvPr>
            <p:cNvSpPr txBox="1"/>
            <p:nvPr/>
          </p:nvSpPr>
          <p:spPr>
            <a:xfrm>
              <a:off x="941432" y="224738"/>
              <a:ext cx="1377696" cy="400110"/>
            </a:xfrm>
            <a:prstGeom prst="rect">
              <a:avLst/>
            </a:prstGeom>
            <a:noFill/>
          </p:spPr>
          <p:txBody>
            <a:bodyPr wrap="square" rtlCol="0">
              <a:spAutoFit/>
            </a:bodyPr>
            <a:lstStyle/>
            <a:p>
              <a:r>
                <a:rPr lang="zh-CN" altLang="en-US" sz="2000" b="1">
                  <a:solidFill>
                    <a:schemeClr val="bg1"/>
                  </a:solidFill>
                  <a:effectLst>
                    <a:outerShdw blurRad="50800" dist="38100" dir="2700000" algn="tl" rotWithShape="0">
                      <a:prstClr val="black">
                        <a:alpha val="40000"/>
                      </a:prstClr>
                    </a:outerShdw>
                  </a:effectLst>
                  <a:latin typeface="+mj-ea"/>
                  <a:ea typeface="+mj-ea"/>
                </a:rPr>
                <a:t>经验教训</a:t>
              </a:r>
            </a:p>
          </p:txBody>
        </p:sp>
        <p:sp>
          <p:nvSpPr>
            <p:cNvPr id="27" name="文本框 26">
              <a:extLst>
                <a:ext uri="{FF2B5EF4-FFF2-40B4-BE49-F238E27FC236}">
                  <a16:creationId xmlns:a16="http://schemas.microsoft.com/office/drawing/2014/main" id="{BD8D6480-CFAB-421B-9339-A9F15CCD1ABA}"/>
                </a:ext>
              </a:extLst>
            </p:cNvPr>
            <p:cNvSpPr txBox="1"/>
            <p:nvPr/>
          </p:nvSpPr>
          <p:spPr>
            <a:xfrm>
              <a:off x="2024071" y="270992"/>
              <a:ext cx="2025959" cy="307777"/>
            </a:xfrm>
            <a:prstGeom prst="rect">
              <a:avLst/>
            </a:prstGeom>
            <a:noFill/>
          </p:spPr>
          <p:txBody>
            <a:bodyPr wrap="square" rtlCol="0">
              <a:spAutoFit/>
            </a:bodyPr>
            <a:lstStyle/>
            <a:p>
              <a:r>
                <a:rPr lang="en-US" altLang="zh-CN" sz="1400" dirty="0">
                  <a:solidFill>
                    <a:schemeClr val="bg1"/>
                  </a:solidFill>
                  <a:effectLst>
                    <a:outerShdw blurRad="50800" dist="38100" dir="2700000" algn="tl" rotWithShape="0">
                      <a:prstClr val="black">
                        <a:alpha val="40000"/>
                      </a:prstClr>
                    </a:outerShdw>
                  </a:effectLst>
                  <a:latin typeface="+mn-ea"/>
                </a:rPr>
                <a:t>LESSONS LEARNED</a:t>
              </a:r>
            </a:p>
          </p:txBody>
        </p:sp>
      </p:grpSp>
    </p:spTree>
    <p:extLst>
      <p:ext uri="{BB962C8B-B14F-4D97-AF65-F5344CB8AC3E}">
        <p14:creationId xmlns:p14="http://schemas.microsoft.com/office/powerpoint/2010/main" val="3826389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3" descr="preencoded.png">
            <a:extLst>
              <a:ext uri="{FF2B5EF4-FFF2-40B4-BE49-F238E27FC236}">
                <a16:creationId xmlns:a16="http://schemas.microsoft.com/office/drawing/2014/main" id="{D1A2A960-6A37-49C1-9495-966D854EE1C1}"/>
              </a:ext>
            </a:extLst>
          </p:cNvPr>
          <p:cNvSpPr>
            <a:spLocks/>
          </p:cNvSpPr>
          <p:nvPr/>
        </p:nvSpPr>
        <p:spPr>
          <a:xfrm>
            <a:off x="0" y="1460256"/>
            <a:ext cx="12192000" cy="2643330"/>
          </a:xfrm>
          <a:custGeom>
            <a:avLst/>
            <a:gdLst>
              <a:gd name="connsiteX0" fmla="*/ 10458450 w 10648950"/>
              <a:gd name="connsiteY0" fmla="*/ 0 h 3448050"/>
              <a:gd name="connsiteX1" fmla="*/ 10648950 w 10648950"/>
              <a:gd name="connsiteY1" fmla="*/ 0 h 3448050"/>
              <a:gd name="connsiteX2" fmla="*/ 10648950 w 10648950"/>
              <a:gd name="connsiteY2" fmla="*/ 3448050 h 3448050"/>
              <a:gd name="connsiteX3" fmla="*/ 10458450 w 10648950"/>
              <a:gd name="connsiteY3" fmla="*/ 3448050 h 3448050"/>
              <a:gd name="connsiteX4" fmla="*/ 190500 w 10648950"/>
              <a:gd name="connsiteY4" fmla="*/ 3448050 h 3448050"/>
              <a:gd name="connsiteX5" fmla="*/ 0 w 10648950"/>
              <a:gd name="connsiteY5" fmla="*/ 3448050 h 3448050"/>
              <a:gd name="connsiteX6" fmla="*/ 0 w 10648950"/>
              <a:gd name="connsiteY6" fmla="*/ 0 h 3448050"/>
              <a:gd name="connsiteX7" fmla="*/ 190500 w 10648950"/>
              <a:gd name="connsiteY7" fmla="*/ 0 h 344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48950" h="3448050">
                <a:moveTo>
                  <a:pt x="10458450" y="0"/>
                </a:moveTo>
                <a:cubicBezTo>
                  <a:pt x="10563660" y="0"/>
                  <a:pt x="10648950" y="0"/>
                  <a:pt x="10648950" y="0"/>
                </a:cubicBezTo>
                <a:lnTo>
                  <a:pt x="10648950" y="3448050"/>
                </a:lnTo>
                <a:cubicBezTo>
                  <a:pt x="10648950" y="3448050"/>
                  <a:pt x="10563660" y="3448050"/>
                  <a:pt x="10458450" y="3448050"/>
                </a:cubicBezTo>
                <a:lnTo>
                  <a:pt x="190500" y="3448050"/>
                </a:lnTo>
                <a:cubicBezTo>
                  <a:pt x="85290" y="3448050"/>
                  <a:pt x="0" y="3448050"/>
                  <a:pt x="0" y="3448050"/>
                </a:cubicBezTo>
                <a:lnTo>
                  <a:pt x="0" y="0"/>
                </a:lnTo>
                <a:cubicBezTo>
                  <a:pt x="0" y="0"/>
                  <a:pt x="85290" y="0"/>
                  <a:pt x="190500" y="0"/>
                </a:cubicBezTo>
                <a:close/>
              </a:path>
            </a:pathLst>
          </a:custGeom>
          <a:solidFill>
            <a:srgbClr val="35415C"/>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aphicFrame>
        <p:nvGraphicFramePr>
          <p:cNvPr id="7" name="图表 6"/>
          <p:cNvGraphicFramePr/>
          <p:nvPr>
            <p:extLst>
              <p:ext uri="{D42A27DB-BD31-4B8C-83A1-F6EECF244321}">
                <p14:modId xmlns:p14="http://schemas.microsoft.com/office/powerpoint/2010/main" val="1585661756"/>
              </p:ext>
            </p:extLst>
          </p:nvPr>
        </p:nvGraphicFramePr>
        <p:xfrm>
          <a:off x="1276048" y="1479447"/>
          <a:ext cx="3894262" cy="25961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图表 7"/>
          <p:cNvGraphicFramePr/>
          <p:nvPr>
            <p:extLst>
              <p:ext uri="{D42A27DB-BD31-4B8C-83A1-F6EECF244321}">
                <p14:modId xmlns:p14="http://schemas.microsoft.com/office/powerpoint/2010/main" val="745147242"/>
              </p:ext>
            </p:extLst>
          </p:nvPr>
        </p:nvGraphicFramePr>
        <p:xfrm>
          <a:off x="6786427" y="1460256"/>
          <a:ext cx="3964993" cy="2643330"/>
        </p:xfrm>
        <a:graphic>
          <a:graphicData uri="http://schemas.openxmlformats.org/drawingml/2006/chart">
            <c:chart xmlns:c="http://schemas.openxmlformats.org/drawingml/2006/chart" xmlns:r="http://schemas.openxmlformats.org/officeDocument/2006/relationships" r:id="rId4"/>
          </a:graphicData>
        </a:graphic>
      </p:graphicFrame>
      <p:sp>
        <p:nvSpPr>
          <p:cNvPr id="10" name="文本框 9"/>
          <p:cNvSpPr txBox="1"/>
          <p:nvPr/>
        </p:nvSpPr>
        <p:spPr>
          <a:xfrm>
            <a:off x="1342198" y="4696068"/>
            <a:ext cx="2691542"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schemeClr val="bg1"/>
                </a:solidFill>
                <a:effectLst/>
                <a:uLnTx/>
                <a:uFillTx/>
                <a:latin typeface="+mj-ea"/>
                <a:ea typeface="+mj-ea"/>
                <a:cs typeface="+mn-ea"/>
                <a:sym typeface="+mn-lt"/>
              </a:rPr>
              <a:t>产品体验不足</a:t>
            </a:r>
          </a:p>
        </p:txBody>
      </p:sp>
      <p:sp>
        <p:nvSpPr>
          <p:cNvPr id="11" name="矩形 10"/>
          <p:cNvSpPr/>
          <p:nvPr/>
        </p:nvSpPr>
        <p:spPr>
          <a:xfrm>
            <a:off x="1342197" y="5136422"/>
            <a:ext cx="3894261" cy="883638"/>
          </a:xfrm>
          <a:prstGeom prst="rect">
            <a:avLst/>
          </a:prstGeom>
        </p:spPr>
        <p:txBody>
          <a:bodyPr wrap="square" lIns="68570" tIns="34289" rIns="68570" bIns="34289">
            <a:spAutoFit/>
          </a:bodyPr>
          <a:lstStyle/>
          <a:p>
            <a:pPr>
              <a:lnSpc>
                <a:spcPct val="130000"/>
              </a:lnSpc>
              <a:defRPr/>
            </a:pPr>
            <a:r>
              <a:rPr kumimoji="0" lang="zh-CN" altLang="en-US" sz="1400" b="0" i="0" u="none" strike="noStrike" kern="0" cap="none" spc="0" normalizeH="0" baseline="0" noProof="0">
                <a:ln>
                  <a:noFill/>
                </a:ln>
                <a:solidFill>
                  <a:srgbClr val="FFFFFF"/>
                </a:solidFill>
                <a:effectLst/>
                <a:uLnTx/>
                <a:uFillTx/>
                <a:latin typeface="+mn-ea"/>
                <a:cs typeface="+mn-ea"/>
                <a:sym typeface="+mn-lt"/>
              </a:rPr>
              <a:t>请在此输入有关于经验教训的相关说明，以便于观众更好的理解，输入文字时可以直接复制，粘贴时请选择右键只保留文本</a:t>
            </a:r>
            <a:r>
              <a:rPr lang="zh-CN" altLang="en-US" sz="1400" kern="0">
                <a:solidFill>
                  <a:srgbClr val="FFFFFF"/>
                </a:solidFill>
                <a:latin typeface="+mn-ea"/>
                <a:cs typeface="+mn-ea"/>
                <a:sym typeface="+mn-lt"/>
              </a:rPr>
              <a:t>。</a:t>
            </a:r>
            <a:endParaRPr kumimoji="0" lang="zh-CN" altLang="en-US" sz="1400" b="0" i="0" u="none" strike="noStrike" kern="0" cap="none" spc="0" normalizeH="0" baseline="0" noProof="0" dirty="0">
              <a:ln>
                <a:noFill/>
              </a:ln>
              <a:solidFill>
                <a:srgbClr val="FFFFFF"/>
              </a:solidFill>
              <a:effectLst/>
              <a:uLnTx/>
              <a:uFillTx/>
              <a:latin typeface="+mn-ea"/>
              <a:cs typeface="+mn-ea"/>
              <a:sym typeface="+mn-lt"/>
            </a:endParaRPr>
          </a:p>
        </p:txBody>
      </p:sp>
      <p:sp>
        <p:nvSpPr>
          <p:cNvPr id="13" name="文本框 12"/>
          <p:cNvSpPr txBox="1"/>
          <p:nvPr/>
        </p:nvSpPr>
        <p:spPr>
          <a:xfrm>
            <a:off x="6786427" y="4696068"/>
            <a:ext cx="2691542"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schemeClr val="bg1"/>
                </a:solidFill>
                <a:effectLst/>
                <a:uLnTx/>
                <a:uFillTx/>
                <a:latin typeface="+mj-ea"/>
                <a:ea typeface="+mj-ea"/>
                <a:cs typeface="+mn-ea"/>
                <a:sym typeface="+mn-lt"/>
              </a:rPr>
              <a:t>用户转化过低</a:t>
            </a:r>
          </a:p>
        </p:txBody>
      </p:sp>
      <p:sp>
        <p:nvSpPr>
          <p:cNvPr id="14" name="矩形 13"/>
          <p:cNvSpPr/>
          <p:nvPr/>
        </p:nvSpPr>
        <p:spPr>
          <a:xfrm>
            <a:off x="6786426" y="5136422"/>
            <a:ext cx="3894261" cy="883638"/>
          </a:xfrm>
          <a:prstGeom prst="rect">
            <a:avLst/>
          </a:prstGeom>
        </p:spPr>
        <p:txBody>
          <a:bodyPr wrap="square" lIns="68570" tIns="34289" rIns="68570" bIns="34289">
            <a:spAutoFit/>
          </a:bodyPr>
          <a:lstStyle/>
          <a:p>
            <a:pPr>
              <a:lnSpc>
                <a:spcPct val="130000"/>
              </a:lnSpc>
              <a:defRPr/>
            </a:pPr>
            <a:r>
              <a:rPr kumimoji="0" lang="zh-CN" altLang="en-US" sz="1400" b="0" i="0" u="none" strike="noStrike" kern="0" cap="none" spc="0" normalizeH="0" baseline="0" noProof="0" dirty="0">
                <a:ln>
                  <a:noFill/>
                </a:ln>
                <a:solidFill>
                  <a:srgbClr val="FFFFFF"/>
                </a:solidFill>
                <a:effectLst/>
                <a:uLnTx/>
                <a:uFillTx/>
                <a:latin typeface="+mn-ea"/>
                <a:cs typeface="+mn-ea"/>
                <a:sym typeface="+mn-lt"/>
              </a:rPr>
              <a:t>请在此输入有关于经验教训的相关说明，以便于观众更好的理解，输入文字时可以直接复制，粘贴时请选择右键只保留文本</a:t>
            </a:r>
            <a:r>
              <a:rPr lang="zh-CN" altLang="en-US" sz="1400" kern="0" dirty="0">
                <a:solidFill>
                  <a:srgbClr val="FFFFFF"/>
                </a:solidFill>
                <a:latin typeface="+mn-ea"/>
                <a:cs typeface="+mn-ea"/>
                <a:sym typeface="+mn-lt"/>
              </a:rPr>
              <a:t>。</a:t>
            </a:r>
            <a:endParaRPr kumimoji="0" lang="zh-CN" altLang="en-US" sz="1400" b="0" i="0" u="none" strike="noStrike" kern="0" cap="none" spc="0" normalizeH="0" baseline="0" noProof="0" dirty="0">
              <a:ln>
                <a:noFill/>
              </a:ln>
              <a:solidFill>
                <a:srgbClr val="FFFFFF"/>
              </a:solidFill>
              <a:effectLst/>
              <a:uLnTx/>
              <a:uFillTx/>
              <a:latin typeface="+mn-ea"/>
              <a:cs typeface="+mn-ea"/>
              <a:sym typeface="+mn-lt"/>
            </a:endParaRPr>
          </a:p>
        </p:txBody>
      </p:sp>
      <p:grpSp>
        <p:nvGrpSpPr>
          <p:cNvPr id="15" name="组合 14">
            <a:extLst>
              <a:ext uri="{FF2B5EF4-FFF2-40B4-BE49-F238E27FC236}">
                <a16:creationId xmlns:a16="http://schemas.microsoft.com/office/drawing/2014/main" id="{FD9E7995-722C-4878-8F67-8EF754CD4C2D}"/>
              </a:ext>
            </a:extLst>
          </p:cNvPr>
          <p:cNvGrpSpPr/>
          <p:nvPr/>
        </p:nvGrpSpPr>
        <p:grpSpPr>
          <a:xfrm>
            <a:off x="660400" y="670716"/>
            <a:ext cx="3408045" cy="405821"/>
            <a:chOff x="641985" y="219027"/>
            <a:chExt cx="3408045" cy="405821"/>
          </a:xfrm>
        </p:grpSpPr>
        <p:sp>
          <p:nvSpPr>
            <p:cNvPr id="20" name="infographic-diagram_15452">
              <a:extLst>
                <a:ext uri="{FF2B5EF4-FFF2-40B4-BE49-F238E27FC236}">
                  <a16:creationId xmlns:a16="http://schemas.microsoft.com/office/drawing/2014/main" id="{A39AA318-AEAA-49CB-BE94-1E713C37CB0C}"/>
                </a:ext>
              </a:extLst>
            </p:cNvPr>
            <p:cNvSpPr/>
            <p:nvPr/>
          </p:nvSpPr>
          <p:spPr>
            <a:xfrm>
              <a:off x="641985" y="219027"/>
              <a:ext cx="310068" cy="332606"/>
            </a:xfrm>
            <a:custGeom>
              <a:avLst/>
              <a:gdLst>
                <a:gd name="connsiteX0" fmla="*/ 121763 h 600884"/>
                <a:gd name="connsiteY0" fmla="*/ 121763 h 600884"/>
                <a:gd name="connsiteX1" fmla="*/ 121763 h 600884"/>
                <a:gd name="connsiteY1" fmla="*/ 121763 h 600884"/>
                <a:gd name="connsiteX2" fmla="*/ 121763 h 600884"/>
                <a:gd name="connsiteY2" fmla="*/ 121763 h 600884"/>
                <a:gd name="connsiteX3" fmla="*/ 121763 h 600884"/>
                <a:gd name="connsiteY3" fmla="*/ 121763 h 600884"/>
                <a:gd name="connsiteX4" fmla="*/ 121763 h 600884"/>
                <a:gd name="connsiteY4" fmla="*/ 121763 h 600884"/>
                <a:gd name="connsiteX5" fmla="*/ 121763 h 600884"/>
                <a:gd name="connsiteY5" fmla="*/ 121763 h 600884"/>
                <a:gd name="connsiteX6" fmla="*/ 121763 h 600884"/>
                <a:gd name="connsiteY6" fmla="*/ 121763 h 600884"/>
                <a:gd name="connsiteX7" fmla="*/ 121763 h 600884"/>
                <a:gd name="connsiteY7" fmla="*/ 121763 h 600884"/>
                <a:gd name="connsiteX8" fmla="*/ 121763 h 600884"/>
                <a:gd name="connsiteY8" fmla="*/ 121763 h 600884"/>
                <a:gd name="connsiteX9" fmla="*/ 121763 h 600884"/>
                <a:gd name="connsiteY9" fmla="*/ 121763 h 600884"/>
                <a:gd name="connsiteX10" fmla="*/ 121763 h 600884"/>
                <a:gd name="connsiteY10" fmla="*/ 121763 h 600884"/>
                <a:gd name="connsiteX11" fmla="*/ 121763 h 600884"/>
                <a:gd name="connsiteY11" fmla="*/ 121763 h 600884"/>
                <a:gd name="connsiteX12" fmla="*/ 121763 h 600884"/>
                <a:gd name="connsiteY12" fmla="*/ 121763 h 600884"/>
                <a:gd name="connsiteX13" fmla="*/ 121763 h 600884"/>
                <a:gd name="connsiteY13" fmla="*/ 121763 h 600884"/>
                <a:gd name="connsiteX14" fmla="*/ 121763 h 600884"/>
                <a:gd name="connsiteY14" fmla="*/ 121763 h 600884"/>
                <a:gd name="connsiteX15" fmla="*/ 121763 h 600884"/>
                <a:gd name="connsiteY15" fmla="*/ 121763 h 600884"/>
                <a:gd name="connsiteX16" fmla="*/ 121763 h 600884"/>
                <a:gd name="connsiteY16" fmla="*/ 121763 h 600884"/>
                <a:gd name="connsiteX17" fmla="*/ 121763 h 600884"/>
                <a:gd name="connsiteY17" fmla="*/ 121763 h 600884"/>
                <a:gd name="connsiteX18" fmla="*/ 121763 h 600884"/>
                <a:gd name="connsiteY18" fmla="*/ 121763 h 600884"/>
                <a:gd name="connsiteX19" fmla="*/ 121763 h 600884"/>
                <a:gd name="connsiteY19" fmla="*/ 121763 h 600884"/>
                <a:gd name="connsiteX20" fmla="*/ 121763 h 600884"/>
                <a:gd name="connsiteY20" fmla="*/ 121763 h 600884"/>
                <a:gd name="connsiteX21" fmla="*/ 121763 h 600884"/>
                <a:gd name="connsiteY21" fmla="*/ 121763 h 600884"/>
                <a:gd name="connsiteX22" fmla="*/ 121763 h 600884"/>
                <a:gd name="connsiteY22" fmla="*/ 121763 h 600884"/>
                <a:gd name="connsiteX23" fmla="*/ 121763 h 600884"/>
                <a:gd name="connsiteY23" fmla="*/ 121763 h 600884"/>
                <a:gd name="connsiteX24" fmla="*/ 121763 h 600884"/>
                <a:gd name="connsiteY24" fmla="*/ 121763 h 600884"/>
                <a:gd name="connsiteX25" fmla="*/ 121763 h 600884"/>
                <a:gd name="connsiteY25" fmla="*/ 121763 h 600884"/>
                <a:gd name="connsiteX26" fmla="*/ 121763 h 600884"/>
                <a:gd name="connsiteY26" fmla="*/ 121763 h 600884"/>
                <a:gd name="connsiteX27" fmla="*/ 121763 h 600884"/>
                <a:gd name="connsiteY27" fmla="*/ 121763 h 600884"/>
                <a:gd name="connsiteX28" fmla="*/ 121763 h 600884"/>
                <a:gd name="connsiteY28" fmla="*/ 121763 h 600884"/>
                <a:gd name="connsiteX29" fmla="*/ 121763 h 600884"/>
                <a:gd name="connsiteY29" fmla="*/ 121763 h 600884"/>
                <a:gd name="connsiteX30" fmla="*/ 121763 h 600884"/>
                <a:gd name="connsiteY30" fmla="*/ 121763 h 600884"/>
                <a:gd name="connsiteX31" fmla="*/ 121763 h 600884"/>
                <a:gd name="connsiteY31" fmla="*/ 121763 h 600884"/>
                <a:gd name="connsiteX32" fmla="*/ 121763 h 600884"/>
                <a:gd name="connsiteY32" fmla="*/ 121763 h 600884"/>
                <a:gd name="connsiteX33" fmla="*/ 121763 h 600884"/>
                <a:gd name="connsiteY33" fmla="*/ 121763 h 6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64989" h="606057">
                  <a:moveTo>
                    <a:pt x="16143" y="573798"/>
                  </a:moveTo>
                  <a:lnTo>
                    <a:pt x="548846" y="573798"/>
                  </a:lnTo>
                  <a:cubicBezTo>
                    <a:pt x="557725" y="573798"/>
                    <a:pt x="564989" y="581056"/>
                    <a:pt x="564989" y="589928"/>
                  </a:cubicBezTo>
                  <a:cubicBezTo>
                    <a:pt x="564989" y="598799"/>
                    <a:pt x="557725" y="606057"/>
                    <a:pt x="548846" y="606057"/>
                  </a:cubicBezTo>
                  <a:lnTo>
                    <a:pt x="16143" y="606057"/>
                  </a:lnTo>
                  <a:cubicBezTo>
                    <a:pt x="7264" y="606057"/>
                    <a:pt x="0" y="598799"/>
                    <a:pt x="0" y="589928"/>
                  </a:cubicBezTo>
                  <a:cubicBezTo>
                    <a:pt x="0" y="581056"/>
                    <a:pt x="7264" y="573798"/>
                    <a:pt x="16143" y="573798"/>
                  </a:cubicBezTo>
                  <a:close/>
                  <a:moveTo>
                    <a:pt x="48465" y="193425"/>
                  </a:moveTo>
                  <a:lnTo>
                    <a:pt x="125915" y="193425"/>
                  </a:lnTo>
                  <a:cubicBezTo>
                    <a:pt x="144471" y="193425"/>
                    <a:pt x="158186" y="207932"/>
                    <a:pt x="158186" y="225663"/>
                  </a:cubicBezTo>
                  <a:lnTo>
                    <a:pt x="158186" y="507746"/>
                  </a:lnTo>
                  <a:cubicBezTo>
                    <a:pt x="158186" y="525477"/>
                    <a:pt x="144471" y="539984"/>
                    <a:pt x="125915" y="539984"/>
                  </a:cubicBezTo>
                  <a:lnTo>
                    <a:pt x="48465" y="539984"/>
                  </a:lnTo>
                  <a:cubicBezTo>
                    <a:pt x="30716" y="539984"/>
                    <a:pt x="16194" y="525477"/>
                    <a:pt x="16194" y="507746"/>
                  </a:cubicBezTo>
                  <a:lnTo>
                    <a:pt x="16194" y="225663"/>
                  </a:lnTo>
                  <a:cubicBezTo>
                    <a:pt x="16194" y="207932"/>
                    <a:pt x="30716" y="193425"/>
                    <a:pt x="48465" y="193425"/>
                  </a:cubicBezTo>
                  <a:close/>
                  <a:moveTo>
                    <a:pt x="447906" y="107142"/>
                  </a:moveTo>
                  <a:lnTo>
                    <a:pt x="526217" y="107142"/>
                  </a:lnTo>
                  <a:cubicBezTo>
                    <a:pt x="543979" y="107142"/>
                    <a:pt x="558511" y="121651"/>
                    <a:pt x="558511" y="139384"/>
                  </a:cubicBezTo>
                  <a:lnTo>
                    <a:pt x="558511" y="507742"/>
                  </a:lnTo>
                  <a:cubicBezTo>
                    <a:pt x="558511" y="525475"/>
                    <a:pt x="543979" y="539984"/>
                    <a:pt x="526217" y="539984"/>
                  </a:cubicBezTo>
                  <a:lnTo>
                    <a:pt x="447906" y="539984"/>
                  </a:lnTo>
                  <a:cubicBezTo>
                    <a:pt x="430144" y="539984"/>
                    <a:pt x="415612" y="525475"/>
                    <a:pt x="415612" y="507742"/>
                  </a:cubicBezTo>
                  <a:lnTo>
                    <a:pt x="415612" y="139384"/>
                  </a:lnTo>
                  <a:cubicBezTo>
                    <a:pt x="415612" y="121651"/>
                    <a:pt x="430144" y="107142"/>
                    <a:pt x="447906" y="107142"/>
                  </a:cubicBezTo>
                  <a:close/>
                  <a:moveTo>
                    <a:pt x="246967" y="0"/>
                  </a:moveTo>
                  <a:lnTo>
                    <a:pt x="325278" y="0"/>
                  </a:lnTo>
                  <a:cubicBezTo>
                    <a:pt x="343040" y="0"/>
                    <a:pt x="357572" y="14507"/>
                    <a:pt x="357572" y="32238"/>
                  </a:cubicBezTo>
                  <a:lnTo>
                    <a:pt x="357572" y="507746"/>
                  </a:lnTo>
                  <a:cubicBezTo>
                    <a:pt x="357572" y="525477"/>
                    <a:pt x="343040" y="539984"/>
                    <a:pt x="325278" y="539984"/>
                  </a:cubicBezTo>
                  <a:lnTo>
                    <a:pt x="246967" y="539984"/>
                  </a:lnTo>
                  <a:cubicBezTo>
                    <a:pt x="229205" y="539984"/>
                    <a:pt x="214673" y="525477"/>
                    <a:pt x="214673" y="507746"/>
                  </a:cubicBezTo>
                  <a:lnTo>
                    <a:pt x="214673" y="32238"/>
                  </a:lnTo>
                  <a:cubicBezTo>
                    <a:pt x="214673" y="14507"/>
                    <a:pt x="229205" y="0"/>
                    <a:pt x="2469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ea"/>
                <a:ea typeface="+mj-ea"/>
              </a:endParaRPr>
            </a:p>
          </p:txBody>
        </p:sp>
        <p:sp>
          <p:nvSpPr>
            <p:cNvPr id="21" name="文本框 20">
              <a:extLst>
                <a:ext uri="{FF2B5EF4-FFF2-40B4-BE49-F238E27FC236}">
                  <a16:creationId xmlns:a16="http://schemas.microsoft.com/office/drawing/2014/main" id="{F0F5DC73-1025-4FCA-9280-27F88B94A0BC}"/>
                </a:ext>
              </a:extLst>
            </p:cNvPr>
            <p:cNvSpPr txBox="1"/>
            <p:nvPr/>
          </p:nvSpPr>
          <p:spPr>
            <a:xfrm>
              <a:off x="941432" y="224738"/>
              <a:ext cx="1377696" cy="400110"/>
            </a:xfrm>
            <a:prstGeom prst="rect">
              <a:avLst/>
            </a:prstGeom>
            <a:noFill/>
          </p:spPr>
          <p:txBody>
            <a:bodyPr wrap="square" rtlCol="0">
              <a:spAutoFit/>
            </a:bodyPr>
            <a:lstStyle/>
            <a:p>
              <a:r>
                <a:rPr lang="zh-CN" altLang="en-US" sz="2000" b="1">
                  <a:solidFill>
                    <a:schemeClr val="bg1"/>
                  </a:solidFill>
                  <a:effectLst>
                    <a:outerShdw blurRad="50800" dist="38100" dir="2700000" algn="tl" rotWithShape="0">
                      <a:prstClr val="black">
                        <a:alpha val="40000"/>
                      </a:prstClr>
                    </a:outerShdw>
                  </a:effectLst>
                  <a:latin typeface="+mj-ea"/>
                  <a:ea typeface="+mj-ea"/>
                </a:rPr>
                <a:t>经验教训</a:t>
              </a:r>
            </a:p>
          </p:txBody>
        </p:sp>
        <p:sp>
          <p:nvSpPr>
            <p:cNvPr id="22" name="文本框 21">
              <a:extLst>
                <a:ext uri="{FF2B5EF4-FFF2-40B4-BE49-F238E27FC236}">
                  <a16:creationId xmlns:a16="http://schemas.microsoft.com/office/drawing/2014/main" id="{1C2D09AA-A854-44BB-86A8-60161AAC3507}"/>
                </a:ext>
              </a:extLst>
            </p:cNvPr>
            <p:cNvSpPr txBox="1"/>
            <p:nvPr/>
          </p:nvSpPr>
          <p:spPr>
            <a:xfrm>
              <a:off x="2024071" y="270992"/>
              <a:ext cx="2025959" cy="307777"/>
            </a:xfrm>
            <a:prstGeom prst="rect">
              <a:avLst/>
            </a:prstGeom>
            <a:noFill/>
          </p:spPr>
          <p:txBody>
            <a:bodyPr wrap="square" rtlCol="0">
              <a:spAutoFit/>
            </a:bodyPr>
            <a:lstStyle/>
            <a:p>
              <a:r>
                <a:rPr lang="en-US" altLang="zh-CN" sz="1400" dirty="0">
                  <a:solidFill>
                    <a:schemeClr val="bg1"/>
                  </a:solidFill>
                  <a:effectLst>
                    <a:outerShdw blurRad="50800" dist="38100" dir="2700000" algn="tl" rotWithShape="0">
                      <a:prstClr val="black">
                        <a:alpha val="40000"/>
                      </a:prstClr>
                    </a:outerShdw>
                  </a:effectLst>
                  <a:latin typeface="+mn-ea"/>
                </a:rPr>
                <a:t>LESSONS LEARNED</a:t>
              </a:r>
            </a:p>
          </p:txBody>
        </p:sp>
      </p:grpSp>
    </p:spTree>
    <p:extLst>
      <p:ext uri="{BB962C8B-B14F-4D97-AF65-F5344CB8AC3E}">
        <p14:creationId xmlns:p14="http://schemas.microsoft.com/office/powerpoint/2010/main" val="1909407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任意多边形: 形状 12" descr="preencoded.png">
            <a:extLst>
              <a:ext uri="{FF2B5EF4-FFF2-40B4-BE49-F238E27FC236}">
                <a16:creationId xmlns:a16="http://schemas.microsoft.com/office/drawing/2014/main" id="{369C9443-A8E6-4639-BD2F-60EDA0C49CA4}"/>
              </a:ext>
            </a:extLst>
          </p:cNvPr>
          <p:cNvSpPr/>
          <p:nvPr/>
        </p:nvSpPr>
        <p:spPr>
          <a:xfrm>
            <a:off x="3674963" y="0"/>
            <a:ext cx="4842074" cy="6858000"/>
          </a:xfrm>
          <a:custGeom>
            <a:avLst/>
            <a:gdLst>
              <a:gd name="connsiteX0" fmla="*/ 0 w 4842074"/>
              <a:gd name="connsiteY0" fmla="*/ 0 h 6858000"/>
              <a:gd name="connsiteX1" fmla="*/ 4842074 w 4842074"/>
              <a:gd name="connsiteY1" fmla="*/ 0 h 6858000"/>
              <a:gd name="connsiteX2" fmla="*/ 4842074 w 4842074"/>
              <a:gd name="connsiteY2" fmla="*/ 6858000 h 6858000"/>
              <a:gd name="connsiteX3" fmla="*/ 0 w 48420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842074" h="6858000">
                <a:moveTo>
                  <a:pt x="0" y="0"/>
                </a:moveTo>
                <a:lnTo>
                  <a:pt x="4842074" y="0"/>
                </a:lnTo>
                <a:lnTo>
                  <a:pt x="4842074" y="6858000"/>
                </a:lnTo>
                <a:lnTo>
                  <a:pt x="0" y="6858000"/>
                </a:lnTo>
                <a:close/>
              </a:path>
            </a:pathLst>
          </a:custGeom>
          <a:solidFill>
            <a:srgbClr val="35415C"/>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4" name="椭圆 13">
            <a:extLst>
              <a:ext uri="{FF2B5EF4-FFF2-40B4-BE49-F238E27FC236}">
                <a16:creationId xmlns:a16="http://schemas.microsoft.com/office/drawing/2014/main" id="{4A57571C-D517-4791-96FE-AE81C447E4ED}"/>
              </a:ext>
            </a:extLst>
          </p:cNvPr>
          <p:cNvSpPr/>
          <p:nvPr/>
        </p:nvSpPr>
        <p:spPr>
          <a:xfrm>
            <a:off x="5301205" y="2042610"/>
            <a:ext cx="1589590" cy="1589590"/>
          </a:xfrm>
          <a:prstGeom prst="ellipse">
            <a:avLst/>
          </a:prstGeom>
          <a:gradFill>
            <a:gsLst>
              <a:gs pos="0">
                <a:schemeClr val="accent2"/>
              </a:gs>
              <a:gs pos="100000">
                <a:schemeClr val="accent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t>04</a:t>
            </a:r>
          </a:p>
        </p:txBody>
      </p:sp>
      <p:sp>
        <p:nvSpPr>
          <p:cNvPr id="15" name="文本框 14">
            <a:extLst>
              <a:ext uri="{FF2B5EF4-FFF2-40B4-BE49-F238E27FC236}">
                <a16:creationId xmlns:a16="http://schemas.microsoft.com/office/drawing/2014/main" id="{C00E42BB-430B-4365-A1C7-2D81445DAD88}"/>
              </a:ext>
            </a:extLst>
          </p:cNvPr>
          <p:cNvSpPr txBox="1"/>
          <p:nvPr/>
        </p:nvSpPr>
        <p:spPr>
          <a:xfrm>
            <a:off x="4678680" y="3904748"/>
            <a:ext cx="2834640" cy="830997"/>
          </a:xfrm>
          <a:prstGeom prst="rect">
            <a:avLst/>
          </a:prstGeom>
          <a:noFill/>
        </p:spPr>
        <p:txBody>
          <a:bodyPr wrap="square" rtlCol="0">
            <a:spAutoFit/>
          </a:bodyPr>
          <a:lstStyle/>
          <a:p>
            <a:pPr algn="dist"/>
            <a:r>
              <a:rPr lang="zh-CN" altLang="en-US" sz="4800" dirty="0">
                <a:solidFill>
                  <a:schemeClr val="bg1"/>
                </a:solidFill>
                <a:effectLst>
                  <a:outerShdw blurRad="50800" dist="38100" dir="2700000" algn="tl" rotWithShape="0">
                    <a:prstClr val="black">
                      <a:alpha val="40000"/>
                    </a:prstClr>
                  </a:outerShdw>
                </a:effectLst>
                <a:latin typeface="+mj-ea"/>
                <a:ea typeface="+mj-ea"/>
              </a:rPr>
              <a:t>明年计划</a:t>
            </a:r>
          </a:p>
        </p:txBody>
      </p:sp>
      <p:sp>
        <p:nvSpPr>
          <p:cNvPr id="16" name="文本框 15">
            <a:extLst>
              <a:ext uri="{FF2B5EF4-FFF2-40B4-BE49-F238E27FC236}">
                <a16:creationId xmlns:a16="http://schemas.microsoft.com/office/drawing/2014/main" id="{2CAE4700-5062-450C-8068-6B5E3FBF61AD}"/>
              </a:ext>
            </a:extLst>
          </p:cNvPr>
          <p:cNvSpPr txBox="1"/>
          <p:nvPr/>
        </p:nvSpPr>
        <p:spPr>
          <a:xfrm>
            <a:off x="4678680" y="4723442"/>
            <a:ext cx="2834640" cy="276999"/>
          </a:xfrm>
          <a:prstGeom prst="rect">
            <a:avLst/>
          </a:prstGeom>
          <a:noFill/>
        </p:spPr>
        <p:txBody>
          <a:bodyPr wrap="square" rtlCol="0">
            <a:spAutoFit/>
          </a:bodyPr>
          <a:lstStyle/>
          <a:p>
            <a:pPr algn="dist"/>
            <a:r>
              <a:rPr lang="en-US" altLang="zh-CN" sz="1200" dirty="0">
                <a:solidFill>
                  <a:schemeClr val="bg1"/>
                </a:solidFill>
                <a:effectLst>
                  <a:outerShdw blurRad="50800" dist="38100" dir="2700000" algn="tl" rotWithShape="0">
                    <a:prstClr val="black">
                      <a:alpha val="40000"/>
                    </a:prstClr>
                  </a:outerShdw>
                </a:effectLst>
                <a:latin typeface="+mn-ea"/>
              </a:rPr>
              <a:t>NEW YEAR PLAN </a:t>
            </a:r>
          </a:p>
        </p:txBody>
      </p:sp>
    </p:spTree>
    <p:extLst>
      <p:ext uri="{BB962C8B-B14F-4D97-AF65-F5344CB8AC3E}">
        <p14:creationId xmlns:p14="http://schemas.microsoft.com/office/powerpoint/2010/main" val="19207375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0" y="3738742"/>
            <a:ext cx="12192000" cy="6095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3200" b="0" i="0" u="none" strike="noStrike" kern="0" cap="none" spc="0" normalizeH="0" baseline="0" noProof="0">
              <a:ln>
                <a:noFill/>
              </a:ln>
              <a:solidFill>
                <a:sysClr val="windowText" lastClr="000000"/>
              </a:solidFill>
              <a:effectLst/>
              <a:uLnTx/>
              <a:uFillTx/>
              <a:cs typeface="+mn-ea"/>
              <a:sym typeface="+mn-lt"/>
            </a:endParaRPr>
          </a:p>
        </p:txBody>
      </p:sp>
      <p:sp>
        <p:nvSpPr>
          <p:cNvPr id="35" name="椭圆 34"/>
          <p:cNvSpPr/>
          <p:nvPr/>
        </p:nvSpPr>
        <p:spPr>
          <a:xfrm>
            <a:off x="1398943" y="3573047"/>
            <a:ext cx="363836" cy="363836"/>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3200" b="1" i="0" u="none" strike="noStrike" kern="0" cap="none" spc="0" normalizeH="0" baseline="0" noProof="0">
              <a:ln>
                <a:noFill/>
              </a:ln>
              <a:solidFill>
                <a:schemeClr val="bg1"/>
              </a:solidFill>
              <a:effectLst/>
              <a:uLnTx/>
              <a:uFillTx/>
              <a:cs typeface="+mn-ea"/>
              <a:sym typeface="+mn-lt"/>
            </a:endParaRPr>
          </a:p>
        </p:txBody>
      </p:sp>
      <p:sp>
        <p:nvSpPr>
          <p:cNvPr id="36" name="椭圆 35"/>
          <p:cNvSpPr/>
          <p:nvPr/>
        </p:nvSpPr>
        <p:spPr>
          <a:xfrm>
            <a:off x="3838651" y="3573047"/>
            <a:ext cx="363836" cy="363836"/>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3200" b="1" i="0" u="none" strike="noStrike" kern="0" cap="none" spc="0" normalizeH="0" baseline="0" noProof="0">
              <a:ln>
                <a:noFill/>
              </a:ln>
              <a:solidFill>
                <a:schemeClr val="bg1"/>
              </a:solidFill>
              <a:effectLst/>
              <a:uLnTx/>
              <a:uFillTx/>
              <a:cs typeface="+mn-ea"/>
              <a:sym typeface="+mn-lt"/>
            </a:endParaRPr>
          </a:p>
        </p:txBody>
      </p:sp>
      <p:sp>
        <p:nvSpPr>
          <p:cNvPr id="37" name="椭圆 36"/>
          <p:cNvSpPr/>
          <p:nvPr/>
        </p:nvSpPr>
        <p:spPr>
          <a:xfrm>
            <a:off x="6278359" y="3573047"/>
            <a:ext cx="363836" cy="363836"/>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3200" b="1" i="0" u="none" strike="noStrike" kern="0" cap="none" spc="0" normalizeH="0" baseline="0" noProof="0">
              <a:ln>
                <a:noFill/>
              </a:ln>
              <a:solidFill>
                <a:schemeClr val="bg1"/>
              </a:solidFill>
              <a:effectLst/>
              <a:uLnTx/>
              <a:uFillTx/>
              <a:cs typeface="+mn-ea"/>
              <a:sym typeface="+mn-lt"/>
            </a:endParaRPr>
          </a:p>
        </p:txBody>
      </p:sp>
      <p:sp>
        <p:nvSpPr>
          <p:cNvPr id="38" name="椭圆 37"/>
          <p:cNvSpPr/>
          <p:nvPr/>
        </p:nvSpPr>
        <p:spPr>
          <a:xfrm>
            <a:off x="8718067" y="3573047"/>
            <a:ext cx="363836" cy="363836"/>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3200" b="1" i="0" u="none" strike="noStrike" kern="0" cap="none" spc="0" normalizeH="0" baseline="0" noProof="0">
              <a:ln>
                <a:noFill/>
              </a:ln>
              <a:solidFill>
                <a:schemeClr val="bg1"/>
              </a:solidFill>
              <a:effectLst/>
              <a:uLnTx/>
              <a:uFillTx/>
              <a:cs typeface="+mn-ea"/>
              <a:sym typeface="+mn-lt"/>
            </a:endParaRPr>
          </a:p>
        </p:txBody>
      </p:sp>
      <p:sp>
        <p:nvSpPr>
          <p:cNvPr id="40" name="矩形 9"/>
          <p:cNvSpPr/>
          <p:nvPr/>
        </p:nvSpPr>
        <p:spPr>
          <a:xfrm flipV="1">
            <a:off x="3521602" y="1451049"/>
            <a:ext cx="2854713" cy="1805472"/>
          </a:xfrm>
          <a:custGeom>
            <a:avLst/>
            <a:gdLst/>
            <a:ahLst/>
            <a:cxnLst/>
            <a:rect l="l" t="t" r="r" b="b"/>
            <a:pathLst>
              <a:path w="2141035" h="1354104">
                <a:moveTo>
                  <a:pt x="388870" y="0"/>
                </a:moveTo>
                <a:lnTo>
                  <a:pt x="483871" y="115465"/>
                </a:lnTo>
                <a:lnTo>
                  <a:pt x="2141035" y="115465"/>
                </a:lnTo>
                <a:lnTo>
                  <a:pt x="2141035" y="1354104"/>
                </a:lnTo>
                <a:lnTo>
                  <a:pt x="0" y="1354104"/>
                </a:lnTo>
                <a:lnTo>
                  <a:pt x="0" y="115465"/>
                </a:lnTo>
                <a:lnTo>
                  <a:pt x="293869" y="115465"/>
                </a:lnTo>
                <a:close/>
              </a:path>
            </a:pathLst>
          </a:custGeom>
          <a:solidFill>
            <a:schemeClr val="accent4"/>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3200" b="0" i="0" u="none" strike="noStrike" kern="0" cap="none" spc="0" normalizeH="0" baseline="0" noProof="0">
              <a:ln>
                <a:noFill/>
              </a:ln>
              <a:solidFill>
                <a:sysClr val="windowText" lastClr="000000"/>
              </a:solidFill>
              <a:effectLst/>
              <a:uLnTx/>
              <a:uFillTx/>
              <a:cs typeface="+mn-ea"/>
              <a:sym typeface="+mn-lt"/>
            </a:endParaRPr>
          </a:p>
        </p:txBody>
      </p:sp>
      <p:sp>
        <p:nvSpPr>
          <p:cNvPr id="44" name="文本框 8"/>
          <p:cNvSpPr txBox="1"/>
          <p:nvPr/>
        </p:nvSpPr>
        <p:spPr>
          <a:xfrm>
            <a:off x="3648086" y="2073157"/>
            <a:ext cx="2630274" cy="906017"/>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FFFFFF"/>
                </a:solidFill>
                <a:effectLst/>
                <a:uLnTx/>
                <a:uFillTx/>
                <a:latin typeface="+mn-lt"/>
                <a:ea typeface="+mn-ea"/>
                <a:cs typeface="+mn-ea"/>
                <a:sym typeface="+mn-lt"/>
              </a:rPr>
              <a:t>请在此输入有关于</a:t>
            </a:r>
            <a:r>
              <a:rPr lang="zh-CN" altLang="en-US" sz="1400" dirty="0">
                <a:solidFill>
                  <a:srgbClr val="FFFFFF"/>
                </a:solidFill>
                <a:cs typeface="+mn-ea"/>
                <a:sym typeface="+mn-lt"/>
              </a:rPr>
              <a:t>工作计划</a:t>
            </a:r>
            <a:r>
              <a:rPr kumimoji="0" lang="zh-CN" altLang="en-US" sz="1400" b="0" i="0" u="none" strike="noStrike" kern="1200" cap="none" spc="0" normalizeH="0" baseline="0" noProof="0" dirty="0">
                <a:ln>
                  <a:noFill/>
                </a:ln>
                <a:solidFill>
                  <a:srgbClr val="FFFFFF"/>
                </a:solidFill>
                <a:effectLst/>
                <a:uLnTx/>
                <a:uFillTx/>
                <a:latin typeface="+mn-lt"/>
                <a:ea typeface="+mn-ea"/>
                <a:cs typeface="+mn-ea"/>
                <a:sym typeface="+mn-lt"/>
              </a:rPr>
              <a:t>的相关说明，以便于观众更好的理解</a:t>
            </a:r>
          </a:p>
        </p:txBody>
      </p:sp>
      <p:sp>
        <p:nvSpPr>
          <p:cNvPr id="45" name="矩形 44"/>
          <p:cNvSpPr/>
          <p:nvPr/>
        </p:nvSpPr>
        <p:spPr>
          <a:xfrm>
            <a:off x="3648085" y="1662787"/>
            <a:ext cx="1140056" cy="379656"/>
          </a:xfrm>
          <a:prstGeom prst="rect">
            <a:avLst/>
          </a:prstGeom>
        </p:spPr>
        <p:txBody>
          <a:bodyPr wrap="none">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67" b="1" i="0" u="none" strike="noStrike" kern="0" cap="none" spc="0" normalizeH="0" baseline="0" noProof="0" dirty="0">
                <a:ln>
                  <a:noFill/>
                </a:ln>
                <a:solidFill>
                  <a:srgbClr val="FFFFFF"/>
                </a:solidFill>
                <a:effectLst/>
                <a:uLnTx/>
                <a:uFillTx/>
                <a:latin typeface="+mj-ea"/>
                <a:ea typeface="+mj-ea"/>
                <a:cs typeface="+mn-ea"/>
                <a:sym typeface="+mn-lt"/>
              </a:rPr>
              <a:t>数据优化</a:t>
            </a:r>
          </a:p>
        </p:txBody>
      </p:sp>
      <p:sp>
        <p:nvSpPr>
          <p:cNvPr id="39" name="矩形 9"/>
          <p:cNvSpPr/>
          <p:nvPr/>
        </p:nvSpPr>
        <p:spPr>
          <a:xfrm>
            <a:off x="1050836" y="4323765"/>
            <a:ext cx="2854713" cy="1805472"/>
          </a:xfrm>
          <a:custGeom>
            <a:avLst/>
            <a:gdLst/>
            <a:ahLst/>
            <a:cxnLst/>
            <a:rect l="l" t="t" r="r" b="b"/>
            <a:pathLst>
              <a:path w="2141035" h="1354104">
                <a:moveTo>
                  <a:pt x="388870" y="0"/>
                </a:moveTo>
                <a:lnTo>
                  <a:pt x="483871" y="115465"/>
                </a:lnTo>
                <a:lnTo>
                  <a:pt x="2141035" y="115465"/>
                </a:lnTo>
                <a:lnTo>
                  <a:pt x="2141035" y="1354104"/>
                </a:lnTo>
                <a:lnTo>
                  <a:pt x="0" y="1354104"/>
                </a:lnTo>
                <a:lnTo>
                  <a:pt x="0" y="115465"/>
                </a:lnTo>
                <a:lnTo>
                  <a:pt x="293869" y="115465"/>
                </a:lnTo>
                <a:close/>
              </a:path>
            </a:pathLst>
          </a:custGeom>
          <a:solidFill>
            <a:schemeClr val="accent2"/>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3200" b="0" i="0" u="none" strike="noStrike" kern="0" cap="none" spc="0" normalizeH="0" baseline="0" noProof="0">
              <a:ln>
                <a:noFill/>
              </a:ln>
              <a:solidFill>
                <a:sysClr val="windowText" lastClr="000000"/>
              </a:solidFill>
              <a:effectLst/>
              <a:uLnTx/>
              <a:uFillTx/>
              <a:cs typeface="+mn-ea"/>
              <a:sym typeface="+mn-lt"/>
            </a:endParaRPr>
          </a:p>
        </p:txBody>
      </p:sp>
      <p:sp>
        <p:nvSpPr>
          <p:cNvPr id="47" name="文本框 8"/>
          <p:cNvSpPr txBox="1"/>
          <p:nvPr/>
        </p:nvSpPr>
        <p:spPr>
          <a:xfrm>
            <a:off x="1161706" y="5063746"/>
            <a:ext cx="2630274" cy="906017"/>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FFFFFF"/>
                </a:solidFill>
                <a:effectLst/>
                <a:uLnTx/>
                <a:uFillTx/>
                <a:latin typeface="+mn-lt"/>
                <a:ea typeface="+mn-ea"/>
                <a:cs typeface="+mn-ea"/>
                <a:sym typeface="+mn-lt"/>
              </a:rPr>
              <a:t>请在此输入有关于</a:t>
            </a:r>
            <a:r>
              <a:rPr lang="zh-CN" altLang="en-US" sz="1400" dirty="0">
                <a:solidFill>
                  <a:srgbClr val="FFFFFF"/>
                </a:solidFill>
                <a:cs typeface="+mn-ea"/>
                <a:sym typeface="+mn-lt"/>
              </a:rPr>
              <a:t>工作计划</a:t>
            </a:r>
            <a:r>
              <a:rPr kumimoji="0" lang="zh-CN" altLang="en-US" sz="1400" b="0" i="0" u="none" strike="noStrike" kern="1200" cap="none" spc="0" normalizeH="0" baseline="0" noProof="0" dirty="0">
                <a:ln>
                  <a:noFill/>
                </a:ln>
                <a:solidFill>
                  <a:srgbClr val="FFFFFF"/>
                </a:solidFill>
                <a:effectLst/>
                <a:uLnTx/>
                <a:uFillTx/>
                <a:latin typeface="+mn-lt"/>
                <a:ea typeface="+mn-ea"/>
                <a:cs typeface="+mn-ea"/>
                <a:sym typeface="+mn-lt"/>
              </a:rPr>
              <a:t>的相关说明，以便于观众更好的理解</a:t>
            </a:r>
          </a:p>
        </p:txBody>
      </p:sp>
      <p:sp>
        <p:nvSpPr>
          <p:cNvPr id="48" name="矩形 47"/>
          <p:cNvSpPr/>
          <p:nvPr/>
        </p:nvSpPr>
        <p:spPr>
          <a:xfrm>
            <a:off x="1161705" y="4653376"/>
            <a:ext cx="1140056" cy="379656"/>
          </a:xfrm>
          <a:prstGeom prst="rect">
            <a:avLst/>
          </a:prstGeom>
        </p:spPr>
        <p:txBody>
          <a:bodyPr wrap="none">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67" b="1" i="0" u="none" strike="noStrike" kern="0" cap="none" spc="0" normalizeH="0" baseline="0" noProof="0" dirty="0">
                <a:ln>
                  <a:noFill/>
                </a:ln>
                <a:solidFill>
                  <a:srgbClr val="FFFFFF"/>
                </a:solidFill>
                <a:effectLst/>
                <a:uLnTx/>
                <a:uFillTx/>
                <a:latin typeface="+mj-ea"/>
                <a:ea typeface="+mj-ea"/>
                <a:cs typeface="+mn-ea"/>
                <a:sym typeface="+mn-lt"/>
              </a:rPr>
              <a:t>产品优化</a:t>
            </a:r>
          </a:p>
        </p:txBody>
      </p:sp>
      <p:sp>
        <p:nvSpPr>
          <p:cNvPr id="41" name="矩形 9"/>
          <p:cNvSpPr/>
          <p:nvPr/>
        </p:nvSpPr>
        <p:spPr>
          <a:xfrm>
            <a:off x="5941200" y="4323765"/>
            <a:ext cx="2854713" cy="1805472"/>
          </a:xfrm>
          <a:custGeom>
            <a:avLst/>
            <a:gdLst/>
            <a:ahLst/>
            <a:cxnLst/>
            <a:rect l="l" t="t" r="r" b="b"/>
            <a:pathLst>
              <a:path w="2141035" h="1354104">
                <a:moveTo>
                  <a:pt x="388870" y="0"/>
                </a:moveTo>
                <a:lnTo>
                  <a:pt x="483871" y="115465"/>
                </a:lnTo>
                <a:lnTo>
                  <a:pt x="2141035" y="115465"/>
                </a:lnTo>
                <a:lnTo>
                  <a:pt x="2141035" y="1354104"/>
                </a:lnTo>
                <a:lnTo>
                  <a:pt x="0" y="1354104"/>
                </a:lnTo>
                <a:lnTo>
                  <a:pt x="0" y="115465"/>
                </a:lnTo>
                <a:lnTo>
                  <a:pt x="293869" y="115465"/>
                </a:lnTo>
                <a:close/>
              </a:path>
            </a:pathLst>
          </a:custGeom>
          <a:solidFill>
            <a:schemeClr val="accent2"/>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3200" b="0" i="0" u="none" strike="noStrike" kern="0" cap="none" spc="0" normalizeH="0" baseline="0" noProof="0">
              <a:ln>
                <a:noFill/>
              </a:ln>
              <a:solidFill>
                <a:sysClr val="windowText" lastClr="000000"/>
              </a:solidFill>
              <a:effectLst/>
              <a:uLnTx/>
              <a:uFillTx/>
              <a:cs typeface="+mn-ea"/>
              <a:sym typeface="+mn-lt"/>
            </a:endParaRPr>
          </a:p>
        </p:txBody>
      </p:sp>
      <p:sp>
        <p:nvSpPr>
          <p:cNvPr id="50" name="文本框 8"/>
          <p:cNvSpPr txBox="1"/>
          <p:nvPr/>
        </p:nvSpPr>
        <p:spPr>
          <a:xfrm>
            <a:off x="6087794" y="5063746"/>
            <a:ext cx="2630274" cy="906402"/>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FFFFFF"/>
                </a:solidFill>
                <a:effectLst/>
                <a:uLnTx/>
                <a:uFillTx/>
                <a:latin typeface="+mn-lt"/>
                <a:ea typeface="+mn-ea"/>
                <a:cs typeface="+mn-ea"/>
                <a:sym typeface="+mn-lt"/>
              </a:rPr>
              <a:t>请在此输入有关于</a:t>
            </a:r>
            <a:r>
              <a:rPr lang="zh-CN" altLang="en-US" sz="1400" dirty="0">
                <a:solidFill>
                  <a:srgbClr val="FFFFFF"/>
                </a:solidFill>
                <a:cs typeface="+mn-ea"/>
                <a:sym typeface="+mn-lt"/>
              </a:rPr>
              <a:t>工作计划</a:t>
            </a:r>
            <a:r>
              <a:rPr kumimoji="0" lang="zh-CN" altLang="en-US" sz="1400" b="0" i="0" u="none" strike="noStrike" kern="1200" cap="none" spc="0" normalizeH="0" baseline="0" noProof="0" dirty="0">
                <a:ln>
                  <a:noFill/>
                </a:ln>
                <a:solidFill>
                  <a:srgbClr val="FFFFFF"/>
                </a:solidFill>
                <a:effectLst/>
                <a:uLnTx/>
                <a:uFillTx/>
                <a:latin typeface="+mn-lt"/>
                <a:ea typeface="+mn-ea"/>
                <a:cs typeface="+mn-ea"/>
                <a:sym typeface="+mn-lt"/>
              </a:rPr>
              <a:t>的相关说明，以便于观众更好的理解</a:t>
            </a:r>
          </a:p>
        </p:txBody>
      </p:sp>
      <p:sp>
        <p:nvSpPr>
          <p:cNvPr id="51" name="矩形 50"/>
          <p:cNvSpPr/>
          <p:nvPr/>
        </p:nvSpPr>
        <p:spPr>
          <a:xfrm>
            <a:off x="6087793" y="4653376"/>
            <a:ext cx="1140056" cy="379656"/>
          </a:xfrm>
          <a:prstGeom prst="rect">
            <a:avLst/>
          </a:prstGeom>
        </p:spPr>
        <p:txBody>
          <a:bodyPr wrap="none">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67" b="1" i="0" u="none" strike="noStrike" kern="0" cap="none" spc="0" normalizeH="0" baseline="0" noProof="0" dirty="0">
                <a:ln>
                  <a:noFill/>
                </a:ln>
                <a:solidFill>
                  <a:srgbClr val="FFFFFF"/>
                </a:solidFill>
                <a:effectLst/>
                <a:uLnTx/>
                <a:uFillTx/>
                <a:latin typeface="+mj-ea"/>
                <a:ea typeface="+mj-ea"/>
                <a:cs typeface="+mn-ea"/>
                <a:sym typeface="+mn-lt"/>
              </a:rPr>
              <a:t>运营计划</a:t>
            </a:r>
          </a:p>
        </p:txBody>
      </p:sp>
      <p:sp>
        <p:nvSpPr>
          <p:cNvPr id="42" name="矩形 9"/>
          <p:cNvSpPr/>
          <p:nvPr/>
        </p:nvSpPr>
        <p:spPr>
          <a:xfrm flipV="1">
            <a:off x="8384701" y="1451049"/>
            <a:ext cx="2854713" cy="1805472"/>
          </a:xfrm>
          <a:custGeom>
            <a:avLst/>
            <a:gdLst/>
            <a:ahLst/>
            <a:cxnLst/>
            <a:rect l="l" t="t" r="r" b="b"/>
            <a:pathLst>
              <a:path w="2141035" h="1354104">
                <a:moveTo>
                  <a:pt x="388870" y="0"/>
                </a:moveTo>
                <a:lnTo>
                  <a:pt x="483871" y="115465"/>
                </a:lnTo>
                <a:lnTo>
                  <a:pt x="2141035" y="115465"/>
                </a:lnTo>
                <a:lnTo>
                  <a:pt x="2141035" y="1354104"/>
                </a:lnTo>
                <a:lnTo>
                  <a:pt x="0" y="1354104"/>
                </a:lnTo>
                <a:lnTo>
                  <a:pt x="0" y="115465"/>
                </a:lnTo>
                <a:lnTo>
                  <a:pt x="293869" y="115465"/>
                </a:lnTo>
                <a:close/>
              </a:path>
            </a:pathLst>
          </a:custGeom>
          <a:solidFill>
            <a:schemeClr val="accent4"/>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3200" b="0" i="0" u="none" strike="noStrike" kern="0" cap="none" spc="0" normalizeH="0" baseline="0" noProof="0">
              <a:ln>
                <a:noFill/>
              </a:ln>
              <a:solidFill>
                <a:sysClr val="windowText" lastClr="000000"/>
              </a:solidFill>
              <a:effectLst/>
              <a:uLnTx/>
              <a:uFillTx/>
              <a:cs typeface="+mn-ea"/>
              <a:sym typeface="+mn-lt"/>
            </a:endParaRPr>
          </a:p>
        </p:txBody>
      </p:sp>
      <p:sp>
        <p:nvSpPr>
          <p:cNvPr id="53" name="文本框 8"/>
          <p:cNvSpPr txBox="1"/>
          <p:nvPr/>
        </p:nvSpPr>
        <p:spPr>
          <a:xfrm>
            <a:off x="8476538" y="2073157"/>
            <a:ext cx="2630274" cy="906402"/>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FFFFFF"/>
                </a:solidFill>
                <a:effectLst/>
                <a:uLnTx/>
                <a:uFillTx/>
                <a:latin typeface="+mn-lt"/>
                <a:ea typeface="+mn-ea"/>
                <a:cs typeface="+mn-ea"/>
                <a:sym typeface="+mn-lt"/>
              </a:rPr>
              <a:t>请在此输入有关于</a:t>
            </a:r>
            <a:r>
              <a:rPr lang="zh-CN" altLang="en-US" sz="1400" dirty="0">
                <a:solidFill>
                  <a:srgbClr val="FFFFFF"/>
                </a:solidFill>
                <a:cs typeface="+mn-ea"/>
                <a:sym typeface="+mn-lt"/>
              </a:rPr>
              <a:t>工作计划</a:t>
            </a:r>
            <a:r>
              <a:rPr kumimoji="0" lang="zh-CN" altLang="en-US" sz="1400" b="0" i="0" u="none" strike="noStrike" kern="1200" cap="none" spc="0" normalizeH="0" baseline="0" noProof="0" dirty="0">
                <a:ln>
                  <a:noFill/>
                </a:ln>
                <a:solidFill>
                  <a:srgbClr val="FFFFFF"/>
                </a:solidFill>
                <a:effectLst/>
                <a:uLnTx/>
                <a:uFillTx/>
                <a:latin typeface="+mn-lt"/>
                <a:ea typeface="+mn-ea"/>
                <a:cs typeface="+mn-ea"/>
                <a:sym typeface="+mn-lt"/>
              </a:rPr>
              <a:t>的相关说明，以便于观众更好的理解</a:t>
            </a:r>
          </a:p>
        </p:txBody>
      </p:sp>
      <p:sp>
        <p:nvSpPr>
          <p:cNvPr id="54" name="矩形 53"/>
          <p:cNvSpPr/>
          <p:nvPr/>
        </p:nvSpPr>
        <p:spPr>
          <a:xfrm>
            <a:off x="8476537" y="1662787"/>
            <a:ext cx="1140056" cy="379656"/>
          </a:xfrm>
          <a:prstGeom prst="rect">
            <a:avLst/>
          </a:prstGeom>
        </p:spPr>
        <p:txBody>
          <a:bodyPr wrap="none">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67" b="1" i="0" u="none" strike="noStrike" kern="0" cap="none" spc="0" normalizeH="0" baseline="0" noProof="0" dirty="0">
                <a:ln>
                  <a:noFill/>
                </a:ln>
                <a:solidFill>
                  <a:srgbClr val="FFFFFF"/>
                </a:solidFill>
                <a:effectLst/>
                <a:uLnTx/>
                <a:uFillTx/>
                <a:latin typeface="+mj-ea"/>
                <a:ea typeface="+mj-ea"/>
                <a:cs typeface="+mn-ea"/>
                <a:sym typeface="+mn-lt"/>
              </a:rPr>
              <a:t>功能上线</a:t>
            </a:r>
          </a:p>
        </p:txBody>
      </p:sp>
      <p:sp>
        <p:nvSpPr>
          <p:cNvPr id="55" name="文本框 54"/>
          <p:cNvSpPr txBox="1"/>
          <p:nvPr/>
        </p:nvSpPr>
        <p:spPr>
          <a:xfrm>
            <a:off x="1271868" y="3178497"/>
            <a:ext cx="556563" cy="379656"/>
          </a:xfrm>
          <a:prstGeom prst="rect">
            <a:avLst/>
          </a:prstGeom>
          <a:noFill/>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867" b="1" i="0" u="none" strike="noStrike" kern="0" cap="none" spc="0" normalizeH="0" baseline="0" noProof="0" dirty="0">
                <a:ln>
                  <a:noFill/>
                </a:ln>
                <a:solidFill>
                  <a:schemeClr val="bg1"/>
                </a:solidFill>
                <a:effectLst/>
                <a:uLnTx/>
                <a:uFillTx/>
                <a:cs typeface="+mn-ea"/>
                <a:sym typeface="+mn-lt"/>
              </a:rPr>
              <a:t>2</a:t>
            </a:r>
            <a:r>
              <a:rPr kumimoji="1" lang="zh-CN" altLang="en-US" sz="1867" b="1" i="0" u="none" strike="noStrike" kern="0" cap="none" spc="0" normalizeH="0" baseline="0" noProof="0" dirty="0">
                <a:ln>
                  <a:noFill/>
                </a:ln>
                <a:solidFill>
                  <a:schemeClr val="bg1"/>
                </a:solidFill>
                <a:effectLst/>
                <a:uLnTx/>
                <a:uFillTx/>
                <a:cs typeface="+mn-ea"/>
                <a:sym typeface="+mn-lt"/>
              </a:rPr>
              <a:t>月</a:t>
            </a:r>
          </a:p>
        </p:txBody>
      </p:sp>
      <p:sp>
        <p:nvSpPr>
          <p:cNvPr id="56" name="文本框 55"/>
          <p:cNvSpPr txBox="1"/>
          <p:nvPr/>
        </p:nvSpPr>
        <p:spPr>
          <a:xfrm>
            <a:off x="3751713" y="3923030"/>
            <a:ext cx="556563" cy="379656"/>
          </a:xfrm>
          <a:prstGeom prst="rect">
            <a:avLst/>
          </a:prstGeom>
          <a:noFill/>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867" b="1" i="0" u="none" strike="noStrike" kern="0" cap="none" spc="0" normalizeH="0" baseline="0" noProof="0" dirty="0">
                <a:ln>
                  <a:noFill/>
                </a:ln>
                <a:solidFill>
                  <a:schemeClr val="bg1"/>
                </a:solidFill>
                <a:effectLst/>
                <a:uLnTx/>
                <a:uFillTx/>
                <a:cs typeface="+mn-ea"/>
                <a:sym typeface="+mn-lt"/>
              </a:rPr>
              <a:t>4</a:t>
            </a:r>
            <a:r>
              <a:rPr kumimoji="1" lang="zh-CN" altLang="en-US" sz="1867" b="1" i="0" u="none" strike="noStrike" kern="0" cap="none" spc="0" normalizeH="0" baseline="0" noProof="0" dirty="0">
                <a:ln>
                  <a:noFill/>
                </a:ln>
                <a:solidFill>
                  <a:schemeClr val="bg1"/>
                </a:solidFill>
                <a:effectLst/>
                <a:uLnTx/>
                <a:uFillTx/>
                <a:cs typeface="+mn-ea"/>
                <a:sym typeface="+mn-lt"/>
              </a:rPr>
              <a:t>月</a:t>
            </a:r>
          </a:p>
        </p:txBody>
      </p:sp>
      <p:sp>
        <p:nvSpPr>
          <p:cNvPr id="57" name="文本框 56"/>
          <p:cNvSpPr txBox="1"/>
          <p:nvPr/>
        </p:nvSpPr>
        <p:spPr>
          <a:xfrm>
            <a:off x="6163432" y="3191296"/>
            <a:ext cx="556563" cy="379656"/>
          </a:xfrm>
          <a:prstGeom prst="rect">
            <a:avLst/>
          </a:prstGeom>
          <a:noFill/>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867" b="1" i="0" u="none" strike="noStrike" kern="0" cap="none" spc="0" normalizeH="0" baseline="0" noProof="0" dirty="0">
                <a:ln>
                  <a:noFill/>
                </a:ln>
                <a:solidFill>
                  <a:schemeClr val="bg1"/>
                </a:solidFill>
                <a:effectLst/>
                <a:uLnTx/>
                <a:uFillTx/>
                <a:cs typeface="+mn-ea"/>
                <a:sym typeface="+mn-lt"/>
              </a:rPr>
              <a:t>6</a:t>
            </a:r>
            <a:r>
              <a:rPr kumimoji="1" lang="zh-CN" altLang="en-US" sz="1867" b="1" i="0" u="none" strike="noStrike" kern="0" cap="none" spc="0" normalizeH="0" baseline="0" noProof="0" dirty="0">
                <a:ln>
                  <a:noFill/>
                </a:ln>
                <a:solidFill>
                  <a:schemeClr val="bg1"/>
                </a:solidFill>
                <a:effectLst/>
                <a:uLnTx/>
                <a:uFillTx/>
                <a:cs typeface="+mn-ea"/>
                <a:sym typeface="+mn-lt"/>
              </a:rPr>
              <a:t>月</a:t>
            </a:r>
          </a:p>
        </p:txBody>
      </p:sp>
      <p:sp>
        <p:nvSpPr>
          <p:cNvPr id="58" name="文本框 57"/>
          <p:cNvSpPr txBox="1"/>
          <p:nvPr/>
        </p:nvSpPr>
        <p:spPr>
          <a:xfrm>
            <a:off x="8619067" y="3927536"/>
            <a:ext cx="556563" cy="379656"/>
          </a:xfrm>
          <a:prstGeom prst="rect">
            <a:avLst/>
          </a:prstGeom>
          <a:noFill/>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867" b="1" i="0" u="none" strike="noStrike" kern="0" cap="none" spc="0" normalizeH="0" baseline="0" noProof="0" dirty="0">
                <a:ln>
                  <a:noFill/>
                </a:ln>
                <a:solidFill>
                  <a:schemeClr val="bg1"/>
                </a:solidFill>
                <a:effectLst/>
                <a:uLnTx/>
                <a:uFillTx/>
                <a:cs typeface="+mn-ea"/>
                <a:sym typeface="+mn-lt"/>
              </a:rPr>
              <a:t>8</a:t>
            </a:r>
            <a:r>
              <a:rPr kumimoji="1" lang="zh-CN" altLang="en-US" sz="1867" b="1" i="0" u="none" strike="noStrike" kern="0" cap="none" spc="0" normalizeH="0" baseline="0" noProof="0" dirty="0">
                <a:ln>
                  <a:noFill/>
                </a:ln>
                <a:solidFill>
                  <a:schemeClr val="bg1"/>
                </a:solidFill>
                <a:effectLst/>
                <a:uLnTx/>
                <a:uFillTx/>
                <a:cs typeface="+mn-ea"/>
                <a:sym typeface="+mn-lt"/>
              </a:rPr>
              <a:t>月</a:t>
            </a:r>
          </a:p>
        </p:txBody>
      </p:sp>
      <p:grpSp>
        <p:nvGrpSpPr>
          <p:cNvPr id="31" name="组合 30">
            <a:extLst>
              <a:ext uri="{FF2B5EF4-FFF2-40B4-BE49-F238E27FC236}">
                <a16:creationId xmlns:a16="http://schemas.microsoft.com/office/drawing/2014/main" id="{3FD689D5-1BD7-478D-A96D-DD44096FC7E8}"/>
              </a:ext>
            </a:extLst>
          </p:cNvPr>
          <p:cNvGrpSpPr/>
          <p:nvPr/>
        </p:nvGrpSpPr>
        <p:grpSpPr>
          <a:xfrm>
            <a:off x="660400" y="684113"/>
            <a:ext cx="3807968" cy="405821"/>
            <a:chOff x="641985" y="219027"/>
            <a:chExt cx="3807968" cy="405821"/>
          </a:xfrm>
        </p:grpSpPr>
        <p:sp>
          <p:nvSpPr>
            <p:cNvPr id="32" name="infographic-diagram_15452">
              <a:extLst>
                <a:ext uri="{FF2B5EF4-FFF2-40B4-BE49-F238E27FC236}">
                  <a16:creationId xmlns:a16="http://schemas.microsoft.com/office/drawing/2014/main" id="{6E422656-6624-4F98-89B7-578D84435D03}"/>
                </a:ext>
              </a:extLst>
            </p:cNvPr>
            <p:cNvSpPr/>
            <p:nvPr/>
          </p:nvSpPr>
          <p:spPr>
            <a:xfrm>
              <a:off x="641985" y="219027"/>
              <a:ext cx="310068" cy="332606"/>
            </a:xfrm>
            <a:custGeom>
              <a:avLst/>
              <a:gdLst>
                <a:gd name="connsiteX0" fmla="*/ 121763 h 600884"/>
                <a:gd name="connsiteY0" fmla="*/ 121763 h 600884"/>
                <a:gd name="connsiteX1" fmla="*/ 121763 h 600884"/>
                <a:gd name="connsiteY1" fmla="*/ 121763 h 600884"/>
                <a:gd name="connsiteX2" fmla="*/ 121763 h 600884"/>
                <a:gd name="connsiteY2" fmla="*/ 121763 h 600884"/>
                <a:gd name="connsiteX3" fmla="*/ 121763 h 600884"/>
                <a:gd name="connsiteY3" fmla="*/ 121763 h 600884"/>
                <a:gd name="connsiteX4" fmla="*/ 121763 h 600884"/>
                <a:gd name="connsiteY4" fmla="*/ 121763 h 600884"/>
                <a:gd name="connsiteX5" fmla="*/ 121763 h 600884"/>
                <a:gd name="connsiteY5" fmla="*/ 121763 h 600884"/>
                <a:gd name="connsiteX6" fmla="*/ 121763 h 600884"/>
                <a:gd name="connsiteY6" fmla="*/ 121763 h 600884"/>
                <a:gd name="connsiteX7" fmla="*/ 121763 h 600884"/>
                <a:gd name="connsiteY7" fmla="*/ 121763 h 600884"/>
                <a:gd name="connsiteX8" fmla="*/ 121763 h 600884"/>
                <a:gd name="connsiteY8" fmla="*/ 121763 h 600884"/>
                <a:gd name="connsiteX9" fmla="*/ 121763 h 600884"/>
                <a:gd name="connsiteY9" fmla="*/ 121763 h 600884"/>
                <a:gd name="connsiteX10" fmla="*/ 121763 h 600884"/>
                <a:gd name="connsiteY10" fmla="*/ 121763 h 600884"/>
                <a:gd name="connsiteX11" fmla="*/ 121763 h 600884"/>
                <a:gd name="connsiteY11" fmla="*/ 121763 h 600884"/>
                <a:gd name="connsiteX12" fmla="*/ 121763 h 600884"/>
                <a:gd name="connsiteY12" fmla="*/ 121763 h 600884"/>
                <a:gd name="connsiteX13" fmla="*/ 121763 h 600884"/>
                <a:gd name="connsiteY13" fmla="*/ 121763 h 600884"/>
                <a:gd name="connsiteX14" fmla="*/ 121763 h 600884"/>
                <a:gd name="connsiteY14" fmla="*/ 121763 h 600884"/>
                <a:gd name="connsiteX15" fmla="*/ 121763 h 600884"/>
                <a:gd name="connsiteY15" fmla="*/ 121763 h 600884"/>
                <a:gd name="connsiteX16" fmla="*/ 121763 h 600884"/>
                <a:gd name="connsiteY16" fmla="*/ 121763 h 600884"/>
                <a:gd name="connsiteX17" fmla="*/ 121763 h 600884"/>
                <a:gd name="connsiteY17" fmla="*/ 121763 h 600884"/>
                <a:gd name="connsiteX18" fmla="*/ 121763 h 600884"/>
                <a:gd name="connsiteY18" fmla="*/ 121763 h 600884"/>
                <a:gd name="connsiteX19" fmla="*/ 121763 h 600884"/>
                <a:gd name="connsiteY19" fmla="*/ 121763 h 600884"/>
                <a:gd name="connsiteX20" fmla="*/ 121763 h 600884"/>
                <a:gd name="connsiteY20" fmla="*/ 121763 h 600884"/>
                <a:gd name="connsiteX21" fmla="*/ 121763 h 600884"/>
                <a:gd name="connsiteY21" fmla="*/ 121763 h 600884"/>
                <a:gd name="connsiteX22" fmla="*/ 121763 h 600884"/>
                <a:gd name="connsiteY22" fmla="*/ 121763 h 600884"/>
                <a:gd name="connsiteX23" fmla="*/ 121763 h 600884"/>
                <a:gd name="connsiteY23" fmla="*/ 121763 h 600884"/>
                <a:gd name="connsiteX24" fmla="*/ 121763 h 600884"/>
                <a:gd name="connsiteY24" fmla="*/ 121763 h 600884"/>
                <a:gd name="connsiteX25" fmla="*/ 121763 h 600884"/>
                <a:gd name="connsiteY25" fmla="*/ 121763 h 600884"/>
                <a:gd name="connsiteX26" fmla="*/ 121763 h 600884"/>
                <a:gd name="connsiteY26" fmla="*/ 121763 h 600884"/>
                <a:gd name="connsiteX27" fmla="*/ 121763 h 600884"/>
                <a:gd name="connsiteY27" fmla="*/ 121763 h 600884"/>
                <a:gd name="connsiteX28" fmla="*/ 121763 h 600884"/>
                <a:gd name="connsiteY28" fmla="*/ 121763 h 600884"/>
                <a:gd name="connsiteX29" fmla="*/ 121763 h 600884"/>
                <a:gd name="connsiteY29" fmla="*/ 121763 h 600884"/>
                <a:gd name="connsiteX30" fmla="*/ 121763 h 600884"/>
                <a:gd name="connsiteY30" fmla="*/ 121763 h 600884"/>
                <a:gd name="connsiteX31" fmla="*/ 121763 h 600884"/>
                <a:gd name="connsiteY31" fmla="*/ 121763 h 600884"/>
                <a:gd name="connsiteX32" fmla="*/ 121763 h 600884"/>
                <a:gd name="connsiteY32" fmla="*/ 121763 h 600884"/>
                <a:gd name="connsiteX33" fmla="*/ 121763 h 600884"/>
                <a:gd name="connsiteY33" fmla="*/ 121763 h 6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64989" h="606057">
                  <a:moveTo>
                    <a:pt x="16143" y="573798"/>
                  </a:moveTo>
                  <a:lnTo>
                    <a:pt x="548846" y="573798"/>
                  </a:lnTo>
                  <a:cubicBezTo>
                    <a:pt x="557725" y="573798"/>
                    <a:pt x="564989" y="581056"/>
                    <a:pt x="564989" y="589928"/>
                  </a:cubicBezTo>
                  <a:cubicBezTo>
                    <a:pt x="564989" y="598799"/>
                    <a:pt x="557725" y="606057"/>
                    <a:pt x="548846" y="606057"/>
                  </a:cubicBezTo>
                  <a:lnTo>
                    <a:pt x="16143" y="606057"/>
                  </a:lnTo>
                  <a:cubicBezTo>
                    <a:pt x="7264" y="606057"/>
                    <a:pt x="0" y="598799"/>
                    <a:pt x="0" y="589928"/>
                  </a:cubicBezTo>
                  <a:cubicBezTo>
                    <a:pt x="0" y="581056"/>
                    <a:pt x="7264" y="573798"/>
                    <a:pt x="16143" y="573798"/>
                  </a:cubicBezTo>
                  <a:close/>
                  <a:moveTo>
                    <a:pt x="48465" y="193425"/>
                  </a:moveTo>
                  <a:lnTo>
                    <a:pt x="125915" y="193425"/>
                  </a:lnTo>
                  <a:cubicBezTo>
                    <a:pt x="144471" y="193425"/>
                    <a:pt x="158186" y="207932"/>
                    <a:pt x="158186" y="225663"/>
                  </a:cubicBezTo>
                  <a:lnTo>
                    <a:pt x="158186" y="507746"/>
                  </a:lnTo>
                  <a:cubicBezTo>
                    <a:pt x="158186" y="525477"/>
                    <a:pt x="144471" y="539984"/>
                    <a:pt x="125915" y="539984"/>
                  </a:cubicBezTo>
                  <a:lnTo>
                    <a:pt x="48465" y="539984"/>
                  </a:lnTo>
                  <a:cubicBezTo>
                    <a:pt x="30716" y="539984"/>
                    <a:pt x="16194" y="525477"/>
                    <a:pt x="16194" y="507746"/>
                  </a:cubicBezTo>
                  <a:lnTo>
                    <a:pt x="16194" y="225663"/>
                  </a:lnTo>
                  <a:cubicBezTo>
                    <a:pt x="16194" y="207932"/>
                    <a:pt x="30716" y="193425"/>
                    <a:pt x="48465" y="193425"/>
                  </a:cubicBezTo>
                  <a:close/>
                  <a:moveTo>
                    <a:pt x="447906" y="107142"/>
                  </a:moveTo>
                  <a:lnTo>
                    <a:pt x="526217" y="107142"/>
                  </a:lnTo>
                  <a:cubicBezTo>
                    <a:pt x="543979" y="107142"/>
                    <a:pt x="558511" y="121651"/>
                    <a:pt x="558511" y="139384"/>
                  </a:cubicBezTo>
                  <a:lnTo>
                    <a:pt x="558511" y="507742"/>
                  </a:lnTo>
                  <a:cubicBezTo>
                    <a:pt x="558511" y="525475"/>
                    <a:pt x="543979" y="539984"/>
                    <a:pt x="526217" y="539984"/>
                  </a:cubicBezTo>
                  <a:lnTo>
                    <a:pt x="447906" y="539984"/>
                  </a:lnTo>
                  <a:cubicBezTo>
                    <a:pt x="430144" y="539984"/>
                    <a:pt x="415612" y="525475"/>
                    <a:pt x="415612" y="507742"/>
                  </a:cubicBezTo>
                  <a:lnTo>
                    <a:pt x="415612" y="139384"/>
                  </a:lnTo>
                  <a:cubicBezTo>
                    <a:pt x="415612" y="121651"/>
                    <a:pt x="430144" y="107142"/>
                    <a:pt x="447906" y="107142"/>
                  </a:cubicBezTo>
                  <a:close/>
                  <a:moveTo>
                    <a:pt x="246967" y="0"/>
                  </a:moveTo>
                  <a:lnTo>
                    <a:pt x="325278" y="0"/>
                  </a:lnTo>
                  <a:cubicBezTo>
                    <a:pt x="343040" y="0"/>
                    <a:pt x="357572" y="14507"/>
                    <a:pt x="357572" y="32238"/>
                  </a:cubicBezTo>
                  <a:lnTo>
                    <a:pt x="357572" y="507746"/>
                  </a:lnTo>
                  <a:cubicBezTo>
                    <a:pt x="357572" y="525477"/>
                    <a:pt x="343040" y="539984"/>
                    <a:pt x="325278" y="539984"/>
                  </a:cubicBezTo>
                  <a:lnTo>
                    <a:pt x="246967" y="539984"/>
                  </a:lnTo>
                  <a:cubicBezTo>
                    <a:pt x="229205" y="539984"/>
                    <a:pt x="214673" y="525477"/>
                    <a:pt x="214673" y="507746"/>
                  </a:cubicBezTo>
                  <a:lnTo>
                    <a:pt x="214673" y="32238"/>
                  </a:lnTo>
                  <a:cubicBezTo>
                    <a:pt x="214673" y="14507"/>
                    <a:pt x="229205" y="0"/>
                    <a:pt x="2469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j-ea"/>
                <a:ea typeface="+mj-ea"/>
              </a:endParaRPr>
            </a:p>
          </p:txBody>
        </p:sp>
        <p:sp>
          <p:nvSpPr>
            <p:cNvPr id="43" name="文本框 42">
              <a:extLst>
                <a:ext uri="{FF2B5EF4-FFF2-40B4-BE49-F238E27FC236}">
                  <a16:creationId xmlns:a16="http://schemas.microsoft.com/office/drawing/2014/main" id="{9950B6B0-91E2-40DA-8F92-D1CD75584483}"/>
                </a:ext>
              </a:extLst>
            </p:cNvPr>
            <p:cNvSpPr txBox="1"/>
            <p:nvPr/>
          </p:nvSpPr>
          <p:spPr>
            <a:xfrm>
              <a:off x="941432" y="224738"/>
              <a:ext cx="1377696" cy="400110"/>
            </a:xfrm>
            <a:prstGeom prst="rect">
              <a:avLst/>
            </a:prstGeom>
            <a:noFill/>
          </p:spPr>
          <p:txBody>
            <a:bodyPr wrap="square" rtlCol="0">
              <a:spAutoFit/>
            </a:bodyPr>
            <a:lstStyle/>
            <a:p>
              <a:r>
                <a:rPr lang="zh-CN" altLang="en-US" sz="2000" b="1" dirty="0">
                  <a:solidFill>
                    <a:schemeClr val="bg1"/>
                  </a:solidFill>
                  <a:effectLst>
                    <a:outerShdw blurRad="50800" dist="38100" dir="2700000" algn="tl" rotWithShape="0">
                      <a:prstClr val="black">
                        <a:alpha val="40000"/>
                      </a:prstClr>
                    </a:outerShdw>
                  </a:effectLst>
                  <a:latin typeface="+mj-ea"/>
                  <a:ea typeface="+mj-ea"/>
                </a:rPr>
                <a:t>新年计划</a:t>
              </a:r>
            </a:p>
          </p:txBody>
        </p:sp>
        <p:sp>
          <p:nvSpPr>
            <p:cNvPr id="46" name="文本框 45">
              <a:extLst>
                <a:ext uri="{FF2B5EF4-FFF2-40B4-BE49-F238E27FC236}">
                  <a16:creationId xmlns:a16="http://schemas.microsoft.com/office/drawing/2014/main" id="{D84F15A9-CBB6-4038-BCE5-62AF2A7D995C}"/>
                </a:ext>
              </a:extLst>
            </p:cNvPr>
            <p:cNvSpPr txBox="1"/>
            <p:nvPr/>
          </p:nvSpPr>
          <p:spPr>
            <a:xfrm>
              <a:off x="2024071" y="265210"/>
              <a:ext cx="2425882" cy="307777"/>
            </a:xfrm>
            <a:prstGeom prst="rect">
              <a:avLst/>
            </a:prstGeom>
            <a:noFill/>
          </p:spPr>
          <p:txBody>
            <a:bodyPr wrap="square" rtlCol="0">
              <a:spAutoFit/>
            </a:bodyPr>
            <a:lstStyle/>
            <a:p>
              <a:r>
                <a:rPr lang="en-US" altLang="zh-CN" sz="1400" dirty="0">
                  <a:solidFill>
                    <a:schemeClr val="bg1"/>
                  </a:solidFill>
                  <a:effectLst>
                    <a:outerShdw blurRad="50800" dist="38100" dir="2700000" algn="tl" rotWithShape="0">
                      <a:prstClr val="black">
                        <a:alpha val="40000"/>
                      </a:prstClr>
                    </a:outerShdw>
                  </a:effectLst>
                  <a:latin typeface="+mn-ea"/>
                </a:rPr>
                <a:t>NEW YEAR PLAN </a:t>
              </a:r>
            </a:p>
          </p:txBody>
        </p:sp>
      </p:grpSp>
    </p:spTree>
    <p:extLst>
      <p:ext uri="{BB962C8B-B14F-4D97-AF65-F5344CB8AC3E}">
        <p14:creationId xmlns:p14="http://schemas.microsoft.com/office/powerpoint/2010/main" val="201313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6"/>
          <p:cNvSpPr>
            <a:spLocks noChangeArrowheads="1"/>
          </p:cNvSpPr>
          <p:nvPr/>
        </p:nvSpPr>
        <p:spPr bwMode="auto">
          <a:xfrm>
            <a:off x="660400" y="2213430"/>
            <a:ext cx="2425882" cy="1030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defRPr/>
            </a:pPr>
            <a:r>
              <a:rPr kumimoji="0" lang="zh-CN" altLang="en-US" sz="1200" b="0" i="0" u="none" strike="noStrike" kern="0" cap="none" spc="0" normalizeH="0" baseline="0" noProof="0" dirty="0">
                <a:ln>
                  <a:noFill/>
                </a:ln>
                <a:solidFill>
                  <a:schemeClr val="bg1"/>
                </a:solidFill>
                <a:effectLst/>
                <a:uLnTx/>
                <a:uFillTx/>
                <a:latin typeface="+mn-ea"/>
                <a:ea typeface="+mn-ea"/>
                <a:cs typeface="+mn-ea"/>
                <a:sym typeface="+mn-lt"/>
              </a:rPr>
              <a:t>请在此输入有关于新年计划的相关说明，以便于观众更好的理解，输入文字时可以直接复制，粘贴时请选择右键只保留文本</a:t>
            </a:r>
            <a:r>
              <a:rPr lang="zh-CN" altLang="en-US" sz="1200" kern="0" dirty="0">
                <a:solidFill>
                  <a:schemeClr val="bg1"/>
                </a:solidFill>
                <a:latin typeface="+mn-ea"/>
                <a:ea typeface="+mn-ea"/>
                <a:cs typeface="+mn-ea"/>
                <a:sym typeface="+mn-lt"/>
              </a:rPr>
              <a:t>。</a:t>
            </a:r>
            <a:endParaRPr kumimoji="0" lang="zh-CN" altLang="en-US" sz="1200" b="0" i="0" u="none" strike="noStrike" kern="0" cap="none" spc="0" normalizeH="0" baseline="0" noProof="0" dirty="0">
              <a:ln>
                <a:noFill/>
              </a:ln>
              <a:solidFill>
                <a:schemeClr val="bg1"/>
              </a:solidFill>
              <a:effectLst/>
              <a:uLnTx/>
              <a:uFillTx/>
              <a:latin typeface="+mn-ea"/>
              <a:ea typeface="+mn-ea"/>
              <a:cs typeface="+mn-ea"/>
              <a:sym typeface="+mn-lt"/>
            </a:endParaRPr>
          </a:p>
        </p:txBody>
      </p:sp>
      <p:sp>
        <p:nvSpPr>
          <p:cNvPr id="16" name="矩形 7"/>
          <p:cNvSpPr>
            <a:spLocks noChangeArrowheads="1"/>
          </p:cNvSpPr>
          <p:nvPr/>
        </p:nvSpPr>
        <p:spPr bwMode="auto">
          <a:xfrm>
            <a:off x="660400" y="1814792"/>
            <a:ext cx="2031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1" i="0" u="none" strike="noStrike" kern="0" cap="none" spc="0" normalizeH="0" baseline="0" noProof="0" dirty="0">
                <a:ln>
                  <a:noFill/>
                </a:ln>
                <a:solidFill>
                  <a:schemeClr val="bg1"/>
                </a:solidFill>
                <a:effectLst/>
                <a:uLnTx/>
                <a:uFillTx/>
                <a:latin typeface="+mj-ea"/>
                <a:ea typeface="+mj-ea"/>
                <a:cs typeface="+mn-ea"/>
                <a:sym typeface="+mn-lt"/>
              </a:rPr>
              <a:t>在此输入新年计划</a:t>
            </a:r>
          </a:p>
        </p:txBody>
      </p:sp>
      <p:sp>
        <p:nvSpPr>
          <p:cNvPr id="17" name="矩形 6"/>
          <p:cNvSpPr>
            <a:spLocks noChangeArrowheads="1"/>
          </p:cNvSpPr>
          <p:nvPr/>
        </p:nvSpPr>
        <p:spPr bwMode="auto">
          <a:xfrm>
            <a:off x="660400" y="4762092"/>
            <a:ext cx="2425882" cy="1030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defRPr/>
            </a:pPr>
            <a:r>
              <a:rPr kumimoji="0" lang="zh-CN" altLang="en-US" sz="1200" b="0" i="0" u="none" strike="noStrike" kern="0" cap="none" spc="0" normalizeH="0" baseline="0" noProof="0" dirty="0">
                <a:ln>
                  <a:noFill/>
                </a:ln>
                <a:solidFill>
                  <a:schemeClr val="bg1"/>
                </a:solidFill>
                <a:effectLst/>
                <a:uLnTx/>
                <a:uFillTx/>
                <a:latin typeface="+mn-ea"/>
                <a:ea typeface="+mn-ea"/>
                <a:cs typeface="+mn-ea"/>
                <a:sym typeface="+mn-lt"/>
              </a:rPr>
              <a:t>请在此输入有关于新年计划的相关说明，以便于观众更好的理解，输入文字时可以直接复制，粘贴时请选择右键只保留文本</a:t>
            </a:r>
            <a:r>
              <a:rPr lang="zh-CN" altLang="en-US" sz="1200" kern="0" dirty="0">
                <a:solidFill>
                  <a:schemeClr val="bg1"/>
                </a:solidFill>
                <a:latin typeface="+mn-ea"/>
                <a:ea typeface="+mn-ea"/>
                <a:cs typeface="+mn-ea"/>
                <a:sym typeface="+mn-lt"/>
              </a:rPr>
              <a:t>。</a:t>
            </a:r>
            <a:endParaRPr kumimoji="0" lang="zh-CN" altLang="en-US" sz="1200" b="0" i="0" u="none" strike="noStrike" kern="0" cap="none" spc="0" normalizeH="0" baseline="0" noProof="0" dirty="0">
              <a:ln>
                <a:noFill/>
              </a:ln>
              <a:solidFill>
                <a:schemeClr val="bg1"/>
              </a:solidFill>
              <a:effectLst/>
              <a:uLnTx/>
              <a:uFillTx/>
              <a:latin typeface="+mn-ea"/>
              <a:ea typeface="+mn-ea"/>
              <a:cs typeface="+mn-ea"/>
              <a:sym typeface="+mn-lt"/>
            </a:endParaRPr>
          </a:p>
        </p:txBody>
      </p:sp>
      <p:sp>
        <p:nvSpPr>
          <p:cNvPr id="18" name="矩形 7"/>
          <p:cNvSpPr>
            <a:spLocks noChangeArrowheads="1"/>
          </p:cNvSpPr>
          <p:nvPr/>
        </p:nvSpPr>
        <p:spPr bwMode="auto">
          <a:xfrm>
            <a:off x="660400" y="4363454"/>
            <a:ext cx="2031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1" i="0" u="none" strike="noStrike" kern="0" cap="none" spc="0" normalizeH="0" baseline="0" noProof="0">
                <a:ln>
                  <a:noFill/>
                </a:ln>
                <a:solidFill>
                  <a:schemeClr val="bg1"/>
                </a:solidFill>
                <a:effectLst/>
                <a:uLnTx/>
                <a:uFillTx/>
                <a:latin typeface="+mj-ea"/>
                <a:ea typeface="+mj-ea"/>
                <a:cs typeface="+mn-ea"/>
                <a:sym typeface="+mn-lt"/>
              </a:rPr>
              <a:t>在此输入新年计划</a:t>
            </a:r>
            <a:endParaRPr kumimoji="0" lang="zh-CN" altLang="en-US" sz="1800" b="1" i="0" u="none" strike="noStrike" kern="0" cap="none" spc="0" normalizeH="0" baseline="0" noProof="0" dirty="0">
              <a:ln>
                <a:noFill/>
              </a:ln>
              <a:solidFill>
                <a:schemeClr val="bg1"/>
              </a:solidFill>
              <a:effectLst/>
              <a:uLnTx/>
              <a:uFillTx/>
              <a:latin typeface="+mj-ea"/>
              <a:ea typeface="+mj-ea"/>
              <a:cs typeface="+mn-ea"/>
              <a:sym typeface="+mn-lt"/>
            </a:endParaRPr>
          </a:p>
        </p:txBody>
      </p:sp>
      <p:graphicFrame>
        <p:nvGraphicFramePr>
          <p:cNvPr id="22" name="图表 21"/>
          <p:cNvGraphicFramePr/>
          <p:nvPr>
            <p:extLst>
              <p:ext uri="{D42A27DB-BD31-4B8C-83A1-F6EECF244321}">
                <p14:modId xmlns:p14="http://schemas.microsoft.com/office/powerpoint/2010/main" val="2753000530"/>
              </p:ext>
            </p:extLst>
          </p:nvPr>
        </p:nvGraphicFramePr>
        <p:xfrm>
          <a:off x="3454400" y="406400"/>
          <a:ext cx="5844672" cy="6756196"/>
        </p:xfrm>
        <a:graphic>
          <a:graphicData uri="http://schemas.openxmlformats.org/drawingml/2006/chart">
            <c:chart xmlns:c="http://schemas.openxmlformats.org/drawingml/2006/chart" xmlns:r="http://schemas.openxmlformats.org/officeDocument/2006/relationships" r:id="rId3"/>
          </a:graphicData>
        </a:graphic>
      </p:graphicFrame>
      <p:grpSp>
        <p:nvGrpSpPr>
          <p:cNvPr id="25" name="组合 24">
            <a:extLst>
              <a:ext uri="{FF2B5EF4-FFF2-40B4-BE49-F238E27FC236}">
                <a16:creationId xmlns:a16="http://schemas.microsoft.com/office/drawing/2014/main" id="{616FBF94-DF25-443D-B6BE-187551CFB147}"/>
              </a:ext>
            </a:extLst>
          </p:cNvPr>
          <p:cNvGrpSpPr/>
          <p:nvPr/>
        </p:nvGrpSpPr>
        <p:grpSpPr>
          <a:xfrm>
            <a:off x="660400" y="684113"/>
            <a:ext cx="3807968" cy="405821"/>
            <a:chOff x="641985" y="219027"/>
            <a:chExt cx="3807968" cy="405821"/>
          </a:xfrm>
        </p:grpSpPr>
        <p:sp>
          <p:nvSpPr>
            <p:cNvPr id="26" name="infographic-diagram_15452">
              <a:extLst>
                <a:ext uri="{FF2B5EF4-FFF2-40B4-BE49-F238E27FC236}">
                  <a16:creationId xmlns:a16="http://schemas.microsoft.com/office/drawing/2014/main" id="{E797C289-5C57-4FCA-97B8-018BAEE7D20E}"/>
                </a:ext>
              </a:extLst>
            </p:cNvPr>
            <p:cNvSpPr/>
            <p:nvPr/>
          </p:nvSpPr>
          <p:spPr>
            <a:xfrm>
              <a:off x="641985" y="219027"/>
              <a:ext cx="310068" cy="332606"/>
            </a:xfrm>
            <a:custGeom>
              <a:avLst/>
              <a:gdLst>
                <a:gd name="connsiteX0" fmla="*/ 121763 h 600884"/>
                <a:gd name="connsiteY0" fmla="*/ 121763 h 600884"/>
                <a:gd name="connsiteX1" fmla="*/ 121763 h 600884"/>
                <a:gd name="connsiteY1" fmla="*/ 121763 h 600884"/>
                <a:gd name="connsiteX2" fmla="*/ 121763 h 600884"/>
                <a:gd name="connsiteY2" fmla="*/ 121763 h 600884"/>
                <a:gd name="connsiteX3" fmla="*/ 121763 h 600884"/>
                <a:gd name="connsiteY3" fmla="*/ 121763 h 600884"/>
                <a:gd name="connsiteX4" fmla="*/ 121763 h 600884"/>
                <a:gd name="connsiteY4" fmla="*/ 121763 h 600884"/>
                <a:gd name="connsiteX5" fmla="*/ 121763 h 600884"/>
                <a:gd name="connsiteY5" fmla="*/ 121763 h 600884"/>
                <a:gd name="connsiteX6" fmla="*/ 121763 h 600884"/>
                <a:gd name="connsiteY6" fmla="*/ 121763 h 600884"/>
                <a:gd name="connsiteX7" fmla="*/ 121763 h 600884"/>
                <a:gd name="connsiteY7" fmla="*/ 121763 h 600884"/>
                <a:gd name="connsiteX8" fmla="*/ 121763 h 600884"/>
                <a:gd name="connsiteY8" fmla="*/ 121763 h 600884"/>
                <a:gd name="connsiteX9" fmla="*/ 121763 h 600884"/>
                <a:gd name="connsiteY9" fmla="*/ 121763 h 600884"/>
                <a:gd name="connsiteX10" fmla="*/ 121763 h 600884"/>
                <a:gd name="connsiteY10" fmla="*/ 121763 h 600884"/>
                <a:gd name="connsiteX11" fmla="*/ 121763 h 600884"/>
                <a:gd name="connsiteY11" fmla="*/ 121763 h 600884"/>
                <a:gd name="connsiteX12" fmla="*/ 121763 h 600884"/>
                <a:gd name="connsiteY12" fmla="*/ 121763 h 600884"/>
                <a:gd name="connsiteX13" fmla="*/ 121763 h 600884"/>
                <a:gd name="connsiteY13" fmla="*/ 121763 h 600884"/>
                <a:gd name="connsiteX14" fmla="*/ 121763 h 600884"/>
                <a:gd name="connsiteY14" fmla="*/ 121763 h 600884"/>
                <a:gd name="connsiteX15" fmla="*/ 121763 h 600884"/>
                <a:gd name="connsiteY15" fmla="*/ 121763 h 600884"/>
                <a:gd name="connsiteX16" fmla="*/ 121763 h 600884"/>
                <a:gd name="connsiteY16" fmla="*/ 121763 h 600884"/>
                <a:gd name="connsiteX17" fmla="*/ 121763 h 600884"/>
                <a:gd name="connsiteY17" fmla="*/ 121763 h 600884"/>
                <a:gd name="connsiteX18" fmla="*/ 121763 h 600884"/>
                <a:gd name="connsiteY18" fmla="*/ 121763 h 600884"/>
                <a:gd name="connsiteX19" fmla="*/ 121763 h 600884"/>
                <a:gd name="connsiteY19" fmla="*/ 121763 h 600884"/>
                <a:gd name="connsiteX20" fmla="*/ 121763 h 600884"/>
                <a:gd name="connsiteY20" fmla="*/ 121763 h 600884"/>
                <a:gd name="connsiteX21" fmla="*/ 121763 h 600884"/>
                <a:gd name="connsiteY21" fmla="*/ 121763 h 600884"/>
                <a:gd name="connsiteX22" fmla="*/ 121763 h 600884"/>
                <a:gd name="connsiteY22" fmla="*/ 121763 h 600884"/>
                <a:gd name="connsiteX23" fmla="*/ 121763 h 600884"/>
                <a:gd name="connsiteY23" fmla="*/ 121763 h 600884"/>
                <a:gd name="connsiteX24" fmla="*/ 121763 h 600884"/>
                <a:gd name="connsiteY24" fmla="*/ 121763 h 600884"/>
                <a:gd name="connsiteX25" fmla="*/ 121763 h 600884"/>
                <a:gd name="connsiteY25" fmla="*/ 121763 h 600884"/>
                <a:gd name="connsiteX26" fmla="*/ 121763 h 600884"/>
                <a:gd name="connsiteY26" fmla="*/ 121763 h 600884"/>
                <a:gd name="connsiteX27" fmla="*/ 121763 h 600884"/>
                <a:gd name="connsiteY27" fmla="*/ 121763 h 600884"/>
                <a:gd name="connsiteX28" fmla="*/ 121763 h 600884"/>
                <a:gd name="connsiteY28" fmla="*/ 121763 h 600884"/>
                <a:gd name="connsiteX29" fmla="*/ 121763 h 600884"/>
                <a:gd name="connsiteY29" fmla="*/ 121763 h 600884"/>
                <a:gd name="connsiteX30" fmla="*/ 121763 h 600884"/>
                <a:gd name="connsiteY30" fmla="*/ 121763 h 600884"/>
                <a:gd name="connsiteX31" fmla="*/ 121763 h 600884"/>
                <a:gd name="connsiteY31" fmla="*/ 121763 h 600884"/>
                <a:gd name="connsiteX32" fmla="*/ 121763 h 600884"/>
                <a:gd name="connsiteY32" fmla="*/ 121763 h 600884"/>
                <a:gd name="connsiteX33" fmla="*/ 121763 h 600884"/>
                <a:gd name="connsiteY33" fmla="*/ 121763 h 6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64989" h="606057">
                  <a:moveTo>
                    <a:pt x="16143" y="573798"/>
                  </a:moveTo>
                  <a:lnTo>
                    <a:pt x="548846" y="573798"/>
                  </a:lnTo>
                  <a:cubicBezTo>
                    <a:pt x="557725" y="573798"/>
                    <a:pt x="564989" y="581056"/>
                    <a:pt x="564989" y="589928"/>
                  </a:cubicBezTo>
                  <a:cubicBezTo>
                    <a:pt x="564989" y="598799"/>
                    <a:pt x="557725" y="606057"/>
                    <a:pt x="548846" y="606057"/>
                  </a:cubicBezTo>
                  <a:lnTo>
                    <a:pt x="16143" y="606057"/>
                  </a:lnTo>
                  <a:cubicBezTo>
                    <a:pt x="7264" y="606057"/>
                    <a:pt x="0" y="598799"/>
                    <a:pt x="0" y="589928"/>
                  </a:cubicBezTo>
                  <a:cubicBezTo>
                    <a:pt x="0" y="581056"/>
                    <a:pt x="7264" y="573798"/>
                    <a:pt x="16143" y="573798"/>
                  </a:cubicBezTo>
                  <a:close/>
                  <a:moveTo>
                    <a:pt x="48465" y="193425"/>
                  </a:moveTo>
                  <a:lnTo>
                    <a:pt x="125915" y="193425"/>
                  </a:lnTo>
                  <a:cubicBezTo>
                    <a:pt x="144471" y="193425"/>
                    <a:pt x="158186" y="207932"/>
                    <a:pt x="158186" y="225663"/>
                  </a:cubicBezTo>
                  <a:lnTo>
                    <a:pt x="158186" y="507746"/>
                  </a:lnTo>
                  <a:cubicBezTo>
                    <a:pt x="158186" y="525477"/>
                    <a:pt x="144471" y="539984"/>
                    <a:pt x="125915" y="539984"/>
                  </a:cubicBezTo>
                  <a:lnTo>
                    <a:pt x="48465" y="539984"/>
                  </a:lnTo>
                  <a:cubicBezTo>
                    <a:pt x="30716" y="539984"/>
                    <a:pt x="16194" y="525477"/>
                    <a:pt x="16194" y="507746"/>
                  </a:cubicBezTo>
                  <a:lnTo>
                    <a:pt x="16194" y="225663"/>
                  </a:lnTo>
                  <a:cubicBezTo>
                    <a:pt x="16194" y="207932"/>
                    <a:pt x="30716" y="193425"/>
                    <a:pt x="48465" y="193425"/>
                  </a:cubicBezTo>
                  <a:close/>
                  <a:moveTo>
                    <a:pt x="447906" y="107142"/>
                  </a:moveTo>
                  <a:lnTo>
                    <a:pt x="526217" y="107142"/>
                  </a:lnTo>
                  <a:cubicBezTo>
                    <a:pt x="543979" y="107142"/>
                    <a:pt x="558511" y="121651"/>
                    <a:pt x="558511" y="139384"/>
                  </a:cubicBezTo>
                  <a:lnTo>
                    <a:pt x="558511" y="507742"/>
                  </a:lnTo>
                  <a:cubicBezTo>
                    <a:pt x="558511" y="525475"/>
                    <a:pt x="543979" y="539984"/>
                    <a:pt x="526217" y="539984"/>
                  </a:cubicBezTo>
                  <a:lnTo>
                    <a:pt x="447906" y="539984"/>
                  </a:lnTo>
                  <a:cubicBezTo>
                    <a:pt x="430144" y="539984"/>
                    <a:pt x="415612" y="525475"/>
                    <a:pt x="415612" y="507742"/>
                  </a:cubicBezTo>
                  <a:lnTo>
                    <a:pt x="415612" y="139384"/>
                  </a:lnTo>
                  <a:cubicBezTo>
                    <a:pt x="415612" y="121651"/>
                    <a:pt x="430144" y="107142"/>
                    <a:pt x="447906" y="107142"/>
                  </a:cubicBezTo>
                  <a:close/>
                  <a:moveTo>
                    <a:pt x="246967" y="0"/>
                  </a:moveTo>
                  <a:lnTo>
                    <a:pt x="325278" y="0"/>
                  </a:lnTo>
                  <a:cubicBezTo>
                    <a:pt x="343040" y="0"/>
                    <a:pt x="357572" y="14507"/>
                    <a:pt x="357572" y="32238"/>
                  </a:cubicBezTo>
                  <a:lnTo>
                    <a:pt x="357572" y="507746"/>
                  </a:lnTo>
                  <a:cubicBezTo>
                    <a:pt x="357572" y="525477"/>
                    <a:pt x="343040" y="539984"/>
                    <a:pt x="325278" y="539984"/>
                  </a:cubicBezTo>
                  <a:lnTo>
                    <a:pt x="246967" y="539984"/>
                  </a:lnTo>
                  <a:cubicBezTo>
                    <a:pt x="229205" y="539984"/>
                    <a:pt x="214673" y="525477"/>
                    <a:pt x="214673" y="507746"/>
                  </a:cubicBezTo>
                  <a:lnTo>
                    <a:pt x="214673" y="32238"/>
                  </a:lnTo>
                  <a:cubicBezTo>
                    <a:pt x="214673" y="14507"/>
                    <a:pt x="229205" y="0"/>
                    <a:pt x="2469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j-ea"/>
                <a:ea typeface="+mj-ea"/>
              </a:endParaRPr>
            </a:p>
          </p:txBody>
        </p:sp>
        <p:sp>
          <p:nvSpPr>
            <p:cNvPr id="27" name="文本框 26">
              <a:extLst>
                <a:ext uri="{FF2B5EF4-FFF2-40B4-BE49-F238E27FC236}">
                  <a16:creationId xmlns:a16="http://schemas.microsoft.com/office/drawing/2014/main" id="{3CF224BD-A8EB-47A6-904B-4FAE4F9FA97C}"/>
                </a:ext>
              </a:extLst>
            </p:cNvPr>
            <p:cNvSpPr txBox="1"/>
            <p:nvPr/>
          </p:nvSpPr>
          <p:spPr>
            <a:xfrm>
              <a:off x="941432" y="224738"/>
              <a:ext cx="1377696" cy="400110"/>
            </a:xfrm>
            <a:prstGeom prst="rect">
              <a:avLst/>
            </a:prstGeom>
            <a:noFill/>
          </p:spPr>
          <p:txBody>
            <a:bodyPr wrap="square" rtlCol="0">
              <a:spAutoFit/>
            </a:bodyPr>
            <a:lstStyle/>
            <a:p>
              <a:r>
                <a:rPr lang="zh-CN" altLang="en-US" sz="2000" b="1" dirty="0">
                  <a:solidFill>
                    <a:schemeClr val="bg1"/>
                  </a:solidFill>
                  <a:effectLst>
                    <a:outerShdw blurRad="50800" dist="38100" dir="2700000" algn="tl" rotWithShape="0">
                      <a:prstClr val="black">
                        <a:alpha val="40000"/>
                      </a:prstClr>
                    </a:outerShdw>
                  </a:effectLst>
                  <a:latin typeface="+mj-ea"/>
                  <a:ea typeface="+mj-ea"/>
                </a:rPr>
                <a:t>新年计划</a:t>
              </a:r>
            </a:p>
          </p:txBody>
        </p:sp>
        <p:sp>
          <p:nvSpPr>
            <p:cNvPr id="28" name="文本框 27">
              <a:extLst>
                <a:ext uri="{FF2B5EF4-FFF2-40B4-BE49-F238E27FC236}">
                  <a16:creationId xmlns:a16="http://schemas.microsoft.com/office/drawing/2014/main" id="{34198CD4-C23E-47D9-9E47-4FC1793FB107}"/>
                </a:ext>
              </a:extLst>
            </p:cNvPr>
            <p:cNvSpPr txBox="1"/>
            <p:nvPr/>
          </p:nvSpPr>
          <p:spPr>
            <a:xfrm>
              <a:off x="2024071" y="265210"/>
              <a:ext cx="2425882" cy="307777"/>
            </a:xfrm>
            <a:prstGeom prst="rect">
              <a:avLst/>
            </a:prstGeom>
            <a:noFill/>
          </p:spPr>
          <p:txBody>
            <a:bodyPr wrap="square" rtlCol="0">
              <a:spAutoFit/>
            </a:bodyPr>
            <a:lstStyle/>
            <a:p>
              <a:r>
                <a:rPr lang="en-US" altLang="zh-CN" sz="1400" dirty="0">
                  <a:solidFill>
                    <a:schemeClr val="bg1"/>
                  </a:solidFill>
                  <a:effectLst>
                    <a:outerShdw blurRad="50800" dist="38100" dir="2700000" algn="tl" rotWithShape="0">
                      <a:prstClr val="black">
                        <a:alpha val="40000"/>
                      </a:prstClr>
                    </a:outerShdw>
                  </a:effectLst>
                  <a:latin typeface="+mn-ea"/>
                </a:rPr>
                <a:t>NEW YEAR PLAN </a:t>
              </a:r>
            </a:p>
          </p:txBody>
        </p:sp>
      </p:grpSp>
      <p:sp>
        <p:nvSpPr>
          <p:cNvPr id="19" name="矩形 6">
            <a:extLst>
              <a:ext uri="{FF2B5EF4-FFF2-40B4-BE49-F238E27FC236}">
                <a16:creationId xmlns:a16="http://schemas.microsoft.com/office/drawing/2014/main" id="{FA2A92CE-8195-4BE7-88F0-D3FC8B4C7EF4}"/>
              </a:ext>
            </a:extLst>
          </p:cNvPr>
          <p:cNvSpPr>
            <a:spLocks noChangeArrowheads="1"/>
          </p:cNvSpPr>
          <p:nvPr/>
        </p:nvSpPr>
        <p:spPr bwMode="auto">
          <a:xfrm>
            <a:off x="8904515" y="2213430"/>
            <a:ext cx="2425882" cy="1030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defRPr/>
            </a:pPr>
            <a:r>
              <a:rPr kumimoji="0" lang="zh-CN" altLang="en-US" sz="1200" b="0" i="0" u="none" strike="noStrike" kern="0" cap="none" spc="0" normalizeH="0" baseline="0" noProof="0" dirty="0">
                <a:ln>
                  <a:noFill/>
                </a:ln>
                <a:solidFill>
                  <a:schemeClr val="bg1"/>
                </a:solidFill>
                <a:effectLst/>
                <a:uLnTx/>
                <a:uFillTx/>
                <a:latin typeface="+mn-ea"/>
                <a:ea typeface="+mn-ea"/>
                <a:cs typeface="+mn-ea"/>
                <a:sym typeface="+mn-lt"/>
              </a:rPr>
              <a:t>请在此输入有关于新年计划的相关说明，以便于观众更好的理解，输入文字时可以直接复制，粘贴时请选择右键只保留文本</a:t>
            </a:r>
            <a:r>
              <a:rPr lang="zh-CN" altLang="en-US" sz="1200" kern="0" dirty="0">
                <a:solidFill>
                  <a:schemeClr val="bg1"/>
                </a:solidFill>
                <a:latin typeface="+mn-ea"/>
                <a:ea typeface="+mn-ea"/>
                <a:cs typeface="+mn-ea"/>
                <a:sym typeface="+mn-lt"/>
              </a:rPr>
              <a:t>。</a:t>
            </a:r>
            <a:endParaRPr kumimoji="0" lang="zh-CN" altLang="en-US" sz="1200" b="0" i="0" u="none" strike="noStrike" kern="0" cap="none" spc="0" normalizeH="0" baseline="0" noProof="0" dirty="0">
              <a:ln>
                <a:noFill/>
              </a:ln>
              <a:solidFill>
                <a:schemeClr val="bg1"/>
              </a:solidFill>
              <a:effectLst/>
              <a:uLnTx/>
              <a:uFillTx/>
              <a:latin typeface="+mn-ea"/>
              <a:ea typeface="+mn-ea"/>
              <a:cs typeface="+mn-ea"/>
              <a:sym typeface="+mn-lt"/>
            </a:endParaRPr>
          </a:p>
        </p:txBody>
      </p:sp>
      <p:sp>
        <p:nvSpPr>
          <p:cNvPr id="20" name="矩形 7">
            <a:extLst>
              <a:ext uri="{FF2B5EF4-FFF2-40B4-BE49-F238E27FC236}">
                <a16:creationId xmlns:a16="http://schemas.microsoft.com/office/drawing/2014/main" id="{2A84D62C-39CA-404C-A2CF-AA3714BC95E6}"/>
              </a:ext>
            </a:extLst>
          </p:cNvPr>
          <p:cNvSpPr>
            <a:spLocks noChangeArrowheads="1"/>
          </p:cNvSpPr>
          <p:nvPr/>
        </p:nvSpPr>
        <p:spPr bwMode="auto">
          <a:xfrm>
            <a:off x="8904515" y="1814792"/>
            <a:ext cx="2031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1" i="0" u="none" strike="noStrike" kern="0" cap="none" spc="0" normalizeH="0" baseline="0" noProof="0" dirty="0">
                <a:ln>
                  <a:noFill/>
                </a:ln>
                <a:solidFill>
                  <a:schemeClr val="bg1"/>
                </a:solidFill>
                <a:effectLst/>
                <a:uLnTx/>
                <a:uFillTx/>
                <a:latin typeface="+mj-ea"/>
                <a:ea typeface="+mj-ea"/>
                <a:cs typeface="+mn-ea"/>
                <a:sym typeface="+mn-lt"/>
              </a:rPr>
              <a:t>在此输入新年计划</a:t>
            </a:r>
          </a:p>
        </p:txBody>
      </p:sp>
      <p:sp>
        <p:nvSpPr>
          <p:cNvPr id="21" name="矩形 6">
            <a:extLst>
              <a:ext uri="{FF2B5EF4-FFF2-40B4-BE49-F238E27FC236}">
                <a16:creationId xmlns:a16="http://schemas.microsoft.com/office/drawing/2014/main" id="{ABD049F2-3B88-4E2C-A741-F0099BDA226D}"/>
              </a:ext>
            </a:extLst>
          </p:cNvPr>
          <p:cNvSpPr>
            <a:spLocks noChangeArrowheads="1"/>
          </p:cNvSpPr>
          <p:nvPr/>
        </p:nvSpPr>
        <p:spPr bwMode="auto">
          <a:xfrm>
            <a:off x="8904515" y="4762092"/>
            <a:ext cx="2425882" cy="1030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defRPr/>
            </a:pPr>
            <a:r>
              <a:rPr kumimoji="0" lang="zh-CN" altLang="en-US" sz="1200" b="0" i="0" u="none" strike="noStrike" kern="0" cap="none" spc="0" normalizeH="0" baseline="0" noProof="0" dirty="0">
                <a:ln>
                  <a:noFill/>
                </a:ln>
                <a:solidFill>
                  <a:schemeClr val="bg1"/>
                </a:solidFill>
                <a:effectLst/>
                <a:uLnTx/>
                <a:uFillTx/>
                <a:latin typeface="+mn-ea"/>
                <a:ea typeface="+mn-ea"/>
                <a:cs typeface="+mn-ea"/>
                <a:sym typeface="+mn-lt"/>
              </a:rPr>
              <a:t>请在此输入有关于新年计划的相关说明，以便于观众更好的理解，输入文字时可以直接复制，粘贴时请选择右键只保留文本</a:t>
            </a:r>
            <a:r>
              <a:rPr lang="zh-CN" altLang="en-US" sz="1200" kern="0" dirty="0">
                <a:solidFill>
                  <a:schemeClr val="bg1"/>
                </a:solidFill>
                <a:latin typeface="+mn-ea"/>
                <a:ea typeface="+mn-ea"/>
                <a:cs typeface="+mn-ea"/>
                <a:sym typeface="+mn-lt"/>
              </a:rPr>
              <a:t>。</a:t>
            </a:r>
            <a:endParaRPr kumimoji="0" lang="zh-CN" altLang="en-US" sz="1200" b="0" i="0" u="none" strike="noStrike" kern="0" cap="none" spc="0" normalizeH="0" baseline="0" noProof="0" dirty="0">
              <a:ln>
                <a:noFill/>
              </a:ln>
              <a:solidFill>
                <a:schemeClr val="bg1"/>
              </a:solidFill>
              <a:effectLst/>
              <a:uLnTx/>
              <a:uFillTx/>
              <a:latin typeface="+mn-ea"/>
              <a:ea typeface="+mn-ea"/>
              <a:cs typeface="+mn-ea"/>
              <a:sym typeface="+mn-lt"/>
            </a:endParaRPr>
          </a:p>
        </p:txBody>
      </p:sp>
      <p:sp>
        <p:nvSpPr>
          <p:cNvPr id="23" name="矩形 7">
            <a:extLst>
              <a:ext uri="{FF2B5EF4-FFF2-40B4-BE49-F238E27FC236}">
                <a16:creationId xmlns:a16="http://schemas.microsoft.com/office/drawing/2014/main" id="{11FD11D4-C3A1-4B21-B2F1-BB86F74B809A}"/>
              </a:ext>
            </a:extLst>
          </p:cNvPr>
          <p:cNvSpPr>
            <a:spLocks noChangeArrowheads="1"/>
          </p:cNvSpPr>
          <p:nvPr/>
        </p:nvSpPr>
        <p:spPr bwMode="auto">
          <a:xfrm>
            <a:off x="8904515" y="4363454"/>
            <a:ext cx="2031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1" i="0" u="none" strike="noStrike" kern="0" cap="none" spc="0" normalizeH="0" baseline="0" noProof="0">
                <a:ln>
                  <a:noFill/>
                </a:ln>
                <a:solidFill>
                  <a:schemeClr val="bg1"/>
                </a:solidFill>
                <a:effectLst/>
                <a:uLnTx/>
                <a:uFillTx/>
                <a:latin typeface="+mj-ea"/>
                <a:ea typeface="+mj-ea"/>
                <a:cs typeface="+mn-ea"/>
                <a:sym typeface="+mn-lt"/>
              </a:rPr>
              <a:t>在此输入新年计划</a:t>
            </a:r>
            <a:endParaRPr kumimoji="0" lang="zh-CN" altLang="en-US" sz="1800" b="1" i="0" u="none" strike="noStrike" kern="0" cap="none" spc="0" normalizeH="0" baseline="0" noProof="0" dirty="0">
              <a:ln>
                <a:noFill/>
              </a:ln>
              <a:solidFill>
                <a:schemeClr val="bg1"/>
              </a:solidFill>
              <a:effectLst/>
              <a:uLnTx/>
              <a:uFillTx/>
              <a:latin typeface="+mj-ea"/>
              <a:ea typeface="+mj-ea"/>
              <a:cs typeface="+mn-ea"/>
              <a:sym typeface="+mn-lt"/>
            </a:endParaRPr>
          </a:p>
        </p:txBody>
      </p:sp>
    </p:spTree>
    <p:extLst>
      <p:ext uri="{BB962C8B-B14F-4D97-AF65-F5344CB8AC3E}">
        <p14:creationId xmlns:p14="http://schemas.microsoft.com/office/powerpoint/2010/main" val="1471246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6172000" y="3067637"/>
            <a:ext cx="0" cy="1594393"/>
          </a:xfrm>
          <a:prstGeom prst="line">
            <a:avLst/>
          </a:prstGeom>
          <a:noFill/>
          <a:ln w="25400"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4" name="直接连接符 3"/>
          <p:cNvCxnSpPr/>
          <p:nvPr/>
        </p:nvCxnSpPr>
        <p:spPr>
          <a:xfrm flipH="1">
            <a:off x="4580043" y="4714663"/>
            <a:ext cx="1514736" cy="666154"/>
          </a:xfrm>
          <a:prstGeom prst="line">
            <a:avLst/>
          </a:prstGeom>
          <a:noFill/>
          <a:ln w="25400"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5" name="直接连接符 4"/>
          <p:cNvCxnSpPr/>
          <p:nvPr/>
        </p:nvCxnSpPr>
        <p:spPr>
          <a:xfrm>
            <a:off x="5969171" y="2928321"/>
            <a:ext cx="1857699" cy="2479905"/>
          </a:xfrm>
          <a:prstGeom prst="line">
            <a:avLst/>
          </a:prstGeom>
          <a:noFill/>
          <a:ln w="25400"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6" name="直接连接符 5"/>
          <p:cNvCxnSpPr/>
          <p:nvPr/>
        </p:nvCxnSpPr>
        <p:spPr>
          <a:xfrm flipH="1">
            <a:off x="4405502" y="3067636"/>
            <a:ext cx="1857699" cy="2479905"/>
          </a:xfrm>
          <a:prstGeom prst="line">
            <a:avLst/>
          </a:prstGeom>
          <a:noFill/>
          <a:ln w="25400"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7" name="直接连接符 6"/>
          <p:cNvCxnSpPr/>
          <p:nvPr/>
        </p:nvCxnSpPr>
        <p:spPr>
          <a:xfrm>
            <a:off x="4642951" y="5433090"/>
            <a:ext cx="3241061" cy="0"/>
          </a:xfrm>
          <a:prstGeom prst="line">
            <a:avLst/>
          </a:prstGeom>
          <a:noFill/>
          <a:ln w="25400"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8" name="直接连接符 7"/>
          <p:cNvCxnSpPr/>
          <p:nvPr/>
        </p:nvCxnSpPr>
        <p:spPr>
          <a:xfrm>
            <a:off x="6214119" y="4718285"/>
            <a:ext cx="1619551" cy="712249"/>
          </a:xfrm>
          <a:prstGeom prst="line">
            <a:avLst/>
          </a:prstGeom>
          <a:noFill/>
          <a:ln w="25400"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10" name="矩形 7"/>
          <p:cNvSpPr>
            <a:spLocks noChangeArrowheads="1"/>
          </p:cNvSpPr>
          <p:nvPr/>
        </p:nvSpPr>
        <p:spPr bwMode="auto">
          <a:xfrm>
            <a:off x="660400" y="4771842"/>
            <a:ext cx="29494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schemeClr val="bg1"/>
                </a:solidFill>
                <a:effectLst/>
                <a:uLnTx/>
                <a:uFillTx/>
                <a:latin typeface="+mj-ea"/>
                <a:ea typeface="+mj-ea"/>
                <a:cs typeface="+mn-ea"/>
                <a:sym typeface="+mn-lt"/>
              </a:rPr>
              <a:t>产品优化</a:t>
            </a:r>
          </a:p>
        </p:txBody>
      </p:sp>
      <p:sp>
        <p:nvSpPr>
          <p:cNvPr id="11" name="矩形 7"/>
          <p:cNvSpPr>
            <a:spLocks noChangeArrowheads="1"/>
          </p:cNvSpPr>
          <p:nvPr/>
        </p:nvSpPr>
        <p:spPr bwMode="auto">
          <a:xfrm>
            <a:off x="9963466" y="4771842"/>
            <a:ext cx="15681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schemeClr val="bg1"/>
                </a:solidFill>
                <a:effectLst/>
                <a:uLnTx/>
                <a:uFillTx/>
                <a:latin typeface="+mj-ea"/>
                <a:ea typeface="+mj-ea"/>
                <a:cs typeface="+mn-ea"/>
                <a:sym typeface="+mn-lt"/>
              </a:rPr>
              <a:t>功能优化</a:t>
            </a:r>
          </a:p>
        </p:txBody>
      </p:sp>
      <p:sp>
        <p:nvSpPr>
          <p:cNvPr id="12" name="矩形 6"/>
          <p:cNvSpPr>
            <a:spLocks noChangeArrowheads="1"/>
          </p:cNvSpPr>
          <p:nvPr/>
        </p:nvSpPr>
        <p:spPr bwMode="auto">
          <a:xfrm>
            <a:off x="660400" y="5214389"/>
            <a:ext cx="26962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200" b="0" i="0" u="none" strike="noStrike" kern="0" cap="none" spc="0" normalizeH="0" baseline="0" noProof="0" dirty="0">
                <a:ln>
                  <a:noFill/>
                </a:ln>
                <a:solidFill>
                  <a:schemeClr val="bg1"/>
                </a:solidFill>
                <a:effectLst/>
                <a:uLnTx/>
                <a:uFillTx/>
                <a:latin typeface="+mn-ea"/>
                <a:cs typeface="+mn-ea"/>
                <a:sym typeface="+mn-lt"/>
              </a:rPr>
              <a:t>请在此输入有关于经验教训的相关说明，以便于观众更好的理解</a:t>
            </a:r>
          </a:p>
        </p:txBody>
      </p:sp>
      <p:sp>
        <p:nvSpPr>
          <p:cNvPr id="13" name="矩形 6"/>
          <p:cNvSpPr>
            <a:spLocks noChangeArrowheads="1"/>
          </p:cNvSpPr>
          <p:nvPr/>
        </p:nvSpPr>
        <p:spPr bwMode="auto">
          <a:xfrm>
            <a:off x="8915679" y="5214389"/>
            <a:ext cx="2615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zh-CN" altLang="en-US" sz="1200" b="0" i="0" u="none" strike="noStrike" kern="0" cap="none" spc="0" normalizeH="0" baseline="0" noProof="0" dirty="0">
                <a:ln>
                  <a:noFill/>
                </a:ln>
                <a:solidFill>
                  <a:schemeClr val="bg1"/>
                </a:solidFill>
                <a:effectLst/>
                <a:uLnTx/>
                <a:uFillTx/>
                <a:latin typeface="+mn-ea"/>
                <a:cs typeface="+mn-ea"/>
                <a:sym typeface="+mn-lt"/>
              </a:rPr>
              <a:t>请在此输入有关于经验教训的相关说明，以便于观众更好的理解</a:t>
            </a:r>
          </a:p>
        </p:txBody>
      </p:sp>
      <p:sp>
        <p:nvSpPr>
          <p:cNvPr id="9" name="矩形 7"/>
          <p:cNvSpPr>
            <a:spLocks noChangeArrowheads="1"/>
          </p:cNvSpPr>
          <p:nvPr/>
        </p:nvSpPr>
        <p:spPr bwMode="auto">
          <a:xfrm>
            <a:off x="4761120" y="1517927"/>
            <a:ext cx="26697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schemeClr val="bg1"/>
                </a:solidFill>
                <a:effectLst/>
                <a:uLnTx/>
                <a:uFillTx/>
                <a:latin typeface="+mj-ea"/>
                <a:ea typeface="+mj-ea"/>
                <a:cs typeface="+mn-ea"/>
                <a:sym typeface="+mn-lt"/>
              </a:rPr>
              <a:t>运营计划</a:t>
            </a:r>
          </a:p>
        </p:txBody>
      </p:sp>
      <p:sp>
        <p:nvSpPr>
          <p:cNvPr id="14" name="矩形 6"/>
          <p:cNvSpPr>
            <a:spLocks noChangeArrowheads="1"/>
          </p:cNvSpPr>
          <p:nvPr/>
        </p:nvSpPr>
        <p:spPr bwMode="auto">
          <a:xfrm>
            <a:off x="4674440" y="1872364"/>
            <a:ext cx="28431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200" b="0" i="0" u="none" strike="noStrike" kern="0" cap="none" spc="0" normalizeH="0" baseline="0" noProof="0" dirty="0">
                <a:ln>
                  <a:noFill/>
                </a:ln>
                <a:solidFill>
                  <a:schemeClr val="bg1"/>
                </a:solidFill>
                <a:effectLst/>
                <a:uLnTx/>
                <a:uFillTx/>
                <a:latin typeface="+mn-ea"/>
                <a:cs typeface="+mn-ea"/>
                <a:sym typeface="+mn-lt"/>
              </a:rPr>
              <a:t>请在此输入有关于经验教训的相关说明，以便于观众更好的理解</a:t>
            </a:r>
          </a:p>
        </p:txBody>
      </p:sp>
      <p:grpSp>
        <p:nvGrpSpPr>
          <p:cNvPr id="16" name="组合 15"/>
          <p:cNvGrpSpPr/>
          <p:nvPr/>
        </p:nvGrpSpPr>
        <p:grpSpPr>
          <a:xfrm>
            <a:off x="5766870" y="2649434"/>
            <a:ext cx="810266" cy="810266"/>
            <a:chOff x="5766870" y="2649434"/>
            <a:chExt cx="810266" cy="810266"/>
          </a:xfrm>
          <a:solidFill>
            <a:schemeClr val="accent2"/>
          </a:solidFill>
        </p:grpSpPr>
        <p:sp>
          <p:nvSpPr>
            <p:cNvPr id="17" name="椭圆 16"/>
            <p:cNvSpPr/>
            <p:nvPr/>
          </p:nvSpPr>
          <p:spPr>
            <a:xfrm>
              <a:off x="5766870" y="2649434"/>
              <a:ext cx="810266" cy="8102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bg1"/>
                </a:solidFill>
                <a:effectLst/>
                <a:uLnTx/>
                <a:uFillTx/>
                <a:latin typeface="+mj-ea"/>
                <a:ea typeface="+mj-ea"/>
                <a:cs typeface="+mn-ea"/>
                <a:sym typeface="+mn-lt"/>
              </a:endParaRPr>
            </a:p>
          </p:txBody>
        </p:sp>
        <p:sp>
          <p:nvSpPr>
            <p:cNvPr id="18" name="矩形 17"/>
            <p:cNvSpPr/>
            <p:nvPr/>
          </p:nvSpPr>
          <p:spPr>
            <a:xfrm>
              <a:off x="5922799" y="2735879"/>
              <a:ext cx="494046" cy="584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3200" b="1" i="0" u="none" strike="noStrike" kern="0" cap="none" spc="0" normalizeH="0" baseline="0" noProof="0" dirty="0">
                  <a:ln>
                    <a:noFill/>
                  </a:ln>
                  <a:solidFill>
                    <a:schemeClr val="bg1"/>
                  </a:solidFill>
                  <a:effectLst/>
                  <a:uLnTx/>
                  <a:uFillTx/>
                  <a:latin typeface="+mj-ea"/>
                  <a:ea typeface="+mj-ea"/>
                  <a:cs typeface="+mn-ea"/>
                  <a:sym typeface="+mn-lt"/>
                </a:rPr>
                <a:t>A</a:t>
              </a:r>
              <a:endParaRPr kumimoji="0" lang="zh-CN" altLang="en-US" sz="3200" b="1" i="0" u="none" strike="noStrike" kern="0" cap="none" spc="0" normalizeH="0" baseline="0" noProof="0" dirty="0">
                <a:ln>
                  <a:noFill/>
                </a:ln>
                <a:solidFill>
                  <a:schemeClr val="bg1"/>
                </a:solidFill>
                <a:effectLst/>
                <a:uLnTx/>
                <a:uFillTx/>
                <a:latin typeface="+mj-ea"/>
                <a:ea typeface="+mj-ea"/>
                <a:cs typeface="+mn-ea"/>
                <a:sym typeface="+mn-lt"/>
              </a:endParaRPr>
            </a:p>
          </p:txBody>
        </p:sp>
      </p:grpSp>
      <p:grpSp>
        <p:nvGrpSpPr>
          <p:cNvPr id="19" name="组合 18"/>
          <p:cNvGrpSpPr/>
          <p:nvPr/>
        </p:nvGrpSpPr>
        <p:grpSpPr>
          <a:xfrm>
            <a:off x="7402397" y="5003093"/>
            <a:ext cx="810266" cy="810266"/>
            <a:chOff x="7402397" y="5003093"/>
            <a:chExt cx="810266" cy="810266"/>
          </a:xfrm>
          <a:solidFill>
            <a:schemeClr val="accent6"/>
          </a:solidFill>
        </p:grpSpPr>
        <p:sp>
          <p:nvSpPr>
            <p:cNvPr id="20" name="椭圆 19"/>
            <p:cNvSpPr/>
            <p:nvPr/>
          </p:nvSpPr>
          <p:spPr>
            <a:xfrm>
              <a:off x="7402397" y="5003093"/>
              <a:ext cx="810266" cy="8102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bg1"/>
                </a:solidFill>
                <a:effectLst/>
                <a:uLnTx/>
                <a:uFillTx/>
                <a:latin typeface="+mj-ea"/>
                <a:ea typeface="+mj-ea"/>
                <a:cs typeface="+mn-ea"/>
                <a:sym typeface="+mn-lt"/>
              </a:endParaRPr>
            </a:p>
          </p:txBody>
        </p:sp>
        <p:sp>
          <p:nvSpPr>
            <p:cNvPr id="21" name="矩形 20"/>
            <p:cNvSpPr/>
            <p:nvPr/>
          </p:nvSpPr>
          <p:spPr>
            <a:xfrm>
              <a:off x="7599653" y="5106980"/>
              <a:ext cx="465192" cy="584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3200" b="1" i="0" u="none" strike="noStrike" kern="0" cap="none" spc="0" normalizeH="0" baseline="0" noProof="0" dirty="0">
                  <a:ln>
                    <a:noFill/>
                  </a:ln>
                  <a:solidFill>
                    <a:schemeClr val="bg1"/>
                  </a:solidFill>
                  <a:effectLst/>
                  <a:uLnTx/>
                  <a:uFillTx/>
                  <a:latin typeface="+mj-ea"/>
                  <a:ea typeface="+mj-ea"/>
                  <a:cs typeface="+mn-ea"/>
                  <a:sym typeface="+mn-lt"/>
                </a:rPr>
                <a:t>B</a:t>
              </a:r>
              <a:endParaRPr kumimoji="0" lang="zh-CN" altLang="en-US" sz="3200" b="1" i="0" u="none" strike="noStrike" kern="0" cap="none" spc="0" normalizeH="0" baseline="0" noProof="0" dirty="0">
                <a:ln>
                  <a:noFill/>
                </a:ln>
                <a:solidFill>
                  <a:schemeClr val="bg1"/>
                </a:solidFill>
                <a:effectLst/>
                <a:uLnTx/>
                <a:uFillTx/>
                <a:latin typeface="+mj-ea"/>
                <a:ea typeface="+mj-ea"/>
                <a:cs typeface="+mn-ea"/>
                <a:sym typeface="+mn-lt"/>
              </a:endParaRPr>
            </a:p>
          </p:txBody>
        </p:sp>
      </p:grpSp>
      <p:grpSp>
        <p:nvGrpSpPr>
          <p:cNvPr id="22" name="组合 21"/>
          <p:cNvGrpSpPr/>
          <p:nvPr/>
        </p:nvGrpSpPr>
        <p:grpSpPr>
          <a:xfrm>
            <a:off x="4070096" y="5016162"/>
            <a:ext cx="810266" cy="810266"/>
            <a:chOff x="4070096" y="5016162"/>
            <a:chExt cx="810266" cy="810266"/>
          </a:xfrm>
          <a:solidFill>
            <a:schemeClr val="accent4"/>
          </a:solidFill>
        </p:grpSpPr>
        <p:sp>
          <p:nvSpPr>
            <p:cNvPr id="23" name="椭圆 22"/>
            <p:cNvSpPr/>
            <p:nvPr/>
          </p:nvSpPr>
          <p:spPr>
            <a:xfrm>
              <a:off x="4070096" y="5016162"/>
              <a:ext cx="810266" cy="8102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bg1"/>
                </a:solidFill>
                <a:effectLst/>
                <a:uLnTx/>
                <a:uFillTx/>
                <a:latin typeface="+mj-ea"/>
                <a:ea typeface="+mj-ea"/>
                <a:cs typeface="+mn-ea"/>
                <a:sym typeface="+mn-lt"/>
              </a:endParaRPr>
            </a:p>
          </p:txBody>
        </p:sp>
        <p:sp>
          <p:nvSpPr>
            <p:cNvPr id="24" name="矩形 23"/>
            <p:cNvSpPr/>
            <p:nvPr/>
          </p:nvSpPr>
          <p:spPr>
            <a:xfrm>
              <a:off x="4211286" y="5125077"/>
              <a:ext cx="460382" cy="584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3200" b="1" i="0" u="none" strike="noStrike" kern="0" cap="none" spc="0" normalizeH="0" baseline="0" noProof="0" dirty="0">
                  <a:ln>
                    <a:noFill/>
                  </a:ln>
                  <a:solidFill>
                    <a:schemeClr val="bg1"/>
                  </a:solidFill>
                  <a:effectLst/>
                  <a:uLnTx/>
                  <a:uFillTx/>
                  <a:latin typeface="+mj-ea"/>
                  <a:ea typeface="+mj-ea"/>
                  <a:cs typeface="+mn-ea"/>
                  <a:sym typeface="+mn-lt"/>
                </a:rPr>
                <a:t>C</a:t>
              </a:r>
              <a:endParaRPr kumimoji="0" lang="zh-CN" altLang="en-US" sz="3200" b="1" i="0" u="none" strike="noStrike" kern="0" cap="none" spc="0" normalizeH="0" baseline="0" noProof="0" dirty="0">
                <a:ln>
                  <a:noFill/>
                </a:ln>
                <a:solidFill>
                  <a:schemeClr val="bg1"/>
                </a:solidFill>
                <a:effectLst/>
                <a:uLnTx/>
                <a:uFillTx/>
                <a:latin typeface="+mj-ea"/>
                <a:ea typeface="+mj-ea"/>
                <a:cs typeface="+mn-ea"/>
                <a:sym typeface="+mn-lt"/>
              </a:endParaRPr>
            </a:p>
          </p:txBody>
        </p:sp>
      </p:grpSp>
      <p:sp>
        <p:nvSpPr>
          <p:cNvPr id="26" name="椭圆 25"/>
          <p:cNvSpPr/>
          <p:nvPr/>
        </p:nvSpPr>
        <p:spPr>
          <a:xfrm>
            <a:off x="5932231" y="4435851"/>
            <a:ext cx="488440" cy="488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bg1"/>
              </a:solidFill>
              <a:effectLst/>
              <a:uLnTx/>
              <a:uFillTx/>
              <a:latin typeface="+mj-ea"/>
              <a:ea typeface="+mj-ea"/>
              <a:cs typeface="+mn-ea"/>
              <a:sym typeface="+mn-lt"/>
            </a:endParaRPr>
          </a:p>
        </p:txBody>
      </p:sp>
      <p:grpSp>
        <p:nvGrpSpPr>
          <p:cNvPr id="28" name="组合 27">
            <a:extLst>
              <a:ext uri="{FF2B5EF4-FFF2-40B4-BE49-F238E27FC236}">
                <a16:creationId xmlns:a16="http://schemas.microsoft.com/office/drawing/2014/main" id="{F0038F55-B561-4AC1-8F21-208C6555E532}"/>
              </a:ext>
            </a:extLst>
          </p:cNvPr>
          <p:cNvGrpSpPr/>
          <p:nvPr/>
        </p:nvGrpSpPr>
        <p:grpSpPr>
          <a:xfrm>
            <a:off x="660400" y="684113"/>
            <a:ext cx="3807968" cy="405821"/>
            <a:chOff x="641985" y="219027"/>
            <a:chExt cx="3807968" cy="405821"/>
          </a:xfrm>
        </p:grpSpPr>
        <p:sp>
          <p:nvSpPr>
            <p:cNvPr id="29" name="infographic-diagram_15452">
              <a:extLst>
                <a:ext uri="{FF2B5EF4-FFF2-40B4-BE49-F238E27FC236}">
                  <a16:creationId xmlns:a16="http://schemas.microsoft.com/office/drawing/2014/main" id="{FA1A0F23-7A72-431A-B8FC-3A5BF2FDC33A}"/>
                </a:ext>
              </a:extLst>
            </p:cNvPr>
            <p:cNvSpPr/>
            <p:nvPr/>
          </p:nvSpPr>
          <p:spPr>
            <a:xfrm>
              <a:off x="641985" y="219027"/>
              <a:ext cx="310068" cy="332606"/>
            </a:xfrm>
            <a:custGeom>
              <a:avLst/>
              <a:gdLst>
                <a:gd name="connsiteX0" fmla="*/ 121763 h 600884"/>
                <a:gd name="connsiteY0" fmla="*/ 121763 h 600884"/>
                <a:gd name="connsiteX1" fmla="*/ 121763 h 600884"/>
                <a:gd name="connsiteY1" fmla="*/ 121763 h 600884"/>
                <a:gd name="connsiteX2" fmla="*/ 121763 h 600884"/>
                <a:gd name="connsiteY2" fmla="*/ 121763 h 600884"/>
                <a:gd name="connsiteX3" fmla="*/ 121763 h 600884"/>
                <a:gd name="connsiteY3" fmla="*/ 121763 h 600884"/>
                <a:gd name="connsiteX4" fmla="*/ 121763 h 600884"/>
                <a:gd name="connsiteY4" fmla="*/ 121763 h 600884"/>
                <a:gd name="connsiteX5" fmla="*/ 121763 h 600884"/>
                <a:gd name="connsiteY5" fmla="*/ 121763 h 600884"/>
                <a:gd name="connsiteX6" fmla="*/ 121763 h 600884"/>
                <a:gd name="connsiteY6" fmla="*/ 121763 h 600884"/>
                <a:gd name="connsiteX7" fmla="*/ 121763 h 600884"/>
                <a:gd name="connsiteY7" fmla="*/ 121763 h 600884"/>
                <a:gd name="connsiteX8" fmla="*/ 121763 h 600884"/>
                <a:gd name="connsiteY8" fmla="*/ 121763 h 600884"/>
                <a:gd name="connsiteX9" fmla="*/ 121763 h 600884"/>
                <a:gd name="connsiteY9" fmla="*/ 121763 h 600884"/>
                <a:gd name="connsiteX10" fmla="*/ 121763 h 600884"/>
                <a:gd name="connsiteY10" fmla="*/ 121763 h 600884"/>
                <a:gd name="connsiteX11" fmla="*/ 121763 h 600884"/>
                <a:gd name="connsiteY11" fmla="*/ 121763 h 600884"/>
                <a:gd name="connsiteX12" fmla="*/ 121763 h 600884"/>
                <a:gd name="connsiteY12" fmla="*/ 121763 h 600884"/>
                <a:gd name="connsiteX13" fmla="*/ 121763 h 600884"/>
                <a:gd name="connsiteY13" fmla="*/ 121763 h 600884"/>
                <a:gd name="connsiteX14" fmla="*/ 121763 h 600884"/>
                <a:gd name="connsiteY14" fmla="*/ 121763 h 600884"/>
                <a:gd name="connsiteX15" fmla="*/ 121763 h 600884"/>
                <a:gd name="connsiteY15" fmla="*/ 121763 h 600884"/>
                <a:gd name="connsiteX16" fmla="*/ 121763 h 600884"/>
                <a:gd name="connsiteY16" fmla="*/ 121763 h 600884"/>
                <a:gd name="connsiteX17" fmla="*/ 121763 h 600884"/>
                <a:gd name="connsiteY17" fmla="*/ 121763 h 600884"/>
                <a:gd name="connsiteX18" fmla="*/ 121763 h 600884"/>
                <a:gd name="connsiteY18" fmla="*/ 121763 h 600884"/>
                <a:gd name="connsiteX19" fmla="*/ 121763 h 600884"/>
                <a:gd name="connsiteY19" fmla="*/ 121763 h 600884"/>
                <a:gd name="connsiteX20" fmla="*/ 121763 h 600884"/>
                <a:gd name="connsiteY20" fmla="*/ 121763 h 600884"/>
                <a:gd name="connsiteX21" fmla="*/ 121763 h 600884"/>
                <a:gd name="connsiteY21" fmla="*/ 121763 h 600884"/>
                <a:gd name="connsiteX22" fmla="*/ 121763 h 600884"/>
                <a:gd name="connsiteY22" fmla="*/ 121763 h 600884"/>
                <a:gd name="connsiteX23" fmla="*/ 121763 h 600884"/>
                <a:gd name="connsiteY23" fmla="*/ 121763 h 600884"/>
                <a:gd name="connsiteX24" fmla="*/ 121763 h 600884"/>
                <a:gd name="connsiteY24" fmla="*/ 121763 h 600884"/>
                <a:gd name="connsiteX25" fmla="*/ 121763 h 600884"/>
                <a:gd name="connsiteY25" fmla="*/ 121763 h 600884"/>
                <a:gd name="connsiteX26" fmla="*/ 121763 h 600884"/>
                <a:gd name="connsiteY26" fmla="*/ 121763 h 600884"/>
                <a:gd name="connsiteX27" fmla="*/ 121763 h 600884"/>
                <a:gd name="connsiteY27" fmla="*/ 121763 h 600884"/>
                <a:gd name="connsiteX28" fmla="*/ 121763 h 600884"/>
                <a:gd name="connsiteY28" fmla="*/ 121763 h 600884"/>
                <a:gd name="connsiteX29" fmla="*/ 121763 h 600884"/>
                <a:gd name="connsiteY29" fmla="*/ 121763 h 600884"/>
                <a:gd name="connsiteX30" fmla="*/ 121763 h 600884"/>
                <a:gd name="connsiteY30" fmla="*/ 121763 h 600884"/>
                <a:gd name="connsiteX31" fmla="*/ 121763 h 600884"/>
                <a:gd name="connsiteY31" fmla="*/ 121763 h 600884"/>
                <a:gd name="connsiteX32" fmla="*/ 121763 h 600884"/>
                <a:gd name="connsiteY32" fmla="*/ 121763 h 600884"/>
                <a:gd name="connsiteX33" fmla="*/ 121763 h 600884"/>
                <a:gd name="connsiteY33" fmla="*/ 121763 h 6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64989" h="606057">
                  <a:moveTo>
                    <a:pt x="16143" y="573798"/>
                  </a:moveTo>
                  <a:lnTo>
                    <a:pt x="548846" y="573798"/>
                  </a:lnTo>
                  <a:cubicBezTo>
                    <a:pt x="557725" y="573798"/>
                    <a:pt x="564989" y="581056"/>
                    <a:pt x="564989" y="589928"/>
                  </a:cubicBezTo>
                  <a:cubicBezTo>
                    <a:pt x="564989" y="598799"/>
                    <a:pt x="557725" y="606057"/>
                    <a:pt x="548846" y="606057"/>
                  </a:cubicBezTo>
                  <a:lnTo>
                    <a:pt x="16143" y="606057"/>
                  </a:lnTo>
                  <a:cubicBezTo>
                    <a:pt x="7264" y="606057"/>
                    <a:pt x="0" y="598799"/>
                    <a:pt x="0" y="589928"/>
                  </a:cubicBezTo>
                  <a:cubicBezTo>
                    <a:pt x="0" y="581056"/>
                    <a:pt x="7264" y="573798"/>
                    <a:pt x="16143" y="573798"/>
                  </a:cubicBezTo>
                  <a:close/>
                  <a:moveTo>
                    <a:pt x="48465" y="193425"/>
                  </a:moveTo>
                  <a:lnTo>
                    <a:pt x="125915" y="193425"/>
                  </a:lnTo>
                  <a:cubicBezTo>
                    <a:pt x="144471" y="193425"/>
                    <a:pt x="158186" y="207932"/>
                    <a:pt x="158186" y="225663"/>
                  </a:cubicBezTo>
                  <a:lnTo>
                    <a:pt x="158186" y="507746"/>
                  </a:lnTo>
                  <a:cubicBezTo>
                    <a:pt x="158186" y="525477"/>
                    <a:pt x="144471" y="539984"/>
                    <a:pt x="125915" y="539984"/>
                  </a:cubicBezTo>
                  <a:lnTo>
                    <a:pt x="48465" y="539984"/>
                  </a:lnTo>
                  <a:cubicBezTo>
                    <a:pt x="30716" y="539984"/>
                    <a:pt x="16194" y="525477"/>
                    <a:pt x="16194" y="507746"/>
                  </a:cubicBezTo>
                  <a:lnTo>
                    <a:pt x="16194" y="225663"/>
                  </a:lnTo>
                  <a:cubicBezTo>
                    <a:pt x="16194" y="207932"/>
                    <a:pt x="30716" y="193425"/>
                    <a:pt x="48465" y="193425"/>
                  </a:cubicBezTo>
                  <a:close/>
                  <a:moveTo>
                    <a:pt x="447906" y="107142"/>
                  </a:moveTo>
                  <a:lnTo>
                    <a:pt x="526217" y="107142"/>
                  </a:lnTo>
                  <a:cubicBezTo>
                    <a:pt x="543979" y="107142"/>
                    <a:pt x="558511" y="121651"/>
                    <a:pt x="558511" y="139384"/>
                  </a:cubicBezTo>
                  <a:lnTo>
                    <a:pt x="558511" y="507742"/>
                  </a:lnTo>
                  <a:cubicBezTo>
                    <a:pt x="558511" y="525475"/>
                    <a:pt x="543979" y="539984"/>
                    <a:pt x="526217" y="539984"/>
                  </a:cubicBezTo>
                  <a:lnTo>
                    <a:pt x="447906" y="539984"/>
                  </a:lnTo>
                  <a:cubicBezTo>
                    <a:pt x="430144" y="539984"/>
                    <a:pt x="415612" y="525475"/>
                    <a:pt x="415612" y="507742"/>
                  </a:cubicBezTo>
                  <a:lnTo>
                    <a:pt x="415612" y="139384"/>
                  </a:lnTo>
                  <a:cubicBezTo>
                    <a:pt x="415612" y="121651"/>
                    <a:pt x="430144" y="107142"/>
                    <a:pt x="447906" y="107142"/>
                  </a:cubicBezTo>
                  <a:close/>
                  <a:moveTo>
                    <a:pt x="246967" y="0"/>
                  </a:moveTo>
                  <a:lnTo>
                    <a:pt x="325278" y="0"/>
                  </a:lnTo>
                  <a:cubicBezTo>
                    <a:pt x="343040" y="0"/>
                    <a:pt x="357572" y="14507"/>
                    <a:pt x="357572" y="32238"/>
                  </a:cubicBezTo>
                  <a:lnTo>
                    <a:pt x="357572" y="507746"/>
                  </a:lnTo>
                  <a:cubicBezTo>
                    <a:pt x="357572" y="525477"/>
                    <a:pt x="343040" y="539984"/>
                    <a:pt x="325278" y="539984"/>
                  </a:cubicBezTo>
                  <a:lnTo>
                    <a:pt x="246967" y="539984"/>
                  </a:lnTo>
                  <a:cubicBezTo>
                    <a:pt x="229205" y="539984"/>
                    <a:pt x="214673" y="525477"/>
                    <a:pt x="214673" y="507746"/>
                  </a:cubicBezTo>
                  <a:lnTo>
                    <a:pt x="214673" y="32238"/>
                  </a:lnTo>
                  <a:cubicBezTo>
                    <a:pt x="214673" y="14507"/>
                    <a:pt x="229205" y="0"/>
                    <a:pt x="2469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j-ea"/>
                <a:ea typeface="+mj-ea"/>
              </a:endParaRPr>
            </a:p>
          </p:txBody>
        </p:sp>
        <p:sp>
          <p:nvSpPr>
            <p:cNvPr id="30" name="文本框 29">
              <a:extLst>
                <a:ext uri="{FF2B5EF4-FFF2-40B4-BE49-F238E27FC236}">
                  <a16:creationId xmlns:a16="http://schemas.microsoft.com/office/drawing/2014/main" id="{88D832D3-C260-4F57-92F8-9581C85F8E46}"/>
                </a:ext>
              </a:extLst>
            </p:cNvPr>
            <p:cNvSpPr txBox="1"/>
            <p:nvPr/>
          </p:nvSpPr>
          <p:spPr>
            <a:xfrm>
              <a:off x="941432" y="224738"/>
              <a:ext cx="1377696" cy="400110"/>
            </a:xfrm>
            <a:prstGeom prst="rect">
              <a:avLst/>
            </a:prstGeom>
            <a:noFill/>
          </p:spPr>
          <p:txBody>
            <a:bodyPr wrap="square" rtlCol="0">
              <a:spAutoFit/>
            </a:bodyPr>
            <a:lstStyle/>
            <a:p>
              <a:r>
                <a:rPr lang="zh-CN" altLang="en-US" sz="2000" b="1" dirty="0">
                  <a:solidFill>
                    <a:schemeClr val="bg1"/>
                  </a:solidFill>
                  <a:effectLst>
                    <a:outerShdw blurRad="50800" dist="38100" dir="2700000" algn="tl" rotWithShape="0">
                      <a:prstClr val="black">
                        <a:alpha val="40000"/>
                      </a:prstClr>
                    </a:outerShdw>
                  </a:effectLst>
                  <a:latin typeface="+mj-ea"/>
                  <a:ea typeface="+mj-ea"/>
                </a:rPr>
                <a:t>新年计划</a:t>
              </a:r>
            </a:p>
          </p:txBody>
        </p:sp>
        <p:sp>
          <p:nvSpPr>
            <p:cNvPr id="35" name="文本框 34">
              <a:extLst>
                <a:ext uri="{FF2B5EF4-FFF2-40B4-BE49-F238E27FC236}">
                  <a16:creationId xmlns:a16="http://schemas.microsoft.com/office/drawing/2014/main" id="{3F123F5D-CF8E-4938-BEA1-FA21A33C7E97}"/>
                </a:ext>
              </a:extLst>
            </p:cNvPr>
            <p:cNvSpPr txBox="1"/>
            <p:nvPr/>
          </p:nvSpPr>
          <p:spPr>
            <a:xfrm>
              <a:off x="2024071" y="265210"/>
              <a:ext cx="2425882" cy="307777"/>
            </a:xfrm>
            <a:prstGeom prst="rect">
              <a:avLst/>
            </a:prstGeom>
            <a:noFill/>
          </p:spPr>
          <p:txBody>
            <a:bodyPr wrap="square" rtlCol="0">
              <a:spAutoFit/>
            </a:bodyPr>
            <a:lstStyle/>
            <a:p>
              <a:r>
                <a:rPr lang="en-US" altLang="zh-CN" sz="1400" dirty="0">
                  <a:solidFill>
                    <a:schemeClr val="bg1"/>
                  </a:solidFill>
                  <a:effectLst>
                    <a:outerShdw blurRad="50800" dist="38100" dir="2700000" algn="tl" rotWithShape="0">
                      <a:prstClr val="black">
                        <a:alpha val="40000"/>
                      </a:prstClr>
                    </a:outerShdw>
                  </a:effectLst>
                  <a:latin typeface="+mn-ea"/>
                </a:rPr>
                <a:t>NEW YEAR PLAN </a:t>
              </a:r>
            </a:p>
          </p:txBody>
        </p:sp>
      </p:grpSp>
      <p:sp>
        <p:nvSpPr>
          <p:cNvPr id="36" name="弧形 35">
            <a:extLst>
              <a:ext uri="{FF2B5EF4-FFF2-40B4-BE49-F238E27FC236}">
                <a16:creationId xmlns:a16="http://schemas.microsoft.com/office/drawing/2014/main" id="{4C0C0525-1A0C-4C18-8026-D99E87F5BA3B}"/>
              </a:ext>
            </a:extLst>
          </p:cNvPr>
          <p:cNvSpPr>
            <a:spLocks/>
          </p:cNvSpPr>
          <p:nvPr/>
        </p:nvSpPr>
        <p:spPr>
          <a:xfrm>
            <a:off x="787147" y="2084355"/>
            <a:ext cx="1158040" cy="1158040"/>
          </a:xfrm>
          <a:prstGeom prst="arc">
            <a:avLst>
              <a:gd name="adj1" fmla="val 16200000"/>
              <a:gd name="adj2" fmla="val 10173267"/>
            </a:avLst>
          </a:prstGeom>
          <a:ln w="1016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sz="1600">
              <a:solidFill>
                <a:schemeClr val="tx2">
                  <a:lumMod val="10000"/>
                  <a:lumOff val="90000"/>
                </a:schemeClr>
              </a:solidFill>
            </a:endParaRPr>
          </a:p>
        </p:txBody>
      </p:sp>
      <p:sp>
        <p:nvSpPr>
          <p:cNvPr id="37" name="文本框 36">
            <a:extLst>
              <a:ext uri="{FF2B5EF4-FFF2-40B4-BE49-F238E27FC236}">
                <a16:creationId xmlns:a16="http://schemas.microsoft.com/office/drawing/2014/main" id="{E1399796-43B6-46AE-B6FC-6EA039A04687}"/>
              </a:ext>
            </a:extLst>
          </p:cNvPr>
          <p:cNvSpPr txBox="1"/>
          <p:nvPr/>
        </p:nvSpPr>
        <p:spPr>
          <a:xfrm>
            <a:off x="787147" y="2443306"/>
            <a:ext cx="1158040" cy="440138"/>
          </a:xfrm>
          <a:prstGeom prst="rect">
            <a:avLst/>
          </a:prstGeom>
          <a:noFill/>
        </p:spPr>
        <p:txBody>
          <a:bodyPr wrap="square" rtlCol="0">
            <a:noAutofit/>
          </a:bodyPr>
          <a:lstStyle/>
          <a:p>
            <a:pPr algn="ctr"/>
            <a:r>
              <a:rPr lang="en-US" altLang="zh-CN" sz="2400" dirty="0">
                <a:solidFill>
                  <a:schemeClr val="bg1"/>
                </a:solidFill>
                <a:latin typeface="+mj-lt"/>
              </a:rPr>
              <a:t>18%</a:t>
            </a:r>
            <a:endParaRPr lang="zh-CN" altLang="en-US" sz="2400" dirty="0">
              <a:solidFill>
                <a:schemeClr val="bg1"/>
              </a:solidFill>
              <a:latin typeface="+mj-lt"/>
            </a:endParaRPr>
          </a:p>
        </p:txBody>
      </p:sp>
      <p:sp>
        <p:nvSpPr>
          <p:cNvPr id="38" name="文本框 37">
            <a:extLst>
              <a:ext uri="{FF2B5EF4-FFF2-40B4-BE49-F238E27FC236}">
                <a16:creationId xmlns:a16="http://schemas.microsoft.com/office/drawing/2014/main" id="{8EF0B9F1-FC7A-4025-8F5E-2489497999C1}"/>
              </a:ext>
            </a:extLst>
          </p:cNvPr>
          <p:cNvSpPr txBox="1"/>
          <p:nvPr/>
        </p:nvSpPr>
        <p:spPr>
          <a:xfrm>
            <a:off x="610029" y="3544949"/>
            <a:ext cx="1512276" cy="396583"/>
          </a:xfrm>
          <a:prstGeom prst="rect">
            <a:avLst/>
          </a:prstGeom>
          <a:noFill/>
        </p:spPr>
        <p:txBody>
          <a:bodyPr wrap="square" rtlCol="0">
            <a:noAutofit/>
          </a:bodyPr>
          <a:lstStyle/>
          <a:p>
            <a:pPr algn="ctr"/>
            <a:r>
              <a:rPr lang="zh-CN" altLang="en-US" dirty="0">
                <a:solidFill>
                  <a:schemeClr val="tx2">
                    <a:lumMod val="10000"/>
                    <a:lumOff val="90000"/>
                  </a:schemeClr>
                </a:solidFill>
                <a:latin typeface="+mj-ea"/>
                <a:ea typeface="+mj-ea"/>
              </a:rPr>
              <a:t>产品</a:t>
            </a:r>
            <a:r>
              <a:rPr lang="en-US" altLang="zh-CN" dirty="0">
                <a:solidFill>
                  <a:schemeClr val="tx2">
                    <a:lumMod val="10000"/>
                    <a:lumOff val="90000"/>
                  </a:schemeClr>
                </a:solidFill>
                <a:latin typeface="+mj-ea"/>
                <a:ea typeface="+mj-ea"/>
              </a:rPr>
              <a:t>A</a:t>
            </a:r>
            <a:endParaRPr lang="zh-CN" altLang="en-US" dirty="0">
              <a:solidFill>
                <a:schemeClr val="tx2">
                  <a:lumMod val="10000"/>
                  <a:lumOff val="90000"/>
                </a:schemeClr>
              </a:solidFill>
              <a:latin typeface="+mj-ea"/>
              <a:ea typeface="+mj-ea"/>
            </a:endParaRPr>
          </a:p>
        </p:txBody>
      </p:sp>
      <p:sp>
        <p:nvSpPr>
          <p:cNvPr id="39" name="弧形 38">
            <a:extLst>
              <a:ext uri="{FF2B5EF4-FFF2-40B4-BE49-F238E27FC236}">
                <a16:creationId xmlns:a16="http://schemas.microsoft.com/office/drawing/2014/main" id="{BC8124E0-0FD0-4367-8072-9BD38302DC36}"/>
              </a:ext>
            </a:extLst>
          </p:cNvPr>
          <p:cNvSpPr>
            <a:spLocks/>
          </p:cNvSpPr>
          <p:nvPr/>
        </p:nvSpPr>
        <p:spPr>
          <a:xfrm>
            <a:off x="10246813" y="2084355"/>
            <a:ext cx="1158040" cy="1158040"/>
          </a:xfrm>
          <a:prstGeom prst="arc">
            <a:avLst>
              <a:gd name="adj1" fmla="val 16200000"/>
              <a:gd name="adj2" fmla="val 10173267"/>
            </a:avLst>
          </a:prstGeom>
          <a:ln w="1016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sz="1600">
              <a:solidFill>
                <a:schemeClr val="tx2">
                  <a:lumMod val="10000"/>
                  <a:lumOff val="90000"/>
                </a:schemeClr>
              </a:solidFill>
            </a:endParaRPr>
          </a:p>
        </p:txBody>
      </p:sp>
      <p:sp>
        <p:nvSpPr>
          <p:cNvPr id="40" name="文本框 39">
            <a:extLst>
              <a:ext uri="{FF2B5EF4-FFF2-40B4-BE49-F238E27FC236}">
                <a16:creationId xmlns:a16="http://schemas.microsoft.com/office/drawing/2014/main" id="{434FBFD7-9E94-468A-8759-4688ACF9FE5E}"/>
              </a:ext>
            </a:extLst>
          </p:cNvPr>
          <p:cNvSpPr txBox="1"/>
          <p:nvPr/>
        </p:nvSpPr>
        <p:spPr>
          <a:xfrm>
            <a:off x="10246813" y="2443306"/>
            <a:ext cx="1158040" cy="440138"/>
          </a:xfrm>
          <a:prstGeom prst="rect">
            <a:avLst/>
          </a:prstGeom>
          <a:noFill/>
        </p:spPr>
        <p:txBody>
          <a:bodyPr wrap="square" rtlCol="0">
            <a:noAutofit/>
          </a:bodyPr>
          <a:lstStyle/>
          <a:p>
            <a:pPr algn="ctr"/>
            <a:r>
              <a:rPr lang="en-US" altLang="zh-CN" sz="2400" dirty="0">
                <a:solidFill>
                  <a:schemeClr val="bg1"/>
                </a:solidFill>
                <a:latin typeface="+mj-lt"/>
              </a:rPr>
              <a:t>29%</a:t>
            </a:r>
            <a:endParaRPr lang="zh-CN" altLang="en-US" sz="2400" dirty="0">
              <a:solidFill>
                <a:schemeClr val="bg1"/>
              </a:solidFill>
              <a:latin typeface="+mj-lt"/>
            </a:endParaRPr>
          </a:p>
        </p:txBody>
      </p:sp>
      <p:sp>
        <p:nvSpPr>
          <p:cNvPr id="41" name="文本框 40">
            <a:extLst>
              <a:ext uri="{FF2B5EF4-FFF2-40B4-BE49-F238E27FC236}">
                <a16:creationId xmlns:a16="http://schemas.microsoft.com/office/drawing/2014/main" id="{7737CBBA-10B6-4DE4-A3EB-23B3E0088F3F}"/>
              </a:ext>
            </a:extLst>
          </p:cNvPr>
          <p:cNvSpPr txBox="1"/>
          <p:nvPr/>
        </p:nvSpPr>
        <p:spPr>
          <a:xfrm>
            <a:off x="10069695" y="3544949"/>
            <a:ext cx="1512276" cy="396583"/>
          </a:xfrm>
          <a:prstGeom prst="rect">
            <a:avLst/>
          </a:prstGeom>
          <a:noFill/>
        </p:spPr>
        <p:txBody>
          <a:bodyPr wrap="square" rtlCol="0">
            <a:noAutofit/>
          </a:bodyPr>
          <a:lstStyle/>
          <a:p>
            <a:pPr algn="ctr"/>
            <a:r>
              <a:rPr lang="zh-CN" altLang="en-US" dirty="0">
                <a:solidFill>
                  <a:schemeClr val="tx2">
                    <a:lumMod val="10000"/>
                    <a:lumOff val="90000"/>
                  </a:schemeClr>
                </a:solidFill>
                <a:latin typeface="+mj-ea"/>
                <a:ea typeface="+mj-ea"/>
              </a:rPr>
              <a:t>产品</a:t>
            </a:r>
            <a:r>
              <a:rPr lang="en-US" altLang="zh-CN" dirty="0">
                <a:solidFill>
                  <a:schemeClr val="tx2">
                    <a:lumMod val="10000"/>
                    <a:lumOff val="90000"/>
                  </a:schemeClr>
                </a:solidFill>
                <a:latin typeface="+mj-ea"/>
                <a:ea typeface="+mj-ea"/>
              </a:rPr>
              <a:t>B</a:t>
            </a:r>
            <a:endParaRPr lang="zh-CN" altLang="en-US" dirty="0">
              <a:solidFill>
                <a:schemeClr val="tx2">
                  <a:lumMod val="10000"/>
                  <a:lumOff val="90000"/>
                </a:schemeClr>
              </a:solidFill>
              <a:latin typeface="+mj-ea"/>
              <a:ea typeface="+mj-ea"/>
            </a:endParaRPr>
          </a:p>
        </p:txBody>
      </p:sp>
    </p:spTree>
    <p:extLst>
      <p:ext uri="{BB962C8B-B14F-4D97-AF65-F5344CB8AC3E}">
        <p14:creationId xmlns:p14="http://schemas.microsoft.com/office/powerpoint/2010/main" val="3196258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bject 3" descr="preencoded.png">
            <a:extLst>
              <a:ext uri="{FF2B5EF4-FFF2-40B4-BE49-F238E27FC236}">
                <a16:creationId xmlns:a16="http://schemas.microsoft.com/office/drawing/2014/main" id="{D413816D-37B3-4540-9DC4-E90AFFF73B88}"/>
              </a:ext>
            </a:extLst>
          </p:cNvPr>
          <p:cNvSpPr/>
          <p:nvPr/>
        </p:nvSpPr>
        <p:spPr>
          <a:xfrm>
            <a:off x="3643086" y="2031585"/>
            <a:ext cx="2162628" cy="3448050"/>
          </a:xfrm>
          <a:custGeom>
            <a:avLst/>
            <a:gdLst>
              <a:gd name="connsiteX0" fmla="*/ 10458450 w 10648950"/>
              <a:gd name="connsiteY0" fmla="*/ 0 h 3448050"/>
              <a:gd name="connsiteX1" fmla="*/ 10648950 w 10648950"/>
              <a:gd name="connsiteY1" fmla="*/ 0 h 3448050"/>
              <a:gd name="connsiteX2" fmla="*/ 10648950 w 10648950"/>
              <a:gd name="connsiteY2" fmla="*/ 3448050 h 3448050"/>
              <a:gd name="connsiteX3" fmla="*/ 10458450 w 10648950"/>
              <a:gd name="connsiteY3" fmla="*/ 3448050 h 3448050"/>
              <a:gd name="connsiteX4" fmla="*/ 190500 w 10648950"/>
              <a:gd name="connsiteY4" fmla="*/ 3448050 h 3448050"/>
              <a:gd name="connsiteX5" fmla="*/ 0 w 10648950"/>
              <a:gd name="connsiteY5" fmla="*/ 3448050 h 3448050"/>
              <a:gd name="connsiteX6" fmla="*/ 0 w 10648950"/>
              <a:gd name="connsiteY6" fmla="*/ 0 h 3448050"/>
              <a:gd name="connsiteX7" fmla="*/ 190500 w 10648950"/>
              <a:gd name="connsiteY7" fmla="*/ 0 h 344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48950" h="3448050">
                <a:moveTo>
                  <a:pt x="10458450" y="0"/>
                </a:moveTo>
                <a:cubicBezTo>
                  <a:pt x="10563660" y="0"/>
                  <a:pt x="10648950" y="0"/>
                  <a:pt x="10648950" y="0"/>
                </a:cubicBezTo>
                <a:lnTo>
                  <a:pt x="10648950" y="3448050"/>
                </a:lnTo>
                <a:cubicBezTo>
                  <a:pt x="10648950" y="3448050"/>
                  <a:pt x="10563660" y="3448050"/>
                  <a:pt x="10458450" y="3448050"/>
                </a:cubicBezTo>
                <a:lnTo>
                  <a:pt x="190500" y="3448050"/>
                </a:lnTo>
                <a:cubicBezTo>
                  <a:pt x="85290" y="3448050"/>
                  <a:pt x="0" y="3448050"/>
                  <a:pt x="0" y="3448050"/>
                </a:cubicBezTo>
                <a:lnTo>
                  <a:pt x="0" y="0"/>
                </a:lnTo>
                <a:cubicBezTo>
                  <a:pt x="0" y="0"/>
                  <a:pt x="85290" y="0"/>
                  <a:pt x="190500" y="0"/>
                </a:cubicBezTo>
                <a:close/>
              </a:path>
            </a:pathLst>
          </a:custGeom>
          <a:solidFill>
            <a:srgbClr val="35415C"/>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3" name="Object 3" descr="preencoded.png">
            <a:extLst>
              <a:ext uri="{FF2B5EF4-FFF2-40B4-BE49-F238E27FC236}">
                <a16:creationId xmlns:a16="http://schemas.microsoft.com/office/drawing/2014/main" id="{D40D07D7-3246-4E1D-A77F-DF4D49B6C0DE}"/>
              </a:ext>
            </a:extLst>
          </p:cNvPr>
          <p:cNvSpPr/>
          <p:nvPr/>
        </p:nvSpPr>
        <p:spPr>
          <a:xfrm>
            <a:off x="899886" y="2031585"/>
            <a:ext cx="2162628" cy="3448050"/>
          </a:xfrm>
          <a:custGeom>
            <a:avLst/>
            <a:gdLst>
              <a:gd name="connsiteX0" fmla="*/ 10458450 w 10648950"/>
              <a:gd name="connsiteY0" fmla="*/ 0 h 3448050"/>
              <a:gd name="connsiteX1" fmla="*/ 10648950 w 10648950"/>
              <a:gd name="connsiteY1" fmla="*/ 0 h 3448050"/>
              <a:gd name="connsiteX2" fmla="*/ 10648950 w 10648950"/>
              <a:gd name="connsiteY2" fmla="*/ 3448050 h 3448050"/>
              <a:gd name="connsiteX3" fmla="*/ 10458450 w 10648950"/>
              <a:gd name="connsiteY3" fmla="*/ 3448050 h 3448050"/>
              <a:gd name="connsiteX4" fmla="*/ 190500 w 10648950"/>
              <a:gd name="connsiteY4" fmla="*/ 3448050 h 3448050"/>
              <a:gd name="connsiteX5" fmla="*/ 0 w 10648950"/>
              <a:gd name="connsiteY5" fmla="*/ 3448050 h 3448050"/>
              <a:gd name="connsiteX6" fmla="*/ 0 w 10648950"/>
              <a:gd name="connsiteY6" fmla="*/ 0 h 3448050"/>
              <a:gd name="connsiteX7" fmla="*/ 190500 w 10648950"/>
              <a:gd name="connsiteY7" fmla="*/ 0 h 344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48950" h="3448050">
                <a:moveTo>
                  <a:pt x="10458450" y="0"/>
                </a:moveTo>
                <a:cubicBezTo>
                  <a:pt x="10563660" y="0"/>
                  <a:pt x="10648950" y="0"/>
                  <a:pt x="10648950" y="0"/>
                </a:cubicBezTo>
                <a:lnTo>
                  <a:pt x="10648950" y="3448050"/>
                </a:lnTo>
                <a:cubicBezTo>
                  <a:pt x="10648950" y="3448050"/>
                  <a:pt x="10563660" y="3448050"/>
                  <a:pt x="10458450" y="3448050"/>
                </a:cubicBezTo>
                <a:lnTo>
                  <a:pt x="190500" y="3448050"/>
                </a:lnTo>
                <a:cubicBezTo>
                  <a:pt x="85290" y="3448050"/>
                  <a:pt x="0" y="3448050"/>
                  <a:pt x="0" y="3448050"/>
                </a:cubicBezTo>
                <a:lnTo>
                  <a:pt x="0" y="0"/>
                </a:lnTo>
                <a:cubicBezTo>
                  <a:pt x="0" y="0"/>
                  <a:pt x="85290" y="0"/>
                  <a:pt x="190500" y="0"/>
                </a:cubicBezTo>
                <a:close/>
              </a:path>
            </a:pathLst>
          </a:custGeom>
          <a:solidFill>
            <a:srgbClr val="35415C"/>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4" name="Object 3" descr="preencoded.png">
            <a:extLst>
              <a:ext uri="{FF2B5EF4-FFF2-40B4-BE49-F238E27FC236}">
                <a16:creationId xmlns:a16="http://schemas.microsoft.com/office/drawing/2014/main" id="{DFC43D77-9890-43EF-90D2-D30D0B90C93E}"/>
              </a:ext>
            </a:extLst>
          </p:cNvPr>
          <p:cNvSpPr/>
          <p:nvPr/>
        </p:nvSpPr>
        <p:spPr>
          <a:xfrm>
            <a:off x="9129486" y="2031585"/>
            <a:ext cx="2162628" cy="3448050"/>
          </a:xfrm>
          <a:custGeom>
            <a:avLst/>
            <a:gdLst>
              <a:gd name="connsiteX0" fmla="*/ 10458450 w 10648950"/>
              <a:gd name="connsiteY0" fmla="*/ 0 h 3448050"/>
              <a:gd name="connsiteX1" fmla="*/ 10648950 w 10648950"/>
              <a:gd name="connsiteY1" fmla="*/ 0 h 3448050"/>
              <a:gd name="connsiteX2" fmla="*/ 10648950 w 10648950"/>
              <a:gd name="connsiteY2" fmla="*/ 3448050 h 3448050"/>
              <a:gd name="connsiteX3" fmla="*/ 10458450 w 10648950"/>
              <a:gd name="connsiteY3" fmla="*/ 3448050 h 3448050"/>
              <a:gd name="connsiteX4" fmla="*/ 190500 w 10648950"/>
              <a:gd name="connsiteY4" fmla="*/ 3448050 h 3448050"/>
              <a:gd name="connsiteX5" fmla="*/ 0 w 10648950"/>
              <a:gd name="connsiteY5" fmla="*/ 3448050 h 3448050"/>
              <a:gd name="connsiteX6" fmla="*/ 0 w 10648950"/>
              <a:gd name="connsiteY6" fmla="*/ 0 h 3448050"/>
              <a:gd name="connsiteX7" fmla="*/ 190500 w 10648950"/>
              <a:gd name="connsiteY7" fmla="*/ 0 h 344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48950" h="3448050">
                <a:moveTo>
                  <a:pt x="10458450" y="0"/>
                </a:moveTo>
                <a:cubicBezTo>
                  <a:pt x="10563660" y="0"/>
                  <a:pt x="10648950" y="0"/>
                  <a:pt x="10648950" y="0"/>
                </a:cubicBezTo>
                <a:lnTo>
                  <a:pt x="10648950" y="3448050"/>
                </a:lnTo>
                <a:cubicBezTo>
                  <a:pt x="10648950" y="3448050"/>
                  <a:pt x="10563660" y="3448050"/>
                  <a:pt x="10458450" y="3448050"/>
                </a:cubicBezTo>
                <a:lnTo>
                  <a:pt x="190500" y="3448050"/>
                </a:lnTo>
                <a:cubicBezTo>
                  <a:pt x="85290" y="3448050"/>
                  <a:pt x="0" y="3448050"/>
                  <a:pt x="0" y="3448050"/>
                </a:cubicBezTo>
                <a:lnTo>
                  <a:pt x="0" y="0"/>
                </a:lnTo>
                <a:cubicBezTo>
                  <a:pt x="0" y="0"/>
                  <a:pt x="85290" y="0"/>
                  <a:pt x="190500" y="0"/>
                </a:cubicBezTo>
                <a:close/>
              </a:path>
            </a:pathLst>
          </a:custGeom>
          <a:solidFill>
            <a:srgbClr val="35415C"/>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1" name="Object 3" descr="preencoded.png">
            <a:extLst>
              <a:ext uri="{FF2B5EF4-FFF2-40B4-BE49-F238E27FC236}">
                <a16:creationId xmlns:a16="http://schemas.microsoft.com/office/drawing/2014/main" id="{DE0FDF2B-2E94-4881-8BDD-F4019C74A136}"/>
              </a:ext>
            </a:extLst>
          </p:cNvPr>
          <p:cNvSpPr/>
          <p:nvPr/>
        </p:nvSpPr>
        <p:spPr>
          <a:xfrm>
            <a:off x="6386286" y="2031585"/>
            <a:ext cx="2162628" cy="3448050"/>
          </a:xfrm>
          <a:custGeom>
            <a:avLst/>
            <a:gdLst>
              <a:gd name="connsiteX0" fmla="*/ 10458450 w 10648950"/>
              <a:gd name="connsiteY0" fmla="*/ 0 h 3448050"/>
              <a:gd name="connsiteX1" fmla="*/ 10648950 w 10648950"/>
              <a:gd name="connsiteY1" fmla="*/ 0 h 3448050"/>
              <a:gd name="connsiteX2" fmla="*/ 10648950 w 10648950"/>
              <a:gd name="connsiteY2" fmla="*/ 3448050 h 3448050"/>
              <a:gd name="connsiteX3" fmla="*/ 10458450 w 10648950"/>
              <a:gd name="connsiteY3" fmla="*/ 3448050 h 3448050"/>
              <a:gd name="connsiteX4" fmla="*/ 190500 w 10648950"/>
              <a:gd name="connsiteY4" fmla="*/ 3448050 h 3448050"/>
              <a:gd name="connsiteX5" fmla="*/ 0 w 10648950"/>
              <a:gd name="connsiteY5" fmla="*/ 3448050 h 3448050"/>
              <a:gd name="connsiteX6" fmla="*/ 0 w 10648950"/>
              <a:gd name="connsiteY6" fmla="*/ 0 h 3448050"/>
              <a:gd name="connsiteX7" fmla="*/ 190500 w 10648950"/>
              <a:gd name="connsiteY7" fmla="*/ 0 h 344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48950" h="3448050">
                <a:moveTo>
                  <a:pt x="10458450" y="0"/>
                </a:moveTo>
                <a:cubicBezTo>
                  <a:pt x="10563660" y="0"/>
                  <a:pt x="10648950" y="0"/>
                  <a:pt x="10648950" y="0"/>
                </a:cubicBezTo>
                <a:lnTo>
                  <a:pt x="10648950" y="3448050"/>
                </a:lnTo>
                <a:cubicBezTo>
                  <a:pt x="10648950" y="3448050"/>
                  <a:pt x="10563660" y="3448050"/>
                  <a:pt x="10458450" y="3448050"/>
                </a:cubicBezTo>
                <a:lnTo>
                  <a:pt x="190500" y="3448050"/>
                </a:lnTo>
                <a:cubicBezTo>
                  <a:pt x="85290" y="3448050"/>
                  <a:pt x="0" y="3448050"/>
                  <a:pt x="0" y="3448050"/>
                </a:cubicBezTo>
                <a:lnTo>
                  <a:pt x="0" y="0"/>
                </a:lnTo>
                <a:cubicBezTo>
                  <a:pt x="0" y="0"/>
                  <a:pt x="85290" y="0"/>
                  <a:pt x="190500" y="0"/>
                </a:cubicBezTo>
                <a:close/>
              </a:path>
            </a:pathLst>
          </a:custGeom>
          <a:solidFill>
            <a:srgbClr val="35415C"/>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7" name="椭圆 26">
            <a:extLst>
              <a:ext uri="{FF2B5EF4-FFF2-40B4-BE49-F238E27FC236}">
                <a16:creationId xmlns:a16="http://schemas.microsoft.com/office/drawing/2014/main" id="{1FB3F0B4-064D-4EF8-AA2E-5F6881FDC138}"/>
              </a:ext>
            </a:extLst>
          </p:cNvPr>
          <p:cNvSpPr/>
          <p:nvPr/>
        </p:nvSpPr>
        <p:spPr>
          <a:xfrm>
            <a:off x="1428123" y="2375833"/>
            <a:ext cx="1106154" cy="1106154"/>
          </a:xfrm>
          <a:prstGeom prst="ellipse">
            <a:avLst/>
          </a:prstGeom>
          <a:gradFill>
            <a:gsLst>
              <a:gs pos="0">
                <a:schemeClr val="accent4"/>
              </a:gs>
              <a:gs pos="100000">
                <a:schemeClr val="accent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t>01</a:t>
            </a:r>
            <a:endParaRPr lang="zh-CN" altLang="en-US" sz="1600" dirty="0"/>
          </a:p>
        </p:txBody>
      </p:sp>
      <p:sp>
        <p:nvSpPr>
          <p:cNvPr id="28" name="椭圆 27">
            <a:extLst>
              <a:ext uri="{FF2B5EF4-FFF2-40B4-BE49-F238E27FC236}">
                <a16:creationId xmlns:a16="http://schemas.microsoft.com/office/drawing/2014/main" id="{462A0F73-312A-4E51-B0AA-646C53CE7AAE}"/>
              </a:ext>
            </a:extLst>
          </p:cNvPr>
          <p:cNvSpPr/>
          <p:nvPr/>
        </p:nvSpPr>
        <p:spPr>
          <a:xfrm>
            <a:off x="4171323" y="2375833"/>
            <a:ext cx="1106154" cy="1106154"/>
          </a:xfrm>
          <a:prstGeom prst="ellipse">
            <a:avLst/>
          </a:prstGeom>
          <a:gradFill>
            <a:gsLst>
              <a:gs pos="0">
                <a:schemeClr val="accent2"/>
              </a:gs>
              <a:gs pos="100000">
                <a:schemeClr val="accent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t>02</a:t>
            </a:r>
            <a:endParaRPr lang="zh-CN" altLang="en-US" sz="1600" dirty="0"/>
          </a:p>
        </p:txBody>
      </p:sp>
      <p:sp>
        <p:nvSpPr>
          <p:cNvPr id="29" name="椭圆 28">
            <a:extLst>
              <a:ext uri="{FF2B5EF4-FFF2-40B4-BE49-F238E27FC236}">
                <a16:creationId xmlns:a16="http://schemas.microsoft.com/office/drawing/2014/main" id="{0EFFC7A0-A9D4-4B94-8AE2-EEC029EA83D6}"/>
              </a:ext>
            </a:extLst>
          </p:cNvPr>
          <p:cNvSpPr/>
          <p:nvPr/>
        </p:nvSpPr>
        <p:spPr>
          <a:xfrm>
            <a:off x="6914523" y="2375833"/>
            <a:ext cx="1106154" cy="1106154"/>
          </a:xfrm>
          <a:prstGeom prst="ellipse">
            <a:avLst/>
          </a:prstGeom>
          <a:gradFill>
            <a:gsLst>
              <a:gs pos="0">
                <a:schemeClr val="accent4"/>
              </a:gs>
              <a:gs pos="100000">
                <a:schemeClr val="accent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t>03</a:t>
            </a:r>
            <a:endParaRPr lang="zh-CN" altLang="en-US" sz="1600"/>
          </a:p>
        </p:txBody>
      </p:sp>
      <p:sp>
        <p:nvSpPr>
          <p:cNvPr id="30" name="椭圆 29">
            <a:extLst>
              <a:ext uri="{FF2B5EF4-FFF2-40B4-BE49-F238E27FC236}">
                <a16:creationId xmlns:a16="http://schemas.microsoft.com/office/drawing/2014/main" id="{AD78C936-B5BC-4C53-B874-062E96DCCBF4}"/>
              </a:ext>
            </a:extLst>
          </p:cNvPr>
          <p:cNvSpPr/>
          <p:nvPr/>
        </p:nvSpPr>
        <p:spPr>
          <a:xfrm>
            <a:off x="9657723" y="2375833"/>
            <a:ext cx="1106154" cy="1106154"/>
          </a:xfrm>
          <a:prstGeom prst="ellipse">
            <a:avLst/>
          </a:prstGeom>
          <a:gradFill>
            <a:gsLst>
              <a:gs pos="0">
                <a:schemeClr val="accent2"/>
              </a:gs>
              <a:gs pos="100000">
                <a:schemeClr val="accent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t>04</a:t>
            </a:r>
            <a:endParaRPr lang="zh-CN" altLang="en-US" sz="1600"/>
          </a:p>
        </p:txBody>
      </p:sp>
      <p:sp>
        <p:nvSpPr>
          <p:cNvPr id="33" name="文本框 32">
            <a:extLst>
              <a:ext uri="{FF2B5EF4-FFF2-40B4-BE49-F238E27FC236}">
                <a16:creationId xmlns:a16="http://schemas.microsoft.com/office/drawing/2014/main" id="{20BA0265-BC17-42D4-B889-00EBFA02B3AB}"/>
              </a:ext>
            </a:extLst>
          </p:cNvPr>
          <p:cNvSpPr txBox="1"/>
          <p:nvPr/>
        </p:nvSpPr>
        <p:spPr>
          <a:xfrm>
            <a:off x="1174750" y="3864241"/>
            <a:ext cx="1612900" cy="523220"/>
          </a:xfrm>
          <a:prstGeom prst="rect">
            <a:avLst/>
          </a:prstGeom>
          <a:noFill/>
        </p:spPr>
        <p:txBody>
          <a:bodyPr wrap="square" rtlCol="0">
            <a:spAutoFit/>
          </a:bodyPr>
          <a:lstStyle/>
          <a:p>
            <a:pPr algn="dist"/>
            <a:r>
              <a:rPr lang="zh-CN" altLang="en-US" sz="2800" dirty="0">
                <a:solidFill>
                  <a:schemeClr val="bg1"/>
                </a:solidFill>
                <a:effectLst>
                  <a:outerShdw blurRad="50800" dist="38100" dir="2700000" algn="tl" rotWithShape="0">
                    <a:prstClr val="black">
                      <a:alpha val="40000"/>
                    </a:prstClr>
                  </a:outerShdw>
                </a:effectLst>
                <a:latin typeface="+mj-ea"/>
                <a:ea typeface="+mj-ea"/>
              </a:rPr>
              <a:t>工作概况</a:t>
            </a:r>
          </a:p>
        </p:txBody>
      </p:sp>
      <p:sp>
        <p:nvSpPr>
          <p:cNvPr id="35" name="文本框 34">
            <a:extLst>
              <a:ext uri="{FF2B5EF4-FFF2-40B4-BE49-F238E27FC236}">
                <a16:creationId xmlns:a16="http://schemas.microsoft.com/office/drawing/2014/main" id="{656B322C-2994-4392-BD18-2FAC7531C63E}"/>
              </a:ext>
            </a:extLst>
          </p:cNvPr>
          <p:cNvSpPr txBox="1"/>
          <p:nvPr/>
        </p:nvSpPr>
        <p:spPr>
          <a:xfrm>
            <a:off x="1174750" y="4387461"/>
            <a:ext cx="1612900" cy="261610"/>
          </a:xfrm>
          <a:prstGeom prst="rect">
            <a:avLst/>
          </a:prstGeom>
          <a:noFill/>
        </p:spPr>
        <p:txBody>
          <a:bodyPr wrap="square" rtlCol="0">
            <a:spAutoFit/>
          </a:bodyPr>
          <a:lstStyle/>
          <a:p>
            <a:pPr algn="dist"/>
            <a:r>
              <a:rPr lang="en-US" altLang="zh-CN" sz="1100">
                <a:solidFill>
                  <a:schemeClr val="bg1"/>
                </a:solidFill>
                <a:effectLst>
                  <a:outerShdw blurRad="50800" dist="38100" dir="2700000" algn="tl" rotWithShape="0">
                    <a:prstClr val="black">
                      <a:alpha val="40000"/>
                    </a:prstClr>
                  </a:outerShdw>
                </a:effectLst>
                <a:latin typeface="+mn-ea"/>
              </a:rPr>
              <a:t>JOB PROFILE </a:t>
            </a:r>
            <a:endParaRPr lang="zh-CN" altLang="en-US" sz="1100">
              <a:solidFill>
                <a:schemeClr val="bg1"/>
              </a:solidFill>
              <a:effectLst>
                <a:outerShdw blurRad="50800" dist="38100" dir="2700000" algn="tl" rotWithShape="0">
                  <a:prstClr val="black">
                    <a:alpha val="40000"/>
                  </a:prstClr>
                </a:outerShdw>
              </a:effectLst>
              <a:latin typeface="+mn-ea"/>
            </a:endParaRPr>
          </a:p>
        </p:txBody>
      </p:sp>
      <p:sp>
        <p:nvSpPr>
          <p:cNvPr id="38" name="文本框 37">
            <a:extLst>
              <a:ext uri="{FF2B5EF4-FFF2-40B4-BE49-F238E27FC236}">
                <a16:creationId xmlns:a16="http://schemas.microsoft.com/office/drawing/2014/main" id="{1CA27A37-0A21-4551-BE4D-5252112C4E51}"/>
              </a:ext>
            </a:extLst>
          </p:cNvPr>
          <p:cNvSpPr txBox="1"/>
          <p:nvPr/>
        </p:nvSpPr>
        <p:spPr>
          <a:xfrm>
            <a:off x="3822700" y="3864241"/>
            <a:ext cx="1803400" cy="523220"/>
          </a:xfrm>
          <a:prstGeom prst="rect">
            <a:avLst/>
          </a:prstGeom>
          <a:noFill/>
        </p:spPr>
        <p:txBody>
          <a:bodyPr wrap="square" rtlCol="0">
            <a:spAutoFit/>
          </a:bodyPr>
          <a:lstStyle/>
          <a:p>
            <a:pPr algn="dist"/>
            <a:r>
              <a:rPr lang="zh-CN" altLang="en-US" sz="2800">
                <a:solidFill>
                  <a:schemeClr val="bg1"/>
                </a:solidFill>
                <a:effectLst>
                  <a:outerShdw blurRad="50800" dist="38100" dir="2700000" algn="tl" rotWithShape="0">
                    <a:prstClr val="black">
                      <a:alpha val="40000"/>
                    </a:prstClr>
                  </a:outerShdw>
                </a:effectLst>
                <a:latin typeface="+mj-ea"/>
                <a:ea typeface="+mj-ea"/>
              </a:rPr>
              <a:t>业务亮点</a:t>
            </a:r>
          </a:p>
        </p:txBody>
      </p:sp>
      <p:sp>
        <p:nvSpPr>
          <p:cNvPr id="39" name="文本框 38">
            <a:extLst>
              <a:ext uri="{FF2B5EF4-FFF2-40B4-BE49-F238E27FC236}">
                <a16:creationId xmlns:a16="http://schemas.microsoft.com/office/drawing/2014/main" id="{42D7E848-AF6D-4FFC-A412-81349741BF33}"/>
              </a:ext>
            </a:extLst>
          </p:cNvPr>
          <p:cNvSpPr txBox="1"/>
          <p:nvPr/>
        </p:nvSpPr>
        <p:spPr>
          <a:xfrm>
            <a:off x="3822700" y="4387461"/>
            <a:ext cx="1803400" cy="246221"/>
          </a:xfrm>
          <a:prstGeom prst="rect">
            <a:avLst/>
          </a:prstGeom>
          <a:noFill/>
        </p:spPr>
        <p:txBody>
          <a:bodyPr wrap="square" rtlCol="0">
            <a:spAutoFit/>
          </a:bodyPr>
          <a:lstStyle/>
          <a:p>
            <a:pPr algn="dist"/>
            <a:r>
              <a:rPr lang="en-US" altLang="zh-CN" sz="1000">
                <a:solidFill>
                  <a:schemeClr val="bg1"/>
                </a:solidFill>
                <a:effectLst>
                  <a:outerShdw blurRad="50800" dist="38100" dir="2700000" algn="tl" rotWithShape="0">
                    <a:prstClr val="black">
                      <a:alpha val="40000"/>
                    </a:prstClr>
                  </a:outerShdw>
                </a:effectLst>
                <a:latin typeface="+mn-ea"/>
              </a:rPr>
              <a:t>BUSINESS HIGHLIGHTS </a:t>
            </a:r>
            <a:endParaRPr lang="zh-CN" altLang="en-US" sz="1000">
              <a:solidFill>
                <a:schemeClr val="bg1"/>
              </a:solidFill>
              <a:effectLst>
                <a:outerShdw blurRad="50800" dist="38100" dir="2700000" algn="tl" rotWithShape="0">
                  <a:prstClr val="black">
                    <a:alpha val="40000"/>
                  </a:prstClr>
                </a:outerShdw>
              </a:effectLst>
              <a:latin typeface="+mn-ea"/>
            </a:endParaRPr>
          </a:p>
        </p:txBody>
      </p:sp>
      <p:sp>
        <p:nvSpPr>
          <p:cNvPr id="41" name="文本框 40">
            <a:extLst>
              <a:ext uri="{FF2B5EF4-FFF2-40B4-BE49-F238E27FC236}">
                <a16:creationId xmlns:a16="http://schemas.microsoft.com/office/drawing/2014/main" id="{B4572D18-F242-4BF8-9320-4BF9A0ED1141}"/>
              </a:ext>
            </a:extLst>
          </p:cNvPr>
          <p:cNvSpPr txBox="1"/>
          <p:nvPr/>
        </p:nvSpPr>
        <p:spPr>
          <a:xfrm>
            <a:off x="6560820" y="3864241"/>
            <a:ext cx="1813560" cy="523220"/>
          </a:xfrm>
          <a:prstGeom prst="rect">
            <a:avLst/>
          </a:prstGeom>
          <a:noFill/>
        </p:spPr>
        <p:txBody>
          <a:bodyPr wrap="square" rtlCol="0">
            <a:spAutoFit/>
          </a:bodyPr>
          <a:lstStyle/>
          <a:p>
            <a:pPr algn="dist"/>
            <a:r>
              <a:rPr lang="zh-CN" altLang="en-US" sz="2800">
                <a:solidFill>
                  <a:schemeClr val="bg1"/>
                </a:solidFill>
                <a:effectLst>
                  <a:outerShdw blurRad="50800" dist="38100" dir="2700000" algn="tl" rotWithShape="0">
                    <a:prstClr val="black">
                      <a:alpha val="40000"/>
                    </a:prstClr>
                  </a:outerShdw>
                </a:effectLst>
                <a:latin typeface="+mj-ea"/>
                <a:ea typeface="+mj-ea"/>
              </a:rPr>
              <a:t>经验教训</a:t>
            </a:r>
          </a:p>
        </p:txBody>
      </p:sp>
      <p:sp>
        <p:nvSpPr>
          <p:cNvPr id="42" name="文本框 41">
            <a:extLst>
              <a:ext uri="{FF2B5EF4-FFF2-40B4-BE49-F238E27FC236}">
                <a16:creationId xmlns:a16="http://schemas.microsoft.com/office/drawing/2014/main" id="{73A15D86-920B-4353-B13F-5857BAA13F86}"/>
              </a:ext>
            </a:extLst>
          </p:cNvPr>
          <p:cNvSpPr txBox="1"/>
          <p:nvPr/>
        </p:nvSpPr>
        <p:spPr>
          <a:xfrm>
            <a:off x="6560820" y="4387461"/>
            <a:ext cx="1813560" cy="261610"/>
          </a:xfrm>
          <a:prstGeom prst="rect">
            <a:avLst/>
          </a:prstGeom>
          <a:noFill/>
        </p:spPr>
        <p:txBody>
          <a:bodyPr wrap="square" rtlCol="0">
            <a:spAutoFit/>
          </a:bodyPr>
          <a:lstStyle/>
          <a:p>
            <a:pPr algn="dist"/>
            <a:r>
              <a:rPr lang="en-US" altLang="zh-CN" sz="1050">
                <a:solidFill>
                  <a:schemeClr val="bg1"/>
                </a:solidFill>
                <a:effectLst>
                  <a:outerShdw blurRad="50800" dist="38100" dir="2700000" algn="tl" rotWithShape="0">
                    <a:prstClr val="black">
                      <a:alpha val="40000"/>
                    </a:prstClr>
                  </a:outerShdw>
                </a:effectLst>
                <a:latin typeface="+mn-ea"/>
              </a:rPr>
              <a:t>LESSONS LEARNED</a:t>
            </a:r>
            <a:endParaRPr lang="zh-CN" altLang="en-US" sz="1050">
              <a:solidFill>
                <a:schemeClr val="bg1"/>
              </a:solidFill>
              <a:effectLst>
                <a:outerShdw blurRad="50800" dist="38100" dir="2700000" algn="tl" rotWithShape="0">
                  <a:prstClr val="black">
                    <a:alpha val="40000"/>
                  </a:prstClr>
                </a:outerShdw>
              </a:effectLst>
              <a:latin typeface="+mn-ea"/>
            </a:endParaRPr>
          </a:p>
        </p:txBody>
      </p:sp>
      <p:sp>
        <p:nvSpPr>
          <p:cNvPr id="44" name="文本框 43">
            <a:extLst>
              <a:ext uri="{FF2B5EF4-FFF2-40B4-BE49-F238E27FC236}">
                <a16:creationId xmlns:a16="http://schemas.microsoft.com/office/drawing/2014/main" id="{6B97C2C8-DEA2-4A56-B28A-3CFD377971CF}"/>
              </a:ext>
            </a:extLst>
          </p:cNvPr>
          <p:cNvSpPr txBox="1"/>
          <p:nvPr/>
        </p:nvSpPr>
        <p:spPr>
          <a:xfrm>
            <a:off x="9199171" y="3864241"/>
            <a:ext cx="2023258" cy="523220"/>
          </a:xfrm>
          <a:prstGeom prst="rect">
            <a:avLst/>
          </a:prstGeom>
          <a:noFill/>
        </p:spPr>
        <p:txBody>
          <a:bodyPr wrap="square" rtlCol="0">
            <a:spAutoFit/>
          </a:bodyPr>
          <a:lstStyle/>
          <a:p>
            <a:pPr algn="ctr"/>
            <a:r>
              <a:rPr lang="zh-CN" altLang="en-US" sz="2800" dirty="0">
                <a:solidFill>
                  <a:schemeClr val="bg1"/>
                </a:solidFill>
                <a:effectLst>
                  <a:outerShdw blurRad="50800" dist="38100" dir="2700000" algn="tl" rotWithShape="0">
                    <a:prstClr val="black">
                      <a:alpha val="40000"/>
                    </a:prstClr>
                  </a:outerShdw>
                </a:effectLst>
                <a:latin typeface="+mj-ea"/>
                <a:ea typeface="+mj-ea"/>
              </a:rPr>
              <a:t>明年计划</a:t>
            </a:r>
          </a:p>
        </p:txBody>
      </p:sp>
      <p:sp>
        <p:nvSpPr>
          <p:cNvPr id="45" name="文本框 44">
            <a:extLst>
              <a:ext uri="{FF2B5EF4-FFF2-40B4-BE49-F238E27FC236}">
                <a16:creationId xmlns:a16="http://schemas.microsoft.com/office/drawing/2014/main" id="{ED9F0ACB-A982-4909-8154-2D7A0E7AAD66}"/>
              </a:ext>
            </a:extLst>
          </p:cNvPr>
          <p:cNvSpPr txBox="1"/>
          <p:nvPr/>
        </p:nvSpPr>
        <p:spPr>
          <a:xfrm>
            <a:off x="9461323" y="4387461"/>
            <a:ext cx="1498954" cy="261610"/>
          </a:xfrm>
          <a:prstGeom prst="rect">
            <a:avLst/>
          </a:prstGeom>
          <a:noFill/>
        </p:spPr>
        <p:txBody>
          <a:bodyPr wrap="square" rtlCol="0">
            <a:spAutoFit/>
          </a:bodyPr>
          <a:lstStyle/>
          <a:p>
            <a:pPr algn="dist"/>
            <a:r>
              <a:rPr lang="en-US" altLang="zh-CN" sz="1050">
                <a:solidFill>
                  <a:schemeClr val="bg1"/>
                </a:solidFill>
                <a:effectLst>
                  <a:outerShdw blurRad="50800" dist="38100" dir="2700000" algn="tl" rotWithShape="0">
                    <a:prstClr val="black">
                      <a:alpha val="40000"/>
                    </a:prstClr>
                  </a:outerShdw>
                </a:effectLst>
                <a:latin typeface="+mn-ea"/>
              </a:rPr>
              <a:t>NEW YEAR PLAN </a:t>
            </a:r>
            <a:endParaRPr lang="zh-CN" altLang="en-US" sz="1050">
              <a:solidFill>
                <a:schemeClr val="bg1"/>
              </a:solidFill>
              <a:effectLst>
                <a:outerShdw blurRad="50800" dist="38100" dir="2700000" algn="tl" rotWithShape="0">
                  <a:prstClr val="black">
                    <a:alpha val="40000"/>
                  </a:prstClr>
                </a:outerShdw>
              </a:effectLst>
              <a:latin typeface="+mn-ea"/>
            </a:endParaRPr>
          </a:p>
        </p:txBody>
      </p:sp>
      <p:sp>
        <p:nvSpPr>
          <p:cNvPr id="46" name="文本框 45">
            <a:extLst>
              <a:ext uri="{FF2B5EF4-FFF2-40B4-BE49-F238E27FC236}">
                <a16:creationId xmlns:a16="http://schemas.microsoft.com/office/drawing/2014/main" id="{3F984E17-7C5F-425B-9CF1-F5339284B709}"/>
              </a:ext>
            </a:extLst>
          </p:cNvPr>
          <p:cNvSpPr txBox="1"/>
          <p:nvPr/>
        </p:nvSpPr>
        <p:spPr>
          <a:xfrm>
            <a:off x="5084371" y="732034"/>
            <a:ext cx="2023258" cy="646331"/>
          </a:xfrm>
          <a:prstGeom prst="rect">
            <a:avLst/>
          </a:prstGeom>
          <a:noFill/>
        </p:spPr>
        <p:txBody>
          <a:bodyPr wrap="square" rtlCol="0">
            <a:spAutoFit/>
          </a:bodyPr>
          <a:lstStyle/>
          <a:p>
            <a:pPr algn="ctr"/>
            <a:r>
              <a:rPr lang="zh-CN" altLang="en-US" sz="3600" dirty="0">
                <a:solidFill>
                  <a:schemeClr val="bg1"/>
                </a:solidFill>
                <a:latin typeface="+mj-ea"/>
                <a:ea typeface="+mj-ea"/>
              </a:rPr>
              <a:t>汇报大纲</a:t>
            </a:r>
            <a:endParaRPr lang="en-US" altLang="zh-CN" sz="3600" dirty="0">
              <a:solidFill>
                <a:schemeClr val="bg1"/>
              </a:solidFill>
              <a:latin typeface="+mj-ea"/>
              <a:ea typeface="+mj-ea"/>
            </a:endParaRPr>
          </a:p>
        </p:txBody>
      </p:sp>
      <p:sp>
        <p:nvSpPr>
          <p:cNvPr id="47" name="文本框 46">
            <a:extLst>
              <a:ext uri="{FF2B5EF4-FFF2-40B4-BE49-F238E27FC236}">
                <a16:creationId xmlns:a16="http://schemas.microsoft.com/office/drawing/2014/main" id="{DE5AB571-85FA-4BB1-9490-05F0462833BC}"/>
              </a:ext>
            </a:extLst>
          </p:cNvPr>
          <p:cNvSpPr txBox="1"/>
          <p:nvPr/>
        </p:nvSpPr>
        <p:spPr>
          <a:xfrm>
            <a:off x="5084371" y="1326707"/>
            <a:ext cx="2023258" cy="307777"/>
          </a:xfrm>
          <a:prstGeom prst="rect">
            <a:avLst/>
          </a:prstGeom>
          <a:noFill/>
        </p:spPr>
        <p:txBody>
          <a:bodyPr wrap="square" rtlCol="0">
            <a:spAutoFit/>
          </a:bodyPr>
          <a:lstStyle/>
          <a:p>
            <a:pPr algn="dist"/>
            <a:r>
              <a:rPr lang="en-US" altLang="zh-CN" sz="1400" dirty="0">
                <a:solidFill>
                  <a:schemeClr val="bg1"/>
                </a:solidFill>
                <a:effectLst>
                  <a:outerShdw blurRad="50800" dist="38100" dir="2700000" algn="tl" rotWithShape="0">
                    <a:prstClr val="black">
                      <a:alpha val="40000"/>
                    </a:prstClr>
                  </a:outerShdw>
                </a:effectLst>
                <a:latin typeface="+mn-ea"/>
              </a:rPr>
              <a:t>CONTENTS</a:t>
            </a:r>
          </a:p>
        </p:txBody>
      </p:sp>
    </p:spTree>
    <p:extLst>
      <p:ext uri="{BB962C8B-B14F-4D97-AF65-F5344CB8AC3E}">
        <p14:creationId xmlns:p14="http://schemas.microsoft.com/office/powerpoint/2010/main" val="1980556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8368" y="1221594"/>
            <a:ext cx="9489683" cy="6392949"/>
          </a:xfrm>
          <a:prstGeom prst="rect">
            <a:avLst/>
          </a:prstGeom>
        </p:spPr>
      </p:pic>
      <p:pic>
        <p:nvPicPr>
          <p:cNvPr id="6" name="图片 5" descr="文本&#10;&#10;中度可信度描述已自动生成">
            <a:extLst>
              <a:ext uri="{FF2B5EF4-FFF2-40B4-BE49-F238E27FC236}">
                <a16:creationId xmlns:a16="http://schemas.microsoft.com/office/drawing/2014/main" id="{725EC881-FC5D-411B-8C0F-4124679C2352}"/>
              </a:ext>
            </a:extLst>
          </p:cNvPr>
          <p:cNvPicPr>
            <a:picLocks/>
          </p:cNvPicPr>
          <p:nvPr/>
        </p:nvPicPr>
        <p:blipFill rotWithShape="1">
          <a:blip r:embed="rId4">
            <a:extLst>
              <a:ext uri="{28A0092B-C50C-407E-A947-70E740481C1C}">
                <a14:useLocalDpi xmlns:a14="http://schemas.microsoft.com/office/drawing/2010/main" val="0"/>
              </a:ext>
            </a:extLst>
          </a:blip>
          <a:srcRect t="4031" b="4031"/>
          <a:stretch/>
        </p:blipFill>
        <p:spPr>
          <a:xfrm>
            <a:off x="5567412" y="1538047"/>
            <a:ext cx="7279641" cy="4461779"/>
          </a:xfrm>
          <a:prstGeom prst="rect">
            <a:avLst/>
          </a:prstGeom>
        </p:spPr>
      </p:pic>
      <p:grpSp>
        <p:nvGrpSpPr>
          <p:cNvPr id="16" name="组合 15">
            <a:extLst>
              <a:ext uri="{FF2B5EF4-FFF2-40B4-BE49-F238E27FC236}">
                <a16:creationId xmlns:a16="http://schemas.microsoft.com/office/drawing/2014/main" id="{9BD0C6BD-0247-4D9E-A3F1-162BD73D1A19}"/>
              </a:ext>
            </a:extLst>
          </p:cNvPr>
          <p:cNvGrpSpPr/>
          <p:nvPr/>
        </p:nvGrpSpPr>
        <p:grpSpPr>
          <a:xfrm>
            <a:off x="660400" y="684113"/>
            <a:ext cx="3807968" cy="405821"/>
            <a:chOff x="641985" y="219027"/>
            <a:chExt cx="3807968" cy="405821"/>
          </a:xfrm>
        </p:grpSpPr>
        <p:sp>
          <p:nvSpPr>
            <p:cNvPr id="18" name="infographic-diagram_15452">
              <a:extLst>
                <a:ext uri="{FF2B5EF4-FFF2-40B4-BE49-F238E27FC236}">
                  <a16:creationId xmlns:a16="http://schemas.microsoft.com/office/drawing/2014/main" id="{393A41AD-6426-4CCE-83C7-6AABDB0B26B6}"/>
                </a:ext>
              </a:extLst>
            </p:cNvPr>
            <p:cNvSpPr/>
            <p:nvPr/>
          </p:nvSpPr>
          <p:spPr>
            <a:xfrm>
              <a:off x="641985" y="219027"/>
              <a:ext cx="310068" cy="332606"/>
            </a:xfrm>
            <a:custGeom>
              <a:avLst/>
              <a:gdLst>
                <a:gd name="connsiteX0" fmla="*/ 121763 h 600884"/>
                <a:gd name="connsiteY0" fmla="*/ 121763 h 600884"/>
                <a:gd name="connsiteX1" fmla="*/ 121763 h 600884"/>
                <a:gd name="connsiteY1" fmla="*/ 121763 h 600884"/>
                <a:gd name="connsiteX2" fmla="*/ 121763 h 600884"/>
                <a:gd name="connsiteY2" fmla="*/ 121763 h 600884"/>
                <a:gd name="connsiteX3" fmla="*/ 121763 h 600884"/>
                <a:gd name="connsiteY3" fmla="*/ 121763 h 600884"/>
                <a:gd name="connsiteX4" fmla="*/ 121763 h 600884"/>
                <a:gd name="connsiteY4" fmla="*/ 121763 h 600884"/>
                <a:gd name="connsiteX5" fmla="*/ 121763 h 600884"/>
                <a:gd name="connsiteY5" fmla="*/ 121763 h 600884"/>
                <a:gd name="connsiteX6" fmla="*/ 121763 h 600884"/>
                <a:gd name="connsiteY6" fmla="*/ 121763 h 600884"/>
                <a:gd name="connsiteX7" fmla="*/ 121763 h 600884"/>
                <a:gd name="connsiteY7" fmla="*/ 121763 h 600884"/>
                <a:gd name="connsiteX8" fmla="*/ 121763 h 600884"/>
                <a:gd name="connsiteY8" fmla="*/ 121763 h 600884"/>
                <a:gd name="connsiteX9" fmla="*/ 121763 h 600884"/>
                <a:gd name="connsiteY9" fmla="*/ 121763 h 600884"/>
                <a:gd name="connsiteX10" fmla="*/ 121763 h 600884"/>
                <a:gd name="connsiteY10" fmla="*/ 121763 h 600884"/>
                <a:gd name="connsiteX11" fmla="*/ 121763 h 600884"/>
                <a:gd name="connsiteY11" fmla="*/ 121763 h 600884"/>
                <a:gd name="connsiteX12" fmla="*/ 121763 h 600884"/>
                <a:gd name="connsiteY12" fmla="*/ 121763 h 600884"/>
                <a:gd name="connsiteX13" fmla="*/ 121763 h 600884"/>
                <a:gd name="connsiteY13" fmla="*/ 121763 h 600884"/>
                <a:gd name="connsiteX14" fmla="*/ 121763 h 600884"/>
                <a:gd name="connsiteY14" fmla="*/ 121763 h 600884"/>
                <a:gd name="connsiteX15" fmla="*/ 121763 h 600884"/>
                <a:gd name="connsiteY15" fmla="*/ 121763 h 600884"/>
                <a:gd name="connsiteX16" fmla="*/ 121763 h 600884"/>
                <a:gd name="connsiteY16" fmla="*/ 121763 h 600884"/>
                <a:gd name="connsiteX17" fmla="*/ 121763 h 600884"/>
                <a:gd name="connsiteY17" fmla="*/ 121763 h 600884"/>
                <a:gd name="connsiteX18" fmla="*/ 121763 h 600884"/>
                <a:gd name="connsiteY18" fmla="*/ 121763 h 600884"/>
                <a:gd name="connsiteX19" fmla="*/ 121763 h 600884"/>
                <a:gd name="connsiteY19" fmla="*/ 121763 h 600884"/>
                <a:gd name="connsiteX20" fmla="*/ 121763 h 600884"/>
                <a:gd name="connsiteY20" fmla="*/ 121763 h 600884"/>
                <a:gd name="connsiteX21" fmla="*/ 121763 h 600884"/>
                <a:gd name="connsiteY21" fmla="*/ 121763 h 600884"/>
                <a:gd name="connsiteX22" fmla="*/ 121763 h 600884"/>
                <a:gd name="connsiteY22" fmla="*/ 121763 h 600884"/>
                <a:gd name="connsiteX23" fmla="*/ 121763 h 600884"/>
                <a:gd name="connsiteY23" fmla="*/ 121763 h 600884"/>
                <a:gd name="connsiteX24" fmla="*/ 121763 h 600884"/>
                <a:gd name="connsiteY24" fmla="*/ 121763 h 600884"/>
                <a:gd name="connsiteX25" fmla="*/ 121763 h 600884"/>
                <a:gd name="connsiteY25" fmla="*/ 121763 h 600884"/>
                <a:gd name="connsiteX26" fmla="*/ 121763 h 600884"/>
                <a:gd name="connsiteY26" fmla="*/ 121763 h 600884"/>
                <a:gd name="connsiteX27" fmla="*/ 121763 h 600884"/>
                <a:gd name="connsiteY27" fmla="*/ 121763 h 600884"/>
                <a:gd name="connsiteX28" fmla="*/ 121763 h 600884"/>
                <a:gd name="connsiteY28" fmla="*/ 121763 h 600884"/>
                <a:gd name="connsiteX29" fmla="*/ 121763 h 600884"/>
                <a:gd name="connsiteY29" fmla="*/ 121763 h 600884"/>
                <a:gd name="connsiteX30" fmla="*/ 121763 h 600884"/>
                <a:gd name="connsiteY30" fmla="*/ 121763 h 600884"/>
                <a:gd name="connsiteX31" fmla="*/ 121763 h 600884"/>
                <a:gd name="connsiteY31" fmla="*/ 121763 h 600884"/>
                <a:gd name="connsiteX32" fmla="*/ 121763 h 600884"/>
                <a:gd name="connsiteY32" fmla="*/ 121763 h 600884"/>
                <a:gd name="connsiteX33" fmla="*/ 121763 h 600884"/>
                <a:gd name="connsiteY33" fmla="*/ 121763 h 6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64989" h="606057">
                  <a:moveTo>
                    <a:pt x="16143" y="573798"/>
                  </a:moveTo>
                  <a:lnTo>
                    <a:pt x="548846" y="573798"/>
                  </a:lnTo>
                  <a:cubicBezTo>
                    <a:pt x="557725" y="573798"/>
                    <a:pt x="564989" y="581056"/>
                    <a:pt x="564989" y="589928"/>
                  </a:cubicBezTo>
                  <a:cubicBezTo>
                    <a:pt x="564989" y="598799"/>
                    <a:pt x="557725" y="606057"/>
                    <a:pt x="548846" y="606057"/>
                  </a:cubicBezTo>
                  <a:lnTo>
                    <a:pt x="16143" y="606057"/>
                  </a:lnTo>
                  <a:cubicBezTo>
                    <a:pt x="7264" y="606057"/>
                    <a:pt x="0" y="598799"/>
                    <a:pt x="0" y="589928"/>
                  </a:cubicBezTo>
                  <a:cubicBezTo>
                    <a:pt x="0" y="581056"/>
                    <a:pt x="7264" y="573798"/>
                    <a:pt x="16143" y="573798"/>
                  </a:cubicBezTo>
                  <a:close/>
                  <a:moveTo>
                    <a:pt x="48465" y="193425"/>
                  </a:moveTo>
                  <a:lnTo>
                    <a:pt x="125915" y="193425"/>
                  </a:lnTo>
                  <a:cubicBezTo>
                    <a:pt x="144471" y="193425"/>
                    <a:pt x="158186" y="207932"/>
                    <a:pt x="158186" y="225663"/>
                  </a:cubicBezTo>
                  <a:lnTo>
                    <a:pt x="158186" y="507746"/>
                  </a:lnTo>
                  <a:cubicBezTo>
                    <a:pt x="158186" y="525477"/>
                    <a:pt x="144471" y="539984"/>
                    <a:pt x="125915" y="539984"/>
                  </a:cubicBezTo>
                  <a:lnTo>
                    <a:pt x="48465" y="539984"/>
                  </a:lnTo>
                  <a:cubicBezTo>
                    <a:pt x="30716" y="539984"/>
                    <a:pt x="16194" y="525477"/>
                    <a:pt x="16194" y="507746"/>
                  </a:cubicBezTo>
                  <a:lnTo>
                    <a:pt x="16194" y="225663"/>
                  </a:lnTo>
                  <a:cubicBezTo>
                    <a:pt x="16194" y="207932"/>
                    <a:pt x="30716" y="193425"/>
                    <a:pt x="48465" y="193425"/>
                  </a:cubicBezTo>
                  <a:close/>
                  <a:moveTo>
                    <a:pt x="447906" y="107142"/>
                  </a:moveTo>
                  <a:lnTo>
                    <a:pt x="526217" y="107142"/>
                  </a:lnTo>
                  <a:cubicBezTo>
                    <a:pt x="543979" y="107142"/>
                    <a:pt x="558511" y="121651"/>
                    <a:pt x="558511" y="139384"/>
                  </a:cubicBezTo>
                  <a:lnTo>
                    <a:pt x="558511" y="507742"/>
                  </a:lnTo>
                  <a:cubicBezTo>
                    <a:pt x="558511" y="525475"/>
                    <a:pt x="543979" y="539984"/>
                    <a:pt x="526217" y="539984"/>
                  </a:cubicBezTo>
                  <a:lnTo>
                    <a:pt x="447906" y="539984"/>
                  </a:lnTo>
                  <a:cubicBezTo>
                    <a:pt x="430144" y="539984"/>
                    <a:pt x="415612" y="525475"/>
                    <a:pt x="415612" y="507742"/>
                  </a:cubicBezTo>
                  <a:lnTo>
                    <a:pt x="415612" y="139384"/>
                  </a:lnTo>
                  <a:cubicBezTo>
                    <a:pt x="415612" y="121651"/>
                    <a:pt x="430144" y="107142"/>
                    <a:pt x="447906" y="107142"/>
                  </a:cubicBezTo>
                  <a:close/>
                  <a:moveTo>
                    <a:pt x="246967" y="0"/>
                  </a:moveTo>
                  <a:lnTo>
                    <a:pt x="325278" y="0"/>
                  </a:lnTo>
                  <a:cubicBezTo>
                    <a:pt x="343040" y="0"/>
                    <a:pt x="357572" y="14507"/>
                    <a:pt x="357572" y="32238"/>
                  </a:cubicBezTo>
                  <a:lnTo>
                    <a:pt x="357572" y="507746"/>
                  </a:lnTo>
                  <a:cubicBezTo>
                    <a:pt x="357572" y="525477"/>
                    <a:pt x="343040" y="539984"/>
                    <a:pt x="325278" y="539984"/>
                  </a:cubicBezTo>
                  <a:lnTo>
                    <a:pt x="246967" y="539984"/>
                  </a:lnTo>
                  <a:cubicBezTo>
                    <a:pt x="229205" y="539984"/>
                    <a:pt x="214673" y="525477"/>
                    <a:pt x="214673" y="507746"/>
                  </a:cubicBezTo>
                  <a:lnTo>
                    <a:pt x="214673" y="32238"/>
                  </a:lnTo>
                  <a:cubicBezTo>
                    <a:pt x="214673" y="14507"/>
                    <a:pt x="229205" y="0"/>
                    <a:pt x="2469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j-ea"/>
                <a:ea typeface="+mj-ea"/>
              </a:endParaRPr>
            </a:p>
          </p:txBody>
        </p:sp>
        <p:sp>
          <p:nvSpPr>
            <p:cNvPr id="19" name="文本框 18">
              <a:extLst>
                <a:ext uri="{FF2B5EF4-FFF2-40B4-BE49-F238E27FC236}">
                  <a16:creationId xmlns:a16="http://schemas.microsoft.com/office/drawing/2014/main" id="{29FA613C-605A-4ADE-BE34-478DD02A345D}"/>
                </a:ext>
              </a:extLst>
            </p:cNvPr>
            <p:cNvSpPr txBox="1"/>
            <p:nvPr/>
          </p:nvSpPr>
          <p:spPr>
            <a:xfrm>
              <a:off x="941432" y="224738"/>
              <a:ext cx="1377696" cy="400110"/>
            </a:xfrm>
            <a:prstGeom prst="rect">
              <a:avLst/>
            </a:prstGeom>
            <a:noFill/>
          </p:spPr>
          <p:txBody>
            <a:bodyPr wrap="square" rtlCol="0">
              <a:spAutoFit/>
            </a:bodyPr>
            <a:lstStyle/>
            <a:p>
              <a:r>
                <a:rPr lang="zh-CN" altLang="en-US" sz="2000" b="1" dirty="0">
                  <a:solidFill>
                    <a:schemeClr val="bg1"/>
                  </a:solidFill>
                  <a:effectLst>
                    <a:outerShdw blurRad="50800" dist="38100" dir="2700000" algn="tl" rotWithShape="0">
                      <a:prstClr val="black">
                        <a:alpha val="40000"/>
                      </a:prstClr>
                    </a:outerShdw>
                  </a:effectLst>
                  <a:latin typeface="+mj-ea"/>
                  <a:ea typeface="+mj-ea"/>
                </a:rPr>
                <a:t>新年计划</a:t>
              </a:r>
            </a:p>
          </p:txBody>
        </p:sp>
        <p:sp>
          <p:nvSpPr>
            <p:cNvPr id="20" name="文本框 19">
              <a:extLst>
                <a:ext uri="{FF2B5EF4-FFF2-40B4-BE49-F238E27FC236}">
                  <a16:creationId xmlns:a16="http://schemas.microsoft.com/office/drawing/2014/main" id="{9679E39E-4DD6-487F-8BE2-9494CFE16BAF}"/>
                </a:ext>
              </a:extLst>
            </p:cNvPr>
            <p:cNvSpPr txBox="1"/>
            <p:nvPr/>
          </p:nvSpPr>
          <p:spPr>
            <a:xfrm>
              <a:off x="2024071" y="265210"/>
              <a:ext cx="2425882" cy="307777"/>
            </a:xfrm>
            <a:prstGeom prst="rect">
              <a:avLst/>
            </a:prstGeom>
            <a:noFill/>
          </p:spPr>
          <p:txBody>
            <a:bodyPr wrap="square" rtlCol="0">
              <a:spAutoFit/>
            </a:bodyPr>
            <a:lstStyle/>
            <a:p>
              <a:r>
                <a:rPr lang="en-US" altLang="zh-CN" sz="1400" dirty="0">
                  <a:solidFill>
                    <a:schemeClr val="bg1"/>
                  </a:solidFill>
                  <a:effectLst>
                    <a:outerShdw blurRad="50800" dist="38100" dir="2700000" algn="tl" rotWithShape="0">
                      <a:prstClr val="black">
                        <a:alpha val="40000"/>
                      </a:prstClr>
                    </a:outerShdw>
                  </a:effectLst>
                  <a:latin typeface="+mn-ea"/>
                </a:rPr>
                <a:t>NEW YEAR PLAN </a:t>
              </a:r>
            </a:p>
          </p:txBody>
        </p:sp>
      </p:grpSp>
      <p:sp>
        <p:nvSpPr>
          <p:cNvPr id="30" name="文本框 29">
            <a:extLst>
              <a:ext uri="{FF2B5EF4-FFF2-40B4-BE49-F238E27FC236}">
                <a16:creationId xmlns:a16="http://schemas.microsoft.com/office/drawing/2014/main" id="{08B91BE6-A985-4878-9681-10B24F34112B}"/>
              </a:ext>
            </a:extLst>
          </p:cNvPr>
          <p:cNvSpPr txBox="1"/>
          <p:nvPr/>
        </p:nvSpPr>
        <p:spPr>
          <a:xfrm>
            <a:off x="823802" y="1769993"/>
            <a:ext cx="250938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b="1" i="0" u="none" strike="noStrike" kern="0" cap="none" spc="0" normalizeH="0" baseline="0" noProof="0" dirty="0">
                <a:ln>
                  <a:noFill/>
                </a:ln>
                <a:solidFill>
                  <a:schemeClr val="bg1"/>
                </a:solidFill>
                <a:effectLst/>
                <a:uLnTx/>
                <a:uFillTx/>
                <a:latin typeface="+mj-ea"/>
                <a:ea typeface="+mj-ea"/>
                <a:cs typeface="+mn-ea"/>
                <a:sym typeface="+mn-lt"/>
              </a:rPr>
              <a:t>运营计划</a:t>
            </a:r>
          </a:p>
        </p:txBody>
      </p:sp>
      <p:sp>
        <p:nvSpPr>
          <p:cNvPr id="31" name="矩形 30">
            <a:extLst>
              <a:ext uri="{FF2B5EF4-FFF2-40B4-BE49-F238E27FC236}">
                <a16:creationId xmlns:a16="http://schemas.microsoft.com/office/drawing/2014/main" id="{382058D6-7EAD-4865-B98C-638F7B3C68BC}"/>
              </a:ext>
            </a:extLst>
          </p:cNvPr>
          <p:cNvSpPr/>
          <p:nvPr/>
        </p:nvSpPr>
        <p:spPr>
          <a:xfrm>
            <a:off x="823802" y="2115384"/>
            <a:ext cx="3433392" cy="767259"/>
          </a:xfrm>
          <a:prstGeom prst="rect">
            <a:avLst/>
          </a:prstGeom>
        </p:spPr>
        <p:txBody>
          <a:bodyPr wrap="square" lIns="68570" tIns="34289" rIns="68570" bIns="34289">
            <a:spAutoFit/>
          </a:bodyPr>
          <a:lstStyle/>
          <a:p>
            <a:pPr marL="0" marR="0" lvl="0" indent="0" defTabSz="685681" eaLnBrk="1" fontAlgn="auto" latinLnBrk="0" hangingPunct="1">
              <a:lnSpc>
                <a:spcPct val="13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chemeClr val="bg1"/>
                </a:solidFill>
                <a:effectLst/>
                <a:uLnTx/>
                <a:uFillTx/>
                <a:latin typeface="+mn-ea"/>
                <a:cs typeface="+mn-ea"/>
                <a:sym typeface="+mn-lt"/>
              </a:rPr>
              <a:t>请在此输入有关于新年计划的相关说明，以便于观众更好的理解，输入文字时可以直接复制，粘贴时请选择右键只保留文本</a:t>
            </a:r>
          </a:p>
        </p:txBody>
      </p:sp>
      <p:sp>
        <p:nvSpPr>
          <p:cNvPr id="33" name="文本框 32">
            <a:extLst>
              <a:ext uri="{FF2B5EF4-FFF2-40B4-BE49-F238E27FC236}">
                <a16:creationId xmlns:a16="http://schemas.microsoft.com/office/drawing/2014/main" id="{05EFEF37-247D-456C-B6DD-C2ABEC551D1B}"/>
              </a:ext>
            </a:extLst>
          </p:cNvPr>
          <p:cNvSpPr txBox="1"/>
          <p:nvPr/>
        </p:nvSpPr>
        <p:spPr>
          <a:xfrm>
            <a:off x="823802" y="4609038"/>
            <a:ext cx="250938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b="1" i="0" u="none" strike="noStrike" kern="0" cap="none" spc="0" normalizeH="0" baseline="0" noProof="0" dirty="0">
                <a:ln>
                  <a:noFill/>
                </a:ln>
                <a:solidFill>
                  <a:schemeClr val="bg1"/>
                </a:solidFill>
                <a:effectLst/>
                <a:uLnTx/>
                <a:uFillTx/>
                <a:latin typeface="+mj-ea"/>
                <a:ea typeface="+mj-ea"/>
                <a:cs typeface="+mn-ea"/>
                <a:sym typeface="+mn-lt"/>
              </a:rPr>
              <a:t>团队建设</a:t>
            </a:r>
          </a:p>
        </p:txBody>
      </p:sp>
      <p:sp>
        <p:nvSpPr>
          <p:cNvPr id="34" name="矩形 33">
            <a:extLst>
              <a:ext uri="{FF2B5EF4-FFF2-40B4-BE49-F238E27FC236}">
                <a16:creationId xmlns:a16="http://schemas.microsoft.com/office/drawing/2014/main" id="{D572E75E-DB64-4D52-9CA1-C716862A9A59}"/>
              </a:ext>
            </a:extLst>
          </p:cNvPr>
          <p:cNvSpPr/>
          <p:nvPr/>
        </p:nvSpPr>
        <p:spPr>
          <a:xfrm>
            <a:off x="823802" y="4954429"/>
            <a:ext cx="3433392" cy="767259"/>
          </a:xfrm>
          <a:prstGeom prst="rect">
            <a:avLst/>
          </a:prstGeom>
        </p:spPr>
        <p:txBody>
          <a:bodyPr wrap="square" lIns="68570" tIns="34289" rIns="68570" bIns="34289">
            <a:spAutoFit/>
          </a:bodyPr>
          <a:lstStyle/>
          <a:p>
            <a:pPr marL="0" marR="0" lvl="0" indent="0" defTabSz="685681" eaLnBrk="1" fontAlgn="auto" latinLnBrk="0" hangingPunct="1">
              <a:lnSpc>
                <a:spcPct val="13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chemeClr val="bg1"/>
                </a:solidFill>
                <a:effectLst/>
                <a:uLnTx/>
                <a:uFillTx/>
                <a:latin typeface="+mn-ea"/>
                <a:cs typeface="+mn-ea"/>
                <a:sym typeface="+mn-lt"/>
              </a:rPr>
              <a:t>请在此输入有关于新年计划的相关说明，以便于观众更好的理解，输入文字时可以直接复制，粘贴时请选择右键只保留文本</a:t>
            </a:r>
          </a:p>
        </p:txBody>
      </p:sp>
      <p:sp>
        <p:nvSpPr>
          <p:cNvPr id="35" name="文本框 34">
            <a:extLst>
              <a:ext uri="{FF2B5EF4-FFF2-40B4-BE49-F238E27FC236}">
                <a16:creationId xmlns:a16="http://schemas.microsoft.com/office/drawing/2014/main" id="{F01E33A6-801E-4B17-80FE-61EA3160450D}"/>
              </a:ext>
            </a:extLst>
          </p:cNvPr>
          <p:cNvSpPr txBox="1"/>
          <p:nvPr/>
        </p:nvSpPr>
        <p:spPr>
          <a:xfrm>
            <a:off x="694805" y="3264304"/>
            <a:ext cx="1324796" cy="769441"/>
          </a:xfrm>
          <a:prstGeom prst="rect">
            <a:avLst/>
          </a:prstGeom>
          <a:noFill/>
        </p:spPr>
        <p:txBody>
          <a:bodyPr wrap="square" rtlCol="0">
            <a:spAutoFit/>
          </a:bodyPr>
          <a:lstStyle/>
          <a:p>
            <a:pPr algn="ctr"/>
            <a:r>
              <a:rPr lang="en-US" altLang="zh-CN" sz="4400" dirty="0">
                <a:solidFill>
                  <a:schemeClr val="bg1"/>
                </a:solidFill>
                <a:latin typeface="+mj-ea"/>
                <a:ea typeface="+mj-ea"/>
                <a:cs typeface="阿里巴巴普惠体 L" panose="00020600040101010101" pitchFamily="18" charset="-122"/>
              </a:rPr>
              <a:t>60</a:t>
            </a:r>
            <a:r>
              <a:rPr lang="en-US" altLang="zh-CN" sz="2000" dirty="0">
                <a:solidFill>
                  <a:schemeClr val="bg1"/>
                </a:solidFill>
                <a:latin typeface="+mj-ea"/>
                <a:ea typeface="+mj-ea"/>
                <a:cs typeface="阿里巴巴普惠体 L" panose="00020600040101010101" pitchFamily="18" charset="-122"/>
              </a:rPr>
              <a:t>%</a:t>
            </a:r>
            <a:endParaRPr lang="zh-CN" altLang="en-US" sz="2000" dirty="0">
              <a:solidFill>
                <a:schemeClr val="bg1"/>
              </a:solidFill>
              <a:latin typeface="+mj-ea"/>
              <a:ea typeface="+mj-ea"/>
              <a:cs typeface="阿里巴巴普惠体 L" panose="00020600040101010101" pitchFamily="18" charset="-122"/>
            </a:endParaRPr>
          </a:p>
        </p:txBody>
      </p:sp>
      <p:sp>
        <p:nvSpPr>
          <p:cNvPr id="36" name="文本框 35">
            <a:extLst>
              <a:ext uri="{FF2B5EF4-FFF2-40B4-BE49-F238E27FC236}">
                <a16:creationId xmlns:a16="http://schemas.microsoft.com/office/drawing/2014/main" id="{A3E4B486-BFB4-4DA2-9FB7-088F87BD491D}"/>
              </a:ext>
            </a:extLst>
          </p:cNvPr>
          <p:cNvSpPr txBox="1"/>
          <p:nvPr/>
        </p:nvSpPr>
        <p:spPr>
          <a:xfrm>
            <a:off x="717600" y="3932232"/>
            <a:ext cx="1279205" cy="295145"/>
          </a:xfrm>
          <a:prstGeom prst="rect">
            <a:avLst/>
          </a:prstGeom>
          <a:noFill/>
        </p:spPr>
        <p:txBody>
          <a:bodyPr wrap="square" rtlCol="0">
            <a:spAutoFit/>
          </a:bodyPr>
          <a:lstStyle/>
          <a:p>
            <a:pPr algn="ctr">
              <a:lnSpc>
                <a:spcPct val="120000"/>
              </a:lnSpc>
            </a:pPr>
            <a:r>
              <a:rPr lang="zh-CN" altLang="en-US" sz="1200" spc="120" dirty="0">
                <a:solidFill>
                  <a:schemeClr val="bg1"/>
                </a:solidFill>
                <a:latin typeface="+mj-ea"/>
                <a:ea typeface="+mj-ea"/>
                <a:cs typeface="阿里巴巴普惠体 R" panose="00020600040101010101" pitchFamily="18" charset="-122"/>
              </a:rPr>
              <a:t>市场占有率</a:t>
            </a:r>
          </a:p>
        </p:txBody>
      </p:sp>
      <p:sp>
        <p:nvSpPr>
          <p:cNvPr id="37" name="文本框 36">
            <a:extLst>
              <a:ext uri="{FF2B5EF4-FFF2-40B4-BE49-F238E27FC236}">
                <a16:creationId xmlns:a16="http://schemas.microsoft.com/office/drawing/2014/main" id="{B6F595C0-CB7B-4246-A818-97C49EAC0F09}"/>
              </a:ext>
            </a:extLst>
          </p:cNvPr>
          <p:cNvSpPr txBox="1"/>
          <p:nvPr/>
        </p:nvSpPr>
        <p:spPr>
          <a:xfrm>
            <a:off x="2596040" y="3264304"/>
            <a:ext cx="1324796" cy="769441"/>
          </a:xfrm>
          <a:prstGeom prst="rect">
            <a:avLst/>
          </a:prstGeom>
          <a:noFill/>
        </p:spPr>
        <p:txBody>
          <a:bodyPr wrap="square" rtlCol="0">
            <a:spAutoFit/>
          </a:bodyPr>
          <a:lstStyle/>
          <a:p>
            <a:pPr algn="ctr"/>
            <a:r>
              <a:rPr lang="en-US" altLang="zh-CN" sz="4400" dirty="0">
                <a:solidFill>
                  <a:schemeClr val="bg1"/>
                </a:solidFill>
                <a:latin typeface="+mj-ea"/>
                <a:ea typeface="+mj-ea"/>
                <a:cs typeface="阿里巴巴普惠体 L" panose="00020600040101010101" pitchFamily="18" charset="-122"/>
              </a:rPr>
              <a:t>74</a:t>
            </a:r>
            <a:r>
              <a:rPr lang="en-US" altLang="zh-CN" sz="2000" dirty="0">
                <a:solidFill>
                  <a:schemeClr val="bg1"/>
                </a:solidFill>
                <a:latin typeface="+mj-ea"/>
                <a:ea typeface="+mj-ea"/>
                <a:cs typeface="阿里巴巴普惠体 L" panose="00020600040101010101" pitchFamily="18" charset="-122"/>
              </a:rPr>
              <a:t>%</a:t>
            </a:r>
          </a:p>
        </p:txBody>
      </p:sp>
      <p:sp>
        <p:nvSpPr>
          <p:cNvPr id="38" name="文本框 37">
            <a:extLst>
              <a:ext uri="{FF2B5EF4-FFF2-40B4-BE49-F238E27FC236}">
                <a16:creationId xmlns:a16="http://schemas.microsoft.com/office/drawing/2014/main" id="{97600D27-B24F-4DE4-A552-D3D94382A599}"/>
              </a:ext>
            </a:extLst>
          </p:cNvPr>
          <p:cNvSpPr txBox="1"/>
          <p:nvPr/>
        </p:nvSpPr>
        <p:spPr>
          <a:xfrm>
            <a:off x="2618835" y="3932232"/>
            <a:ext cx="1279205" cy="295145"/>
          </a:xfrm>
          <a:prstGeom prst="rect">
            <a:avLst/>
          </a:prstGeom>
          <a:noFill/>
        </p:spPr>
        <p:txBody>
          <a:bodyPr wrap="square" rtlCol="0">
            <a:spAutoFit/>
          </a:bodyPr>
          <a:lstStyle/>
          <a:p>
            <a:pPr algn="ctr">
              <a:lnSpc>
                <a:spcPct val="120000"/>
              </a:lnSpc>
            </a:pPr>
            <a:r>
              <a:rPr lang="zh-CN" altLang="en-US" sz="1200" spc="120" dirty="0">
                <a:solidFill>
                  <a:schemeClr val="bg1"/>
                </a:solidFill>
                <a:latin typeface="+mj-ea"/>
                <a:ea typeface="+mj-ea"/>
                <a:cs typeface="阿里巴巴普惠体 R" panose="00020600040101010101" pitchFamily="18" charset="-122"/>
              </a:rPr>
              <a:t>市场渗透率</a:t>
            </a:r>
          </a:p>
        </p:txBody>
      </p:sp>
    </p:spTree>
    <p:extLst>
      <p:ext uri="{BB962C8B-B14F-4D97-AF65-F5344CB8AC3E}">
        <p14:creationId xmlns:p14="http://schemas.microsoft.com/office/powerpoint/2010/main" val="3253128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空心弧 16"/>
          <p:cNvSpPr/>
          <p:nvPr/>
        </p:nvSpPr>
        <p:spPr>
          <a:xfrm>
            <a:off x="3217778" y="4124617"/>
            <a:ext cx="5485718" cy="5485718"/>
          </a:xfrm>
          <a:prstGeom prst="blockArc">
            <a:avLst>
              <a:gd name="adj1" fmla="val 10800000"/>
              <a:gd name="adj2" fmla="val 13406400"/>
              <a:gd name="adj3" fmla="val 20681"/>
            </a:avLst>
          </a:prstGeom>
          <a:solidFill>
            <a:schemeClr val="accent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mj-ea"/>
              <a:ea typeface="+mj-ea"/>
              <a:cs typeface="+mn-ea"/>
              <a:sym typeface="+mn-lt"/>
            </a:endParaRPr>
          </a:p>
        </p:txBody>
      </p:sp>
      <p:sp>
        <p:nvSpPr>
          <p:cNvPr id="18" name="空心弧 17"/>
          <p:cNvSpPr/>
          <p:nvPr/>
        </p:nvSpPr>
        <p:spPr>
          <a:xfrm>
            <a:off x="3217778" y="4124617"/>
            <a:ext cx="5485718" cy="5485718"/>
          </a:xfrm>
          <a:prstGeom prst="blockArc">
            <a:avLst>
              <a:gd name="adj1" fmla="val 13601869"/>
              <a:gd name="adj2" fmla="val 16210847"/>
              <a:gd name="adj3" fmla="val 2041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chemeClr val="tx1"/>
              </a:solidFill>
              <a:effectLst/>
              <a:uLnTx/>
              <a:uFillTx/>
              <a:latin typeface="+mj-ea"/>
              <a:ea typeface="+mj-ea"/>
              <a:cs typeface="+mn-ea"/>
              <a:sym typeface="+mn-lt"/>
            </a:endParaRPr>
          </a:p>
        </p:txBody>
      </p:sp>
      <p:sp>
        <p:nvSpPr>
          <p:cNvPr id="19" name="空心弧 18"/>
          <p:cNvSpPr/>
          <p:nvPr/>
        </p:nvSpPr>
        <p:spPr>
          <a:xfrm flipH="1">
            <a:off x="3373730" y="4124617"/>
            <a:ext cx="5485718" cy="5485718"/>
          </a:xfrm>
          <a:prstGeom prst="blockArc">
            <a:avLst>
              <a:gd name="adj1" fmla="val 13601869"/>
              <a:gd name="adj2" fmla="val 16210847"/>
              <a:gd name="adj3" fmla="val 2041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chemeClr val="tx1"/>
              </a:solidFill>
              <a:effectLst/>
              <a:uLnTx/>
              <a:uFillTx/>
              <a:latin typeface="+mj-ea"/>
              <a:ea typeface="+mj-ea"/>
              <a:cs typeface="+mn-ea"/>
              <a:sym typeface="+mn-lt"/>
            </a:endParaRPr>
          </a:p>
        </p:txBody>
      </p:sp>
      <p:sp>
        <p:nvSpPr>
          <p:cNvPr id="20" name="空心弧 19"/>
          <p:cNvSpPr/>
          <p:nvPr/>
        </p:nvSpPr>
        <p:spPr>
          <a:xfrm flipH="1">
            <a:off x="3373730" y="4124617"/>
            <a:ext cx="5485718" cy="5485718"/>
          </a:xfrm>
          <a:prstGeom prst="blockArc">
            <a:avLst>
              <a:gd name="adj1" fmla="val 10800000"/>
              <a:gd name="adj2" fmla="val 13388752"/>
              <a:gd name="adj3" fmla="val 2052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mj-ea"/>
              <a:ea typeface="+mj-ea"/>
              <a:cs typeface="+mn-ea"/>
              <a:sym typeface="+mn-lt"/>
            </a:endParaRPr>
          </a:p>
        </p:txBody>
      </p:sp>
      <p:sp>
        <p:nvSpPr>
          <p:cNvPr id="21" name="弦形 20"/>
          <p:cNvSpPr/>
          <p:nvPr/>
        </p:nvSpPr>
        <p:spPr>
          <a:xfrm rot="5400000">
            <a:off x="4626615" y="5474445"/>
            <a:ext cx="2859823" cy="2857715"/>
          </a:xfrm>
          <a:prstGeom prst="chord">
            <a:avLst>
              <a:gd name="adj1" fmla="val 5414886"/>
              <a:gd name="adj2" fmla="val 16200000"/>
            </a:avLst>
          </a:prstGeom>
          <a:noFill/>
          <a:ln w="19050" cap="rnd">
            <a:solidFill>
              <a:srgbClr val="18171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dirty="0">
              <a:ln>
                <a:noFill/>
              </a:ln>
              <a:solidFill>
                <a:srgbClr val="FFFFFF"/>
              </a:solidFill>
              <a:effectLst/>
              <a:uLnTx/>
              <a:uFillTx/>
              <a:latin typeface="+mj-ea"/>
              <a:ea typeface="+mj-ea"/>
              <a:cs typeface="+mn-ea"/>
              <a:sym typeface="+mn-lt"/>
            </a:endParaRPr>
          </a:p>
        </p:txBody>
      </p:sp>
      <p:sp>
        <p:nvSpPr>
          <p:cNvPr id="22" name="矩形 21"/>
          <p:cNvSpPr/>
          <p:nvPr/>
        </p:nvSpPr>
        <p:spPr>
          <a:xfrm rot="20389799">
            <a:off x="4263302" y="4809549"/>
            <a:ext cx="2453518" cy="1587523"/>
          </a:xfrm>
          <a:prstGeom prst="rect">
            <a:avLst/>
          </a:prstGeom>
          <a:effectLst/>
        </p:spPr>
        <p:txBody>
          <a:bodyPr spcFirstLastPara="1" wrap="none">
            <a:prstTxWarp prst="textArchUp">
              <a:avLst>
                <a:gd name="adj" fmla="val 14252427"/>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schemeClr val="bg1"/>
                </a:solidFill>
                <a:effectLst/>
                <a:uLnTx/>
                <a:uFillTx/>
                <a:latin typeface="+mj-ea"/>
                <a:ea typeface="+mj-ea"/>
                <a:cs typeface="+mn-ea"/>
                <a:sym typeface="+mn-lt"/>
              </a:rPr>
              <a:t>产品优化</a:t>
            </a:r>
            <a:endParaRPr kumimoji="0" lang="zh-CN" altLang="en-US" sz="2400" b="0" i="0" u="none" strike="noStrike" kern="0" cap="none" spc="0" normalizeH="0" baseline="0" noProof="0" dirty="0">
              <a:ln>
                <a:noFill/>
              </a:ln>
              <a:solidFill>
                <a:schemeClr val="bg1"/>
              </a:solidFill>
              <a:effectLst/>
              <a:uLnTx/>
              <a:uFillTx/>
              <a:latin typeface="+mj-ea"/>
              <a:ea typeface="+mj-ea"/>
              <a:cs typeface="+mn-ea"/>
              <a:sym typeface="+mn-lt"/>
            </a:endParaRPr>
          </a:p>
        </p:txBody>
      </p:sp>
      <p:sp>
        <p:nvSpPr>
          <p:cNvPr id="23" name="矩形 22"/>
          <p:cNvSpPr/>
          <p:nvPr/>
        </p:nvSpPr>
        <p:spPr>
          <a:xfrm rot="1403198">
            <a:off x="5394735" y="4834897"/>
            <a:ext cx="2453518" cy="1587523"/>
          </a:xfrm>
          <a:prstGeom prst="rect">
            <a:avLst/>
          </a:prstGeom>
          <a:effectLst/>
        </p:spPr>
        <p:txBody>
          <a:bodyPr spcFirstLastPara="1" wrap="none">
            <a:prstTxWarp prst="textArchUp">
              <a:avLst>
                <a:gd name="adj" fmla="val 14264338"/>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schemeClr val="bg1"/>
                </a:solidFill>
                <a:effectLst/>
                <a:uLnTx/>
                <a:uFillTx/>
                <a:latin typeface="+mj-ea"/>
                <a:ea typeface="+mj-ea"/>
                <a:cs typeface="+mn-ea"/>
                <a:sym typeface="+mn-lt"/>
              </a:rPr>
              <a:t>运营计划</a:t>
            </a:r>
            <a:endParaRPr kumimoji="0" lang="zh-CN" altLang="en-US" sz="2400" b="0" i="0" u="none" strike="noStrike" kern="0" cap="none" spc="0" normalizeH="0" baseline="0" noProof="0" dirty="0">
              <a:ln>
                <a:noFill/>
              </a:ln>
              <a:solidFill>
                <a:schemeClr val="bg1"/>
              </a:solidFill>
              <a:effectLst/>
              <a:uLnTx/>
              <a:uFillTx/>
              <a:latin typeface="+mj-ea"/>
              <a:ea typeface="+mj-ea"/>
              <a:cs typeface="+mn-ea"/>
              <a:sym typeface="+mn-lt"/>
            </a:endParaRPr>
          </a:p>
        </p:txBody>
      </p:sp>
      <p:sp>
        <p:nvSpPr>
          <p:cNvPr id="24" name="矩形 23"/>
          <p:cNvSpPr/>
          <p:nvPr/>
        </p:nvSpPr>
        <p:spPr>
          <a:xfrm rot="4176124">
            <a:off x="6190934" y="5584541"/>
            <a:ext cx="2453518" cy="1587523"/>
          </a:xfrm>
          <a:prstGeom prst="rect">
            <a:avLst/>
          </a:prstGeom>
          <a:effectLst/>
        </p:spPr>
        <p:txBody>
          <a:bodyPr spcFirstLastPara="1" wrap="none">
            <a:prstTxWarp prst="textArchUp">
              <a:avLst>
                <a:gd name="adj" fmla="val 14332926"/>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schemeClr val="bg1"/>
                </a:solidFill>
                <a:effectLst/>
                <a:uLnTx/>
                <a:uFillTx/>
                <a:latin typeface="+mj-ea"/>
                <a:ea typeface="+mj-ea"/>
                <a:cs typeface="+mn-ea"/>
                <a:sym typeface="+mn-lt"/>
              </a:rPr>
              <a:t>团队建设</a:t>
            </a:r>
            <a:endParaRPr kumimoji="0" lang="zh-CN" altLang="en-US" sz="2400" b="0" i="0" u="none" strike="noStrike" kern="0" cap="none" spc="0" normalizeH="0" baseline="0" noProof="0" dirty="0">
              <a:ln>
                <a:noFill/>
              </a:ln>
              <a:solidFill>
                <a:schemeClr val="bg1"/>
              </a:solidFill>
              <a:effectLst/>
              <a:uLnTx/>
              <a:uFillTx/>
              <a:latin typeface="+mj-ea"/>
              <a:ea typeface="+mj-ea"/>
              <a:cs typeface="+mn-ea"/>
              <a:sym typeface="+mn-lt"/>
            </a:endParaRPr>
          </a:p>
        </p:txBody>
      </p:sp>
      <p:sp>
        <p:nvSpPr>
          <p:cNvPr id="25" name="矩形 24"/>
          <p:cNvSpPr/>
          <p:nvPr/>
        </p:nvSpPr>
        <p:spPr>
          <a:xfrm rot="17333166">
            <a:off x="3490883" y="5579006"/>
            <a:ext cx="2453518" cy="1587523"/>
          </a:xfrm>
          <a:prstGeom prst="rect">
            <a:avLst/>
          </a:prstGeom>
          <a:effectLst/>
        </p:spPr>
        <p:txBody>
          <a:bodyPr spcFirstLastPara="1" wrap="none">
            <a:prstTxWarp prst="textArchUp">
              <a:avLst>
                <a:gd name="adj" fmla="val 14277961"/>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schemeClr val="bg1"/>
                </a:solidFill>
                <a:effectLst/>
                <a:uLnTx/>
                <a:uFillTx/>
                <a:latin typeface="+mj-ea"/>
                <a:ea typeface="+mj-ea"/>
                <a:cs typeface="+mn-ea"/>
                <a:sym typeface="+mn-lt"/>
              </a:rPr>
              <a:t>用户体验</a:t>
            </a:r>
            <a:endParaRPr kumimoji="0" lang="zh-CN" altLang="en-US" sz="2400" b="0" i="0" u="none" strike="noStrike" kern="0" cap="none" spc="0" normalizeH="0" baseline="0" noProof="0" dirty="0">
              <a:ln>
                <a:noFill/>
              </a:ln>
              <a:solidFill>
                <a:schemeClr val="bg1"/>
              </a:solidFill>
              <a:effectLst/>
              <a:uLnTx/>
              <a:uFillTx/>
              <a:latin typeface="+mj-ea"/>
              <a:ea typeface="+mj-ea"/>
              <a:cs typeface="+mn-ea"/>
              <a:sym typeface="+mn-lt"/>
            </a:endParaRPr>
          </a:p>
        </p:txBody>
      </p:sp>
      <p:sp>
        <p:nvSpPr>
          <p:cNvPr id="26" name="TextBox 23"/>
          <p:cNvSpPr txBox="1">
            <a:spLocks noChangeArrowheads="1"/>
          </p:cNvSpPr>
          <p:nvPr/>
        </p:nvSpPr>
        <p:spPr bwMode="auto">
          <a:xfrm>
            <a:off x="5152473" y="6050878"/>
            <a:ext cx="18870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a:ln>
                  <a:noFill/>
                </a:ln>
                <a:solidFill>
                  <a:schemeClr val="bg1"/>
                </a:solidFill>
                <a:effectLst/>
                <a:uLnTx/>
                <a:uFillTx/>
                <a:latin typeface="+mj-ea"/>
                <a:ea typeface="+mj-ea"/>
                <a:cs typeface="+mn-ea"/>
                <a:sym typeface="+mn-lt"/>
              </a:rPr>
              <a:t>20XX</a:t>
            </a:r>
            <a:r>
              <a:rPr kumimoji="0" lang="zh-CN" altLang="en-US" sz="2000" b="1" i="0" u="none" strike="noStrike" kern="0" cap="none" spc="0" normalizeH="0" baseline="0" noProof="0" dirty="0">
                <a:ln>
                  <a:noFill/>
                </a:ln>
                <a:solidFill>
                  <a:schemeClr val="bg1"/>
                </a:solidFill>
                <a:effectLst/>
                <a:uLnTx/>
                <a:uFillTx/>
                <a:latin typeface="+mj-ea"/>
                <a:ea typeface="+mj-ea"/>
                <a:cs typeface="+mn-ea"/>
                <a:sym typeface="+mn-lt"/>
              </a:rPr>
              <a:t>工作计划</a:t>
            </a:r>
          </a:p>
        </p:txBody>
      </p:sp>
      <p:sp>
        <p:nvSpPr>
          <p:cNvPr id="27" name="空心弧 26"/>
          <p:cNvSpPr/>
          <p:nvPr/>
        </p:nvSpPr>
        <p:spPr>
          <a:xfrm>
            <a:off x="2387439" y="3235269"/>
            <a:ext cx="7270736" cy="7268629"/>
          </a:xfrm>
          <a:prstGeom prst="blockArc">
            <a:avLst>
              <a:gd name="adj1" fmla="val 10800000"/>
              <a:gd name="adj2" fmla="val 13372865"/>
              <a:gd name="adj3" fmla="val 1016"/>
            </a:avLst>
          </a:prstGeom>
          <a:solidFill>
            <a:schemeClr val="accent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mj-ea"/>
              <a:ea typeface="+mj-ea"/>
              <a:cs typeface="+mn-ea"/>
              <a:sym typeface="+mn-lt"/>
            </a:endParaRPr>
          </a:p>
        </p:txBody>
      </p:sp>
      <p:sp>
        <p:nvSpPr>
          <p:cNvPr id="28" name="空心弧 27"/>
          <p:cNvSpPr/>
          <p:nvPr/>
        </p:nvSpPr>
        <p:spPr>
          <a:xfrm flipH="1">
            <a:off x="2444341" y="3264773"/>
            <a:ext cx="7266521" cy="7270736"/>
          </a:xfrm>
          <a:prstGeom prst="blockArc">
            <a:avLst>
              <a:gd name="adj1" fmla="val 10800000"/>
              <a:gd name="adj2" fmla="val 13397840"/>
              <a:gd name="adj3" fmla="val 91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mj-ea"/>
              <a:ea typeface="+mj-ea"/>
              <a:cs typeface="+mn-ea"/>
              <a:sym typeface="+mn-lt"/>
            </a:endParaRPr>
          </a:p>
        </p:txBody>
      </p:sp>
      <p:sp>
        <p:nvSpPr>
          <p:cNvPr id="29" name="空心弧 28"/>
          <p:cNvSpPr/>
          <p:nvPr/>
        </p:nvSpPr>
        <p:spPr>
          <a:xfrm>
            <a:off x="2326323" y="3264773"/>
            <a:ext cx="7268628" cy="7270736"/>
          </a:xfrm>
          <a:prstGeom prst="blockArc">
            <a:avLst>
              <a:gd name="adj1" fmla="val 13584139"/>
              <a:gd name="adj2" fmla="val 16200029"/>
              <a:gd name="adj3" fmla="val 88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mj-ea"/>
              <a:ea typeface="+mj-ea"/>
              <a:cs typeface="+mn-ea"/>
              <a:sym typeface="+mn-lt"/>
            </a:endParaRPr>
          </a:p>
        </p:txBody>
      </p:sp>
      <p:sp>
        <p:nvSpPr>
          <p:cNvPr id="30" name="空心弧 29"/>
          <p:cNvSpPr/>
          <p:nvPr/>
        </p:nvSpPr>
        <p:spPr>
          <a:xfrm flipH="1">
            <a:off x="2469630" y="3273203"/>
            <a:ext cx="7268628" cy="7266521"/>
          </a:xfrm>
          <a:prstGeom prst="blockArc">
            <a:avLst>
              <a:gd name="adj1" fmla="val 13574764"/>
              <a:gd name="adj2" fmla="val 16200029"/>
              <a:gd name="adj3" fmla="val 88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mj-ea"/>
              <a:ea typeface="+mj-ea"/>
              <a:cs typeface="+mn-ea"/>
              <a:sym typeface="+mn-lt"/>
            </a:endParaRPr>
          </a:p>
        </p:txBody>
      </p:sp>
      <p:sp>
        <p:nvSpPr>
          <p:cNvPr id="37" name="文本框 36"/>
          <p:cNvSpPr txBox="1"/>
          <p:nvPr/>
        </p:nvSpPr>
        <p:spPr>
          <a:xfrm>
            <a:off x="581652" y="3632200"/>
            <a:ext cx="2842235"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b="1" i="0" u="none" strike="noStrike" kern="0" cap="none" spc="0" normalizeH="0" baseline="0" noProof="0" dirty="0">
                <a:ln>
                  <a:noFill/>
                </a:ln>
                <a:solidFill>
                  <a:schemeClr val="bg1"/>
                </a:solidFill>
                <a:effectLst/>
                <a:uLnTx/>
                <a:uFillTx/>
                <a:latin typeface="+mj-ea"/>
                <a:ea typeface="+mj-ea"/>
                <a:cs typeface="+mn-ea"/>
                <a:sym typeface="+mn-lt"/>
              </a:rPr>
              <a:t>用户体验</a:t>
            </a:r>
          </a:p>
        </p:txBody>
      </p:sp>
      <p:sp>
        <p:nvSpPr>
          <p:cNvPr id="38" name="文本框 14"/>
          <p:cNvSpPr txBox="1"/>
          <p:nvPr/>
        </p:nvSpPr>
        <p:spPr>
          <a:xfrm>
            <a:off x="581652" y="4026083"/>
            <a:ext cx="2364175" cy="103041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chemeClr val="bg1"/>
                </a:solidFill>
                <a:effectLst/>
                <a:uLnTx/>
                <a:uFillTx/>
                <a:latin typeface="+mn-ea"/>
                <a:cs typeface="+mn-ea"/>
                <a:sym typeface="+mn-lt"/>
              </a:rPr>
              <a:t>请在此输入有关于新年计划的相关说明，以便于观众更好的理解，输入文字时可以直接复制，粘贴时请选择右键只保留文本。</a:t>
            </a:r>
          </a:p>
        </p:txBody>
      </p:sp>
      <p:grpSp>
        <p:nvGrpSpPr>
          <p:cNvPr id="31" name="组合 30">
            <a:extLst>
              <a:ext uri="{FF2B5EF4-FFF2-40B4-BE49-F238E27FC236}">
                <a16:creationId xmlns:a16="http://schemas.microsoft.com/office/drawing/2014/main" id="{D7DC8900-9E99-400D-8D85-DD3244E01517}"/>
              </a:ext>
            </a:extLst>
          </p:cNvPr>
          <p:cNvGrpSpPr/>
          <p:nvPr/>
        </p:nvGrpSpPr>
        <p:grpSpPr>
          <a:xfrm>
            <a:off x="660400" y="684113"/>
            <a:ext cx="3807968" cy="405821"/>
            <a:chOff x="641985" y="219027"/>
            <a:chExt cx="3807968" cy="405821"/>
          </a:xfrm>
        </p:grpSpPr>
        <p:sp>
          <p:nvSpPr>
            <p:cNvPr id="32" name="infographic-diagram_15452">
              <a:extLst>
                <a:ext uri="{FF2B5EF4-FFF2-40B4-BE49-F238E27FC236}">
                  <a16:creationId xmlns:a16="http://schemas.microsoft.com/office/drawing/2014/main" id="{1B7035F9-33E6-466F-AA31-2CE4322EBE45}"/>
                </a:ext>
              </a:extLst>
            </p:cNvPr>
            <p:cNvSpPr/>
            <p:nvPr/>
          </p:nvSpPr>
          <p:spPr>
            <a:xfrm>
              <a:off x="641985" y="219027"/>
              <a:ext cx="310068" cy="332606"/>
            </a:xfrm>
            <a:custGeom>
              <a:avLst/>
              <a:gdLst>
                <a:gd name="connsiteX0" fmla="*/ 121763 h 600884"/>
                <a:gd name="connsiteY0" fmla="*/ 121763 h 600884"/>
                <a:gd name="connsiteX1" fmla="*/ 121763 h 600884"/>
                <a:gd name="connsiteY1" fmla="*/ 121763 h 600884"/>
                <a:gd name="connsiteX2" fmla="*/ 121763 h 600884"/>
                <a:gd name="connsiteY2" fmla="*/ 121763 h 600884"/>
                <a:gd name="connsiteX3" fmla="*/ 121763 h 600884"/>
                <a:gd name="connsiteY3" fmla="*/ 121763 h 600884"/>
                <a:gd name="connsiteX4" fmla="*/ 121763 h 600884"/>
                <a:gd name="connsiteY4" fmla="*/ 121763 h 600884"/>
                <a:gd name="connsiteX5" fmla="*/ 121763 h 600884"/>
                <a:gd name="connsiteY5" fmla="*/ 121763 h 600884"/>
                <a:gd name="connsiteX6" fmla="*/ 121763 h 600884"/>
                <a:gd name="connsiteY6" fmla="*/ 121763 h 600884"/>
                <a:gd name="connsiteX7" fmla="*/ 121763 h 600884"/>
                <a:gd name="connsiteY7" fmla="*/ 121763 h 600884"/>
                <a:gd name="connsiteX8" fmla="*/ 121763 h 600884"/>
                <a:gd name="connsiteY8" fmla="*/ 121763 h 600884"/>
                <a:gd name="connsiteX9" fmla="*/ 121763 h 600884"/>
                <a:gd name="connsiteY9" fmla="*/ 121763 h 600884"/>
                <a:gd name="connsiteX10" fmla="*/ 121763 h 600884"/>
                <a:gd name="connsiteY10" fmla="*/ 121763 h 600884"/>
                <a:gd name="connsiteX11" fmla="*/ 121763 h 600884"/>
                <a:gd name="connsiteY11" fmla="*/ 121763 h 600884"/>
                <a:gd name="connsiteX12" fmla="*/ 121763 h 600884"/>
                <a:gd name="connsiteY12" fmla="*/ 121763 h 600884"/>
                <a:gd name="connsiteX13" fmla="*/ 121763 h 600884"/>
                <a:gd name="connsiteY13" fmla="*/ 121763 h 600884"/>
                <a:gd name="connsiteX14" fmla="*/ 121763 h 600884"/>
                <a:gd name="connsiteY14" fmla="*/ 121763 h 600884"/>
                <a:gd name="connsiteX15" fmla="*/ 121763 h 600884"/>
                <a:gd name="connsiteY15" fmla="*/ 121763 h 600884"/>
                <a:gd name="connsiteX16" fmla="*/ 121763 h 600884"/>
                <a:gd name="connsiteY16" fmla="*/ 121763 h 600884"/>
                <a:gd name="connsiteX17" fmla="*/ 121763 h 600884"/>
                <a:gd name="connsiteY17" fmla="*/ 121763 h 600884"/>
                <a:gd name="connsiteX18" fmla="*/ 121763 h 600884"/>
                <a:gd name="connsiteY18" fmla="*/ 121763 h 600884"/>
                <a:gd name="connsiteX19" fmla="*/ 121763 h 600884"/>
                <a:gd name="connsiteY19" fmla="*/ 121763 h 600884"/>
                <a:gd name="connsiteX20" fmla="*/ 121763 h 600884"/>
                <a:gd name="connsiteY20" fmla="*/ 121763 h 600884"/>
                <a:gd name="connsiteX21" fmla="*/ 121763 h 600884"/>
                <a:gd name="connsiteY21" fmla="*/ 121763 h 600884"/>
                <a:gd name="connsiteX22" fmla="*/ 121763 h 600884"/>
                <a:gd name="connsiteY22" fmla="*/ 121763 h 600884"/>
                <a:gd name="connsiteX23" fmla="*/ 121763 h 600884"/>
                <a:gd name="connsiteY23" fmla="*/ 121763 h 600884"/>
                <a:gd name="connsiteX24" fmla="*/ 121763 h 600884"/>
                <a:gd name="connsiteY24" fmla="*/ 121763 h 600884"/>
                <a:gd name="connsiteX25" fmla="*/ 121763 h 600884"/>
                <a:gd name="connsiteY25" fmla="*/ 121763 h 600884"/>
                <a:gd name="connsiteX26" fmla="*/ 121763 h 600884"/>
                <a:gd name="connsiteY26" fmla="*/ 121763 h 600884"/>
                <a:gd name="connsiteX27" fmla="*/ 121763 h 600884"/>
                <a:gd name="connsiteY27" fmla="*/ 121763 h 600884"/>
                <a:gd name="connsiteX28" fmla="*/ 121763 h 600884"/>
                <a:gd name="connsiteY28" fmla="*/ 121763 h 600884"/>
                <a:gd name="connsiteX29" fmla="*/ 121763 h 600884"/>
                <a:gd name="connsiteY29" fmla="*/ 121763 h 600884"/>
                <a:gd name="connsiteX30" fmla="*/ 121763 h 600884"/>
                <a:gd name="connsiteY30" fmla="*/ 121763 h 600884"/>
                <a:gd name="connsiteX31" fmla="*/ 121763 h 600884"/>
                <a:gd name="connsiteY31" fmla="*/ 121763 h 600884"/>
                <a:gd name="connsiteX32" fmla="*/ 121763 h 600884"/>
                <a:gd name="connsiteY32" fmla="*/ 121763 h 600884"/>
                <a:gd name="connsiteX33" fmla="*/ 121763 h 600884"/>
                <a:gd name="connsiteY33" fmla="*/ 121763 h 6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64989" h="606057">
                  <a:moveTo>
                    <a:pt x="16143" y="573798"/>
                  </a:moveTo>
                  <a:lnTo>
                    <a:pt x="548846" y="573798"/>
                  </a:lnTo>
                  <a:cubicBezTo>
                    <a:pt x="557725" y="573798"/>
                    <a:pt x="564989" y="581056"/>
                    <a:pt x="564989" y="589928"/>
                  </a:cubicBezTo>
                  <a:cubicBezTo>
                    <a:pt x="564989" y="598799"/>
                    <a:pt x="557725" y="606057"/>
                    <a:pt x="548846" y="606057"/>
                  </a:cubicBezTo>
                  <a:lnTo>
                    <a:pt x="16143" y="606057"/>
                  </a:lnTo>
                  <a:cubicBezTo>
                    <a:pt x="7264" y="606057"/>
                    <a:pt x="0" y="598799"/>
                    <a:pt x="0" y="589928"/>
                  </a:cubicBezTo>
                  <a:cubicBezTo>
                    <a:pt x="0" y="581056"/>
                    <a:pt x="7264" y="573798"/>
                    <a:pt x="16143" y="573798"/>
                  </a:cubicBezTo>
                  <a:close/>
                  <a:moveTo>
                    <a:pt x="48465" y="193425"/>
                  </a:moveTo>
                  <a:lnTo>
                    <a:pt x="125915" y="193425"/>
                  </a:lnTo>
                  <a:cubicBezTo>
                    <a:pt x="144471" y="193425"/>
                    <a:pt x="158186" y="207932"/>
                    <a:pt x="158186" y="225663"/>
                  </a:cubicBezTo>
                  <a:lnTo>
                    <a:pt x="158186" y="507746"/>
                  </a:lnTo>
                  <a:cubicBezTo>
                    <a:pt x="158186" y="525477"/>
                    <a:pt x="144471" y="539984"/>
                    <a:pt x="125915" y="539984"/>
                  </a:cubicBezTo>
                  <a:lnTo>
                    <a:pt x="48465" y="539984"/>
                  </a:lnTo>
                  <a:cubicBezTo>
                    <a:pt x="30716" y="539984"/>
                    <a:pt x="16194" y="525477"/>
                    <a:pt x="16194" y="507746"/>
                  </a:cubicBezTo>
                  <a:lnTo>
                    <a:pt x="16194" y="225663"/>
                  </a:lnTo>
                  <a:cubicBezTo>
                    <a:pt x="16194" y="207932"/>
                    <a:pt x="30716" y="193425"/>
                    <a:pt x="48465" y="193425"/>
                  </a:cubicBezTo>
                  <a:close/>
                  <a:moveTo>
                    <a:pt x="447906" y="107142"/>
                  </a:moveTo>
                  <a:lnTo>
                    <a:pt x="526217" y="107142"/>
                  </a:lnTo>
                  <a:cubicBezTo>
                    <a:pt x="543979" y="107142"/>
                    <a:pt x="558511" y="121651"/>
                    <a:pt x="558511" y="139384"/>
                  </a:cubicBezTo>
                  <a:lnTo>
                    <a:pt x="558511" y="507742"/>
                  </a:lnTo>
                  <a:cubicBezTo>
                    <a:pt x="558511" y="525475"/>
                    <a:pt x="543979" y="539984"/>
                    <a:pt x="526217" y="539984"/>
                  </a:cubicBezTo>
                  <a:lnTo>
                    <a:pt x="447906" y="539984"/>
                  </a:lnTo>
                  <a:cubicBezTo>
                    <a:pt x="430144" y="539984"/>
                    <a:pt x="415612" y="525475"/>
                    <a:pt x="415612" y="507742"/>
                  </a:cubicBezTo>
                  <a:lnTo>
                    <a:pt x="415612" y="139384"/>
                  </a:lnTo>
                  <a:cubicBezTo>
                    <a:pt x="415612" y="121651"/>
                    <a:pt x="430144" y="107142"/>
                    <a:pt x="447906" y="107142"/>
                  </a:cubicBezTo>
                  <a:close/>
                  <a:moveTo>
                    <a:pt x="246967" y="0"/>
                  </a:moveTo>
                  <a:lnTo>
                    <a:pt x="325278" y="0"/>
                  </a:lnTo>
                  <a:cubicBezTo>
                    <a:pt x="343040" y="0"/>
                    <a:pt x="357572" y="14507"/>
                    <a:pt x="357572" y="32238"/>
                  </a:cubicBezTo>
                  <a:lnTo>
                    <a:pt x="357572" y="507746"/>
                  </a:lnTo>
                  <a:cubicBezTo>
                    <a:pt x="357572" y="525477"/>
                    <a:pt x="343040" y="539984"/>
                    <a:pt x="325278" y="539984"/>
                  </a:cubicBezTo>
                  <a:lnTo>
                    <a:pt x="246967" y="539984"/>
                  </a:lnTo>
                  <a:cubicBezTo>
                    <a:pt x="229205" y="539984"/>
                    <a:pt x="214673" y="525477"/>
                    <a:pt x="214673" y="507746"/>
                  </a:cubicBezTo>
                  <a:lnTo>
                    <a:pt x="214673" y="32238"/>
                  </a:lnTo>
                  <a:cubicBezTo>
                    <a:pt x="214673" y="14507"/>
                    <a:pt x="229205" y="0"/>
                    <a:pt x="2469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j-ea"/>
                <a:ea typeface="+mj-ea"/>
              </a:endParaRPr>
            </a:p>
          </p:txBody>
        </p:sp>
        <p:sp>
          <p:nvSpPr>
            <p:cNvPr id="33" name="文本框 32">
              <a:extLst>
                <a:ext uri="{FF2B5EF4-FFF2-40B4-BE49-F238E27FC236}">
                  <a16:creationId xmlns:a16="http://schemas.microsoft.com/office/drawing/2014/main" id="{9A2080A2-AB5F-4309-A6E4-F9A975B2EF84}"/>
                </a:ext>
              </a:extLst>
            </p:cNvPr>
            <p:cNvSpPr txBox="1"/>
            <p:nvPr/>
          </p:nvSpPr>
          <p:spPr>
            <a:xfrm>
              <a:off x="941432" y="224738"/>
              <a:ext cx="1377696" cy="400110"/>
            </a:xfrm>
            <a:prstGeom prst="rect">
              <a:avLst/>
            </a:prstGeom>
            <a:noFill/>
          </p:spPr>
          <p:txBody>
            <a:bodyPr wrap="square" rtlCol="0">
              <a:spAutoFit/>
            </a:bodyPr>
            <a:lstStyle/>
            <a:p>
              <a:r>
                <a:rPr lang="zh-CN" altLang="en-US" sz="2000" b="1" dirty="0">
                  <a:solidFill>
                    <a:schemeClr val="bg1"/>
                  </a:solidFill>
                  <a:effectLst>
                    <a:outerShdw blurRad="50800" dist="38100" dir="2700000" algn="tl" rotWithShape="0">
                      <a:prstClr val="black">
                        <a:alpha val="40000"/>
                      </a:prstClr>
                    </a:outerShdw>
                  </a:effectLst>
                  <a:latin typeface="+mj-ea"/>
                  <a:ea typeface="+mj-ea"/>
                </a:rPr>
                <a:t>新年计划</a:t>
              </a:r>
            </a:p>
          </p:txBody>
        </p:sp>
        <p:sp>
          <p:nvSpPr>
            <p:cNvPr id="34" name="文本框 33">
              <a:extLst>
                <a:ext uri="{FF2B5EF4-FFF2-40B4-BE49-F238E27FC236}">
                  <a16:creationId xmlns:a16="http://schemas.microsoft.com/office/drawing/2014/main" id="{8107E997-383C-46D6-A7EC-05787F9AF9EF}"/>
                </a:ext>
              </a:extLst>
            </p:cNvPr>
            <p:cNvSpPr txBox="1"/>
            <p:nvPr/>
          </p:nvSpPr>
          <p:spPr>
            <a:xfrm>
              <a:off x="2024071" y="265210"/>
              <a:ext cx="2425882" cy="307777"/>
            </a:xfrm>
            <a:prstGeom prst="rect">
              <a:avLst/>
            </a:prstGeom>
            <a:noFill/>
          </p:spPr>
          <p:txBody>
            <a:bodyPr wrap="square" rtlCol="0">
              <a:spAutoFit/>
            </a:bodyPr>
            <a:lstStyle/>
            <a:p>
              <a:r>
                <a:rPr lang="en-US" altLang="zh-CN" sz="1400" dirty="0">
                  <a:solidFill>
                    <a:schemeClr val="bg1"/>
                  </a:solidFill>
                  <a:effectLst>
                    <a:outerShdw blurRad="50800" dist="38100" dir="2700000" algn="tl" rotWithShape="0">
                      <a:prstClr val="black">
                        <a:alpha val="40000"/>
                      </a:prstClr>
                    </a:outerShdw>
                  </a:effectLst>
                  <a:latin typeface="+mn-ea"/>
                </a:rPr>
                <a:t>NEW YEAR PLAN </a:t>
              </a:r>
            </a:p>
          </p:txBody>
        </p:sp>
      </p:grpSp>
      <p:sp>
        <p:nvSpPr>
          <p:cNvPr id="50" name="文本框 49">
            <a:extLst>
              <a:ext uri="{FF2B5EF4-FFF2-40B4-BE49-F238E27FC236}">
                <a16:creationId xmlns:a16="http://schemas.microsoft.com/office/drawing/2014/main" id="{13AA383A-A09D-41AD-AC11-27BCEDDB6F1A}"/>
              </a:ext>
            </a:extLst>
          </p:cNvPr>
          <p:cNvSpPr txBox="1"/>
          <p:nvPr/>
        </p:nvSpPr>
        <p:spPr>
          <a:xfrm>
            <a:off x="2945827" y="1405500"/>
            <a:ext cx="2842235"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b="1" i="0" u="none" strike="noStrike" kern="0" cap="none" spc="0" normalizeH="0" baseline="0" noProof="0" dirty="0">
                <a:ln>
                  <a:noFill/>
                </a:ln>
                <a:solidFill>
                  <a:schemeClr val="bg1"/>
                </a:solidFill>
                <a:effectLst/>
                <a:uLnTx/>
                <a:uFillTx/>
                <a:latin typeface="+mj-ea"/>
                <a:ea typeface="+mj-ea"/>
                <a:cs typeface="+mn-ea"/>
                <a:sym typeface="+mn-lt"/>
              </a:rPr>
              <a:t>用户体验</a:t>
            </a:r>
          </a:p>
        </p:txBody>
      </p:sp>
      <p:sp>
        <p:nvSpPr>
          <p:cNvPr id="51" name="文本框 14">
            <a:extLst>
              <a:ext uri="{FF2B5EF4-FFF2-40B4-BE49-F238E27FC236}">
                <a16:creationId xmlns:a16="http://schemas.microsoft.com/office/drawing/2014/main" id="{96D52258-0FB9-4648-B724-EA9373C722BA}"/>
              </a:ext>
            </a:extLst>
          </p:cNvPr>
          <p:cNvSpPr txBox="1"/>
          <p:nvPr/>
        </p:nvSpPr>
        <p:spPr>
          <a:xfrm>
            <a:off x="2945827" y="1799383"/>
            <a:ext cx="2364175" cy="103041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chemeClr val="bg1"/>
                </a:solidFill>
                <a:effectLst/>
                <a:uLnTx/>
                <a:uFillTx/>
                <a:latin typeface="+mn-ea"/>
                <a:cs typeface="+mn-ea"/>
                <a:sym typeface="+mn-lt"/>
              </a:rPr>
              <a:t>请在此输入有关于新年计划的相关说明，以便于观众更好的理解，输入文字时可以直接复制，粘贴时请选择右键只保留文本。</a:t>
            </a:r>
          </a:p>
        </p:txBody>
      </p:sp>
      <p:sp>
        <p:nvSpPr>
          <p:cNvPr id="56" name="文本框 55">
            <a:extLst>
              <a:ext uri="{FF2B5EF4-FFF2-40B4-BE49-F238E27FC236}">
                <a16:creationId xmlns:a16="http://schemas.microsoft.com/office/drawing/2014/main" id="{6727DB20-4BB1-40D1-A335-BFDB026ECE16}"/>
              </a:ext>
            </a:extLst>
          </p:cNvPr>
          <p:cNvSpPr txBox="1"/>
          <p:nvPr/>
        </p:nvSpPr>
        <p:spPr>
          <a:xfrm>
            <a:off x="6915282" y="1405500"/>
            <a:ext cx="2842235"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b="1" i="0" u="none" strike="noStrike" kern="0" cap="none" spc="0" normalizeH="0" baseline="0" noProof="0" dirty="0">
                <a:ln>
                  <a:noFill/>
                </a:ln>
                <a:solidFill>
                  <a:schemeClr val="bg1"/>
                </a:solidFill>
                <a:effectLst/>
                <a:uLnTx/>
                <a:uFillTx/>
                <a:latin typeface="+mj-ea"/>
                <a:ea typeface="+mj-ea"/>
                <a:cs typeface="+mn-ea"/>
                <a:sym typeface="+mn-lt"/>
              </a:rPr>
              <a:t>用户体验</a:t>
            </a:r>
          </a:p>
        </p:txBody>
      </p:sp>
      <p:sp>
        <p:nvSpPr>
          <p:cNvPr id="57" name="文本框 14">
            <a:extLst>
              <a:ext uri="{FF2B5EF4-FFF2-40B4-BE49-F238E27FC236}">
                <a16:creationId xmlns:a16="http://schemas.microsoft.com/office/drawing/2014/main" id="{4CDF5867-A3BD-4A1A-AB96-3479743980E8}"/>
              </a:ext>
            </a:extLst>
          </p:cNvPr>
          <p:cNvSpPr txBox="1"/>
          <p:nvPr/>
        </p:nvSpPr>
        <p:spPr>
          <a:xfrm>
            <a:off x="6915282" y="1799383"/>
            <a:ext cx="2364175" cy="103041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chemeClr val="bg1"/>
                </a:solidFill>
                <a:effectLst/>
                <a:uLnTx/>
                <a:uFillTx/>
                <a:latin typeface="+mn-ea"/>
                <a:cs typeface="+mn-ea"/>
                <a:sym typeface="+mn-lt"/>
              </a:rPr>
              <a:t>请在此输入有关于新年计划的相关说明，以便于观众更好的理解，输入文字时可以直接复制，粘贴时请选择右键只保留文本。</a:t>
            </a:r>
          </a:p>
        </p:txBody>
      </p:sp>
      <p:sp>
        <p:nvSpPr>
          <p:cNvPr id="59" name="文本框 58">
            <a:extLst>
              <a:ext uri="{FF2B5EF4-FFF2-40B4-BE49-F238E27FC236}">
                <a16:creationId xmlns:a16="http://schemas.microsoft.com/office/drawing/2014/main" id="{4E1A0E54-2B7B-416F-854B-DDBEF8106A2C}"/>
              </a:ext>
            </a:extLst>
          </p:cNvPr>
          <p:cNvSpPr txBox="1"/>
          <p:nvPr/>
        </p:nvSpPr>
        <p:spPr>
          <a:xfrm>
            <a:off x="9239520" y="3632200"/>
            <a:ext cx="2842235"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b="1" i="0" u="none" strike="noStrike" kern="0" cap="none" spc="0" normalizeH="0" baseline="0" noProof="0" dirty="0">
                <a:ln>
                  <a:noFill/>
                </a:ln>
                <a:solidFill>
                  <a:schemeClr val="bg1"/>
                </a:solidFill>
                <a:effectLst/>
                <a:uLnTx/>
                <a:uFillTx/>
                <a:latin typeface="+mj-ea"/>
                <a:ea typeface="+mj-ea"/>
                <a:cs typeface="+mn-ea"/>
                <a:sym typeface="+mn-lt"/>
              </a:rPr>
              <a:t>用户体验</a:t>
            </a:r>
          </a:p>
        </p:txBody>
      </p:sp>
      <p:sp>
        <p:nvSpPr>
          <p:cNvPr id="60" name="文本框 14">
            <a:extLst>
              <a:ext uri="{FF2B5EF4-FFF2-40B4-BE49-F238E27FC236}">
                <a16:creationId xmlns:a16="http://schemas.microsoft.com/office/drawing/2014/main" id="{A2C12662-ED76-4BAA-BF32-B18C2D87E9A6}"/>
              </a:ext>
            </a:extLst>
          </p:cNvPr>
          <p:cNvSpPr txBox="1"/>
          <p:nvPr/>
        </p:nvSpPr>
        <p:spPr>
          <a:xfrm>
            <a:off x="9239520" y="4026083"/>
            <a:ext cx="2364175" cy="103041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chemeClr val="bg1"/>
                </a:solidFill>
                <a:effectLst/>
                <a:uLnTx/>
                <a:uFillTx/>
                <a:latin typeface="+mn-ea"/>
                <a:cs typeface="+mn-ea"/>
                <a:sym typeface="+mn-lt"/>
              </a:rPr>
              <a:t>请在此输入有关于新年计划的相关说明，以便于观众更好的理解，输入文字时可以直接复制，粘贴时请选择右键只保留文本。</a:t>
            </a:r>
          </a:p>
        </p:txBody>
      </p:sp>
    </p:spTree>
    <p:extLst>
      <p:ext uri="{BB962C8B-B14F-4D97-AF65-F5344CB8AC3E}">
        <p14:creationId xmlns:p14="http://schemas.microsoft.com/office/powerpoint/2010/main" val="4204047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a:extLst>
              <a:ext uri="{FF2B5EF4-FFF2-40B4-BE49-F238E27FC236}">
                <a16:creationId xmlns:a16="http://schemas.microsoft.com/office/drawing/2014/main" id="{872615B0-5231-43D8-9530-7FC1BA1ABB53}"/>
              </a:ext>
            </a:extLst>
          </p:cNvPr>
          <p:cNvGrpSpPr/>
          <p:nvPr/>
        </p:nvGrpSpPr>
        <p:grpSpPr>
          <a:xfrm>
            <a:off x="5477835" y="2203741"/>
            <a:ext cx="1236330" cy="649900"/>
            <a:chOff x="2188033" y="1483957"/>
            <a:chExt cx="992656" cy="521808"/>
          </a:xfrm>
          <a:gradFill>
            <a:gsLst>
              <a:gs pos="0">
                <a:schemeClr val="accent1">
                  <a:lumMod val="10000"/>
                  <a:lumOff val="90000"/>
                </a:schemeClr>
              </a:gs>
              <a:gs pos="100000">
                <a:schemeClr val="tx1">
                  <a:alpha val="30000"/>
                </a:schemeClr>
              </a:gs>
            </a:gsLst>
            <a:lin ang="5400000" scaled="0"/>
          </a:gradFill>
        </p:grpSpPr>
        <p:sp>
          <p:nvSpPr>
            <p:cNvPr id="16" name="椭圆 15">
              <a:extLst>
                <a:ext uri="{FF2B5EF4-FFF2-40B4-BE49-F238E27FC236}">
                  <a16:creationId xmlns:a16="http://schemas.microsoft.com/office/drawing/2014/main" id="{C1567724-FFFB-4449-9C8F-E81A4A5C5AA8}"/>
                </a:ext>
              </a:extLst>
            </p:cNvPr>
            <p:cNvSpPr/>
            <p:nvPr/>
          </p:nvSpPr>
          <p:spPr>
            <a:xfrm>
              <a:off x="2188033" y="1483957"/>
              <a:ext cx="52988" cy="52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a:extLst>
                <a:ext uri="{FF2B5EF4-FFF2-40B4-BE49-F238E27FC236}">
                  <a16:creationId xmlns:a16="http://schemas.microsoft.com/office/drawing/2014/main" id="{A7D5BD96-E805-4858-B3FE-90FD51790F8C}"/>
                </a:ext>
              </a:extLst>
            </p:cNvPr>
            <p:cNvSpPr/>
            <p:nvPr/>
          </p:nvSpPr>
          <p:spPr>
            <a:xfrm>
              <a:off x="2375967" y="1483957"/>
              <a:ext cx="52988" cy="52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id="{A666F37B-9AF3-4204-9BEF-8DC2D6B976EB}"/>
                </a:ext>
              </a:extLst>
            </p:cNvPr>
            <p:cNvSpPr/>
            <p:nvPr/>
          </p:nvSpPr>
          <p:spPr>
            <a:xfrm>
              <a:off x="2563900" y="1483957"/>
              <a:ext cx="52988" cy="52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id="{A2D83474-A46A-48E4-A5B4-1C187E73EA5C}"/>
                </a:ext>
              </a:extLst>
            </p:cNvPr>
            <p:cNvSpPr/>
            <p:nvPr/>
          </p:nvSpPr>
          <p:spPr>
            <a:xfrm>
              <a:off x="2751834" y="1483957"/>
              <a:ext cx="52988" cy="52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a:extLst>
                <a:ext uri="{FF2B5EF4-FFF2-40B4-BE49-F238E27FC236}">
                  <a16:creationId xmlns:a16="http://schemas.microsoft.com/office/drawing/2014/main" id="{090356DD-C1EE-4075-ADC4-B5054A9086A3}"/>
                </a:ext>
              </a:extLst>
            </p:cNvPr>
            <p:cNvSpPr/>
            <p:nvPr/>
          </p:nvSpPr>
          <p:spPr>
            <a:xfrm>
              <a:off x="2939767" y="1483957"/>
              <a:ext cx="52988" cy="52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BD05A884-DBCF-449C-B3B3-D7040858092B}"/>
                </a:ext>
              </a:extLst>
            </p:cNvPr>
            <p:cNvSpPr/>
            <p:nvPr/>
          </p:nvSpPr>
          <p:spPr>
            <a:xfrm>
              <a:off x="3127701" y="1483957"/>
              <a:ext cx="52988" cy="52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id="{663D277D-6765-402B-A264-1368CBB4F775}"/>
                </a:ext>
              </a:extLst>
            </p:cNvPr>
            <p:cNvSpPr/>
            <p:nvPr/>
          </p:nvSpPr>
          <p:spPr>
            <a:xfrm>
              <a:off x="2188033" y="1601162"/>
              <a:ext cx="52988" cy="52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a:extLst>
                <a:ext uri="{FF2B5EF4-FFF2-40B4-BE49-F238E27FC236}">
                  <a16:creationId xmlns:a16="http://schemas.microsoft.com/office/drawing/2014/main" id="{2038DE58-C496-4D14-A9A5-C44A1A37063A}"/>
                </a:ext>
              </a:extLst>
            </p:cNvPr>
            <p:cNvSpPr/>
            <p:nvPr/>
          </p:nvSpPr>
          <p:spPr>
            <a:xfrm>
              <a:off x="2375967" y="1601162"/>
              <a:ext cx="52988" cy="52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a:extLst>
                <a:ext uri="{FF2B5EF4-FFF2-40B4-BE49-F238E27FC236}">
                  <a16:creationId xmlns:a16="http://schemas.microsoft.com/office/drawing/2014/main" id="{50BCF3CA-210C-48F3-8148-0C52395F4C8E}"/>
                </a:ext>
              </a:extLst>
            </p:cNvPr>
            <p:cNvSpPr/>
            <p:nvPr/>
          </p:nvSpPr>
          <p:spPr>
            <a:xfrm>
              <a:off x="2563900" y="1601162"/>
              <a:ext cx="52988" cy="52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id="{180E29BD-0A80-42AB-BE68-4D66908B1140}"/>
                </a:ext>
              </a:extLst>
            </p:cNvPr>
            <p:cNvSpPr/>
            <p:nvPr/>
          </p:nvSpPr>
          <p:spPr>
            <a:xfrm>
              <a:off x="2751834" y="1601162"/>
              <a:ext cx="52988" cy="52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a:extLst>
                <a:ext uri="{FF2B5EF4-FFF2-40B4-BE49-F238E27FC236}">
                  <a16:creationId xmlns:a16="http://schemas.microsoft.com/office/drawing/2014/main" id="{D63930AB-B4D0-4361-9586-E0225520491B}"/>
                </a:ext>
              </a:extLst>
            </p:cNvPr>
            <p:cNvSpPr/>
            <p:nvPr/>
          </p:nvSpPr>
          <p:spPr>
            <a:xfrm>
              <a:off x="2939767" y="1601162"/>
              <a:ext cx="52988" cy="52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a:extLst>
                <a:ext uri="{FF2B5EF4-FFF2-40B4-BE49-F238E27FC236}">
                  <a16:creationId xmlns:a16="http://schemas.microsoft.com/office/drawing/2014/main" id="{436B4DAD-07F0-4F08-AB24-7C86F5131B09}"/>
                </a:ext>
              </a:extLst>
            </p:cNvPr>
            <p:cNvSpPr/>
            <p:nvPr/>
          </p:nvSpPr>
          <p:spPr>
            <a:xfrm>
              <a:off x="3127701" y="1601162"/>
              <a:ext cx="52988" cy="52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a:extLst>
                <a:ext uri="{FF2B5EF4-FFF2-40B4-BE49-F238E27FC236}">
                  <a16:creationId xmlns:a16="http://schemas.microsoft.com/office/drawing/2014/main" id="{FBB5865D-FDEA-49D2-BC52-E3FB97EA1242}"/>
                </a:ext>
              </a:extLst>
            </p:cNvPr>
            <p:cNvSpPr/>
            <p:nvPr/>
          </p:nvSpPr>
          <p:spPr>
            <a:xfrm>
              <a:off x="2188033" y="1718367"/>
              <a:ext cx="52988" cy="52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a:extLst>
                <a:ext uri="{FF2B5EF4-FFF2-40B4-BE49-F238E27FC236}">
                  <a16:creationId xmlns:a16="http://schemas.microsoft.com/office/drawing/2014/main" id="{6FF4CAEE-8C37-47A5-B837-737EBFB5552D}"/>
                </a:ext>
              </a:extLst>
            </p:cNvPr>
            <p:cNvSpPr/>
            <p:nvPr/>
          </p:nvSpPr>
          <p:spPr>
            <a:xfrm>
              <a:off x="2375967" y="1718367"/>
              <a:ext cx="52988" cy="52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a:extLst>
                <a:ext uri="{FF2B5EF4-FFF2-40B4-BE49-F238E27FC236}">
                  <a16:creationId xmlns:a16="http://schemas.microsoft.com/office/drawing/2014/main" id="{8030DDA0-E607-4983-B0C5-35A6348473EF}"/>
                </a:ext>
              </a:extLst>
            </p:cNvPr>
            <p:cNvSpPr/>
            <p:nvPr/>
          </p:nvSpPr>
          <p:spPr>
            <a:xfrm>
              <a:off x="2563900" y="1718367"/>
              <a:ext cx="52988" cy="52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a:extLst>
                <a:ext uri="{FF2B5EF4-FFF2-40B4-BE49-F238E27FC236}">
                  <a16:creationId xmlns:a16="http://schemas.microsoft.com/office/drawing/2014/main" id="{E49488A3-DAD2-47CD-B078-9EB577590DD1}"/>
                </a:ext>
              </a:extLst>
            </p:cNvPr>
            <p:cNvSpPr/>
            <p:nvPr/>
          </p:nvSpPr>
          <p:spPr>
            <a:xfrm>
              <a:off x="2751834" y="1718367"/>
              <a:ext cx="52988" cy="52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a:extLst>
                <a:ext uri="{FF2B5EF4-FFF2-40B4-BE49-F238E27FC236}">
                  <a16:creationId xmlns:a16="http://schemas.microsoft.com/office/drawing/2014/main" id="{E522604E-C3C8-409E-BF0A-ED5D1F00B52E}"/>
                </a:ext>
              </a:extLst>
            </p:cNvPr>
            <p:cNvSpPr/>
            <p:nvPr/>
          </p:nvSpPr>
          <p:spPr>
            <a:xfrm>
              <a:off x="2939767" y="1718367"/>
              <a:ext cx="52988" cy="52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a:extLst>
                <a:ext uri="{FF2B5EF4-FFF2-40B4-BE49-F238E27FC236}">
                  <a16:creationId xmlns:a16="http://schemas.microsoft.com/office/drawing/2014/main" id="{3044FB13-6DC0-438A-BD44-C94DD016C50D}"/>
                </a:ext>
              </a:extLst>
            </p:cNvPr>
            <p:cNvSpPr/>
            <p:nvPr/>
          </p:nvSpPr>
          <p:spPr>
            <a:xfrm>
              <a:off x="3127701" y="1718367"/>
              <a:ext cx="52988" cy="52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a:extLst>
                <a:ext uri="{FF2B5EF4-FFF2-40B4-BE49-F238E27FC236}">
                  <a16:creationId xmlns:a16="http://schemas.microsoft.com/office/drawing/2014/main" id="{A8444EB9-732B-4E63-B97B-D9D644ACB820}"/>
                </a:ext>
              </a:extLst>
            </p:cNvPr>
            <p:cNvSpPr/>
            <p:nvPr/>
          </p:nvSpPr>
          <p:spPr>
            <a:xfrm>
              <a:off x="2188033" y="1835572"/>
              <a:ext cx="52988" cy="52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a:extLst>
                <a:ext uri="{FF2B5EF4-FFF2-40B4-BE49-F238E27FC236}">
                  <a16:creationId xmlns:a16="http://schemas.microsoft.com/office/drawing/2014/main" id="{22DF9CCD-96EA-4178-8541-900C4D563800}"/>
                </a:ext>
              </a:extLst>
            </p:cNvPr>
            <p:cNvSpPr/>
            <p:nvPr/>
          </p:nvSpPr>
          <p:spPr>
            <a:xfrm>
              <a:off x="2375967" y="1835572"/>
              <a:ext cx="52988" cy="52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a:extLst>
                <a:ext uri="{FF2B5EF4-FFF2-40B4-BE49-F238E27FC236}">
                  <a16:creationId xmlns:a16="http://schemas.microsoft.com/office/drawing/2014/main" id="{9F68BF35-CF80-443F-905E-BC5F9CE9A2C3}"/>
                </a:ext>
              </a:extLst>
            </p:cNvPr>
            <p:cNvSpPr/>
            <p:nvPr/>
          </p:nvSpPr>
          <p:spPr>
            <a:xfrm>
              <a:off x="2563900" y="1835572"/>
              <a:ext cx="52988" cy="52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a:extLst>
                <a:ext uri="{FF2B5EF4-FFF2-40B4-BE49-F238E27FC236}">
                  <a16:creationId xmlns:a16="http://schemas.microsoft.com/office/drawing/2014/main" id="{9F27A369-1FCB-4872-9FA5-BC29B4A37419}"/>
                </a:ext>
              </a:extLst>
            </p:cNvPr>
            <p:cNvSpPr/>
            <p:nvPr/>
          </p:nvSpPr>
          <p:spPr>
            <a:xfrm>
              <a:off x="2751834" y="1835572"/>
              <a:ext cx="52988" cy="52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a:extLst>
                <a:ext uri="{FF2B5EF4-FFF2-40B4-BE49-F238E27FC236}">
                  <a16:creationId xmlns:a16="http://schemas.microsoft.com/office/drawing/2014/main" id="{BD7FEA2B-8A89-4D8B-80E4-FFEC0FAA6A8E}"/>
                </a:ext>
              </a:extLst>
            </p:cNvPr>
            <p:cNvSpPr/>
            <p:nvPr/>
          </p:nvSpPr>
          <p:spPr>
            <a:xfrm>
              <a:off x="2939767" y="1835572"/>
              <a:ext cx="52988" cy="52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a:extLst>
                <a:ext uri="{FF2B5EF4-FFF2-40B4-BE49-F238E27FC236}">
                  <a16:creationId xmlns:a16="http://schemas.microsoft.com/office/drawing/2014/main" id="{C08D327F-26B1-484E-AB9C-B468ADA950DB}"/>
                </a:ext>
              </a:extLst>
            </p:cNvPr>
            <p:cNvSpPr/>
            <p:nvPr/>
          </p:nvSpPr>
          <p:spPr>
            <a:xfrm>
              <a:off x="3127701" y="1835572"/>
              <a:ext cx="52988" cy="52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a:extLst>
                <a:ext uri="{FF2B5EF4-FFF2-40B4-BE49-F238E27FC236}">
                  <a16:creationId xmlns:a16="http://schemas.microsoft.com/office/drawing/2014/main" id="{0ECD677B-A428-4FB2-B02B-581B1384C054}"/>
                </a:ext>
              </a:extLst>
            </p:cNvPr>
            <p:cNvSpPr/>
            <p:nvPr/>
          </p:nvSpPr>
          <p:spPr>
            <a:xfrm>
              <a:off x="2188033" y="1952777"/>
              <a:ext cx="52988" cy="52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a:extLst>
                <a:ext uri="{FF2B5EF4-FFF2-40B4-BE49-F238E27FC236}">
                  <a16:creationId xmlns:a16="http://schemas.microsoft.com/office/drawing/2014/main" id="{B423B10D-65BF-4EFF-ACC8-7B772DCAD397}"/>
                </a:ext>
              </a:extLst>
            </p:cNvPr>
            <p:cNvSpPr/>
            <p:nvPr/>
          </p:nvSpPr>
          <p:spPr>
            <a:xfrm>
              <a:off x="2375967" y="1952777"/>
              <a:ext cx="52988" cy="52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a:extLst>
                <a:ext uri="{FF2B5EF4-FFF2-40B4-BE49-F238E27FC236}">
                  <a16:creationId xmlns:a16="http://schemas.microsoft.com/office/drawing/2014/main" id="{70A4123F-5B53-418E-8B7B-750839B0A7ED}"/>
                </a:ext>
              </a:extLst>
            </p:cNvPr>
            <p:cNvSpPr/>
            <p:nvPr/>
          </p:nvSpPr>
          <p:spPr>
            <a:xfrm>
              <a:off x="2563900" y="1952777"/>
              <a:ext cx="52988" cy="52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a:extLst>
                <a:ext uri="{FF2B5EF4-FFF2-40B4-BE49-F238E27FC236}">
                  <a16:creationId xmlns:a16="http://schemas.microsoft.com/office/drawing/2014/main" id="{43846357-9259-4928-AAF5-94BF35E58B20}"/>
                </a:ext>
              </a:extLst>
            </p:cNvPr>
            <p:cNvSpPr/>
            <p:nvPr/>
          </p:nvSpPr>
          <p:spPr>
            <a:xfrm>
              <a:off x="2751834" y="1952777"/>
              <a:ext cx="52988" cy="52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a:extLst>
                <a:ext uri="{FF2B5EF4-FFF2-40B4-BE49-F238E27FC236}">
                  <a16:creationId xmlns:a16="http://schemas.microsoft.com/office/drawing/2014/main" id="{1F014FFD-6D43-4B46-9F6B-1A0A374CFBBD}"/>
                </a:ext>
              </a:extLst>
            </p:cNvPr>
            <p:cNvSpPr/>
            <p:nvPr/>
          </p:nvSpPr>
          <p:spPr>
            <a:xfrm>
              <a:off x="2939767" y="1952777"/>
              <a:ext cx="52988" cy="52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a:extLst>
                <a:ext uri="{FF2B5EF4-FFF2-40B4-BE49-F238E27FC236}">
                  <a16:creationId xmlns:a16="http://schemas.microsoft.com/office/drawing/2014/main" id="{ECE8BCD7-F616-4658-976F-83FA551409BE}"/>
                </a:ext>
              </a:extLst>
            </p:cNvPr>
            <p:cNvSpPr/>
            <p:nvPr/>
          </p:nvSpPr>
          <p:spPr>
            <a:xfrm>
              <a:off x="3127701" y="1952777"/>
              <a:ext cx="52988" cy="52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a:extLst>
              <a:ext uri="{FF2B5EF4-FFF2-40B4-BE49-F238E27FC236}">
                <a16:creationId xmlns:a16="http://schemas.microsoft.com/office/drawing/2014/main" id="{13206FC2-87F8-446A-B448-8FC2285EE6D8}"/>
              </a:ext>
            </a:extLst>
          </p:cNvPr>
          <p:cNvSpPr txBox="1"/>
          <p:nvPr/>
        </p:nvSpPr>
        <p:spPr>
          <a:xfrm>
            <a:off x="563880" y="2491964"/>
            <a:ext cx="6266180" cy="923330"/>
          </a:xfrm>
          <a:prstGeom prst="rect">
            <a:avLst/>
          </a:prstGeom>
          <a:noFill/>
        </p:spPr>
        <p:txBody>
          <a:bodyPr wrap="square" rtlCol="0">
            <a:spAutoFit/>
          </a:bodyPr>
          <a:lstStyle/>
          <a:p>
            <a:pPr algn="dist"/>
            <a:r>
              <a:rPr lang="zh-CN" altLang="en-US" sz="5400" b="1" dirty="0">
                <a:solidFill>
                  <a:schemeClr val="bg1"/>
                </a:solidFill>
                <a:latin typeface="+mj-ea"/>
                <a:ea typeface="+mj-ea"/>
              </a:rPr>
              <a:t>感谢您的观看</a:t>
            </a:r>
          </a:p>
        </p:txBody>
      </p:sp>
      <p:sp>
        <p:nvSpPr>
          <p:cNvPr id="10" name="文本框 9">
            <a:extLst>
              <a:ext uri="{FF2B5EF4-FFF2-40B4-BE49-F238E27FC236}">
                <a16:creationId xmlns:a16="http://schemas.microsoft.com/office/drawing/2014/main" id="{B996EDDA-C204-4685-8776-B469F93279A2}"/>
              </a:ext>
            </a:extLst>
          </p:cNvPr>
          <p:cNvSpPr txBox="1"/>
          <p:nvPr/>
        </p:nvSpPr>
        <p:spPr>
          <a:xfrm>
            <a:off x="563880" y="3333559"/>
            <a:ext cx="6266180" cy="276999"/>
          </a:xfrm>
          <a:prstGeom prst="rect">
            <a:avLst/>
          </a:prstGeom>
          <a:noFill/>
        </p:spPr>
        <p:txBody>
          <a:bodyPr wrap="square" rtlCol="0">
            <a:spAutoFit/>
          </a:bodyPr>
          <a:lstStyle/>
          <a:p>
            <a:pPr algn="dist"/>
            <a:r>
              <a:rPr lang="en-US" altLang="zh-CN" sz="1200" dirty="0">
                <a:solidFill>
                  <a:schemeClr val="bg1"/>
                </a:solidFill>
                <a:latin typeface="+mn-ea"/>
              </a:rPr>
              <a:t>Thanks for watching</a:t>
            </a:r>
            <a:endParaRPr lang="zh-CN" altLang="en-US" sz="1200" dirty="0">
              <a:solidFill>
                <a:schemeClr val="bg1"/>
              </a:solidFill>
              <a:latin typeface="+mn-ea"/>
            </a:endParaRPr>
          </a:p>
        </p:txBody>
      </p:sp>
      <p:sp>
        <p:nvSpPr>
          <p:cNvPr id="15" name="文本框 14">
            <a:extLst>
              <a:ext uri="{FF2B5EF4-FFF2-40B4-BE49-F238E27FC236}">
                <a16:creationId xmlns:a16="http://schemas.microsoft.com/office/drawing/2014/main" id="{781FC963-8541-4FC5-A6AC-97AA3B0121BC}"/>
              </a:ext>
            </a:extLst>
          </p:cNvPr>
          <p:cNvSpPr txBox="1"/>
          <p:nvPr/>
        </p:nvSpPr>
        <p:spPr>
          <a:xfrm>
            <a:off x="937158" y="5437463"/>
            <a:ext cx="1848587" cy="307777"/>
          </a:xfrm>
          <a:prstGeom prst="rect">
            <a:avLst/>
          </a:prstGeom>
          <a:noFill/>
        </p:spPr>
        <p:txBody>
          <a:bodyPr wrap="square" rtlCol="0">
            <a:spAutoFit/>
          </a:bodyPr>
          <a:lstStyle/>
          <a:p>
            <a:r>
              <a:rPr lang="zh-CN" altLang="en-US" sz="1400" dirty="0">
                <a:solidFill>
                  <a:schemeClr val="bg1"/>
                </a:solidFill>
                <a:latin typeface="+mn-ea"/>
              </a:rPr>
              <a:t>汇报人：</a:t>
            </a:r>
            <a:r>
              <a:rPr lang="en-US" altLang="zh-CN" sz="1400" dirty="0" err="1">
                <a:solidFill>
                  <a:schemeClr val="bg1"/>
                </a:solidFill>
                <a:latin typeface="+mn-ea"/>
              </a:rPr>
              <a:t>OfficePLUS</a:t>
            </a:r>
            <a:endParaRPr lang="zh-CN" altLang="en-US" sz="1400" dirty="0">
              <a:solidFill>
                <a:schemeClr val="bg1"/>
              </a:solidFill>
              <a:latin typeface="+mn-ea"/>
            </a:endParaRPr>
          </a:p>
        </p:txBody>
      </p:sp>
      <p:pic>
        <p:nvPicPr>
          <p:cNvPr id="9" name="Picture 28">
            <a:extLst>
              <a:ext uri="{FF2B5EF4-FFF2-40B4-BE49-F238E27FC236}">
                <a16:creationId xmlns:a16="http://schemas.microsoft.com/office/drawing/2014/main" id="{E28FDEE4-25BB-4ECF-8CA0-5F9BDC2232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1773" y="1361764"/>
            <a:ext cx="8973447" cy="5496236"/>
          </a:xfrm>
          <a:prstGeom prst="rect">
            <a:avLst/>
          </a:prstGeom>
          <a:effectLst>
            <a:outerShdw blurRad="50800" dist="38100" dir="5400000" algn="t" rotWithShape="0">
              <a:prstClr val="black">
                <a:alpha val="40000"/>
              </a:prstClr>
            </a:outerShdw>
          </a:effectLst>
        </p:spPr>
      </p:pic>
      <p:pic>
        <p:nvPicPr>
          <p:cNvPr id="61" name="图片 60" descr="桌子上放着笔记本电脑&#10;&#10;描述已自动生成">
            <a:extLst>
              <a:ext uri="{FF2B5EF4-FFF2-40B4-BE49-F238E27FC236}">
                <a16:creationId xmlns:a16="http://schemas.microsoft.com/office/drawing/2014/main" id="{AEB80CF5-6B98-4053-8ECA-DF064433EB45}"/>
              </a:ext>
            </a:extLst>
          </p:cNvPr>
          <p:cNvPicPr>
            <a:picLocks/>
          </p:cNvPicPr>
          <p:nvPr/>
        </p:nvPicPr>
        <p:blipFill rotWithShape="1">
          <a:blip r:embed="rId5">
            <a:duotone>
              <a:schemeClr val="accent1">
                <a:shade val="45000"/>
                <a:satMod val="135000"/>
              </a:schemeClr>
              <a:prstClr val="white"/>
            </a:duotone>
            <a:extLst>
              <a:ext uri="{28A0092B-C50C-407E-A947-70E740481C1C}">
                <a14:useLocalDpi xmlns:a14="http://schemas.microsoft.com/office/drawing/2010/main" val="0"/>
              </a:ext>
            </a:extLst>
          </a:blip>
          <a:srcRect t="883" b="883"/>
          <a:stretch/>
        </p:blipFill>
        <p:spPr>
          <a:xfrm>
            <a:off x="7488325" y="1948845"/>
            <a:ext cx="6200870" cy="4060889"/>
          </a:xfrm>
          <a:prstGeom prst="rect">
            <a:avLst/>
          </a:prstGeom>
        </p:spPr>
      </p:pic>
      <p:sp>
        <p:nvSpPr>
          <p:cNvPr id="20" name="iconfont-10043-4933375">
            <a:extLst>
              <a:ext uri="{FF2B5EF4-FFF2-40B4-BE49-F238E27FC236}">
                <a16:creationId xmlns:a16="http://schemas.microsoft.com/office/drawing/2014/main" id="{9FCDE572-D65A-4440-A493-3E7FA6A6F021}"/>
              </a:ext>
            </a:extLst>
          </p:cNvPr>
          <p:cNvSpPr/>
          <p:nvPr/>
        </p:nvSpPr>
        <p:spPr>
          <a:xfrm>
            <a:off x="704943" y="5508807"/>
            <a:ext cx="165088" cy="165088"/>
          </a:xfrm>
          <a:custGeom>
            <a:avLst/>
            <a:gdLst>
              <a:gd name="T0" fmla="*/ 7360 w 11200"/>
              <a:gd name="T1" fmla="*/ 5880 h 11200"/>
              <a:gd name="T2" fmla="*/ 8800 w 11200"/>
              <a:gd name="T3" fmla="*/ 3200 h 11200"/>
              <a:gd name="T4" fmla="*/ 5600 w 11200"/>
              <a:gd name="T5" fmla="*/ 0 h 11200"/>
              <a:gd name="T6" fmla="*/ 2400 w 11200"/>
              <a:gd name="T7" fmla="*/ 3200 h 11200"/>
              <a:gd name="T8" fmla="*/ 3840 w 11200"/>
              <a:gd name="T9" fmla="*/ 5880 h 11200"/>
              <a:gd name="T10" fmla="*/ 0 w 11200"/>
              <a:gd name="T11" fmla="*/ 11200 h 11200"/>
              <a:gd name="T12" fmla="*/ 800 w 11200"/>
              <a:gd name="T13" fmla="*/ 11200 h 11200"/>
              <a:gd name="T14" fmla="*/ 5600 w 11200"/>
              <a:gd name="T15" fmla="*/ 6400 h 11200"/>
              <a:gd name="T16" fmla="*/ 10400 w 11200"/>
              <a:gd name="T17" fmla="*/ 11200 h 11200"/>
              <a:gd name="T18" fmla="*/ 11200 w 11200"/>
              <a:gd name="T19" fmla="*/ 11200 h 11200"/>
              <a:gd name="T20" fmla="*/ 7360 w 11200"/>
              <a:gd name="T21" fmla="*/ 5880 h 11200"/>
              <a:gd name="T22" fmla="*/ 5600 w 11200"/>
              <a:gd name="T23" fmla="*/ 5600 h 11200"/>
              <a:gd name="T24" fmla="*/ 3200 w 11200"/>
              <a:gd name="T25" fmla="*/ 3200 h 11200"/>
              <a:gd name="T26" fmla="*/ 5600 w 11200"/>
              <a:gd name="T27" fmla="*/ 800 h 11200"/>
              <a:gd name="T28" fmla="*/ 8000 w 11200"/>
              <a:gd name="T29" fmla="*/ 3200 h 11200"/>
              <a:gd name="T30" fmla="*/ 5600 w 11200"/>
              <a:gd name="T31" fmla="*/ 5600 h 1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00" h="11200">
                <a:moveTo>
                  <a:pt x="7360" y="5880"/>
                </a:moveTo>
                <a:cubicBezTo>
                  <a:pt x="8240" y="5320"/>
                  <a:pt x="8800" y="4320"/>
                  <a:pt x="8800" y="3200"/>
                </a:cubicBezTo>
                <a:cubicBezTo>
                  <a:pt x="8800" y="1440"/>
                  <a:pt x="7360" y="0"/>
                  <a:pt x="5600" y="0"/>
                </a:cubicBezTo>
                <a:cubicBezTo>
                  <a:pt x="3840" y="0"/>
                  <a:pt x="2400" y="1440"/>
                  <a:pt x="2400" y="3200"/>
                </a:cubicBezTo>
                <a:cubicBezTo>
                  <a:pt x="2400" y="4320"/>
                  <a:pt x="2960" y="5320"/>
                  <a:pt x="3840" y="5880"/>
                </a:cubicBezTo>
                <a:cubicBezTo>
                  <a:pt x="1600" y="6600"/>
                  <a:pt x="0" y="8720"/>
                  <a:pt x="0" y="11200"/>
                </a:cubicBezTo>
                <a:lnTo>
                  <a:pt x="800" y="11200"/>
                </a:lnTo>
                <a:cubicBezTo>
                  <a:pt x="800" y="8560"/>
                  <a:pt x="2960" y="6400"/>
                  <a:pt x="5600" y="6400"/>
                </a:cubicBezTo>
                <a:cubicBezTo>
                  <a:pt x="8240" y="6400"/>
                  <a:pt x="10400" y="8560"/>
                  <a:pt x="10400" y="11200"/>
                </a:cubicBezTo>
                <a:lnTo>
                  <a:pt x="11200" y="11200"/>
                </a:lnTo>
                <a:cubicBezTo>
                  <a:pt x="11200" y="8720"/>
                  <a:pt x="9600" y="6600"/>
                  <a:pt x="7360" y="5880"/>
                </a:cubicBezTo>
                <a:close/>
                <a:moveTo>
                  <a:pt x="5600" y="5600"/>
                </a:moveTo>
                <a:cubicBezTo>
                  <a:pt x="4280" y="5600"/>
                  <a:pt x="3200" y="4520"/>
                  <a:pt x="3200" y="3200"/>
                </a:cubicBezTo>
                <a:cubicBezTo>
                  <a:pt x="3200" y="1880"/>
                  <a:pt x="4280" y="800"/>
                  <a:pt x="5600" y="800"/>
                </a:cubicBezTo>
                <a:cubicBezTo>
                  <a:pt x="6920" y="800"/>
                  <a:pt x="8000" y="1880"/>
                  <a:pt x="8000" y="3200"/>
                </a:cubicBezTo>
                <a:cubicBezTo>
                  <a:pt x="8000" y="4520"/>
                  <a:pt x="6920" y="5600"/>
                  <a:pt x="5600" y="56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组合 31">
            <a:extLst>
              <a:ext uri="{FF2B5EF4-FFF2-40B4-BE49-F238E27FC236}">
                <a16:creationId xmlns:a16="http://schemas.microsoft.com/office/drawing/2014/main" id="{9617F1C0-3D4B-449D-B103-C61CBBA8793E}"/>
              </a:ext>
            </a:extLst>
          </p:cNvPr>
          <p:cNvGrpSpPr/>
          <p:nvPr/>
        </p:nvGrpSpPr>
        <p:grpSpPr>
          <a:xfrm>
            <a:off x="663590" y="825572"/>
            <a:ext cx="239021" cy="172184"/>
            <a:chOff x="801109" y="625033"/>
            <a:chExt cx="529980" cy="217170"/>
          </a:xfrm>
        </p:grpSpPr>
        <p:cxnSp>
          <p:nvCxnSpPr>
            <p:cNvPr id="26" name="直接连接符 25">
              <a:extLst>
                <a:ext uri="{FF2B5EF4-FFF2-40B4-BE49-F238E27FC236}">
                  <a16:creationId xmlns:a16="http://schemas.microsoft.com/office/drawing/2014/main" id="{FBA486AE-3919-45D0-B68F-3C113A63F8A5}"/>
                </a:ext>
              </a:extLst>
            </p:cNvPr>
            <p:cNvCxnSpPr>
              <a:cxnSpLocks/>
            </p:cNvCxnSpPr>
            <p:nvPr/>
          </p:nvCxnSpPr>
          <p:spPr>
            <a:xfrm>
              <a:off x="801109" y="625033"/>
              <a:ext cx="529980" cy="0"/>
            </a:xfrm>
            <a:prstGeom prst="line">
              <a:avLst/>
            </a:prstGeom>
            <a:ln w="190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0439ECFE-A468-492F-8AEB-9ECD976251E6}"/>
                </a:ext>
              </a:extLst>
            </p:cNvPr>
            <p:cNvCxnSpPr>
              <a:cxnSpLocks/>
            </p:cNvCxnSpPr>
            <p:nvPr/>
          </p:nvCxnSpPr>
          <p:spPr>
            <a:xfrm>
              <a:off x="801109" y="733618"/>
              <a:ext cx="529980" cy="0"/>
            </a:xfrm>
            <a:prstGeom prst="line">
              <a:avLst/>
            </a:prstGeom>
            <a:ln w="190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0895FA4F-3B7C-4A09-B177-7A8EE6F333A4}"/>
                </a:ext>
              </a:extLst>
            </p:cNvPr>
            <p:cNvCxnSpPr>
              <a:cxnSpLocks/>
            </p:cNvCxnSpPr>
            <p:nvPr/>
          </p:nvCxnSpPr>
          <p:spPr>
            <a:xfrm>
              <a:off x="801109" y="842203"/>
              <a:ext cx="529980" cy="0"/>
            </a:xfrm>
            <a:prstGeom prst="line">
              <a:avLst/>
            </a:prstGeom>
            <a:ln w="19050" cap="rnd">
              <a:solidFill>
                <a:schemeClr val="bg1"/>
              </a:solidFill>
              <a:round/>
            </a:ln>
          </p:spPr>
          <p:style>
            <a:lnRef idx="1">
              <a:schemeClr val="accent1"/>
            </a:lnRef>
            <a:fillRef idx="0">
              <a:schemeClr val="accent1"/>
            </a:fillRef>
            <a:effectRef idx="0">
              <a:schemeClr val="accent1"/>
            </a:effectRef>
            <a:fontRef idx="minor">
              <a:schemeClr val="tx1"/>
            </a:fontRef>
          </p:style>
        </p:cxnSp>
      </p:grpSp>
      <p:sp>
        <p:nvSpPr>
          <p:cNvPr id="33" name="文本框 32">
            <a:extLst>
              <a:ext uri="{FF2B5EF4-FFF2-40B4-BE49-F238E27FC236}">
                <a16:creationId xmlns:a16="http://schemas.microsoft.com/office/drawing/2014/main" id="{B3AB5BD2-8548-4E6E-82DA-9C5F2F0976C2}"/>
              </a:ext>
            </a:extLst>
          </p:cNvPr>
          <p:cNvSpPr txBox="1"/>
          <p:nvPr/>
        </p:nvSpPr>
        <p:spPr>
          <a:xfrm>
            <a:off x="921759" y="757775"/>
            <a:ext cx="1863986" cy="307777"/>
          </a:xfrm>
          <a:prstGeom prst="rect">
            <a:avLst/>
          </a:prstGeom>
          <a:noFill/>
        </p:spPr>
        <p:txBody>
          <a:bodyPr wrap="square" rtlCol="0">
            <a:spAutoFit/>
          </a:bodyPr>
          <a:lstStyle/>
          <a:p>
            <a:r>
              <a:rPr lang="en-US" altLang="zh-CN" sz="1400">
                <a:solidFill>
                  <a:schemeClr val="bg1"/>
                </a:solidFill>
                <a:latin typeface="+mn-ea"/>
              </a:rPr>
              <a:t>SUMMARY REPORT</a:t>
            </a:r>
            <a:endParaRPr lang="zh-CN" altLang="en-US" sz="1400">
              <a:solidFill>
                <a:schemeClr val="bg1"/>
              </a:solidFill>
              <a:latin typeface="+mn-ea"/>
            </a:endParaRPr>
          </a:p>
        </p:txBody>
      </p:sp>
      <p:sp>
        <p:nvSpPr>
          <p:cNvPr id="19" name="文本框 18">
            <a:extLst>
              <a:ext uri="{FF2B5EF4-FFF2-40B4-BE49-F238E27FC236}">
                <a16:creationId xmlns:a16="http://schemas.microsoft.com/office/drawing/2014/main" id="{194558CE-9EB6-43F9-BA1C-664A7546F443}"/>
              </a:ext>
            </a:extLst>
          </p:cNvPr>
          <p:cNvSpPr txBox="1"/>
          <p:nvPr/>
        </p:nvSpPr>
        <p:spPr>
          <a:xfrm>
            <a:off x="3538234" y="5437463"/>
            <a:ext cx="2557765" cy="307777"/>
          </a:xfrm>
          <a:prstGeom prst="rect">
            <a:avLst/>
          </a:prstGeom>
          <a:noFill/>
        </p:spPr>
        <p:txBody>
          <a:bodyPr wrap="square" rtlCol="0">
            <a:spAutoFit/>
          </a:bodyPr>
          <a:lstStyle/>
          <a:p>
            <a:r>
              <a:rPr lang="zh-CN" altLang="en-US" sz="1400" dirty="0">
                <a:solidFill>
                  <a:schemeClr val="bg1"/>
                </a:solidFill>
                <a:latin typeface="+mn-ea"/>
              </a:rPr>
              <a:t>汇报时间：</a:t>
            </a:r>
            <a:r>
              <a:rPr lang="en-US" altLang="zh-CN" sz="1400" dirty="0">
                <a:solidFill>
                  <a:schemeClr val="bg1"/>
                </a:solidFill>
                <a:latin typeface="+mn-ea"/>
              </a:rPr>
              <a:t>20XX.12</a:t>
            </a:r>
            <a:endParaRPr lang="zh-CN" altLang="en-US" sz="1400" dirty="0">
              <a:solidFill>
                <a:schemeClr val="bg1"/>
              </a:solidFill>
              <a:latin typeface="+mn-ea"/>
            </a:endParaRPr>
          </a:p>
        </p:txBody>
      </p:sp>
      <p:pic>
        <p:nvPicPr>
          <p:cNvPr id="5" name="图形 4">
            <a:extLst>
              <a:ext uri="{FF2B5EF4-FFF2-40B4-BE49-F238E27FC236}">
                <a16:creationId xmlns:a16="http://schemas.microsoft.com/office/drawing/2014/main" id="{E6331D58-3B2B-4D7D-B1D5-9B6806CE0475}"/>
              </a:ext>
            </a:extLst>
          </p:cNvPr>
          <p:cNvPicPr>
            <a:picLocks/>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64666" y="5467454"/>
            <a:ext cx="247794" cy="247794"/>
          </a:xfrm>
          <a:prstGeom prst="rect">
            <a:avLst/>
          </a:prstGeom>
        </p:spPr>
      </p:pic>
      <p:cxnSp>
        <p:nvCxnSpPr>
          <p:cNvPr id="8" name="直接连接符 7">
            <a:extLst>
              <a:ext uri="{FF2B5EF4-FFF2-40B4-BE49-F238E27FC236}">
                <a16:creationId xmlns:a16="http://schemas.microsoft.com/office/drawing/2014/main" id="{B05A4756-F5B6-416F-BFD5-A0924CAAE388}"/>
              </a:ext>
            </a:extLst>
          </p:cNvPr>
          <p:cNvCxnSpPr>
            <a:cxnSpLocks/>
          </p:cNvCxnSpPr>
          <p:nvPr/>
        </p:nvCxnSpPr>
        <p:spPr>
          <a:xfrm>
            <a:off x="2956560" y="5500890"/>
            <a:ext cx="0" cy="1809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5" name="图片 24">
            <a:hlinkClick r:id="rId8"/>
            <a:extLst>
              <a:ext uri="{FF2B5EF4-FFF2-40B4-BE49-F238E27FC236}">
                <a16:creationId xmlns:a16="http://schemas.microsoft.com/office/drawing/2014/main" id="{AA158CBA-0C66-48F0-8425-00507187A9C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99904" y="789607"/>
            <a:ext cx="1618996" cy="215867"/>
          </a:xfrm>
          <a:prstGeom prst="rect">
            <a:avLst/>
          </a:prstGeom>
        </p:spPr>
      </p:pic>
      <p:cxnSp>
        <p:nvCxnSpPr>
          <p:cNvPr id="64" name="直接连接符 63">
            <a:extLst>
              <a:ext uri="{FF2B5EF4-FFF2-40B4-BE49-F238E27FC236}">
                <a16:creationId xmlns:a16="http://schemas.microsoft.com/office/drawing/2014/main" id="{6AE5706F-D3F5-4E74-8730-3B71585845ED}"/>
              </a:ext>
            </a:extLst>
          </p:cNvPr>
          <p:cNvCxnSpPr>
            <a:cxnSpLocks/>
          </p:cNvCxnSpPr>
          <p:nvPr/>
        </p:nvCxnSpPr>
        <p:spPr>
          <a:xfrm>
            <a:off x="663590" y="3726407"/>
            <a:ext cx="6050575" cy="0"/>
          </a:xfrm>
          <a:prstGeom prst="line">
            <a:avLst/>
          </a:prstGeom>
          <a:ln w="41275">
            <a:gradFill>
              <a:gsLst>
                <a:gs pos="0">
                  <a:schemeClr val="bg1"/>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7180201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2DB9C67-78A6-4674-8B5B-6F9DF1CAA103}"/>
              </a:ext>
            </a:extLst>
          </p:cNvPr>
          <p:cNvGrpSpPr/>
          <p:nvPr/>
        </p:nvGrpSpPr>
        <p:grpSpPr>
          <a:xfrm>
            <a:off x="2162853" y="1579676"/>
            <a:ext cx="7866294" cy="609685"/>
            <a:chOff x="1960978" y="1963900"/>
            <a:chExt cx="7866294" cy="609685"/>
          </a:xfrm>
          <a:solidFill>
            <a:schemeClr val="tx1"/>
          </a:solidFill>
        </p:grpSpPr>
        <p:sp>
          <p:nvSpPr>
            <p:cNvPr id="3" name="boss-with-tie_81303">
              <a:extLst>
                <a:ext uri="{FF2B5EF4-FFF2-40B4-BE49-F238E27FC236}">
                  <a16:creationId xmlns:a16="http://schemas.microsoft.com/office/drawing/2014/main" id="{55F0EB23-8F9C-4453-9256-C7A6A6C5C68E}"/>
                </a:ext>
              </a:extLst>
            </p:cNvPr>
            <p:cNvSpPr/>
            <p:nvPr/>
          </p:nvSpPr>
          <p:spPr>
            <a:xfrm>
              <a:off x="3139267" y="1963900"/>
              <a:ext cx="609685" cy="493484"/>
            </a:xfrm>
            <a:custGeom>
              <a:avLst/>
              <a:gdLst>
                <a:gd name="connsiteX0" fmla="*/ 355420 w 607568"/>
                <a:gd name="connsiteY0" fmla="*/ 250307 h 491771"/>
                <a:gd name="connsiteX1" fmla="*/ 352312 w 607568"/>
                <a:gd name="connsiteY1" fmla="*/ 251812 h 491771"/>
                <a:gd name="connsiteX2" fmla="*/ 321042 w 607568"/>
                <a:gd name="connsiteY2" fmla="*/ 289814 h 491771"/>
                <a:gd name="connsiteX3" fmla="*/ 321513 w 607568"/>
                <a:gd name="connsiteY3" fmla="*/ 295364 h 491771"/>
                <a:gd name="connsiteX4" fmla="*/ 369736 w 607568"/>
                <a:gd name="connsiteY4" fmla="*/ 338257 h 491771"/>
                <a:gd name="connsiteX5" fmla="*/ 371997 w 607568"/>
                <a:gd name="connsiteY5" fmla="*/ 339104 h 491771"/>
                <a:gd name="connsiteX6" fmla="*/ 373127 w 607568"/>
                <a:gd name="connsiteY6" fmla="*/ 338916 h 491771"/>
                <a:gd name="connsiteX7" fmla="*/ 375293 w 607568"/>
                <a:gd name="connsiteY7" fmla="*/ 336282 h 491771"/>
                <a:gd name="connsiteX8" fmla="*/ 383676 w 607568"/>
                <a:gd name="connsiteY8" fmla="*/ 279467 h 491771"/>
                <a:gd name="connsiteX9" fmla="*/ 376424 w 607568"/>
                <a:gd name="connsiteY9" fmla="*/ 263287 h 491771"/>
                <a:gd name="connsiteX10" fmla="*/ 357681 w 607568"/>
                <a:gd name="connsiteY10" fmla="*/ 250965 h 491771"/>
                <a:gd name="connsiteX11" fmla="*/ 355420 w 607568"/>
                <a:gd name="connsiteY11" fmla="*/ 250307 h 491771"/>
                <a:gd name="connsiteX12" fmla="*/ 258879 w 607568"/>
                <a:gd name="connsiteY12" fmla="*/ 250307 h 491771"/>
                <a:gd name="connsiteX13" fmla="*/ 256712 w 607568"/>
                <a:gd name="connsiteY13" fmla="*/ 250965 h 491771"/>
                <a:gd name="connsiteX14" fmla="*/ 237969 w 607568"/>
                <a:gd name="connsiteY14" fmla="*/ 263287 h 491771"/>
                <a:gd name="connsiteX15" fmla="*/ 230717 w 607568"/>
                <a:gd name="connsiteY15" fmla="*/ 279467 h 491771"/>
                <a:gd name="connsiteX16" fmla="*/ 239100 w 607568"/>
                <a:gd name="connsiteY16" fmla="*/ 336282 h 491771"/>
                <a:gd name="connsiteX17" fmla="*/ 241266 w 607568"/>
                <a:gd name="connsiteY17" fmla="*/ 338916 h 491771"/>
                <a:gd name="connsiteX18" fmla="*/ 242396 w 607568"/>
                <a:gd name="connsiteY18" fmla="*/ 339104 h 491771"/>
                <a:gd name="connsiteX19" fmla="*/ 244657 w 607568"/>
                <a:gd name="connsiteY19" fmla="*/ 338257 h 491771"/>
                <a:gd name="connsiteX20" fmla="*/ 292880 w 607568"/>
                <a:gd name="connsiteY20" fmla="*/ 295364 h 491771"/>
                <a:gd name="connsiteX21" fmla="*/ 293351 w 607568"/>
                <a:gd name="connsiteY21" fmla="*/ 289814 h 491771"/>
                <a:gd name="connsiteX22" fmla="*/ 261987 w 607568"/>
                <a:gd name="connsiteY22" fmla="*/ 251812 h 491771"/>
                <a:gd name="connsiteX23" fmla="*/ 258879 w 607568"/>
                <a:gd name="connsiteY23" fmla="*/ 250307 h 491771"/>
                <a:gd name="connsiteX24" fmla="*/ 500465 w 607568"/>
                <a:gd name="connsiteY24" fmla="*/ 66049 h 491771"/>
                <a:gd name="connsiteX25" fmla="*/ 565743 w 607568"/>
                <a:gd name="connsiteY25" fmla="*/ 130673 h 491771"/>
                <a:gd name="connsiteX26" fmla="*/ 566120 w 607568"/>
                <a:gd name="connsiteY26" fmla="*/ 130673 h 491771"/>
                <a:gd name="connsiteX27" fmla="*/ 580250 w 607568"/>
                <a:gd name="connsiteY27" fmla="*/ 160962 h 491771"/>
                <a:gd name="connsiteX28" fmla="*/ 560939 w 607568"/>
                <a:gd name="connsiteY28" fmla="*/ 182503 h 491771"/>
                <a:gd name="connsiteX29" fmla="*/ 531927 w 607568"/>
                <a:gd name="connsiteY29" fmla="*/ 223799 h 491771"/>
                <a:gd name="connsiteX30" fmla="*/ 528253 w 607568"/>
                <a:gd name="connsiteY30" fmla="*/ 234240 h 491771"/>
                <a:gd name="connsiteX31" fmla="*/ 530797 w 607568"/>
                <a:gd name="connsiteY31" fmla="*/ 246281 h 491771"/>
                <a:gd name="connsiteX32" fmla="*/ 545868 w 607568"/>
                <a:gd name="connsiteY32" fmla="*/ 261143 h 491771"/>
                <a:gd name="connsiteX33" fmla="*/ 558961 w 607568"/>
                <a:gd name="connsiteY33" fmla="*/ 263777 h 491771"/>
                <a:gd name="connsiteX34" fmla="*/ 597299 w 607568"/>
                <a:gd name="connsiteY34" fmla="*/ 301968 h 491771"/>
                <a:gd name="connsiteX35" fmla="*/ 607002 w 607568"/>
                <a:gd name="connsiteY35" fmla="*/ 350788 h 491771"/>
                <a:gd name="connsiteX36" fmla="*/ 601256 w 607568"/>
                <a:gd name="connsiteY36" fmla="*/ 373835 h 491771"/>
                <a:gd name="connsiteX37" fmla="*/ 579685 w 607568"/>
                <a:gd name="connsiteY37" fmla="*/ 384088 h 491771"/>
                <a:gd name="connsiteX38" fmla="*/ 490386 w 607568"/>
                <a:gd name="connsiteY38" fmla="*/ 384088 h 491771"/>
                <a:gd name="connsiteX39" fmla="*/ 467685 w 607568"/>
                <a:gd name="connsiteY39" fmla="*/ 310058 h 491771"/>
                <a:gd name="connsiteX40" fmla="*/ 431702 w 607568"/>
                <a:gd name="connsiteY40" fmla="*/ 267445 h 491771"/>
                <a:gd name="connsiteX41" fmla="*/ 441969 w 607568"/>
                <a:gd name="connsiteY41" fmla="*/ 263777 h 491771"/>
                <a:gd name="connsiteX42" fmla="*/ 455157 w 607568"/>
                <a:gd name="connsiteY42" fmla="*/ 261237 h 491771"/>
                <a:gd name="connsiteX43" fmla="*/ 470228 w 607568"/>
                <a:gd name="connsiteY43" fmla="*/ 246281 h 491771"/>
                <a:gd name="connsiteX44" fmla="*/ 472677 w 607568"/>
                <a:gd name="connsiteY44" fmla="*/ 234240 h 491771"/>
                <a:gd name="connsiteX45" fmla="*/ 469098 w 607568"/>
                <a:gd name="connsiteY45" fmla="*/ 223893 h 491771"/>
                <a:gd name="connsiteX46" fmla="*/ 439991 w 607568"/>
                <a:gd name="connsiteY46" fmla="*/ 182503 h 491771"/>
                <a:gd name="connsiteX47" fmla="*/ 426144 w 607568"/>
                <a:gd name="connsiteY47" fmla="*/ 172720 h 491771"/>
                <a:gd name="connsiteX48" fmla="*/ 441404 w 607568"/>
                <a:gd name="connsiteY48" fmla="*/ 143278 h 491771"/>
                <a:gd name="connsiteX49" fmla="*/ 439708 w 607568"/>
                <a:gd name="connsiteY49" fmla="*/ 107438 h 491771"/>
                <a:gd name="connsiteX50" fmla="*/ 500465 w 607568"/>
                <a:gd name="connsiteY50" fmla="*/ 66049 h 491771"/>
                <a:gd name="connsiteX51" fmla="*/ 107100 w 607568"/>
                <a:gd name="connsiteY51" fmla="*/ 66049 h 491771"/>
                <a:gd name="connsiteX52" fmla="*/ 171341 w 607568"/>
                <a:gd name="connsiteY52" fmla="*/ 123618 h 491771"/>
                <a:gd name="connsiteX53" fmla="*/ 172849 w 607568"/>
                <a:gd name="connsiteY53" fmla="*/ 143278 h 491771"/>
                <a:gd name="connsiteX54" fmla="*/ 184246 w 607568"/>
                <a:gd name="connsiteY54" fmla="*/ 168205 h 491771"/>
                <a:gd name="connsiteX55" fmla="*/ 167574 w 607568"/>
                <a:gd name="connsiteY55" fmla="*/ 182503 h 491771"/>
                <a:gd name="connsiteX56" fmla="*/ 138468 w 607568"/>
                <a:gd name="connsiteY56" fmla="*/ 223799 h 491771"/>
                <a:gd name="connsiteX57" fmla="*/ 134794 w 607568"/>
                <a:gd name="connsiteY57" fmla="*/ 234240 h 491771"/>
                <a:gd name="connsiteX58" fmla="*/ 137337 w 607568"/>
                <a:gd name="connsiteY58" fmla="*/ 246281 h 491771"/>
                <a:gd name="connsiteX59" fmla="*/ 152408 w 607568"/>
                <a:gd name="connsiteY59" fmla="*/ 261143 h 491771"/>
                <a:gd name="connsiteX60" fmla="*/ 165596 w 607568"/>
                <a:gd name="connsiteY60" fmla="*/ 263777 h 491771"/>
                <a:gd name="connsiteX61" fmla="*/ 179442 w 607568"/>
                <a:gd name="connsiteY61" fmla="*/ 268856 h 491771"/>
                <a:gd name="connsiteX62" fmla="*/ 146662 w 607568"/>
                <a:gd name="connsiteY62" fmla="*/ 310058 h 491771"/>
                <a:gd name="connsiteX63" fmla="*/ 123867 w 607568"/>
                <a:gd name="connsiteY63" fmla="*/ 384088 h 491771"/>
                <a:gd name="connsiteX64" fmla="*/ 27883 w 607568"/>
                <a:gd name="connsiteY64" fmla="*/ 384088 h 491771"/>
                <a:gd name="connsiteX65" fmla="*/ 6312 w 607568"/>
                <a:gd name="connsiteY65" fmla="*/ 373835 h 491771"/>
                <a:gd name="connsiteX66" fmla="*/ 566 w 607568"/>
                <a:gd name="connsiteY66" fmla="*/ 350788 h 491771"/>
                <a:gd name="connsiteX67" fmla="*/ 10268 w 607568"/>
                <a:gd name="connsiteY67" fmla="*/ 301968 h 491771"/>
                <a:gd name="connsiteX68" fmla="*/ 48606 w 607568"/>
                <a:gd name="connsiteY68" fmla="*/ 263777 h 491771"/>
                <a:gd name="connsiteX69" fmla="*/ 61699 w 607568"/>
                <a:gd name="connsiteY69" fmla="*/ 261237 h 491771"/>
                <a:gd name="connsiteX70" fmla="*/ 76770 w 607568"/>
                <a:gd name="connsiteY70" fmla="*/ 246281 h 491771"/>
                <a:gd name="connsiteX71" fmla="*/ 79313 w 607568"/>
                <a:gd name="connsiteY71" fmla="*/ 234240 h 491771"/>
                <a:gd name="connsiteX72" fmla="*/ 75639 w 607568"/>
                <a:gd name="connsiteY72" fmla="*/ 223893 h 491771"/>
                <a:gd name="connsiteX73" fmla="*/ 46628 w 607568"/>
                <a:gd name="connsiteY73" fmla="*/ 182503 h 491771"/>
                <a:gd name="connsiteX74" fmla="*/ 27318 w 607568"/>
                <a:gd name="connsiteY74" fmla="*/ 160962 h 491771"/>
                <a:gd name="connsiteX75" fmla="*/ 41447 w 607568"/>
                <a:gd name="connsiteY75" fmla="*/ 130673 h 491771"/>
                <a:gd name="connsiteX76" fmla="*/ 41824 w 607568"/>
                <a:gd name="connsiteY76" fmla="*/ 130673 h 491771"/>
                <a:gd name="connsiteX77" fmla="*/ 107100 w 607568"/>
                <a:gd name="connsiteY77" fmla="*/ 66049 h 491771"/>
                <a:gd name="connsiteX78" fmla="*/ 298626 w 607568"/>
                <a:gd name="connsiteY78" fmla="*/ 0 h 491771"/>
                <a:gd name="connsiteX79" fmla="*/ 315956 w 607568"/>
                <a:gd name="connsiteY79" fmla="*/ 0 h 491771"/>
                <a:gd name="connsiteX80" fmla="*/ 401854 w 607568"/>
                <a:gd name="connsiteY80" fmla="*/ 85787 h 491771"/>
                <a:gd name="connsiteX81" fmla="*/ 401854 w 607568"/>
                <a:gd name="connsiteY81" fmla="*/ 95476 h 491771"/>
                <a:gd name="connsiteX82" fmla="*/ 421633 w 607568"/>
                <a:gd name="connsiteY82" fmla="*/ 138840 h 491771"/>
                <a:gd name="connsiteX83" fmla="*/ 417960 w 607568"/>
                <a:gd name="connsiteY83" fmla="*/ 149281 h 491771"/>
                <a:gd name="connsiteX84" fmla="*/ 417112 w 607568"/>
                <a:gd name="connsiteY84" fmla="*/ 151068 h 491771"/>
                <a:gd name="connsiteX85" fmla="*/ 411273 w 607568"/>
                <a:gd name="connsiteY85" fmla="*/ 159534 h 491771"/>
                <a:gd name="connsiteX86" fmla="*/ 410896 w 607568"/>
                <a:gd name="connsiteY86" fmla="*/ 159910 h 491771"/>
                <a:gd name="connsiteX87" fmla="*/ 394037 w 607568"/>
                <a:gd name="connsiteY87" fmla="*/ 169787 h 491771"/>
                <a:gd name="connsiteX88" fmla="*/ 384900 w 607568"/>
                <a:gd name="connsiteY88" fmla="*/ 189541 h 491771"/>
                <a:gd name="connsiteX89" fmla="*/ 384712 w 607568"/>
                <a:gd name="connsiteY89" fmla="*/ 189823 h 491771"/>
                <a:gd name="connsiteX90" fmla="*/ 373316 w 607568"/>
                <a:gd name="connsiteY90" fmla="*/ 207131 h 491771"/>
                <a:gd name="connsiteX91" fmla="*/ 372750 w 607568"/>
                <a:gd name="connsiteY91" fmla="*/ 207789 h 491771"/>
                <a:gd name="connsiteX92" fmla="*/ 359847 w 607568"/>
                <a:gd name="connsiteY92" fmla="*/ 222275 h 491771"/>
                <a:gd name="connsiteX93" fmla="*/ 359188 w 607568"/>
                <a:gd name="connsiteY93" fmla="*/ 222934 h 491771"/>
                <a:gd name="connsiteX94" fmla="*/ 345154 w 607568"/>
                <a:gd name="connsiteY94" fmla="*/ 234598 h 491771"/>
                <a:gd name="connsiteX95" fmla="*/ 345625 w 607568"/>
                <a:gd name="connsiteY95" fmla="*/ 236855 h 491771"/>
                <a:gd name="connsiteX96" fmla="*/ 348639 w 607568"/>
                <a:gd name="connsiteY96" fmla="*/ 235538 h 491771"/>
                <a:gd name="connsiteX97" fmla="*/ 355514 w 607568"/>
                <a:gd name="connsiteY97" fmla="*/ 234033 h 491771"/>
                <a:gd name="connsiteX98" fmla="*/ 366628 w 607568"/>
                <a:gd name="connsiteY98" fmla="*/ 237326 h 491771"/>
                <a:gd name="connsiteX99" fmla="*/ 385371 w 607568"/>
                <a:gd name="connsiteY99" fmla="*/ 249648 h 491771"/>
                <a:gd name="connsiteX100" fmla="*/ 399876 w 607568"/>
                <a:gd name="connsiteY100" fmla="*/ 279373 h 491771"/>
                <a:gd name="connsiteX101" fmla="*/ 430016 w 607568"/>
                <a:gd name="connsiteY101" fmla="*/ 289814 h 491771"/>
                <a:gd name="connsiteX102" fmla="*/ 448382 w 607568"/>
                <a:gd name="connsiteY102" fmla="*/ 316058 h 491771"/>
                <a:gd name="connsiteX103" fmla="*/ 481630 w 607568"/>
                <a:gd name="connsiteY103" fmla="*/ 424515 h 491771"/>
                <a:gd name="connsiteX104" fmla="*/ 483891 w 607568"/>
                <a:gd name="connsiteY104" fmla="*/ 436461 h 491771"/>
                <a:gd name="connsiteX105" fmla="*/ 473718 w 607568"/>
                <a:gd name="connsiteY105" fmla="*/ 470700 h 491771"/>
                <a:gd name="connsiteX106" fmla="*/ 443956 w 607568"/>
                <a:gd name="connsiteY106" fmla="*/ 490360 h 491771"/>
                <a:gd name="connsiteX107" fmla="*/ 431805 w 607568"/>
                <a:gd name="connsiteY107" fmla="*/ 491771 h 491771"/>
                <a:gd name="connsiteX108" fmla="*/ 325375 w 607568"/>
                <a:gd name="connsiteY108" fmla="*/ 491771 h 491771"/>
                <a:gd name="connsiteX109" fmla="*/ 337430 w 607568"/>
                <a:gd name="connsiteY109" fmla="*/ 415296 h 491771"/>
                <a:gd name="connsiteX110" fmla="*/ 334605 w 607568"/>
                <a:gd name="connsiteY110" fmla="*/ 389052 h 491771"/>
                <a:gd name="connsiteX111" fmla="*/ 323962 w 607568"/>
                <a:gd name="connsiteY111" fmla="*/ 360927 h 491771"/>
                <a:gd name="connsiteX112" fmla="*/ 337430 w 607568"/>
                <a:gd name="connsiteY112" fmla="*/ 347476 h 491771"/>
                <a:gd name="connsiteX113" fmla="*/ 307196 w 607568"/>
                <a:gd name="connsiteY113" fmla="*/ 317281 h 491771"/>
                <a:gd name="connsiteX114" fmla="*/ 276868 w 607568"/>
                <a:gd name="connsiteY114" fmla="*/ 347476 h 491771"/>
                <a:gd name="connsiteX115" fmla="*/ 290337 w 607568"/>
                <a:gd name="connsiteY115" fmla="*/ 360927 h 491771"/>
                <a:gd name="connsiteX116" fmla="*/ 279694 w 607568"/>
                <a:gd name="connsiteY116" fmla="*/ 389052 h 491771"/>
                <a:gd name="connsiteX117" fmla="*/ 276963 w 607568"/>
                <a:gd name="connsiteY117" fmla="*/ 415296 h 491771"/>
                <a:gd name="connsiteX118" fmla="*/ 288736 w 607568"/>
                <a:gd name="connsiteY118" fmla="*/ 491771 h 491771"/>
                <a:gd name="connsiteX119" fmla="*/ 182493 w 607568"/>
                <a:gd name="connsiteY119" fmla="*/ 491771 h 491771"/>
                <a:gd name="connsiteX120" fmla="*/ 170437 w 607568"/>
                <a:gd name="connsiteY120" fmla="*/ 490360 h 491771"/>
                <a:gd name="connsiteX121" fmla="*/ 140675 w 607568"/>
                <a:gd name="connsiteY121" fmla="*/ 470700 h 491771"/>
                <a:gd name="connsiteX122" fmla="*/ 132669 w 607568"/>
                <a:gd name="connsiteY122" fmla="*/ 424515 h 491771"/>
                <a:gd name="connsiteX123" fmla="*/ 166011 w 607568"/>
                <a:gd name="connsiteY123" fmla="*/ 316058 h 491771"/>
                <a:gd name="connsiteX124" fmla="*/ 184377 w 607568"/>
                <a:gd name="connsiteY124" fmla="*/ 289814 h 491771"/>
                <a:gd name="connsiteX125" fmla="*/ 214517 w 607568"/>
                <a:gd name="connsiteY125" fmla="*/ 279373 h 491771"/>
                <a:gd name="connsiteX126" fmla="*/ 214517 w 607568"/>
                <a:gd name="connsiteY126" fmla="*/ 279279 h 491771"/>
                <a:gd name="connsiteX127" fmla="*/ 229022 w 607568"/>
                <a:gd name="connsiteY127" fmla="*/ 249648 h 491771"/>
                <a:gd name="connsiteX128" fmla="*/ 247765 w 607568"/>
                <a:gd name="connsiteY128" fmla="*/ 237326 h 491771"/>
                <a:gd name="connsiteX129" fmla="*/ 258879 w 607568"/>
                <a:gd name="connsiteY129" fmla="*/ 234033 h 491771"/>
                <a:gd name="connsiteX130" fmla="*/ 265754 w 607568"/>
                <a:gd name="connsiteY130" fmla="*/ 235538 h 491771"/>
                <a:gd name="connsiteX131" fmla="*/ 268768 w 607568"/>
                <a:gd name="connsiteY131" fmla="*/ 236855 h 491771"/>
                <a:gd name="connsiteX132" fmla="*/ 269239 w 607568"/>
                <a:gd name="connsiteY132" fmla="*/ 234598 h 491771"/>
                <a:gd name="connsiteX133" fmla="*/ 255205 w 607568"/>
                <a:gd name="connsiteY133" fmla="*/ 222934 h 491771"/>
                <a:gd name="connsiteX134" fmla="*/ 254546 w 607568"/>
                <a:gd name="connsiteY134" fmla="*/ 222275 h 491771"/>
                <a:gd name="connsiteX135" fmla="*/ 241548 w 607568"/>
                <a:gd name="connsiteY135" fmla="*/ 207789 h 491771"/>
                <a:gd name="connsiteX136" fmla="*/ 241077 w 607568"/>
                <a:gd name="connsiteY136" fmla="*/ 207225 h 491771"/>
                <a:gd name="connsiteX137" fmla="*/ 229681 w 607568"/>
                <a:gd name="connsiteY137" fmla="*/ 189823 h 491771"/>
                <a:gd name="connsiteX138" fmla="*/ 229493 w 607568"/>
                <a:gd name="connsiteY138" fmla="*/ 189635 h 491771"/>
                <a:gd name="connsiteX139" fmla="*/ 220356 w 607568"/>
                <a:gd name="connsiteY139" fmla="*/ 169787 h 491771"/>
                <a:gd name="connsiteX140" fmla="*/ 203497 w 607568"/>
                <a:gd name="connsiteY140" fmla="*/ 159910 h 491771"/>
                <a:gd name="connsiteX141" fmla="*/ 203120 w 607568"/>
                <a:gd name="connsiteY141" fmla="*/ 159534 h 491771"/>
                <a:gd name="connsiteX142" fmla="*/ 197281 w 607568"/>
                <a:gd name="connsiteY142" fmla="*/ 151068 h 491771"/>
                <a:gd name="connsiteX143" fmla="*/ 196433 w 607568"/>
                <a:gd name="connsiteY143" fmla="*/ 149281 h 491771"/>
                <a:gd name="connsiteX144" fmla="*/ 192666 w 607568"/>
                <a:gd name="connsiteY144" fmla="*/ 138840 h 491771"/>
                <a:gd name="connsiteX145" fmla="*/ 212727 w 607568"/>
                <a:gd name="connsiteY145" fmla="*/ 95476 h 491771"/>
                <a:gd name="connsiteX146" fmla="*/ 212727 w 607568"/>
                <a:gd name="connsiteY146" fmla="*/ 85787 h 491771"/>
                <a:gd name="connsiteX147" fmla="*/ 298626 w 607568"/>
                <a:gd name="connsiteY147" fmla="*/ 0 h 49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607568" h="491771">
                  <a:moveTo>
                    <a:pt x="355420" y="250307"/>
                  </a:moveTo>
                  <a:cubicBezTo>
                    <a:pt x="354290" y="250307"/>
                    <a:pt x="353160" y="250871"/>
                    <a:pt x="352312" y="251812"/>
                  </a:cubicBezTo>
                  <a:lnTo>
                    <a:pt x="321042" y="289814"/>
                  </a:lnTo>
                  <a:cubicBezTo>
                    <a:pt x="319723" y="291507"/>
                    <a:pt x="319912" y="293953"/>
                    <a:pt x="321513" y="295364"/>
                  </a:cubicBezTo>
                  <a:lnTo>
                    <a:pt x="369736" y="338257"/>
                  </a:lnTo>
                  <a:cubicBezTo>
                    <a:pt x="370396" y="338822"/>
                    <a:pt x="371149" y="339104"/>
                    <a:pt x="371997" y="339104"/>
                  </a:cubicBezTo>
                  <a:cubicBezTo>
                    <a:pt x="372374" y="339104"/>
                    <a:pt x="372750" y="339010"/>
                    <a:pt x="373127" y="338916"/>
                  </a:cubicBezTo>
                  <a:cubicBezTo>
                    <a:pt x="374257" y="338539"/>
                    <a:pt x="375105" y="337505"/>
                    <a:pt x="375293" y="336282"/>
                  </a:cubicBezTo>
                  <a:lnTo>
                    <a:pt x="383676" y="279467"/>
                  </a:lnTo>
                  <a:cubicBezTo>
                    <a:pt x="384618" y="273164"/>
                    <a:pt x="381792" y="266768"/>
                    <a:pt x="376424" y="263287"/>
                  </a:cubicBezTo>
                  <a:lnTo>
                    <a:pt x="357681" y="250965"/>
                  </a:lnTo>
                  <a:cubicBezTo>
                    <a:pt x="357021" y="250495"/>
                    <a:pt x="356174" y="250307"/>
                    <a:pt x="355420" y="250307"/>
                  </a:cubicBezTo>
                  <a:close/>
                  <a:moveTo>
                    <a:pt x="258879" y="250307"/>
                  </a:moveTo>
                  <a:cubicBezTo>
                    <a:pt x="258125" y="250307"/>
                    <a:pt x="257372" y="250495"/>
                    <a:pt x="256712" y="250965"/>
                  </a:cubicBezTo>
                  <a:lnTo>
                    <a:pt x="237969" y="263287"/>
                  </a:lnTo>
                  <a:cubicBezTo>
                    <a:pt x="232601" y="266768"/>
                    <a:pt x="229775" y="273164"/>
                    <a:pt x="230717" y="279467"/>
                  </a:cubicBezTo>
                  <a:lnTo>
                    <a:pt x="239100" y="336282"/>
                  </a:lnTo>
                  <a:cubicBezTo>
                    <a:pt x="239288" y="337505"/>
                    <a:pt x="240136" y="338539"/>
                    <a:pt x="241266" y="338916"/>
                  </a:cubicBezTo>
                  <a:cubicBezTo>
                    <a:pt x="241643" y="339010"/>
                    <a:pt x="242019" y="339104"/>
                    <a:pt x="242396" y="339104"/>
                  </a:cubicBezTo>
                  <a:cubicBezTo>
                    <a:pt x="243244" y="339104"/>
                    <a:pt x="243997" y="338822"/>
                    <a:pt x="244657" y="338257"/>
                  </a:cubicBezTo>
                  <a:lnTo>
                    <a:pt x="292880" y="295364"/>
                  </a:lnTo>
                  <a:cubicBezTo>
                    <a:pt x="294481" y="293953"/>
                    <a:pt x="294670" y="291507"/>
                    <a:pt x="293351" y="289814"/>
                  </a:cubicBezTo>
                  <a:lnTo>
                    <a:pt x="261987" y="251812"/>
                  </a:lnTo>
                  <a:cubicBezTo>
                    <a:pt x="261233" y="250871"/>
                    <a:pt x="260103" y="250307"/>
                    <a:pt x="258879" y="250307"/>
                  </a:cubicBezTo>
                  <a:close/>
                  <a:moveTo>
                    <a:pt x="500465" y="66049"/>
                  </a:moveTo>
                  <a:cubicBezTo>
                    <a:pt x="548129" y="66049"/>
                    <a:pt x="562447" y="93516"/>
                    <a:pt x="565743" y="130673"/>
                  </a:cubicBezTo>
                  <a:cubicBezTo>
                    <a:pt x="565932" y="130673"/>
                    <a:pt x="566026" y="130673"/>
                    <a:pt x="566120" y="130673"/>
                  </a:cubicBezTo>
                  <a:cubicBezTo>
                    <a:pt x="577141" y="133118"/>
                    <a:pt x="583358" y="146664"/>
                    <a:pt x="580250" y="160962"/>
                  </a:cubicBezTo>
                  <a:cubicBezTo>
                    <a:pt x="577706" y="172532"/>
                    <a:pt x="569700" y="180904"/>
                    <a:pt x="560939" y="182503"/>
                  </a:cubicBezTo>
                  <a:cubicBezTo>
                    <a:pt x="554628" y="199529"/>
                    <a:pt x="543796" y="214016"/>
                    <a:pt x="531927" y="223799"/>
                  </a:cubicBezTo>
                  <a:cubicBezTo>
                    <a:pt x="528913" y="226338"/>
                    <a:pt x="527500" y="230383"/>
                    <a:pt x="528253" y="234240"/>
                  </a:cubicBezTo>
                  <a:lnTo>
                    <a:pt x="530797" y="246281"/>
                  </a:lnTo>
                  <a:cubicBezTo>
                    <a:pt x="532304" y="253806"/>
                    <a:pt x="538238" y="259732"/>
                    <a:pt x="545868" y="261143"/>
                  </a:cubicBezTo>
                  <a:lnTo>
                    <a:pt x="558961" y="263777"/>
                  </a:lnTo>
                  <a:cubicBezTo>
                    <a:pt x="578366" y="267634"/>
                    <a:pt x="593437" y="282684"/>
                    <a:pt x="597299" y="301968"/>
                  </a:cubicBezTo>
                  <a:lnTo>
                    <a:pt x="607002" y="350788"/>
                  </a:lnTo>
                  <a:cubicBezTo>
                    <a:pt x="608697" y="358972"/>
                    <a:pt x="606531" y="367438"/>
                    <a:pt x="601256" y="373835"/>
                  </a:cubicBezTo>
                  <a:cubicBezTo>
                    <a:pt x="595981" y="380325"/>
                    <a:pt x="588068" y="384088"/>
                    <a:pt x="579685" y="384088"/>
                  </a:cubicBezTo>
                  <a:lnTo>
                    <a:pt x="490386" y="384088"/>
                  </a:lnTo>
                  <a:lnTo>
                    <a:pt x="467685" y="310058"/>
                  </a:lnTo>
                  <a:cubicBezTo>
                    <a:pt x="461845" y="291150"/>
                    <a:pt x="448563" y="276194"/>
                    <a:pt x="431702" y="267445"/>
                  </a:cubicBezTo>
                  <a:cubicBezTo>
                    <a:pt x="434999" y="265940"/>
                    <a:pt x="438295" y="264529"/>
                    <a:pt x="441969" y="263777"/>
                  </a:cubicBezTo>
                  <a:lnTo>
                    <a:pt x="455157" y="261237"/>
                  </a:lnTo>
                  <a:cubicBezTo>
                    <a:pt x="462692" y="259732"/>
                    <a:pt x="468627" y="253806"/>
                    <a:pt x="470228" y="246281"/>
                  </a:cubicBezTo>
                  <a:lnTo>
                    <a:pt x="472677" y="234240"/>
                  </a:lnTo>
                  <a:cubicBezTo>
                    <a:pt x="473525" y="230383"/>
                    <a:pt x="472112" y="226338"/>
                    <a:pt x="469098" y="223893"/>
                  </a:cubicBezTo>
                  <a:cubicBezTo>
                    <a:pt x="457229" y="214016"/>
                    <a:pt x="446302" y="199529"/>
                    <a:pt x="439991" y="182503"/>
                  </a:cubicBezTo>
                  <a:cubicBezTo>
                    <a:pt x="434716" y="181563"/>
                    <a:pt x="429818" y="177894"/>
                    <a:pt x="426144" y="172720"/>
                  </a:cubicBezTo>
                  <a:cubicBezTo>
                    <a:pt x="433303" y="164725"/>
                    <a:pt x="438861" y="154754"/>
                    <a:pt x="441404" y="143278"/>
                  </a:cubicBezTo>
                  <a:cubicBezTo>
                    <a:pt x="444324" y="130485"/>
                    <a:pt x="443476" y="118068"/>
                    <a:pt x="439708" y="107438"/>
                  </a:cubicBezTo>
                  <a:cubicBezTo>
                    <a:pt x="447244" y="82699"/>
                    <a:pt x="464200" y="66049"/>
                    <a:pt x="500465" y="66049"/>
                  </a:cubicBezTo>
                  <a:close/>
                  <a:moveTo>
                    <a:pt x="107100" y="66049"/>
                  </a:moveTo>
                  <a:cubicBezTo>
                    <a:pt x="151561" y="66049"/>
                    <a:pt x="166820" y="90130"/>
                    <a:pt x="171341" y="123618"/>
                  </a:cubicBezTo>
                  <a:cubicBezTo>
                    <a:pt x="170965" y="129920"/>
                    <a:pt x="171436" y="136505"/>
                    <a:pt x="172849" y="143278"/>
                  </a:cubicBezTo>
                  <a:cubicBezTo>
                    <a:pt x="174921" y="152590"/>
                    <a:pt x="178971" y="161056"/>
                    <a:pt x="184246" y="168205"/>
                  </a:cubicBezTo>
                  <a:cubicBezTo>
                    <a:pt x="180573" y="175919"/>
                    <a:pt x="174356" y="181281"/>
                    <a:pt x="167574" y="182503"/>
                  </a:cubicBezTo>
                  <a:cubicBezTo>
                    <a:pt x="161263" y="199529"/>
                    <a:pt x="150336" y="214016"/>
                    <a:pt x="138468" y="223799"/>
                  </a:cubicBezTo>
                  <a:cubicBezTo>
                    <a:pt x="135453" y="226338"/>
                    <a:pt x="134040" y="230383"/>
                    <a:pt x="134794" y="234240"/>
                  </a:cubicBezTo>
                  <a:lnTo>
                    <a:pt x="137337" y="246281"/>
                  </a:lnTo>
                  <a:cubicBezTo>
                    <a:pt x="138939" y="253806"/>
                    <a:pt x="144873" y="259732"/>
                    <a:pt x="152408" y="261143"/>
                  </a:cubicBezTo>
                  <a:lnTo>
                    <a:pt x="165596" y="263777"/>
                  </a:lnTo>
                  <a:cubicBezTo>
                    <a:pt x="170494" y="264812"/>
                    <a:pt x="175203" y="266505"/>
                    <a:pt x="179442" y="268856"/>
                  </a:cubicBezTo>
                  <a:cubicBezTo>
                    <a:pt x="164088" y="277793"/>
                    <a:pt x="152126" y="292279"/>
                    <a:pt x="146662" y="310058"/>
                  </a:cubicBezTo>
                  <a:lnTo>
                    <a:pt x="123867" y="384088"/>
                  </a:lnTo>
                  <a:lnTo>
                    <a:pt x="27883" y="384088"/>
                  </a:lnTo>
                  <a:cubicBezTo>
                    <a:pt x="19499" y="384088"/>
                    <a:pt x="11587" y="380325"/>
                    <a:pt x="6312" y="373835"/>
                  </a:cubicBezTo>
                  <a:cubicBezTo>
                    <a:pt x="1037" y="367438"/>
                    <a:pt x="-1129" y="358972"/>
                    <a:pt x="566" y="350788"/>
                  </a:cubicBezTo>
                  <a:lnTo>
                    <a:pt x="10268" y="301968"/>
                  </a:lnTo>
                  <a:cubicBezTo>
                    <a:pt x="14130" y="282684"/>
                    <a:pt x="29202" y="267634"/>
                    <a:pt x="48606" y="263777"/>
                  </a:cubicBezTo>
                  <a:lnTo>
                    <a:pt x="61699" y="261237"/>
                  </a:lnTo>
                  <a:cubicBezTo>
                    <a:pt x="69328" y="259732"/>
                    <a:pt x="75263" y="253806"/>
                    <a:pt x="76770" y="246281"/>
                  </a:cubicBezTo>
                  <a:lnTo>
                    <a:pt x="79313" y="234240"/>
                  </a:lnTo>
                  <a:cubicBezTo>
                    <a:pt x="80067" y="230383"/>
                    <a:pt x="78654" y="226338"/>
                    <a:pt x="75639" y="223893"/>
                  </a:cubicBezTo>
                  <a:cubicBezTo>
                    <a:pt x="63771" y="214016"/>
                    <a:pt x="52939" y="199623"/>
                    <a:pt x="46628" y="182503"/>
                  </a:cubicBezTo>
                  <a:cubicBezTo>
                    <a:pt x="37867" y="180904"/>
                    <a:pt x="29861" y="172532"/>
                    <a:pt x="27318" y="160962"/>
                  </a:cubicBezTo>
                  <a:cubicBezTo>
                    <a:pt x="24115" y="146664"/>
                    <a:pt x="30426" y="133118"/>
                    <a:pt x="41447" y="130673"/>
                  </a:cubicBezTo>
                  <a:cubicBezTo>
                    <a:pt x="41541" y="130673"/>
                    <a:pt x="41729" y="130673"/>
                    <a:pt x="41824" y="130673"/>
                  </a:cubicBezTo>
                  <a:cubicBezTo>
                    <a:pt x="45403" y="93516"/>
                    <a:pt x="60192" y="66049"/>
                    <a:pt x="107100" y="66049"/>
                  </a:cubicBezTo>
                  <a:close/>
                  <a:moveTo>
                    <a:pt x="298626" y="0"/>
                  </a:moveTo>
                  <a:lnTo>
                    <a:pt x="315956" y="0"/>
                  </a:lnTo>
                  <a:cubicBezTo>
                    <a:pt x="363426" y="0"/>
                    <a:pt x="401854" y="38378"/>
                    <a:pt x="401854" y="85787"/>
                  </a:cubicBezTo>
                  <a:lnTo>
                    <a:pt x="401854" y="95476"/>
                  </a:lnTo>
                  <a:cubicBezTo>
                    <a:pt x="417301" y="99238"/>
                    <a:pt x="426154" y="118522"/>
                    <a:pt x="421633" y="138840"/>
                  </a:cubicBezTo>
                  <a:cubicBezTo>
                    <a:pt x="420880" y="142602"/>
                    <a:pt x="419467" y="146083"/>
                    <a:pt x="417960" y="149281"/>
                  </a:cubicBezTo>
                  <a:cubicBezTo>
                    <a:pt x="417677" y="149939"/>
                    <a:pt x="417395" y="150504"/>
                    <a:pt x="417112" y="151068"/>
                  </a:cubicBezTo>
                  <a:cubicBezTo>
                    <a:pt x="415417" y="154172"/>
                    <a:pt x="413533" y="157088"/>
                    <a:pt x="411273" y="159534"/>
                  </a:cubicBezTo>
                  <a:cubicBezTo>
                    <a:pt x="411179" y="159628"/>
                    <a:pt x="410990" y="159816"/>
                    <a:pt x="410896" y="159910"/>
                  </a:cubicBezTo>
                  <a:cubicBezTo>
                    <a:pt x="406092" y="165084"/>
                    <a:pt x="400159" y="168658"/>
                    <a:pt x="394037" y="169787"/>
                  </a:cubicBezTo>
                  <a:cubicBezTo>
                    <a:pt x="391494" y="176654"/>
                    <a:pt x="388385" y="183332"/>
                    <a:pt x="384900" y="189541"/>
                  </a:cubicBezTo>
                  <a:cubicBezTo>
                    <a:pt x="384806" y="189635"/>
                    <a:pt x="384806" y="189729"/>
                    <a:pt x="384712" y="189823"/>
                  </a:cubicBezTo>
                  <a:cubicBezTo>
                    <a:pt x="381227" y="196031"/>
                    <a:pt x="377460" y="201769"/>
                    <a:pt x="373316" y="207131"/>
                  </a:cubicBezTo>
                  <a:cubicBezTo>
                    <a:pt x="373127" y="207413"/>
                    <a:pt x="372939" y="207601"/>
                    <a:pt x="372750" y="207789"/>
                  </a:cubicBezTo>
                  <a:cubicBezTo>
                    <a:pt x="368700" y="213057"/>
                    <a:pt x="364368" y="217948"/>
                    <a:pt x="359847" y="222275"/>
                  </a:cubicBezTo>
                  <a:cubicBezTo>
                    <a:pt x="359658" y="222463"/>
                    <a:pt x="359376" y="222651"/>
                    <a:pt x="359188" y="222934"/>
                  </a:cubicBezTo>
                  <a:cubicBezTo>
                    <a:pt x="354667" y="227261"/>
                    <a:pt x="349957" y="231211"/>
                    <a:pt x="345154" y="234598"/>
                  </a:cubicBezTo>
                  <a:lnTo>
                    <a:pt x="345625" y="236855"/>
                  </a:lnTo>
                  <a:cubicBezTo>
                    <a:pt x="346567" y="236385"/>
                    <a:pt x="347603" y="235915"/>
                    <a:pt x="348639" y="235538"/>
                  </a:cubicBezTo>
                  <a:cubicBezTo>
                    <a:pt x="350899" y="234786"/>
                    <a:pt x="353065" y="234033"/>
                    <a:pt x="355514" y="234033"/>
                  </a:cubicBezTo>
                  <a:cubicBezTo>
                    <a:pt x="359470" y="234033"/>
                    <a:pt x="363238" y="235162"/>
                    <a:pt x="366628" y="237326"/>
                  </a:cubicBezTo>
                  <a:cubicBezTo>
                    <a:pt x="366628" y="237326"/>
                    <a:pt x="380756" y="246450"/>
                    <a:pt x="385371" y="249648"/>
                  </a:cubicBezTo>
                  <a:cubicBezTo>
                    <a:pt x="401854" y="261030"/>
                    <a:pt x="399876" y="279373"/>
                    <a:pt x="399876" y="279373"/>
                  </a:cubicBezTo>
                  <a:cubicBezTo>
                    <a:pt x="410990" y="279655"/>
                    <a:pt x="421822" y="283041"/>
                    <a:pt x="430016" y="289814"/>
                  </a:cubicBezTo>
                  <a:cubicBezTo>
                    <a:pt x="445180" y="302324"/>
                    <a:pt x="447535" y="313330"/>
                    <a:pt x="448382" y="316058"/>
                  </a:cubicBezTo>
                  <a:lnTo>
                    <a:pt x="481630" y="424515"/>
                  </a:lnTo>
                  <a:cubicBezTo>
                    <a:pt x="482855" y="428371"/>
                    <a:pt x="483608" y="432416"/>
                    <a:pt x="483891" y="436461"/>
                  </a:cubicBezTo>
                  <a:cubicBezTo>
                    <a:pt x="484644" y="448595"/>
                    <a:pt x="481159" y="460730"/>
                    <a:pt x="473718" y="470700"/>
                  </a:cubicBezTo>
                  <a:cubicBezTo>
                    <a:pt x="466372" y="480671"/>
                    <a:pt x="455823" y="487538"/>
                    <a:pt x="443956" y="490360"/>
                  </a:cubicBezTo>
                  <a:cubicBezTo>
                    <a:pt x="440000" y="491301"/>
                    <a:pt x="435950" y="491771"/>
                    <a:pt x="431805" y="491771"/>
                  </a:cubicBezTo>
                  <a:lnTo>
                    <a:pt x="325375" y="491771"/>
                  </a:lnTo>
                  <a:lnTo>
                    <a:pt x="337430" y="415296"/>
                  </a:lnTo>
                  <a:cubicBezTo>
                    <a:pt x="338749" y="406454"/>
                    <a:pt x="337807" y="397424"/>
                    <a:pt x="334605" y="389052"/>
                  </a:cubicBezTo>
                  <a:lnTo>
                    <a:pt x="323962" y="360927"/>
                  </a:lnTo>
                  <a:lnTo>
                    <a:pt x="337430" y="347476"/>
                  </a:lnTo>
                  <a:lnTo>
                    <a:pt x="307196" y="317281"/>
                  </a:lnTo>
                  <a:lnTo>
                    <a:pt x="276868" y="347476"/>
                  </a:lnTo>
                  <a:lnTo>
                    <a:pt x="290337" y="360927"/>
                  </a:lnTo>
                  <a:lnTo>
                    <a:pt x="279694" y="389052"/>
                  </a:lnTo>
                  <a:cubicBezTo>
                    <a:pt x="276586" y="397424"/>
                    <a:pt x="275644" y="406454"/>
                    <a:pt x="276963" y="415296"/>
                  </a:cubicBezTo>
                  <a:lnTo>
                    <a:pt x="288736" y="491771"/>
                  </a:lnTo>
                  <a:lnTo>
                    <a:pt x="182493" y="491771"/>
                  </a:lnTo>
                  <a:cubicBezTo>
                    <a:pt x="178443" y="491771"/>
                    <a:pt x="174299" y="491301"/>
                    <a:pt x="170437" y="490360"/>
                  </a:cubicBezTo>
                  <a:cubicBezTo>
                    <a:pt x="158570" y="487538"/>
                    <a:pt x="148021" y="480671"/>
                    <a:pt x="140675" y="470700"/>
                  </a:cubicBezTo>
                  <a:cubicBezTo>
                    <a:pt x="130785" y="457343"/>
                    <a:pt x="127865" y="440223"/>
                    <a:pt x="132669" y="424515"/>
                  </a:cubicBezTo>
                  <a:lnTo>
                    <a:pt x="166011" y="316058"/>
                  </a:lnTo>
                  <a:cubicBezTo>
                    <a:pt x="166858" y="313330"/>
                    <a:pt x="170908" y="300631"/>
                    <a:pt x="184377" y="289814"/>
                  </a:cubicBezTo>
                  <a:cubicBezTo>
                    <a:pt x="192666" y="283229"/>
                    <a:pt x="203403" y="279655"/>
                    <a:pt x="214517" y="279373"/>
                  </a:cubicBezTo>
                  <a:lnTo>
                    <a:pt x="214517" y="279279"/>
                  </a:lnTo>
                  <a:cubicBezTo>
                    <a:pt x="214140" y="273447"/>
                    <a:pt x="211880" y="260654"/>
                    <a:pt x="229022" y="249648"/>
                  </a:cubicBezTo>
                  <a:cubicBezTo>
                    <a:pt x="233731" y="246638"/>
                    <a:pt x="247765" y="237326"/>
                    <a:pt x="247765" y="237326"/>
                  </a:cubicBezTo>
                  <a:cubicBezTo>
                    <a:pt x="251061" y="235162"/>
                    <a:pt x="254923" y="234033"/>
                    <a:pt x="258879" y="234033"/>
                  </a:cubicBezTo>
                  <a:cubicBezTo>
                    <a:pt x="261328" y="234033"/>
                    <a:pt x="263494" y="234786"/>
                    <a:pt x="265754" y="235538"/>
                  </a:cubicBezTo>
                  <a:cubicBezTo>
                    <a:pt x="266790" y="236009"/>
                    <a:pt x="267826" y="236385"/>
                    <a:pt x="268768" y="236855"/>
                  </a:cubicBezTo>
                  <a:lnTo>
                    <a:pt x="269239" y="234598"/>
                  </a:lnTo>
                  <a:cubicBezTo>
                    <a:pt x="264436" y="231211"/>
                    <a:pt x="259726" y="227261"/>
                    <a:pt x="255205" y="222934"/>
                  </a:cubicBezTo>
                  <a:cubicBezTo>
                    <a:pt x="254923" y="222651"/>
                    <a:pt x="254735" y="222463"/>
                    <a:pt x="254546" y="222275"/>
                  </a:cubicBezTo>
                  <a:cubicBezTo>
                    <a:pt x="250025" y="217948"/>
                    <a:pt x="245693" y="213057"/>
                    <a:pt x="241548" y="207789"/>
                  </a:cubicBezTo>
                  <a:cubicBezTo>
                    <a:pt x="241454" y="207601"/>
                    <a:pt x="241266" y="207413"/>
                    <a:pt x="241077" y="207225"/>
                  </a:cubicBezTo>
                  <a:cubicBezTo>
                    <a:pt x="236933" y="201769"/>
                    <a:pt x="233072" y="196031"/>
                    <a:pt x="229681" y="189823"/>
                  </a:cubicBezTo>
                  <a:cubicBezTo>
                    <a:pt x="229587" y="189729"/>
                    <a:pt x="229587" y="189635"/>
                    <a:pt x="229493" y="189635"/>
                  </a:cubicBezTo>
                  <a:cubicBezTo>
                    <a:pt x="226008" y="183332"/>
                    <a:pt x="222899" y="176654"/>
                    <a:pt x="220356" y="169787"/>
                  </a:cubicBezTo>
                  <a:cubicBezTo>
                    <a:pt x="214140" y="168658"/>
                    <a:pt x="208301" y="165084"/>
                    <a:pt x="203497" y="159910"/>
                  </a:cubicBezTo>
                  <a:cubicBezTo>
                    <a:pt x="203309" y="159722"/>
                    <a:pt x="203214" y="159628"/>
                    <a:pt x="203120" y="159534"/>
                  </a:cubicBezTo>
                  <a:cubicBezTo>
                    <a:pt x="200860" y="157088"/>
                    <a:pt x="198976" y="154172"/>
                    <a:pt x="197281" y="151068"/>
                  </a:cubicBezTo>
                  <a:cubicBezTo>
                    <a:pt x="196998" y="150504"/>
                    <a:pt x="196716" y="149939"/>
                    <a:pt x="196433" y="149281"/>
                  </a:cubicBezTo>
                  <a:cubicBezTo>
                    <a:pt x="194832" y="146083"/>
                    <a:pt x="193513" y="142602"/>
                    <a:pt x="192666" y="138840"/>
                  </a:cubicBezTo>
                  <a:cubicBezTo>
                    <a:pt x="188145" y="118428"/>
                    <a:pt x="197092" y="99050"/>
                    <a:pt x="212727" y="95476"/>
                  </a:cubicBezTo>
                  <a:lnTo>
                    <a:pt x="212727" y="85787"/>
                  </a:lnTo>
                  <a:cubicBezTo>
                    <a:pt x="212727" y="38378"/>
                    <a:pt x="251155" y="0"/>
                    <a:pt x="29862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workers-team_50603">
              <a:extLst>
                <a:ext uri="{FF2B5EF4-FFF2-40B4-BE49-F238E27FC236}">
                  <a16:creationId xmlns:a16="http://schemas.microsoft.com/office/drawing/2014/main" id="{210D6FE4-DF0E-4C77-BA4F-08B1346FAEFA}"/>
                </a:ext>
              </a:extLst>
            </p:cNvPr>
            <p:cNvSpPr/>
            <p:nvPr/>
          </p:nvSpPr>
          <p:spPr>
            <a:xfrm>
              <a:off x="4368640" y="1963900"/>
              <a:ext cx="575710" cy="609685"/>
            </a:xfrm>
            <a:custGeom>
              <a:avLst/>
              <a:gdLst>
                <a:gd name="connsiteX0" fmla="*/ 435703 w 572779"/>
                <a:gd name="connsiteY0" fmla="*/ 160183 h 606580"/>
                <a:gd name="connsiteX1" fmla="*/ 479697 w 572779"/>
                <a:gd name="connsiteY1" fmla="*/ 160183 h 606580"/>
                <a:gd name="connsiteX2" fmla="*/ 479581 w 572779"/>
                <a:gd name="connsiteY2" fmla="*/ 160472 h 606580"/>
                <a:gd name="connsiteX3" fmla="*/ 479812 w 572779"/>
                <a:gd name="connsiteY3" fmla="*/ 160472 h 606580"/>
                <a:gd name="connsiteX4" fmla="*/ 478713 w 572779"/>
                <a:gd name="connsiteY4" fmla="*/ 162726 h 606580"/>
                <a:gd name="connsiteX5" fmla="*/ 469682 w 572779"/>
                <a:gd name="connsiteY5" fmla="*/ 187227 h 606580"/>
                <a:gd name="connsiteX6" fmla="*/ 474776 w 572779"/>
                <a:gd name="connsiteY6" fmla="*/ 242470 h 606580"/>
                <a:gd name="connsiteX7" fmla="*/ 494284 w 572779"/>
                <a:gd name="connsiteY7" fmla="*/ 242470 h 606580"/>
                <a:gd name="connsiteX8" fmla="*/ 510840 w 572779"/>
                <a:gd name="connsiteY8" fmla="*/ 160183 h 606580"/>
                <a:gd name="connsiteX9" fmla="*/ 527338 w 572779"/>
                <a:gd name="connsiteY9" fmla="*/ 160183 h 606580"/>
                <a:gd name="connsiteX10" fmla="*/ 572779 w 572779"/>
                <a:gd name="connsiteY10" fmla="*/ 205430 h 606580"/>
                <a:gd name="connsiteX11" fmla="*/ 572779 w 572779"/>
                <a:gd name="connsiteY11" fmla="*/ 337413 h 606580"/>
                <a:gd name="connsiteX12" fmla="*/ 527396 w 572779"/>
                <a:gd name="connsiteY12" fmla="*/ 382717 h 606580"/>
                <a:gd name="connsiteX13" fmla="*/ 521607 w 572779"/>
                <a:gd name="connsiteY13" fmla="*/ 382717 h 606580"/>
                <a:gd name="connsiteX14" fmla="*/ 521607 w 572779"/>
                <a:gd name="connsiteY14" fmla="*/ 574624 h 606580"/>
                <a:gd name="connsiteX15" fmla="*/ 489595 w 572779"/>
                <a:gd name="connsiteY15" fmla="*/ 606580 h 606580"/>
                <a:gd name="connsiteX16" fmla="*/ 457815 w 572779"/>
                <a:gd name="connsiteY16" fmla="*/ 578149 h 606580"/>
                <a:gd name="connsiteX17" fmla="*/ 425978 w 572779"/>
                <a:gd name="connsiteY17" fmla="*/ 606580 h 606580"/>
                <a:gd name="connsiteX18" fmla="*/ 393966 w 572779"/>
                <a:gd name="connsiteY18" fmla="*/ 574624 h 606580"/>
                <a:gd name="connsiteX19" fmla="*/ 393966 w 572779"/>
                <a:gd name="connsiteY19" fmla="*/ 392541 h 606580"/>
                <a:gd name="connsiteX20" fmla="*/ 422967 w 572779"/>
                <a:gd name="connsiteY20" fmla="*/ 337528 h 606580"/>
                <a:gd name="connsiteX21" fmla="*/ 422967 w 572779"/>
                <a:gd name="connsiteY21" fmla="*/ 242528 h 606580"/>
                <a:gd name="connsiteX22" fmla="*/ 440739 w 572779"/>
                <a:gd name="connsiteY22" fmla="*/ 242528 h 606580"/>
                <a:gd name="connsiteX23" fmla="*/ 445833 w 572779"/>
                <a:gd name="connsiteY23" fmla="*/ 186996 h 606580"/>
                <a:gd name="connsiteX24" fmla="*/ 445196 w 572779"/>
                <a:gd name="connsiteY24" fmla="*/ 183991 h 606580"/>
                <a:gd name="connsiteX25" fmla="*/ 436860 w 572779"/>
                <a:gd name="connsiteY25" fmla="*/ 162726 h 606580"/>
                <a:gd name="connsiteX26" fmla="*/ 435818 w 572779"/>
                <a:gd name="connsiteY26" fmla="*/ 160472 h 606580"/>
                <a:gd name="connsiteX27" fmla="*/ 435876 w 572779"/>
                <a:gd name="connsiteY27" fmla="*/ 160472 h 606580"/>
                <a:gd name="connsiteX28" fmla="*/ 435703 w 572779"/>
                <a:gd name="connsiteY28" fmla="*/ 160183 h 606580"/>
                <a:gd name="connsiteX29" fmla="*/ 264349 w 572779"/>
                <a:gd name="connsiteY29" fmla="*/ 160183 h 606580"/>
                <a:gd name="connsiteX30" fmla="*/ 308327 w 572779"/>
                <a:gd name="connsiteY30" fmla="*/ 160183 h 606580"/>
                <a:gd name="connsiteX31" fmla="*/ 308154 w 572779"/>
                <a:gd name="connsiteY31" fmla="*/ 160472 h 606580"/>
                <a:gd name="connsiteX32" fmla="*/ 308385 w 572779"/>
                <a:gd name="connsiteY32" fmla="*/ 160472 h 606580"/>
                <a:gd name="connsiteX33" fmla="*/ 307344 w 572779"/>
                <a:gd name="connsiteY33" fmla="*/ 162726 h 606580"/>
                <a:gd name="connsiteX34" fmla="*/ 298316 w 572779"/>
                <a:gd name="connsiteY34" fmla="*/ 187227 h 606580"/>
                <a:gd name="connsiteX35" fmla="*/ 303409 w 572779"/>
                <a:gd name="connsiteY35" fmla="*/ 242470 h 606580"/>
                <a:gd name="connsiteX36" fmla="*/ 322910 w 572779"/>
                <a:gd name="connsiteY36" fmla="*/ 242470 h 606580"/>
                <a:gd name="connsiteX37" fmla="*/ 339401 w 572779"/>
                <a:gd name="connsiteY37" fmla="*/ 160183 h 606580"/>
                <a:gd name="connsiteX38" fmla="*/ 355951 w 572779"/>
                <a:gd name="connsiteY38" fmla="*/ 160183 h 606580"/>
                <a:gd name="connsiteX39" fmla="*/ 401376 w 572779"/>
                <a:gd name="connsiteY39" fmla="*/ 205430 h 606580"/>
                <a:gd name="connsiteX40" fmla="*/ 401376 w 572779"/>
                <a:gd name="connsiteY40" fmla="*/ 337413 h 606580"/>
                <a:gd name="connsiteX41" fmla="*/ 356009 w 572779"/>
                <a:gd name="connsiteY41" fmla="*/ 382717 h 606580"/>
                <a:gd name="connsiteX42" fmla="*/ 350222 w 572779"/>
                <a:gd name="connsiteY42" fmla="*/ 382717 h 606580"/>
                <a:gd name="connsiteX43" fmla="*/ 350222 w 572779"/>
                <a:gd name="connsiteY43" fmla="*/ 574624 h 606580"/>
                <a:gd name="connsiteX44" fmla="*/ 318222 w 572779"/>
                <a:gd name="connsiteY44" fmla="*/ 606580 h 606580"/>
                <a:gd name="connsiteX45" fmla="*/ 286396 w 572779"/>
                <a:gd name="connsiteY45" fmla="*/ 578149 h 606580"/>
                <a:gd name="connsiteX46" fmla="*/ 254628 w 572779"/>
                <a:gd name="connsiteY46" fmla="*/ 606580 h 606580"/>
                <a:gd name="connsiteX47" fmla="*/ 222628 w 572779"/>
                <a:gd name="connsiteY47" fmla="*/ 574624 h 606580"/>
                <a:gd name="connsiteX48" fmla="*/ 222628 w 572779"/>
                <a:gd name="connsiteY48" fmla="*/ 382833 h 606580"/>
                <a:gd name="connsiteX49" fmla="*/ 216841 w 572779"/>
                <a:gd name="connsiteY49" fmla="*/ 382833 h 606580"/>
                <a:gd name="connsiteX50" fmla="*/ 171474 w 572779"/>
                <a:gd name="connsiteY50" fmla="*/ 337528 h 606580"/>
                <a:gd name="connsiteX51" fmla="*/ 171474 w 572779"/>
                <a:gd name="connsiteY51" fmla="*/ 205545 h 606580"/>
                <a:gd name="connsiteX52" fmla="*/ 216841 w 572779"/>
                <a:gd name="connsiteY52" fmla="*/ 160241 h 606580"/>
                <a:gd name="connsiteX53" fmla="*/ 233333 w 572779"/>
                <a:gd name="connsiteY53" fmla="*/ 160241 h 606580"/>
                <a:gd name="connsiteX54" fmla="*/ 249825 w 572779"/>
                <a:gd name="connsiteY54" fmla="*/ 242528 h 606580"/>
                <a:gd name="connsiteX55" fmla="*/ 269383 w 572779"/>
                <a:gd name="connsiteY55" fmla="*/ 242528 h 606580"/>
                <a:gd name="connsiteX56" fmla="*/ 274476 w 572779"/>
                <a:gd name="connsiteY56" fmla="*/ 186996 h 606580"/>
                <a:gd name="connsiteX57" fmla="*/ 273839 w 572779"/>
                <a:gd name="connsiteY57" fmla="*/ 183991 h 606580"/>
                <a:gd name="connsiteX58" fmla="*/ 265506 w 572779"/>
                <a:gd name="connsiteY58" fmla="*/ 162726 h 606580"/>
                <a:gd name="connsiteX59" fmla="*/ 264407 w 572779"/>
                <a:gd name="connsiteY59" fmla="*/ 160472 h 606580"/>
                <a:gd name="connsiteX60" fmla="*/ 264523 w 572779"/>
                <a:gd name="connsiteY60" fmla="*/ 160472 h 606580"/>
                <a:gd name="connsiteX61" fmla="*/ 264349 w 572779"/>
                <a:gd name="connsiteY61" fmla="*/ 160183 h 606580"/>
                <a:gd name="connsiteX62" fmla="*/ 92987 w 572779"/>
                <a:gd name="connsiteY62" fmla="*/ 160183 h 606580"/>
                <a:gd name="connsiteX63" fmla="*/ 136964 w 572779"/>
                <a:gd name="connsiteY63" fmla="*/ 160183 h 606580"/>
                <a:gd name="connsiteX64" fmla="*/ 136791 w 572779"/>
                <a:gd name="connsiteY64" fmla="*/ 160472 h 606580"/>
                <a:gd name="connsiteX65" fmla="*/ 137022 w 572779"/>
                <a:gd name="connsiteY65" fmla="*/ 160472 h 606580"/>
                <a:gd name="connsiteX66" fmla="*/ 135923 w 572779"/>
                <a:gd name="connsiteY66" fmla="*/ 162726 h 606580"/>
                <a:gd name="connsiteX67" fmla="*/ 126896 w 572779"/>
                <a:gd name="connsiteY67" fmla="*/ 187227 h 606580"/>
                <a:gd name="connsiteX68" fmla="*/ 131988 w 572779"/>
                <a:gd name="connsiteY68" fmla="*/ 242470 h 606580"/>
                <a:gd name="connsiteX69" fmla="*/ 149752 w 572779"/>
                <a:gd name="connsiteY69" fmla="*/ 242470 h 606580"/>
                <a:gd name="connsiteX70" fmla="*/ 149752 w 572779"/>
                <a:gd name="connsiteY70" fmla="*/ 337471 h 606580"/>
                <a:gd name="connsiteX71" fmla="*/ 178742 w 572779"/>
                <a:gd name="connsiteY71" fmla="*/ 392483 h 606580"/>
                <a:gd name="connsiteX72" fmla="*/ 178742 w 572779"/>
                <a:gd name="connsiteY72" fmla="*/ 574624 h 606580"/>
                <a:gd name="connsiteX73" fmla="*/ 146743 w 572779"/>
                <a:gd name="connsiteY73" fmla="*/ 606580 h 606580"/>
                <a:gd name="connsiteX74" fmla="*/ 114976 w 572779"/>
                <a:gd name="connsiteY74" fmla="*/ 578149 h 606580"/>
                <a:gd name="connsiteX75" fmla="*/ 83151 w 572779"/>
                <a:gd name="connsiteY75" fmla="*/ 606580 h 606580"/>
                <a:gd name="connsiteX76" fmla="*/ 51152 w 572779"/>
                <a:gd name="connsiteY76" fmla="*/ 574624 h 606580"/>
                <a:gd name="connsiteX77" fmla="*/ 51152 w 572779"/>
                <a:gd name="connsiteY77" fmla="*/ 382833 h 606580"/>
                <a:gd name="connsiteX78" fmla="*/ 45365 w 572779"/>
                <a:gd name="connsiteY78" fmla="*/ 382833 h 606580"/>
                <a:gd name="connsiteX79" fmla="*/ 0 w 572779"/>
                <a:gd name="connsiteY79" fmla="*/ 337528 h 606580"/>
                <a:gd name="connsiteX80" fmla="*/ 0 w 572779"/>
                <a:gd name="connsiteY80" fmla="*/ 205545 h 606580"/>
                <a:gd name="connsiteX81" fmla="*/ 45365 w 572779"/>
                <a:gd name="connsiteY81" fmla="*/ 160241 h 606580"/>
                <a:gd name="connsiteX82" fmla="*/ 61972 w 572779"/>
                <a:gd name="connsiteY82" fmla="*/ 160241 h 606580"/>
                <a:gd name="connsiteX83" fmla="*/ 78464 w 572779"/>
                <a:gd name="connsiteY83" fmla="*/ 242528 h 606580"/>
                <a:gd name="connsiteX84" fmla="*/ 97964 w 572779"/>
                <a:gd name="connsiteY84" fmla="*/ 242528 h 606580"/>
                <a:gd name="connsiteX85" fmla="*/ 103056 w 572779"/>
                <a:gd name="connsiteY85" fmla="*/ 186996 h 606580"/>
                <a:gd name="connsiteX86" fmla="*/ 102477 w 572779"/>
                <a:gd name="connsiteY86" fmla="*/ 183991 h 606580"/>
                <a:gd name="connsiteX87" fmla="*/ 94145 w 572779"/>
                <a:gd name="connsiteY87" fmla="*/ 162726 h 606580"/>
                <a:gd name="connsiteX88" fmla="*/ 93045 w 572779"/>
                <a:gd name="connsiteY88" fmla="*/ 160472 h 606580"/>
                <a:gd name="connsiteX89" fmla="*/ 93103 w 572779"/>
                <a:gd name="connsiteY89" fmla="*/ 160472 h 606580"/>
                <a:gd name="connsiteX90" fmla="*/ 92987 w 572779"/>
                <a:gd name="connsiteY90" fmla="*/ 160183 h 606580"/>
                <a:gd name="connsiteX91" fmla="*/ 457411 w 572779"/>
                <a:gd name="connsiteY91" fmla="*/ 751 h 606580"/>
                <a:gd name="connsiteX92" fmla="*/ 458047 w 572779"/>
                <a:gd name="connsiteY92" fmla="*/ 751 h 606580"/>
                <a:gd name="connsiteX93" fmla="*/ 521621 w 572779"/>
                <a:gd name="connsiteY93" fmla="*/ 49915 h 606580"/>
                <a:gd name="connsiteX94" fmla="*/ 523761 w 572779"/>
                <a:gd name="connsiteY94" fmla="*/ 66553 h 606580"/>
                <a:gd name="connsiteX95" fmla="*/ 458105 w 572779"/>
                <a:gd name="connsiteY95" fmla="*/ 132124 h 606580"/>
                <a:gd name="connsiteX96" fmla="*/ 457469 w 572779"/>
                <a:gd name="connsiteY96" fmla="*/ 132124 h 606580"/>
                <a:gd name="connsiteX97" fmla="*/ 393895 w 572779"/>
                <a:gd name="connsiteY97" fmla="*/ 82960 h 606580"/>
                <a:gd name="connsiteX98" fmla="*/ 391755 w 572779"/>
                <a:gd name="connsiteY98" fmla="*/ 66322 h 606580"/>
                <a:gd name="connsiteX99" fmla="*/ 457411 w 572779"/>
                <a:gd name="connsiteY99" fmla="*/ 751 h 606580"/>
                <a:gd name="connsiteX100" fmla="*/ 285868 w 572779"/>
                <a:gd name="connsiteY100" fmla="*/ 751 h 606580"/>
                <a:gd name="connsiteX101" fmla="*/ 286621 w 572779"/>
                <a:gd name="connsiteY101" fmla="*/ 751 h 606580"/>
                <a:gd name="connsiteX102" fmla="*/ 350227 w 572779"/>
                <a:gd name="connsiteY102" fmla="*/ 49915 h 606580"/>
                <a:gd name="connsiteX103" fmla="*/ 352369 w 572779"/>
                <a:gd name="connsiteY103" fmla="*/ 66553 h 606580"/>
                <a:gd name="connsiteX104" fmla="*/ 286736 w 572779"/>
                <a:gd name="connsiteY104" fmla="*/ 132124 h 606580"/>
                <a:gd name="connsiteX105" fmla="*/ 286100 w 572779"/>
                <a:gd name="connsiteY105" fmla="*/ 132124 h 606580"/>
                <a:gd name="connsiteX106" fmla="*/ 222493 w 572779"/>
                <a:gd name="connsiteY106" fmla="*/ 82845 h 606580"/>
                <a:gd name="connsiteX107" fmla="*/ 220351 w 572779"/>
                <a:gd name="connsiteY107" fmla="*/ 66264 h 606580"/>
                <a:gd name="connsiteX108" fmla="*/ 285868 w 572779"/>
                <a:gd name="connsiteY108" fmla="*/ 751 h 606580"/>
                <a:gd name="connsiteX109" fmla="*/ 114639 w 572779"/>
                <a:gd name="connsiteY109" fmla="*/ 751 h 606580"/>
                <a:gd name="connsiteX110" fmla="*/ 115275 w 572779"/>
                <a:gd name="connsiteY110" fmla="*/ 751 h 606580"/>
                <a:gd name="connsiteX111" fmla="*/ 178882 w 572779"/>
                <a:gd name="connsiteY111" fmla="*/ 49915 h 606580"/>
                <a:gd name="connsiteX112" fmla="*/ 181024 w 572779"/>
                <a:gd name="connsiteY112" fmla="*/ 66553 h 606580"/>
                <a:gd name="connsiteX113" fmla="*/ 115333 w 572779"/>
                <a:gd name="connsiteY113" fmla="*/ 132124 h 606580"/>
                <a:gd name="connsiteX114" fmla="*/ 114754 w 572779"/>
                <a:gd name="connsiteY114" fmla="*/ 132124 h 606580"/>
                <a:gd name="connsiteX115" fmla="*/ 51148 w 572779"/>
                <a:gd name="connsiteY115" fmla="*/ 82960 h 606580"/>
                <a:gd name="connsiteX116" fmla="*/ 49006 w 572779"/>
                <a:gd name="connsiteY116" fmla="*/ 66322 h 606580"/>
                <a:gd name="connsiteX117" fmla="*/ 114639 w 572779"/>
                <a:gd name="connsiteY117" fmla="*/ 751 h 606580"/>
                <a:gd name="connsiteX118" fmla="*/ 457410 w 572779"/>
                <a:gd name="connsiteY118" fmla="*/ 423 h 606580"/>
                <a:gd name="connsiteX119" fmla="*/ 391355 w 572779"/>
                <a:gd name="connsiteY119" fmla="*/ 66356 h 606580"/>
                <a:gd name="connsiteX120" fmla="*/ 393497 w 572779"/>
                <a:gd name="connsiteY120" fmla="*/ 83056 h 606580"/>
                <a:gd name="connsiteX121" fmla="*/ 457468 w 572779"/>
                <a:gd name="connsiteY121" fmla="*/ 132521 h 606580"/>
                <a:gd name="connsiteX122" fmla="*/ 457815 w 572779"/>
                <a:gd name="connsiteY122" fmla="*/ 132521 h 606580"/>
                <a:gd name="connsiteX123" fmla="*/ 458104 w 572779"/>
                <a:gd name="connsiteY123" fmla="*/ 132521 h 606580"/>
                <a:gd name="connsiteX124" fmla="*/ 524159 w 572779"/>
                <a:gd name="connsiteY124" fmla="*/ 66587 h 606580"/>
                <a:gd name="connsiteX125" fmla="*/ 522017 w 572779"/>
                <a:gd name="connsiteY125" fmla="*/ 49887 h 606580"/>
                <a:gd name="connsiteX126" fmla="*/ 458046 w 572779"/>
                <a:gd name="connsiteY126" fmla="*/ 423 h 606580"/>
                <a:gd name="connsiteX127" fmla="*/ 457699 w 572779"/>
                <a:gd name="connsiteY127" fmla="*/ 423 h 606580"/>
                <a:gd name="connsiteX128" fmla="*/ 114646 w 572779"/>
                <a:gd name="connsiteY128" fmla="*/ 423 h 606580"/>
                <a:gd name="connsiteX129" fmla="*/ 48620 w 572779"/>
                <a:gd name="connsiteY129" fmla="*/ 66356 h 606580"/>
                <a:gd name="connsiteX130" fmla="*/ 50761 w 572779"/>
                <a:gd name="connsiteY130" fmla="*/ 83056 h 606580"/>
                <a:gd name="connsiteX131" fmla="*/ 114762 w 572779"/>
                <a:gd name="connsiteY131" fmla="*/ 132521 h 606580"/>
                <a:gd name="connsiteX132" fmla="*/ 115051 w 572779"/>
                <a:gd name="connsiteY132" fmla="*/ 132521 h 606580"/>
                <a:gd name="connsiteX133" fmla="*/ 115340 w 572779"/>
                <a:gd name="connsiteY133" fmla="*/ 132521 h 606580"/>
                <a:gd name="connsiteX134" fmla="*/ 181424 w 572779"/>
                <a:gd name="connsiteY134" fmla="*/ 66587 h 606580"/>
                <a:gd name="connsiteX135" fmla="*/ 179225 w 572779"/>
                <a:gd name="connsiteY135" fmla="*/ 49887 h 606580"/>
                <a:gd name="connsiteX136" fmla="*/ 115282 w 572779"/>
                <a:gd name="connsiteY136" fmla="*/ 423 h 606580"/>
                <a:gd name="connsiteX137" fmla="*/ 114993 w 572779"/>
                <a:gd name="connsiteY137" fmla="*/ 423 h 606580"/>
                <a:gd name="connsiteX138" fmla="*/ 286036 w 572779"/>
                <a:gd name="connsiteY138" fmla="*/ 397 h 606580"/>
                <a:gd name="connsiteX139" fmla="*/ 219952 w 572779"/>
                <a:gd name="connsiteY139" fmla="*/ 66286 h 606580"/>
                <a:gd name="connsiteX140" fmla="*/ 222151 w 572779"/>
                <a:gd name="connsiteY140" fmla="*/ 82990 h 606580"/>
                <a:gd name="connsiteX141" fmla="*/ 286094 w 572779"/>
                <a:gd name="connsiteY141" fmla="*/ 132522 h 606580"/>
                <a:gd name="connsiteX142" fmla="*/ 286383 w 572779"/>
                <a:gd name="connsiteY142" fmla="*/ 132522 h 606580"/>
                <a:gd name="connsiteX143" fmla="*/ 286730 w 572779"/>
                <a:gd name="connsiteY143" fmla="*/ 132522 h 606580"/>
                <a:gd name="connsiteX144" fmla="*/ 352756 w 572779"/>
                <a:gd name="connsiteY144" fmla="*/ 66575 h 606580"/>
                <a:gd name="connsiteX145" fmla="*/ 350615 w 572779"/>
                <a:gd name="connsiteY145" fmla="*/ 49872 h 606580"/>
                <a:gd name="connsiteX146" fmla="*/ 286614 w 572779"/>
                <a:gd name="connsiteY146" fmla="*/ 397 h 606580"/>
                <a:gd name="connsiteX147" fmla="*/ 286325 w 572779"/>
                <a:gd name="connsiteY147" fmla="*/ 397 h 606580"/>
                <a:gd name="connsiteX148" fmla="*/ 457411 w 572779"/>
                <a:gd name="connsiteY148" fmla="*/ 0 h 606580"/>
                <a:gd name="connsiteX149" fmla="*/ 458047 w 572779"/>
                <a:gd name="connsiteY149" fmla="*/ 0 h 606580"/>
                <a:gd name="connsiteX150" fmla="*/ 522315 w 572779"/>
                <a:gd name="connsiteY150" fmla="*/ 49741 h 606580"/>
                <a:gd name="connsiteX151" fmla="*/ 524513 w 572779"/>
                <a:gd name="connsiteY151" fmla="*/ 66553 h 606580"/>
                <a:gd name="connsiteX152" fmla="*/ 458105 w 572779"/>
                <a:gd name="connsiteY152" fmla="*/ 132875 h 606580"/>
                <a:gd name="connsiteX153" fmla="*/ 457469 w 572779"/>
                <a:gd name="connsiteY153" fmla="*/ 132875 h 606580"/>
                <a:gd name="connsiteX154" fmla="*/ 393201 w 572779"/>
                <a:gd name="connsiteY154" fmla="*/ 83133 h 606580"/>
                <a:gd name="connsiteX155" fmla="*/ 391003 w 572779"/>
                <a:gd name="connsiteY155" fmla="*/ 66322 h 606580"/>
                <a:gd name="connsiteX156" fmla="*/ 457411 w 572779"/>
                <a:gd name="connsiteY156" fmla="*/ 0 h 606580"/>
                <a:gd name="connsiteX157" fmla="*/ 285868 w 572779"/>
                <a:gd name="connsiteY157" fmla="*/ 0 h 606580"/>
                <a:gd name="connsiteX158" fmla="*/ 286621 w 572779"/>
                <a:gd name="connsiteY158" fmla="*/ 0 h 606580"/>
                <a:gd name="connsiteX159" fmla="*/ 350980 w 572779"/>
                <a:gd name="connsiteY159" fmla="*/ 49741 h 606580"/>
                <a:gd name="connsiteX160" fmla="*/ 353179 w 572779"/>
                <a:gd name="connsiteY160" fmla="*/ 66553 h 606580"/>
                <a:gd name="connsiteX161" fmla="*/ 286736 w 572779"/>
                <a:gd name="connsiteY161" fmla="*/ 132875 h 606580"/>
                <a:gd name="connsiteX162" fmla="*/ 286100 w 572779"/>
                <a:gd name="connsiteY162" fmla="*/ 132875 h 606580"/>
                <a:gd name="connsiteX163" fmla="*/ 221740 w 572779"/>
                <a:gd name="connsiteY163" fmla="*/ 83076 h 606580"/>
                <a:gd name="connsiteX164" fmla="*/ 219599 w 572779"/>
                <a:gd name="connsiteY164" fmla="*/ 66264 h 606580"/>
                <a:gd name="connsiteX165" fmla="*/ 285868 w 572779"/>
                <a:gd name="connsiteY165" fmla="*/ 0 h 606580"/>
                <a:gd name="connsiteX166" fmla="*/ 114639 w 572779"/>
                <a:gd name="connsiteY166" fmla="*/ 0 h 606580"/>
                <a:gd name="connsiteX167" fmla="*/ 115275 w 572779"/>
                <a:gd name="connsiteY167" fmla="*/ 0 h 606580"/>
                <a:gd name="connsiteX168" fmla="*/ 179635 w 572779"/>
                <a:gd name="connsiteY168" fmla="*/ 49741 h 606580"/>
                <a:gd name="connsiteX169" fmla="*/ 181776 w 572779"/>
                <a:gd name="connsiteY169" fmla="*/ 66553 h 606580"/>
                <a:gd name="connsiteX170" fmla="*/ 115333 w 572779"/>
                <a:gd name="connsiteY170" fmla="*/ 132875 h 606580"/>
                <a:gd name="connsiteX171" fmla="*/ 114754 w 572779"/>
                <a:gd name="connsiteY171" fmla="*/ 132875 h 606580"/>
                <a:gd name="connsiteX172" fmla="*/ 50395 w 572779"/>
                <a:gd name="connsiteY172" fmla="*/ 83133 h 606580"/>
                <a:gd name="connsiteX173" fmla="*/ 48196 w 572779"/>
                <a:gd name="connsiteY173" fmla="*/ 66322 h 606580"/>
                <a:gd name="connsiteX174" fmla="*/ 114639 w 572779"/>
                <a:gd name="connsiteY174" fmla="*/ 0 h 60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572779" h="606580">
                  <a:moveTo>
                    <a:pt x="435703" y="160183"/>
                  </a:moveTo>
                  <a:lnTo>
                    <a:pt x="479697" y="160183"/>
                  </a:lnTo>
                  <a:cubicBezTo>
                    <a:pt x="479639" y="160241"/>
                    <a:pt x="479639" y="160414"/>
                    <a:pt x="479581" y="160472"/>
                  </a:cubicBezTo>
                  <a:lnTo>
                    <a:pt x="479812" y="160472"/>
                  </a:lnTo>
                  <a:cubicBezTo>
                    <a:pt x="479407" y="161281"/>
                    <a:pt x="478713" y="162726"/>
                    <a:pt x="478713" y="162726"/>
                  </a:cubicBezTo>
                  <a:cubicBezTo>
                    <a:pt x="474834" y="170989"/>
                    <a:pt x="471245" y="178848"/>
                    <a:pt x="469682" y="187227"/>
                  </a:cubicBezTo>
                  <a:lnTo>
                    <a:pt x="474776" y="242470"/>
                  </a:lnTo>
                  <a:lnTo>
                    <a:pt x="494284" y="242470"/>
                  </a:lnTo>
                  <a:lnTo>
                    <a:pt x="510840" y="160183"/>
                  </a:lnTo>
                  <a:lnTo>
                    <a:pt x="527338" y="160183"/>
                  </a:lnTo>
                  <a:cubicBezTo>
                    <a:pt x="552345" y="160183"/>
                    <a:pt x="572663" y="180466"/>
                    <a:pt x="572779" y="205430"/>
                  </a:cubicBezTo>
                  <a:lnTo>
                    <a:pt x="572779" y="337413"/>
                  </a:lnTo>
                  <a:cubicBezTo>
                    <a:pt x="572779" y="362434"/>
                    <a:pt x="552519" y="382717"/>
                    <a:pt x="527396" y="382717"/>
                  </a:cubicBezTo>
                  <a:lnTo>
                    <a:pt x="521607" y="382717"/>
                  </a:lnTo>
                  <a:lnTo>
                    <a:pt x="521607" y="574624"/>
                  </a:lnTo>
                  <a:cubicBezTo>
                    <a:pt x="521607" y="592249"/>
                    <a:pt x="507251" y="606580"/>
                    <a:pt x="489595" y="606580"/>
                  </a:cubicBezTo>
                  <a:cubicBezTo>
                    <a:pt x="473155" y="606580"/>
                    <a:pt x="459552" y="594098"/>
                    <a:pt x="457815" y="578149"/>
                  </a:cubicBezTo>
                  <a:cubicBezTo>
                    <a:pt x="456021" y="594214"/>
                    <a:pt x="442417" y="606580"/>
                    <a:pt x="425978" y="606580"/>
                  </a:cubicBezTo>
                  <a:cubicBezTo>
                    <a:pt x="408322" y="606580"/>
                    <a:pt x="393966" y="592249"/>
                    <a:pt x="393966" y="574624"/>
                  </a:cubicBezTo>
                  <a:lnTo>
                    <a:pt x="393966" y="392541"/>
                  </a:lnTo>
                  <a:cubicBezTo>
                    <a:pt x="411506" y="380521"/>
                    <a:pt x="422967" y="360354"/>
                    <a:pt x="422967" y="337528"/>
                  </a:cubicBezTo>
                  <a:lnTo>
                    <a:pt x="422967" y="242528"/>
                  </a:lnTo>
                  <a:lnTo>
                    <a:pt x="440739" y="242528"/>
                  </a:lnTo>
                  <a:lnTo>
                    <a:pt x="445833" y="186996"/>
                  </a:lnTo>
                  <a:cubicBezTo>
                    <a:pt x="445659" y="186013"/>
                    <a:pt x="445428" y="184973"/>
                    <a:pt x="445196" y="183991"/>
                  </a:cubicBezTo>
                  <a:cubicBezTo>
                    <a:pt x="443459" y="176768"/>
                    <a:pt x="440276" y="169891"/>
                    <a:pt x="436860" y="162726"/>
                  </a:cubicBezTo>
                  <a:cubicBezTo>
                    <a:pt x="436860" y="162726"/>
                    <a:pt x="436166" y="161281"/>
                    <a:pt x="435818" y="160472"/>
                  </a:cubicBezTo>
                  <a:lnTo>
                    <a:pt x="435876" y="160472"/>
                  </a:lnTo>
                  <a:cubicBezTo>
                    <a:pt x="435818" y="160356"/>
                    <a:pt x="435818" y="160241"/>
                    <a:pt x="435703" y="160183"/>
                  </a:cubicBezTo>
                  <a:close/>
                  <a:moveTo>
                    <a:pt x="264349" y="160183"/>
                  </a:moveTo>
                  <a:lnTo>
                    <a:pt x="308327" y="160183"/>
                  </a:lnTo>
                  <a:cubicBezTo>
                    <a:pt x="308269" y="160241"/>
                    <a:pt x="308269" y="160414"/>
                    <a:pt x="308154" y="160472"/>
                  </a:cubicBezTo>
                  <a:lnTo>
                    <a:pt x="308385" y="160472"/>
                  </a:lnTo>
                  <a:cubicBezTo>
                    <a:pt x="308038" y="161281"/>
                    <a:pt x="307344" y="162726"/>
                    <a:pt x="307344" y="162726"/>
                  </a:cubicBezTo>
                  <a:cubicBezTo>
                    <a:pt x="303467" y="170989"/>
                    <a:pt x="299821" y="178848"/>
                    <a:pt x="298316" y="187227"/>
                  </a:cubicBezTo>
                  <a:lnTo>
                    <a:pt x="303409" y="242470"/>
                  </a:lnTo>
                  <a:lnTo>
                    <a:pt x="322910" y="242470"/>
                  </a:lnTo>
                  <a:lnTo>
                    <a:pt x="339401" y="160183"/>
                  </a:lnTo>
                  <a:lnTo>
                    <a:pt x="355951" y="160183"/>
                  </a:lnTo>
                  <a:cubicBezTo>
                    <a:pt x="380949" y="160183"/>
                    <a:pt x="401202" y="180466"/>
                    <a:pt x="401376" y="205430"/>
                  </a:cubicBezTo>
                  <a:lnTo>
                    <a:pt x="401376" y="337413"/>
                  </a:lnTo>
                  <a:cubicBezTo>
                    <a:pt x="401376" y="362434"/>
                    <a:pt x="381065" y="382717"/>
                    <a:pt x="356009" y="382717"/>
                  </a:cubicBezTo>
                  <a:lnTo>
                    <a:pt x="350222" y="382717"/>
                  </a:lnTo>
                  <a:lnTo>
                    <a:pt x="350222" y="574624"/>
                  </a:lnTo>
                  <a:cubicBezTo>
                    <a:pt x="350222" y="592249"/>
                    <a:pt x="335872" y="606580"/>
                    <a:pt x="318222" y="606580"/>
                  </a:cubicBezTo>
                  <a:cubicBezTo>
                    <a:pt x="301788" y="606580"/>
                    <a:pt x="288190" y="594098"/>
                    <a:pt x="286396" y="578149"/>
                  </a:cubicBezTo>
                  <a:cubicBezTo>
                    <a:pt x="284660" y="594214"/>
                    <a:pt x="271062" y="606580"/>
                    <a:pt x="254628" y="606580"/>
                  </a:cubicBezTo>
                  <a:cubicBezTo>
                    <a:pt x="236978" y="606580"/>
                    <a:pt x="222628" y="592249"/>
                    <a:pt x="222628" y="574624"/>
                  </a:cubicBezTo>
                  <a:lnTo>
                    <a:pt x="222628" y="382833"/>
                  </a:lnTo>
                  <a:lnTo>
                    <a:pt x="216841" y="382833"/>
                  </a:lnTo>
                  <a:cubicBezTo>
                    <a:pt x="191727" y="382833"/>
                    <a:pt x="171474" y="362608"/>
                    <a:pt x="171474" y="337528"/>
                  </a:cubicBezTo>
                  <a:lnTo>
                    <a:pt x="171474" y="205545"/>
                  </a:lnTo>
                  <a:cubicBezTo>
                    <a:pt x="171474" y="180524"/>
                    <a:pt x="191727" y="160241"/>
                    <a:pt x="216841" y="160241"/>
                  </a:cubicBezTo>
                  <a:lnTo>
                    <a:pt x="233333" y="160241"/>
                  </a:lnTo>
                  <a:lnTo>
                    <a:pt x="249825" y="242528"/>
                  </a:lnTo>
                  <a:lnTo>
                    <a:pt x="269383" y="242528"/>
                  </a:lnTo>
                  <a:lnTo>
                    <a:pt x="274476" y="186996"/>
                  </a:lnTo>
                  <a:cubicBezTo>
                    <a:pt x="274302" y="186013"/>
                    <a:pt x="274071" y="184973"/>
                    <a:pt x="273839" y="183991"/>
                  </a:cubicBezTo>
                  <a:cubicBezTo>
                    <a:pt x="272045" y="176768"/>
                    <a:pt x="268921" y="169891"/>
                    <a:pt x="265506" y="162726"/>
                  </a:cubicBezTo>
                  <a:cubicBezTo>
                    <a:pt x="265506" y="162726"/>
                    <a:pt x="264812" y="161281"/>
                    <a:pt x="264407" y="160472"/>
                  </a:cubicBezTo>
                  <a:lnTo>
                    <a:pt x="264523" y="160472"/>
                  </a:lnTo>
                  <a:cubicBezTo>
                    <a:pt x="264407" y="160356"/>
                    <a:pt x="264407" y="160241"/>
                    <a:pt x="264349" y="160183"/>
                  </a:cubicBezTo>
                  <a:close/>
                  <a:moveTo>
                    <a:pt x="92987" y="160183"/>
                  </a:moveTo>
                  <a:lnTo>
                    <a:pt x="136964" y="160183"/>
                  </a:lnTo>
                  <a:cubicBezTo>
                    <a:pt x="136848" y="160241"/>
                    <a:pt x="136848" y="160414"/>
                    <a:pt x="136791" y="160472"/>
                  </a:cubicBezTo>
                  <a:lnTo>
                    <a:pt x="137022" y="160472"/>
                  </a:lnTo>
                  <a:cubicBezTo>
                    <a:pt x="136617" y="161281"/>
                    <a:pt x="135923" y="162726"/>
                    <a:pt x="135923" y="162726"/>
                  </a:cubicBezTo>
                  <a:cubicBezTo>
                    <a:pt x="132104" y="170989"/>
                    <a:pt x="128458" y="178848"/>
                    <a:pt x="126896" y="187227"/>
                  </a:cubicBezTo>
                  <a:lnTo>
                    <a:pt x="131988" y="242470"/>
                  </a:lnTo>
                  <a:lnTo>
                    <a:pt x="149752" y="242470"/>
                  </a:lnTo>
                  <a:lnTo>
                    <a:pt x="149752" y="337471"/>
                  </a:lnTo>
                  <a:cubicBezTo>
                    <a:pt x="149752" y="360296"/>
                    <a:pt x="161267" y="380406"/>
                    <a:pt x="178742" y="392483"/>
                  </a:cubicBezTo>
                  <a:lnTo>
                    <a:pt x="178742" y="574624"/>
                  </a:lnTo>
                  <a:cubicBezTo>
                    <a:pt x="178742" y="592249"/>
                    <a:pt x="164392" y="606580"/>
                    <a:pt x="146743" y="606580"/>
                  </a:cubicBezTo>
                  <a:cubicBezTo>
                    <a:pt x="130310" y="606580"/>
                    <a:pt x="116712" y="594098"/>
                    <a:pt x="114976" y="578149"/>
                  </a:cubicBezTo>
                  <a:cubicBezTo>
                    <a:pt x="113182" y="594214"/>
                    <a:pt x="99584" y="606580"/>
                    <a:pt x="83151" y="606580"/>
                  </a:cubicBezTo>
                  <a:cubicBezTo>
                    <a:pt x="65502" y="606580"/>
                    <a:pt x="51152" y="592249"/>
                    <a:pt x="51152" y="574624"/>
                  </a:cubicBezTo>
                  <a:lnTo>
                    <a:pt x="51152" y="382833"/>
                  </a:lnTo>
                  <a:lnTo>
                    <a:pt x="45365" y="382833"/>
                  </a:lnTo>
                  <a:cubicBezTo>
                    <a:pt x="20310" y="382833"/>
                    <a:pt x="0" y="362608"/>
                    <a:pt x="0" y="337528"/>
                  </a:cubicBezTo>
                  <a:lnTo>
                    <a:pt x="0" y="205545"/>
                  </a:lnTo>
                  <a:cubicBezTo>
                    <a:pt x="0" y="180524"/>
                    <a:pt x="20310" y="160241"/>
                    <a:pt x="45365" y="160241"/>
                  </a:cubicBezTo>
                  <a:lnTo>
                    <a:pt x="61972" y="160241"/>
                  </a:lnTo>
                  <a:lnTo>
                    <a:pt x="78464" y="242528"/>
                  </a:lnTo>
                  <a:lnTo>
                    <a:pt x="97964" y="242528"/>
                  </a:lnTo>
                  <a:lnTo>
                    <a:pt x="103056" y="186996"/>
                  </a:lnTo>
                  <a:cubicBezTo>
                    <a:pt x="102940" y="186013"/>
                    <a:pt x="102709" y="184973"/>
                    <a:pt x="102477" y="183991"/>
                  </a:cubicBezTo>
                  <a:cubicBezTo>
                    <a:pt x="100683" y="176768"/>
                    <a:pt x="97501" y="169891"/>
                    <a:pt x="94145" y="162726"/>
                  </a:cubicBezTo>
                  <a:cubicBezTo>
                    <a:pt x="94145" y="162726"/>
                    <a:pt x="93450" y="161281"/>
                    <a:pt x="93045" y="160472"/>
                  </a:cubicBezTo>
                  <a:lnTo>
                    <a:pt x="93103" y="160472"/>
                  </a:lnTo>
                  <a:cubicBezTo>
                    <a:pt x="93045" y="160356"/>
                    <a:pt x="93045" y="160241"/>
                    <a:pt x="92987" y="160183"/>
                  </a:cubicBezTo>
                  <a:close/>
                  <a:moveTo>
                    <a:pt x="457411" y="751"/>
                  </a:moveTo>
                  <a:lnTo>
                    <a:pt x="458047" y="751"/>
                  </a:lnTo>
                  <a:cubicBezTo>
                    <a:pt x="488012" y="751"/>
                    <a:pt x="514158" y="20971"/>
                    <a:pt x="521621" y="49915"/>
                  </a:cubicBezTo>
                  <a:cubicBezTo>
                    <a:pt x="523009" y="55403"/>
                    <a:pt x="523761" y="61007"/>
                    <a:pt x="523761" y="66553"/>
                  </a:cubicBezTo>
                  <a:cubicBezTo>
                    <a:pt x="523761" y="102718"/>
                    <a:pt x="494317" y="132124"/>
                    <a:pt x="458105" y="132124"/>
                  </a:cubicBezTo>
                  <a:lnTo>
                    <a:pt x="457469" y="132124"/>
                  </a:lnTo>
                  <a:cubicBezTo>
                    <a:pt x="427504" y="132124"/>
                    <a:pt x="401358" y="111904"/>
                    <a:pt x="393895" y="82960"/>
                  </a:cubicBezTo>
                  <a:cubicBezTo>
                    <a:pt x="392507" y="77472"/>
                    <a:pt x="391755" y="71868"/>
                    <a:pt x="391755" y="66322"/>
                  </a:cubicBezTo>
                  <a:cubicBezTo>
                    <a:pt x="391755" y="30157"/>
                    <a:pt x="421199" y="751"/>
                    <a:pt x="457411" y="751"/>
                  </a:cubicBezTo>
                  <a:close/>
                  <a:moveTo>
                    <a:pt x="285868" y="751"/>
                  </a:moveTo>
                  <a:lnTo>
                    <a:pt x="286621" y="751"/>
                  </a:lnTo>
                  <a:cubicBezTo>
                    <a:pt x="316601" y="751"/>
                    <a:pt x="342761" y="20971"/>
                    <a:pt x="350227" y="49915"/>
                  </a:cubicBezTo>
                  <a:cubicBezTo>
                    <a:pt x="351674" y="55403"/>
                    <a:pt x="352369" y="61007"/>
                    <a:pt x="352369" y="66553"/>
                  </a:cubicBezTo>
                  <a:cubicBezTo>
                    <a:pt x="352369" y="102718"/>
                    <a:pt x="322909" y="132124"/>
                    <a:pt x="286736" y="132124"/>
                  </a:cubicBezTo>
                  <a:lnTo>
                    <a:pt x="286100" y="132124"/>
                  </a:lnTo>
                  <a:cubicBezTo>
                    <a:pt x="256119" y="132124"/>
                    <a:pt x="229959" y="111846"/>
                    <a:pt x="222493" y="82845"/>
                  </a:cubicBezTo>
                  <a:cubicBezTo>
                    <a:pt x="221046" y="77414"/>
                    <a:pt x="220351" y="71810"/>
                    <a:pt x="220351" y="66264"/>
                  </a:cubicBezTo>
                  <a:cubicBezTo>
                    <a:pt x="220351" y="30157"/>
                    <a:pt x="249753" y="751"/>
                    <a:pt x="285868" y="751"/>
                  </a:cubicBezTo>
                  <a:close/>
                  <a:moveTo>
                    <a:pt x="114639" y="751"/>
                  </a:moveTo>
                  <a:lnTo>
                    <a:pt x="115275" y="751"/>
                  </a:lnTo>
                  <a:cubicBezTo>
                    <a:pt x="145256" y="751"/>
                    <a:pt x="171416" y="20971"/>
                    <a:pt x="178882" y="49915"/>
                  </a:cubicBezTo>
                  <a:cubicBezTo>
                    <a:pt x="180329" y="55403"/>
                    <a:pt x="181024" y="61007"/>
                    <a:pt x="181024" y="66553"/>
                  </a:cubicBezTo>
                  <a:cubicBezTo>
                    <a:pt x="181024" y="102718"/>
                    <a:pt x="151564" y="132124"/>
                    <a:pt x="115333" y="132124"/>
                  </a:cubicBezTo>
                  <a:lnTo>
                    <a:pt x="114754" y="132124"/>
                  </a:lnTo>
                  <a:cubicBezTo>
                    <a:pt x="84774" y="132124"/>
                    <a:pt x="58614" y="111904"/>
                    <a:pt x="51148" y="82960"/>
                  </a:cubicBezTo>
                  <a:cubicBezTo>
                    <a:pt x="49701" y="77472"/>
                    <a:pt x="49006" y="71868"/>
                    <a:pt x="49006" y="66322"/>
                  </a:cubicBezTo>
                  <a:cubicBezTo>
                    <a:pt x="49006" y="30157"/>
                    <a:pt x="78466" y="751"/>
                    <a:pt x="114639" y="751"/>
                  </a:cubicBezTo>
                  <a:close/>
                  <a:moveTo>
                    <a:pt x="457410" y="423"/>
                  </a:moveTo>
                  <a:cubicBezTo>
                    <a:pt x="420880" y="423"/>
                    <a:pt x="391355" y="29894"/>
                    <a:pt x="391355" y="66356"/>
                  </a:cubicBezTo>
                  <a:cubicBezTo>
                    <a:pt x="391355" y="72135"/>
                    <a:pt x="392108" y="77740"/>
                    <a:pt x="393497" y="83056"/>
                  </a:cubicBezTo>
                  <a:cubicBezTo>
                    <a:pt x="400849" y="111487"/>
                    <a:pt x="426669" y="132521"/>
                    <a:pt x="457468" y="132521"/>
                  </a:cubicBezTo>
                  <a:lnTo>
                    <a:pt x="457815" y="132521"/>
                  </a:lnTo>
                  <a:lnTo>
                    <a:pt x="458104" y="132521"/>
                  </a:lnTo>
                  <a:cubicBezTo>
                    <a:pt x="494634" y="132521"/>
                    <a:pt x="524159" y="103050"/>
                    <a:pt x="524159" y="66587"/>
                  </a:cubicBezTo>
                  <a:cubicBezTo>
                    <a:pt x="524159" y="60809"/>
                    <a:pt x="523406" y="55204"/>
                    <a:pt x="522017" y="49887"/>
                  </a:cubicBezTo>
                  <a:cubicBezTo>
                    <a:pt x="514665" y="21457"/>
                    <a:pt x="488845" y="423"/>
                    <a:pt x="458046" y="423"/>
                  </a:cubicBezTo>
                  <a:lnTo>
                    <a:pt x="457699" y="423"/>
                  </a:lnTo>
                  <a:close/>
                  <a:moveTo>
                    <a:pt x="114646" y="423"/>
                  </a:moveTo>
                  <a:cubicBezTo>
                    <a:pt x="78190" y="423"/>
                    <a:pt x="48620" y="29894"/>
                    <a:pt x="48620" y="66356"/>
                  </a:cubicBezTo>
                  <a:cubicBezTo>
                    <a:pt x="48620" y="72135"/>
                    <a:pt x="49372" y="77740"/>
                    <a:pt x="50761" y="83056"/>
                  </a:cubicBezTo>
                  <a:cubicBezTo>
                    <a:pt x="58110" y="111487"/>
                    <a:pt x="83977" y="132521"/>
                    <a:pt x="114762" y="132521"/>
                  </a:cubicBezTo>
                  <a:lnTo>
                    <a:pt x="115051" y="132521"/>
                  </a:lnTo>
                  <a:lnTo>
                    <a:pt x="115340" y="132521"/>
                  </a:lnTo>
                  <a:cubicBezTo>
                    <a:pt x="151854" y="132521"/>
                    <a:pt x="181424" y="103050"/>
                    <a:pt x="181424" y="66587"/>
                  </a:cubicBezTo>
                  <a:cubicBezTo>
                    <a:pt x="181424" y="60809"/>
                    <a:pt x="180614" y="55204"/>
                    <a:pt x="179225" y="49887"/>
                  </a:cubicBezTo>
                  <a:cubicBezTo>
                    <a:pt x="171934" y="21457"/>
                    <a:pt x="146067" y="423"/>
                    <a:pt x="115282" y="423"/>
                  </a:cubicBezTo>
                  <a:lnTo>
                    <a:pt x="114993" y="423"/>
                  </a:lnTo>
                  <a:close/>
                  <a:moveTo>
                    <a:pt x="286036" y="397"/>
                  </a:moveTo>
                  <a:cubicBezTo>
                    <a:pt x="249522" y="282"/>
                    <a:pt x="219952" y="29874"/>
                    <a:pt x="219952" y="66286"/>
                  </a:cubicBezTo>
                  <a:cubicBezTo>
                    <a:pt x="219952" y="72066"/>
                    <a:pt x="220762" y="77672"/>
                    <a:pt x="222151" y="82990"/>
                  </a:cubicBezTo>
                  <a:cubicBezTo>
                    <a:pt x="229442" y="111484"/>
                    <a:pt x="255309" y="132522"/>
                    <a:pt x="286094" y="132522"/>
                  </a:cubicBezTo>
                  <a:lnTo>
                    <a:pt x="286383" y="132522"/>
                  </a:lnTo>
                  <a:lnTo>
                    <a:pt x="286730" y="132522"/>
                  </a:lnTo>
                  <a:cubicBezTo>
                    <a:pt x="323186" y="132522"/>
                    <a:pt x="352756" y="103045"/>
                    <a:pt x="352756" y="66575"/>
                  </a:cubicBezTo>
                  <a:cubicBezTo>
                    <a:pt x="352756" y="60796"/>
                    <a:pt x="352004" y="55189"/>
                    <a:pt x="350615" y="49872"/>
                  </a:cubicBezTo>
                  <a:cubicBezTo>
                    <a:pt x="343266" y="21436"/>
                    <a:pt x="317399" y="397"/>
                    <a:pt x="286614" y="397"/>
                  </a:cubicBezTo>
                  <a:lnTo>
                    <a:pt x="286325" y="397"/>
                  </a:lnTo>
                  <a:close/>
                  <a:moveTo>
                    <a:pt x="457411" y="0"/>
                  </a:moveTo>
                  <a:lnTo>
                    <a:pt x="458047" y="0"/>
                  </a:lnTo>
                  <a:cubicBezTo>
                    <a:pt x="488359" y="0"/>
                    <a:pt x="514795" y="20451"/>
                    <a:pt x="522315" y="49741"/>
                  </a:cubicBezTo>
                  <a:cubicBezTo>
                    <a:pt x="523761" y="55230"/>
                    <a:pt x="524513" y="60891"/>
                    <a:pt x="524513" y="66553"/>
                  </a:cubicBezTo>
                  <a:cubicBezTo>
                    <a:pt x="524513" y="103122"/>
                    <a:pt x="494722" y="132875"/>
                    <a:pt x="458105" y="132875"/>
                  </a:cubicBezTo>
                  <a:lnTo>
                    <a:pt x="457469" y="132875"/>
                  </a:lnTo>
                  <a:cubicBezTo>
                    <a:pt x="427157" y="132875"/>
                    <a:pt x="400721" y="112424"/>
                    <a:pt x="393201" y="83133"/>
                  </a:cubicBezTo>
                  <a:cubicBezTo>
                    <a:pt x="391755" y="77645"/>
                    <a:pt x="391003" y="71983"/>
                    <a:pt x="391003" y="66322"/>
                  </a:cubicBezTo>
                  <a:cubicBezTo>
                    <a:pt x="391003" y="29752"/>
                    <a:pt x="420794" y="0"/>
                    <a:pt x="457411" y="0"/>
                  </a:cubicBezTo>
                  <a:close/>
                  <a:moveTo>
                    <a:pt x="285868" y="0"/>
                  </a:moveTo>
                  <a:lnTo>
                    <a:pt x="286621" y="0"/>
                  </a:lnTo>
                  <a:cubicBezTo>
                    <a:pt x="316948" y="0"/>
                    <a:pt x="343456" y="20451"/>
                    <a:pt x="350980" y="49741"/>
                  </a:cubicBezTo>
                  <a:cubicBezTo>
                    <a:pt x="352427" y="55287"/>
                    <a:pt x="353179" y="60891"/>
                    <a:pt x="353179" y="66553"/>
                  </a:cubicBezTo>
                  <a:cubicBezTo>
                    <a:pt x="353179" y="103122"/>
                    <a:pt x="323372" y="132875"/>
                    <a:pt x="286736" y="132875"/>
                  </a:cubicBezTo>
                  <a:lnTo>
                    <a:pt x="286100" y="132875"/>
                  </a:lnTo>
                  <a:cubicBezTo>
                    <a:pt x="255772" y="132875"/>
                    <a:pt x="229322" y="112366"/>
                    <a:pt x="221740" y="83076"/>
                  </a:cubicBezTo>
                  <a:cubicBezTo>
                    <a:pt x="220294" y="77530"/>
                    <a:pt x="219599" y="71868"/>
                    <a:pt x="219599" y="66264"/>
                  </a:cubicBezTo>
                  <a:cubicBezTo>
                    <a:pt x="219599" y="29695"/>
                    <a:pt x="249348" y="0"/>
                    <a:pt x="285868" y="0"/>
                  </a:cubicBezTo>
                  <a:close/>
                  <a:moveTo>
                    <a:pt x="114639" y="0"/>
                  </a:moveTo>
                  <a:lnTo>
                    <a:pt x="115275" y="0"/>
                  </a:lnTo>
                  <a:cubicBezTo>
                    <a:pt x="145603" y="0"/>
                    <a:pt x="172053" y="20451"/>
                    <a:pt x="179635" y="49741"/>
                  </a:cubicBezTo>
                  <a:cubicBezTo>
                    <a:pt x="181081" y="55230"/>
                    <a:pt x="181776" y="60891"/>
                    <a:pt x="181776" y="66553"/>
                  </a:cubicBezTo>
                  <a:cubicBezTo>
                    <a:pt x="181776" y="103122"/>
                    <a:pt x="151969" y="132875"/>
                    <a:pt x="115333" y="132875"/>
                  </a:cubicBezTo>
                  <a:lnTo>
                    <a:pt x="114754" y="132875"/>
                  </a:lnTo>
                  <a:cubicBezTo>
                    <a:pt x="84427" y="132875"/>
                    <a:pt x="57919" y="112424"/>
                    <a:pt x="50395" y="83133"/>
                  </a:cubicBezTo>
                  <a:cubicBezTo>
                    <a:pt x="48948" y="77645"/>
                    <a:pt x="48196" y="71983"/>
                    <a:pt x="48196" y="66322"/>
                  </a:cubicBezTo>
                  <a:cubicBezTo>
                    <a:pt x="48196" y="29752"/>
                    <a:pt x="78003" y="0"/>
                    <a:pt x="11463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usinessman_57134">
              <a:extLst>
                <a:ext uri="{FF2B5EF4-FFF2-40B4-BE49-F238E27FC236}">
                  <a16:creationId xmlns:a16="http://schemas.microsoft.com/office/drawing/2014/main" id="{D60CED01-0962-4A7F-B822-E0F9A85B6842}"/>
                </a:ext>
              </a:extLst>
            </p:cNvPr>
            <p:cNvSpPr/>
            <p:nvPr/>
          </p:nvSpPr>
          <p:spPr>
            <a:xfrm>
              <a:off x="1960978" y="1963900"/>
              <a:ext cx="558601" cy="609685"/>
            </a:xfrm>
            <a:custGeom>
              <a:avLst/>
              <a:gdLst>
                <a:gd name="connsiteX0" fmla="*/ 243589 w 557114"/>
                <a:gd name="connsiteY0" fmla="*/ 355438 h 608062"/>
                <a:gd name="connsiteX1" fmla="*/ 277656 w 557114"/>
                <a:gd name="connsiteY1" fmla="*/ 355438 h 608062"/>
                <a:gd name="connsiteX2" fmla="*/ 277940 w 557114"/>
                <a:gd name="connsiteY2" fmla="*/ 355438 h 608062"/>
                <a:gd name="connsiteX3" fmla="*/ 278604 w 557114"/>
                <a:gd name="connsiteY3" fmla="*/ 355438 h 608062"/>
                <a:gd name="connsiteX4" fmla="*/ 279174 w 557114"/>
                <a:gd name="connsiteY4" fmla="*/ 355438 h 608062"/>
                <a:gd name="connsiteX5" fmla="*/ 279458 w 557114"/>
                <a:gd name="connsiteY5" fmla="*/ 355438 h 608062"/>
                <a:gd name="connsiteX6" fmla="*/ 279553 w 557114"/>
                <a:gd name="connsiteY6" fmla="*/ 355438 h 608062"/>
                <a:gd name="connsiteX7" fmla="*/ 313620 w 557114"/>
                <a:gd name="connsiteY7" fmla="*/ 355438 h 608062"/>
                <a:gd name="connsiteX8" fmla="*/ 324438 w 557114"/>
                <a:gd name="connsiteY8" fmla="*/ 375432 h 608062"/>
                <a:gd name="connsiteX9" fmla="*/ 298152 w 557114"/>
                <a:gd name="connsiteY9" fmla="*/ 430202 h 608062"/>
                <a:gd name="connsiteX10" fmla="*/ 301948 w 557114"/>
                <a:gd name="connsiteY10" fmla="*/ 510272 h 608062"/>
                <a:gd name="connsiteX11" fmla="*/ 356891 w 557114"/>
                <a:gd name="connsiteY11" fmla="*/ 389172 h 608062"/>
                <a:gd name="connsiteX12" fmla="*/ 356986 w 557114"/>
                <a:gd name="connsiteY12" fmla="*/ 389172 h 608062"/>
                <a:gd name="connsiteX13" fmla="*/ 376628 w 557114"/>
                <a:gd name="connsiteY13" fmla="*/ 375337 h 608062"/>
                <a:gd name="connsiteX14" fmla="*/ 383556 w 557114"/>
                <a:gd name="connsiteY14" fmla="*/ 376474 h 608062"/>
                <a:gd name="connsiteX15" fmla="*/ 383745 w 557114"/>
                <a:gd name="connsiteY15" fmla="*/ 376569 h 608062"/>
                <a:gd name="connsiteX16" fmla="*/ 518588 w 557114"/>
                <a:gd name="connsiteY16" fmla="*/ 438920 h 608062"/>
                <a:gd name="connsiteX17" fmla="*/ 557114 w 557114"/>
                <a:gd name="connsiteY17" fmla="*/ 482224 h 608062"/>
                <a:gd name="connsiteX18" fmla="*/ 557114 w 557114"/>
                <a:gd name="connsiteY18" fmla="*/ 608062 h 608062"/>
                <a:gd name="connsiteX19" fmla="*/ 279743 w 557114"/>
                <a:gd name="connsiteY19" fmla="*/ 608062 h 608062"/>
                <a:gd name="connsiteX20" fmla="*/ 279458 w 557114"/>
                <a:gd name="connsiteY20" fmla="*/ 608062 h 608062"/>
                <a:gd name="connsiteX21" fmla="*/ 279364 w 557114"/>
                <a:gd name="connsiteY21" fmla="*/ 608062 h 608062"/>
                <a:gd name="connsiteX22" fmla="*/ 279174 w 557114"/>
                <a:gd name="connsiteY22" fmla="*/ 608062 h 608062"/>
                <a:gd name="connsiteX23" fmla="*/ 278984 w 557114"/>
                <a:gd name="connsiteY23" fmla="*/ 608062 h 608062"/>
                <a:gd name="connsiteX24" fmla="*/ 278604 w 557114"/>
                <a:gd name="connsiteY24" fmla="*/ 608062 h 608062"/>
                <a:gd name="connsiteX25" fmla="*/ 278130 w 557114"/>
                <a:gd name="connsiteY25" fmla="*/ 608062 h 608062"/>
                <a:gd name="connsiteX26" fmla="*/ 277940 w 557114"/>
                <a:gd name="connsiteY26" fmla="*/ 608062 h 608062"/>
                <a:gd name="connsiteX27" fmla="*/ 277845 w 557114"/>
                <a:gd name="connsiteY27" fmla="*/ 608062 h 608062"/>
                <a:gd name="connsiteX28" fmla="*/ 277750 w 557114"/>
                <a:gd name="connsiteY28" fmla="*/ 608062 h 608062"/>
                <a:gd name="connsiteX29" fmla="*/ 277656 w 557114"/>
                <a:gd name="connsiteY29" fmla="*/ 608062 h 608062"/>
                <a:gd name="connsiteX30" fmla="*/ 277371 w 557114"/>
                <a:gd name="connsiteY30" fmla="*/ 608062 h 608062"/>
                <a:gd name="connsiteX31" fmla="*/ 0 w 557114"/>
                <a:gd name="connsiteY31" fmla="*/ 608062 h 608062"/>
                <a:gd name="connsiteX32" fmla="*/ 0 w 557114"/>
                <a:gd name="connsiteY32" fmla="*/ 482224 h 608062"/>
                <a:gd name="connsiteX33" fmla="*/ 38621 w 557114"/>
                <a:gd name="connsiteY33" fmla="*/ 438920 h 608062"/>
                <a:gd name="connsiteX34" fmla="*/ 173464 w 557114"/>
                <a:gd name="connsiteY34" fmla="*/ 376569 h 608062"/>
                <a:gd name="connsiteX35" fmla="*/ 173558 w 557114"/>
                <a:gd name="connsiteY35" fmla="*/ 376474 h 608062"/>
                <a:gd name="connsiteX36" fmla="*/ 180486 w 557114"/>
                <a:gd name="connsiteY36" fmla="*/ 375337 h 608062"/>
                <a:gd name="connsiteX37" fmla="*/ 200223 w 557114"/>
                <a:gd name="connsiteY37" fmla="*/ 389172 h 608062"/>
                <a:gd name="connsiteX38" fmla="*/ 255166 w 557114"/>
                <a:gd name="connsiteY38" fmla="*/ 510272 h 608062"/>
                <a:gd name="connsiteX39" fmla="*/ 258962 w 557114"/>
                <a:gd name="connsiteY39" fmla="*/ 430202 h 608062"/>
                <a:gd name="connsiteX40" fmla="*/ 232676 w 557114"/>
                <a:gd name="connsiteY40" fmla="*/ 375432 h 608062"/>
                <a:gd name="connsiteX41" fmla="*/ 243589 w 557114"/>
                <a:gd name="connsiteY41" fmla="*/ 355438 h 608062"/>
                <a:gd name="connsiteX42" fmla="*/ 276250 w 557114"/>
                <a:gd name="connsiteY42" fmla="*/ 0 h 608062"/>
                <a:gd name="connsiteX43" fmla="*/ 277674 w 557114"/>
                <a:gd name="connsiteY43" fmla="*/ 0 h 608062"/>
                <a:gd name="connsiteX44" fmla="*/ 277863 w 557114"/>
                <a:gd name="connsiteY44" fmla="*/ 0 h 608062"/>
                <a:gd name="connsiteX45" fmla="*/ 277958 w 557114"/>
                <a:gd name="connsiteY45" fmla="*/ 0 h 608062"/>
                <a:gd name="connsiteX46" fmla="*/ 279382 w 557114"/>
                <a:gd name="connsiteY46" fmla="*/ 0 h 608062"/>
                <a:gd name="connsiteX47" fmla="*/ 402570 w 557114"/>
                <a:gd name="connsiteY47" fmla="*/ 104895 h 608062"/>
                <a:gd name="connsiteX48" fmla="*/ 394693 w 557114"/>
                <a:gd name="connsiteY48" fmla="*/ 159001 h 608062"/>
                <a:gd name="connsiteX49" fmla="*/ 405892 w 557114"/>
                <a:gd name="connsiteY49" fmla="*/ 184774 h 608062"/>
                <a:gd name="connsiteX50" fmla="*/ 377040 w 557114"/>
                <a:gd name="connsiteY50" fmla="*/ 236890 h 608062"/>
                <a:gd name="connsiteX51" fmla="*/ 315731 w 557114"/>
                <a:gd name="connsiteY51" fmla="*/ 311274 h 608062"/>
                <a:gd name="connsiteX52" fmla="*/ 277958 w 557114"/>
                <a:gd name="connsiteY52" fmla="*/ 319707 h 608062"/>
                <a:gd name="connsiteX53" fmla="*/ 277958 w 557114"/>
                <a:gd name="connsiteY53" fmla="*/ 319802 h 608062"/>
                <a:gd name="connsiteX54" fmla="*/ 277863 w 557114"/>
                <a:gd name="connsiteY54" fmla="*/ 319802 h 608062"/>
                <a:gd name="connsiteX55" fmla="*/ 277674 w 557114"/>
                <a:gd name="connsiteY55" fmla="*/ 319802 h 608062"/>
                <a:gd name="connsiteX56" fmla="*/ 277674 w 557114"/>
                <a:gd name="connsiteY56" fmla="*/ 319707 h 608062"/>
                <a:gd name="connsiteX57" fmla="*/ 239901 w 557114"/>
                <a:gd name="connsiteY57" fmla="*/ 311274 h 608062"/>
                <a:gd name="connsiteX58" fmla="*/ 178592 w 557114"/>
                <a:gd name="connsiteY58" fmla="*/ 236890 h 608062"/>
                <a:gd name="connsiteX59" fmla="*/ 149740 w 557114"/>
                <a:gd name="connsiteY59" fmla="*/ 184774 h 608062"/>
                <a:gd name="connsiteX60" fmla="*/ 161034 w 557114"/>
                <a:gd name="connsiteY60" fmla="*/ 159001 h 608062"/>
                <a:gd name="connsiteX61" fmla="*/ 153062 w 557114"/>
                <a:gd name="connsiteY61" fmla="*/ 104895 h 608062"/>
                <a:gd name="connsiteX62" fmla="*/ 276250 w 557114"/>
                <a:gd name="connsiteY62" fmla="*/ 0 h 60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7114" h="608062">
                  <a:moveTo>
                    <a:pt x="243589" y="355438"/>
                  </a:moveTo>
                  <a:lnTo>
                    <a:pt x="277656" y="355438"/>
                  </a:lnTo>
                  <a:lnTo>
                    <a:pt x="277940" y="355438"/>
                  </a:lnTo>
                  <a:lnTo>
                    <a:pt x="278604" y="355438"/>
                  </a:lnTo>
                  <a:lnTo>
                    <a:pt x="279174" y="355438"/>
                  </a:lnTo>
                  <a:lnTo>
                    <a:pt x="279458" y="355438"/>
                  </a:lnTo>
                  <a:lnTo>
                    <a:pt x="279553" y="355438"/>
                  </a:lnTo>
                  <a:lnTo>
                    <a:pt x="313620" y="355438"/>
                  </a:lnTo>
                  <a:cubicBezTo>
                    <a:pt x="325007" y="355438"/>
                    <a:pt x="330511" y="364630"/>
                    <a:pt x="324438" y="375432"/>
                  </a:cubicBezTo>
                  <a:cubicBezTo>
                    <a:pt x="321781" y="379980"/>
                    <a:pt x="298152" y="430202"/>
                    <a:pt x="298152" y="430202"/>
                  </a:cubicBezTo>
                  <a:lnTo>
                    <a:pt x="301948" y="510272"/>
                  </a:lnTo>
                  <a:cubicBezTo>
                    <a:pt x="317700" y="481655"/>
                    <a:pt x="343131" y="422432"/>
                    <a:pt x="356891" y="389172"/>
                  </a:cubicBezTo>
                  <a:cubicBezTo>
                    <a:pt x="356891" y="389172"/>
                    <a:pt x="356891" y="389172"/>
                    <a:pt x="356986" y="389172"/>
                  </a:cubicBezTo>
                  <a:cubicBezTo>
                    <a:pt x="359832" y="381117"/>
                    <a:pt x="367519" y="375337"/>
                    <a:pt x="376628" y="375337"/>
                  </a:cubicBezTo>
                  <a:cubicBezTo>
                    <a:pt x="379096" y="375337"/>
                    <a:pt x="381373" y="375716"/>
                    <a:pt x="383556" y="376474"/>
                  </a:cubicBezTo>
                  <a:cubicBezTo>
                    <a:pt x="383650" y="376474"/>
                    <a:pt x="383650" y="376474"/>
                    <a:pt x="383745" y="376569"/>
                  </a:cubicBezTo>
                  <a:cubicBezTo>
                    <a:pt x="387446" y="377706"/>
                    <a:pt x="464973" y="411724"/>
                    <a:pt x="518588" y="438920"/>
                  </a:cubicBezTo>
                  <a:cubicBezTo>
                    <a:pt x="542595" y="451049"/>
                    <a:pt x="557114" y="466305"/>
                    <a:pt x="557114" y="482224"/>
                  </a:cubicBezTo>
                  <a:lnTo>
                    <a:pt x="557114" y="608062"/>
                  </a:lnTo>
                  <a:lnTo>
                    <a:pt x="279743" y="608062"/>
                  </a:lnTo>
                  <a:lnTo>
                    <a:pt x="279458" y="608062"/>
                  </a:lnTo>
                  <a:lnTo>
                    <a:pt x="279364" y="608062"/>
                  </a:lnTo>
                  <a:lnTo>
                    <a:pt x="279174" y="608062"/>
                  </a:lnTo>
                  <a:lnTo>
                    <a:pt x="278984" y="608062"/>
                  </a:lnTo>
                  <a:lnTo>
                    <a:pt x="278604" y="608062"/>
                  </a:lnTo>
                  <a:lnTo>
                    <a:pt x="278130" y="608062"/>
                  </a:lnTo>
                  <a:lnTo>
                    <a:pt x="277940" y="608062"/>
                  </a:lnTo>
                  <a:lnTo>
                    <a:pt x="277845" y="608062"/>
                  </a:lnTo>
                  <a:lnTo>
                    <a:pt x="277750" y="608062"/>
                  </a:lnTo>
                  <a:lnTo>
                    <a:pt x="277656" y="608062"/>
                  </a:lnTo>
                  <a:lnTo>
                    <a:pt x="277371" y="608062"/>
                  </a:lnTo>
                  <a:lnTo>
                    <a:pt x="0" y="608062"/>
                  </a:lnTo>
                  <a:lnTo>
                    <a:pt x="0" y="482224"/>
                  </a:lnTo>
                  <a:cubicBezTo>
                    <a:pt x="0" y="466305"/>
                    <a:pt x="14519" y="451049"/>
                    <a:pt x="38621" y="438920"/>
                  </a:cubicBezTo>
                  <a:cubicBezTo>
                    <a:pt x="92141" y="411724"/>
                    <a:pt x="169668" y="377706"/>
                    <a:pt x="173464" y="376569"/>
                  </a:cubicBezTo>
                  <a:cubicBezTo>
                    <a:pt x="173464" y="376474"/>
                    <a:pt x="173464" y="376474"/>
                    <a:pt x="173558" y="376474"/>
                  </a:cubicBezTo>
                  <a:cubicBezTo>
                    <a:pt x="175741" y="375716"/>
                    <a:pt x="178018" y="375337"/>
                    <a:pt x="180486" y="375337"/>
                  </a:cubicBezTo>
                  <a:cubicBezTo>
                    <a:pt x="189595" y="375337"/>
                    <a:pt x="197282" y="381117"/>
                    <a:pt x="200223" y="389172"/>
                  </a:cubicBezTo>
                  <a:cubicBezTo>
                    <a:pt x="214078" y="422432"/>
                    <a:pt x="239414" y="481655"/>
                    <a:pt x="255166" y="510272"/>
                  </a:cubicBezTo>
                  <a:lnTo>
                    <a:pt x="258962" y="430202"/>
                  </a:lnTo>
                  <a:cubicBezTo>
                    <a:pt x="258962" y="430202"/>
                    <a:pt x="235333" y="379980"/>
                    <a:pt x="232676" y="375432"/>
                  </a:cubicBezTo>
                  <a:cubicBezTo>
                    <a:pt x="226603" y="364630"/>
                    <a:pt x="232107" y="355438"/>
                    <a:pt x="243589" y="355438"/>
                  </a:cubicBezTo>
                  <a:close/>
                  <a:moveTo>
                    <a:pt x="276250" y="0"/>
                  </a:moveTo>
                  <a:cubicBezTo>
                    <a:pt x="276725" y="0"/>
                    <a:pt x="277199" y="0"/>
                    <a:pt x="277674" y="0"/>
                  </a:cubicBezTo>
                  <a:cubicBezTo>
                    <a:pt x="277769" y="0"/>
                    <a:pt x="277769" y="0"/>
                    <a:pt x="277863" y="0"/>
                  </a:cubicBezTo>
                  <a:cubicBezTo>
                    <a:pt x="277863" y="0"/>
                    <a:pt x="277863" y="0"/>
                    <a:pt x="277958" y="0"/>
                  </a:cubicBezTo>
                  <a:cubicBezTo>
                    <a:pt x="278433" y="0"/>
                    <a:pt x="278907" y="0"/>
                    <a:pt x="279382" y="0"/>
                  </a:cubicBezTo>
                  <a:cubicBezTo>
                    <a:pt x="385487" y="0"/>
                    <a:pt x="405417" y="75615"/>
                    <a:pt x="402570" y="104895"/>
                  </a:cubicBezTo>
                  <a:cubicBezTo>
                    <a:pt x="400387" y="128395"/>
                    <a:pt x="394693" y="159001"/>
                    <a:pt x="394693" y="159001"/>
                  </a:cubicBezTo>
                  <a:cubicBezTo>
                    <a:pt x="394693" y="159001"/>
                    <a:pt x="405892" y="164118"/>
                    <a:pt x="405892" y="184774"/>
                  </a:cubicBezTo>
                  <a:cubicBezTo>
                    <a:pt x="402001" y="236511"/>
                    <a:pt x="381311" y="214149"/>
                    <a:pt x="377040" y="236890"/>
                  </a:cubicBezTo>
                  <a:cubicBezTo>
                    <a:pt x="370017" y="274603"/>
                    <a:pt x="336610" y="301893"/>
                    <a:pt x="315731" y="311274"/>
                  </a:cubicBezTo>
                  <a:cubicBezTo>
                    <a:pt x="303583" y="316770"/>
                    <a:pt x="291055" y="319518"/>
                    <a:pt x="277958" y="319707"/>
                  </a:cubicBezTo>
                  <a:lnTo>
                    <a:pt x="277958" y="319802"/>
                  </a:lnTo>
                  <a:cubicBezTo>
                    <a:pt x="277863" y="319802"/>
                    <a:pt x="277863" y="319802"/>
                    <a:pt x="277863" y="319802"/>
                  </a:cubicBezTo>
                  <a:cubicBezTo>
                    <a:pt x="277769" y="319802"/>
                    <a:pt x="277769" y="319802"/>
                    <a:pt x="277674" y="319802"/>
                  </a:cubicBezTo>
                  <a:lnTo>
                    <a:pt x="277674" y="319707"/>
                  </a:lnTo>
                  <a:cubicBezTo>
                    <a:pt x="264577" y="319518"/>
                    <a:pt x="252049" y="316770"/>
                    <a:pt x="239901" y="311274"/>
                  </a:cubicBezTo>
                  <a:cubicBezTo>
                    <a:pt x="219022" y="301893"/>
                    <a:pt x="185615" y="274603"/>
                    <a:pt x="178592" y="236890"/>
                  </a:cubicBezTo>
                  <a:cubicBezTo>
                    <a:pt x="174321" y="214149"/>
                    <a:pt x="153631" y="236511"/>
                    <a:pt x="149740" y="184774"/>
                  </a:cubicBezTo>
                  <a:cubicBezTo>
                    <a:pt x="149740" y="164118"/>
                    <a:pt x="161034" y="159001"/>
                    <a:pt x="161034" y="159001"/>
                  </a:cubicBezTo>
                  <a:cubicBezTo>
                    <a:pt x="161034" y="159001"/>
                    <a:pt x="155245" y="128395"/>
                    <a:pt x="153062" y="104895"/>
                  </a:cubicBezTo>
                  <a:cubicBezTo>
                    <a:pt x="150215" y="75615"/>
                    <a:pt x="170145" y="0"/>
                    <a:pt x="27625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ive-chat_72439">
              <a:extLst>
                <a:ext uri="{FF2B5EF4-FFF2-40B4-BE49-F238E27FC236}">
                  <a16:creationId xmlns:a16="http://schemas.microsoft.com/office/drawing/2014/main" id="{706ECDD0-73AE-4F75-ADC1-E4113BB6A299}"/>
                </a:ext>
              </a:extLst>
            </p:cNvPr>
            <p:cNvSpPr/>
            <p:nvPr/>
          </p:nvSpPr>
          <p:spPr>
            <a:xfrm>
              <a:off x="5564038" y="1963900"/>
              <a:ext cx="609685" cy="532220"/>
            </a:xfrm>
            <a:custGeom>
              <a:avLst/>
              <a:gdLst>
                <a:gd name="connsiteX0" fmla="*/ 424975 w 608697"/>
                <a:gd name="connsiteY0" fmla="*/ 168488 h 531358"/>
                <a:gd name="connsiteX1" fmla="*/ 387604 w 608697"/>
                <a:gd name="connsiteY1" fmla="*/ 205806 h 531358"/>
                <a:gd name="connsiteX2" fmla="*/ 424975 w 608697"/>
                <a:gd name="connsiteY2" fmla="*/ 243124 h 531358"/>
                <a:gd name="connsiteX3" fmla="*/ 462346 w 608697"/>
                <a:gd name="connsiteY3" fmla="*/ 205806 h 531358"/>
                <a:gd name="connsiteX4" fmla="*/ 424975 w 608697"/>
                <a:gd name="connsiteY4" fmla="*/ 168488 h 531358"/>
                <a:gd name="connsiteX5" fmla="*/ 287947 w 608697"/>
                <a:gd name="connsiteY5" fmla="*/ 168488 h 531358"/>
                <a:gd name="connsiteX6" fmla="*/ 250576 w 608697"/>
                <a:gd name="connsiteY6" fmla="*/ 205806 h 531358"/>
                <a:gd name="connsiteX7" fmla="*/ 287947 w 608697"/>
                <a:gd name="connsiteY7" fmla="*/ 243124 h 531358"/>
                <a:gd name="connsiteX8" fmla="*/ 325318 w 608697"/>
                <a:gd name="connsiteY8" fmla="*/ 205806 h 531358"/>
                <a:gd name="connsiteX9" fmla="*/ 287947 w 608697"/>
                <a:gd name="connsiteY9" fmla="*/ 168488 h 531358"/>
                <a:gd name="connsiteX10" fmla="*/ 102356 w 608697"/>
                <a:gd name="connsiteY10" fmla="*/ 121231 h 531358"/>
                <a:gd name="connsiteX11" fmla="*/ 98850 w 608697"/>
                <a:gd name="connsiteY11" fmla="*/ 127711 h 531358"/>
                <a:gd name="connsiteX12" fmla="*/ 76842 w 608697"/>
                <a:gd name="connsiteY12" fmla="*/ 217990 h 531358"/>
                <a:gd name="connsiteX13" fmla="*/ 98850 w 608697"/>
                <a:gd name="connsiteY13" fmla="*/ 308194 h 531358"/>
                <a:gd name="connsiteX14" fmla="*/ 157488 w 608697"/>
                <a:gd name="connsiteY14" fmla="*/ 380223 h 531358"/>
                <a:gd name="connsiteX15" fmla="*/ 344668 w 608697"/>
                <a:gd name="connsiteY15" fmla="*/ 444729 h 531358"/>
                <a:gd name="connsiteX16" fmla="*/ 370257 w 608697"/>
                <a:gd name="connsiteY16" fmla="*/ 443687 h 531358"/>
                <a:gd name="connsiteX17" fmla="*/ 236717 w 608697"/>
                <a:gd name="connsiteY17" fmla="*/ 477876 h 531358"/>
                <a:gd name="connsiteX18" fmla="*/ 198072 w 608697"/>
                <a:gd name="connsiteY18" fmla="*/ 475344 h 531358"/>
                <a:gd name="connsiteX19" fmla="*/ 82437 w 608697"/>
                <a:gd name="connsiteY19" fmla="*/ 531284 h 531358"/>
                <a:gd name="connsiteX20" fmla="*/ 81542 w 608697"/>
                <a:gd name="connsiteY20" fmla="*/ 531358 h 531358"/>
                <a:gd name="connsiteX21" fmla="*/ 75051 w 608697"/>
                <a:gd name="connsiteY21" fmla="*/ 527857 h 531358"/>
                <a:gd name="connsiteX22" fmla="*/ 74753 w 608697"/>
                <a:gd name="connsiteY22" fmla="*/ 519738 h 531358"/>
                <a:gd name="connsiteX23" fmla="*/ 88778 w 608697"/>
                <a:gd name="connsiteY23" fmla="*/ 435046 h 531358"/>
                <a:gd name="connsiteX24" fmla="*/ 0 w 608697"/>
                <a:gd name="connsiteY24" fmla="*/ 282198 h 531358"/>
                <a:gd name="connsiteX25" fmla="*/ 102356 w 608697"/>
                <a:gd name="connsiteY25" fmla="*/ 121231 h 531358"/>
                <a:gd name="connsiteX26" fmla="*/ 356424 w 608697"/>
                <a:gd name="connsiteY26" fmla="*/ 0 h 531358"/>
                <a:gd name="connsiteX27" fmla="*/ 608697 w 608697"/>
                <a:gd name="connsiteY27" fmla="*/ 211244 h 531358"/>
                <a:gd name="connsiteX28" fmla="*/ 518290 w 608697"/>
                <a:gd name="connsiteY28" fmla="*/ 373401 h 531358"/>
                <a:gd name="connsiteX29" fmla="*/ 531941 w 608697"/>
                <a:gd name="connsiteY29" fmla="*/ 441109 h 531358"/>
                <a:gd name="connsiteX30" fmla="*/ 531120 w 608697"/>
                <a:gd name="connsiteY30" fmla="*/ 465391 h 531358"/>
                <a:gd name="connsiteX31" fmla="*/ 511577 w 608697"/>
                <a:gd name="connsiteY31" fmla="*/ 475894 h 531358"/>
                <a:gd name="connsiteX32" fmla="*/ 509041 w 608697"/>
                <a:gd name="connsiteY32" fmla="*/ 475745 h 531358"/>
                <a:gd name="connsiteX33" fmla="*/ 391408 w 608697"/>
                <a:gd name="connsiteY33" fmla="*/ 420476 h 531358"/>
                <a:gd name="connsiteX34" fmla="*/ 356424 w 608697"/>
                <a:gd name="connsiteY34" fmla="*/ 422487 h 531358"/>
                <a:gd name="connsiteX35" fmla="*/ 104225 w 608697"/>
                <a:gd name="connsiteY35" fmla="*/ 211244 h 531358"/>
                <a:gd name="connsiteX36" fmla="*/ 356424 w 608697"/>
                <a:gd name="connsiteY36" fmla="*/ 0 h 53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8697" h="531358">
                  <a:moveTo>
                    <a:pt x="424975" y="168488"/>
                  </a:moveTo>
                  <a:cubicBezTo>
                    <a:pt x="404312" y="168488"/>
                    <a:pt x="387604" y="185248"/>
                    <a:pt x="387604" y="205806"/>
                  </a:cubicBezTo>
                  <a:cubicBezTo>
                    <a:pt x="387604" y="226439"/>
                    <a:pt x="404312" y="243124"/>
                    <a:pt x="424975" y="243124"/>
                  </a:cubicBezTo>
                  <a:cubicBezTo>
                    <a:pt x="445562" y="243124"/>
                    <a:pt x="462346" y="226439"/>
                    <a:pt x="462346" y="205806"/>
                  </a:cubicBezTo>
                  <a:cubicBezTo>
                    <a:pt x="462346" y="185248"/>
                    <a:pt x="445637" y="168488"/>
                    <a:pt x="424975" y="168488"/>
                  </a:cubicBezTo>
                  <a:close/>
                  <a:moveTo>
                    <a:pt x="287947" y="168488"/>
                  </a:moveTo>
                  <a:cubicBezTo>
                    <a:pt x="267285" y="168488"/>
                    <a:pt x="250576" y="185248"/>
                    <a:pt x="250576" y="205806"/>
                  </a:cubicBezTo>
                  <a:cubicBezTo>
                    <a:pt x="250576" y="226439"/>
                    <a:pt x="267285" y="243124"/>
                    <a:pt x="287947" y="243124"/>
                  </a:cubicBezTo>
                  <a:cubicBezTo>
                    <a:pt x="308610" y="243124"/>
                    <a:pt x="325318" y="226439"/>
                    <a:pt x="325318" y="205806"/>
                  </a:cubicBezTo>
                  <a:cubicBezTo>
                    <a:pt x="325318" y="185248"/>
                    <a:pt x="308610" y="168488"/>
                    <a:pt x="287947" y="168488"/>
                  </a:cubicBezTo>
                  <a:close/>
                  <a:moveTo>
                    <a:pt x="102356" y="121231"/>
                  </a:moveTo>
                  <a:cubicBezTo>
                    <a:pt x="101162" y="123317"/>
                    <a:pt x="99969" y="125477"/>
                    <a:pt x="98850" y="127711"/>
                  </a:cubicBezTo>
                  <a:cubicBezTo>
                    <a:pt x="84227" y="156240"/>
                    <a:pt x="76842" y="186631"/>
                    <a:pt x="76842" y="217990"/>
                  </a:cubicBezTo>
                  <a:cubicBezTo>
                    <a:pt x="76842" y="249275"/>
                    <a:pt x="84227" y="279666"/>
                    <a:pt x="98850" y="308194"/>
                  </a:cubicBezTo>
                  <a:cubicBezTo>
                    <a:pt x="112726" y="335308"/>
                    <a:pt x="132496" y="359516"/>
                    <a:pt x="157488" y="380223"/>
                  </a:cubicBezTo>
                  <a:cubicBezTo>
                    <a:pt x="207845" y="421787"/>
                    <a:pt x="274317" y="444729"/>
                    <a:pt x="344668" y="444729"/>
                  </a:cubicBezTo>
                  <a:cubicBezTo>
                    <a:pt x="353173" y="444729"/>
                    <a:pt x="361752" y="444357"/>
                    <a:pt x="370257" y="443687"/>
                  </a:cubicBezTo>
                  <a:cubicBezTo>
                    <a:pt x="332209" y="465288"/>
                    <a:pt x="286254" y="477876"/>
                    <a:pt x="236717" y="477876"/>
                  </a:cubicBezTo>
                  <a:cubicBezTo>
                    <a:pt x="223736" y="477876"/>
                    <a:pt x="210755" y="477057"/>
                    <a:pt x="198072" y="475344"/>
                  </a:cubicBezTo>
                  <a:cubicBezTo>
                    <a:pt x="160397" y="499478"/>
                    <a:pt x="110637" y="528155"/>
                    <a:pt x="82437" y="531284"/>
                  </a:cubicBezTo>
                  <a:cubicBezTo>
                    <a:pt x="82138" y="531358"/>
                    <a:pt x="81840" y="531358"/>
                    <a:pt x="81542" y="531358"/>
                  </a:cubicBezTo>
                  <a:cubicBezTo>
                    <a:pt x="78930" y="531358"/>
                    <a:pt x="76469" y="530017"/>
                    <a:pt x="75051" y="527857"/>
                  </a:cubicBezTo>
                  <a:cubicBezTo>
                    <a:pt x="73410" y="525399"/>
                    <a:pt x="73335" y="522271"/>
                    <a:pt x="74753" y="519738"/>
                  </a:cubicBezTo>
                  <a:cubicBezTo>
                    <a:pt x="75051" y="519291"/>
                    <a:pt x="99223" y="476014"/>
                    <a:pt x="88778" y="435046"/>
                  </a:cubicBezTo>
                  <a:cubicBezTo>
                    <a:pt x="32303" y="397653"/>
                    <a:pt x="0" y="342160"/>
                    <a:pt x="0" y="282198"/>
                  </a:cubicBezTo>
                  <a:cubicBezTo>
                    <a:pt x="0" y="215532"/>
                    <a:pt x="40584" y="156538"/>
                    <a:pt x="102356" y="121231"/>
                  </a:cubicBezTo>
                  <a:close/>
                  <a:moveTo>
                    <a:pt x="356424" y="0"/>
                  </a:moveTo>
                  <a:cubicBezTo>
                    <a:pt x="495540" y="0"/>
                    <a:pt x="608697" y="94747"/>
                    <a:pt x="608697" y="211244"/>
                  </a:cubicBezTo>
                  <a:cubicBezTo>
                    <a:pt x="608697" y="274408"/>
                    <a:pt x="575802" y="333178"/>
                    <a:pt x="518290" y="373401"/>
                  </a:cubicBezTo>
                  <a:cubicBezTo>
                    <a:pt x="512845" y="406324"/>
                    <a:pt x="531717" y="440811"/>
                    <a:pt x="531941" y="441109"/>
                  </a:cubicBezTo>
                  <a:cubicBezTo>
                    <a:pt x="536267" y="448781"/>
                    <a:pt x="535969" y="458092"/>
                    <a:pt x="531120" y="465391"/>
                  </a:cubicBezTo>
                  <a:cubicBezTo>
                    <a:pt x="526794" y="472021"/>
                    <a:pt x="519484" y="475894"/>
                    <a:pt x="511577" y="475894"/>
                  </a:cubicBezTo>
                  <a:cubicBezTo>
                    <a:pt x="510756" y="475894"/>
                    <a:pt x="509936" y="475894"/>
                    <a:pt x="509041" y="475745"/>
                  </a:cubicBezTo>
                  <a:cubicBezTo>
                    <a:pt x="484574" y="473064"/>
                    <a:pt x="444966" y="454442"/>
                    <a:pt x="391408" y="420476"/>
                  </a:cubicBezTo>
                  <a:cubicBezTo>
                    <a:pt x="379920" y="421817"/>
                    <a:pt x="368135" y="422487"/>
                    <a:pt x="356424" y="422487"/>
                  </a:cubicBezTo>
                  <a:cubicBezTo>
                    <a:pt x="217382" y="422487"/>
                    <a:pt x="104225" y="327741"/>
                    <a:pt x="104225" y="211244"/>
                  </a:cubicBezTo>
                  <a:cubicBezTo>
                    <a:pt x="104225" y="94747"/>
                    <a:pt x="217382" y="0"/>
                    <a:pt x="356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rogress-report_18229">
              <a:extLst>
                <a:ext uri="{FF2B5EF4-FFF2-40B4-BE49-F238E27FC236}">
                  <a16:creationId xmlns:a16="http://schemas.microsoft.com/office/drawing/2014/main" id="{87234D60-23DC-4321-B472-3CE037483DC4}"/>
                </a:ext>
              </a:extLst>
            </p:cNvPr>
            <p:cNvSpPr/>
            <p:nvPr/>
          </p:nvSpPr>
          <p:spPr>
            <a:xfrm>
              <a:off x="6793411" y="1963900"/>
              <a:ext cx="609684" cy="553212"/>
            </a:xfrm>
            <a:custGeom>
              <a:avLst/>
              <a:gdLst>
                <a:gd name="connsiteX0" fmla="*/ 116112 w 607919"/>
                <a:gd name="connsiteY0" fmla="*/ 473652 h 551610"/>
                <a:gd name="connsiteX1" fmla="*/ 118901 w 607919"/>
                <a:gd name="connsiteY1" fmla="*/ 480423 h 551610"/>
                <a:gd name="connsiteX2" fmla="*/ 118901 w 607919"/>
                <a:gd name="connsiteY2" fmla="*/ 551610 h 551610"/>
                <a:gd name="connsiteX3" fmla="*/ 55604 w 607919"/>
                <a:gd name="connsiteY3" fmla="*/ 551610 h 551610"/>
                <a:gd name="connsiteX4" fmla="*/ 55604 w 607919"/>
                <a:gd name="connsiteY4" fmla="*/ 540851 h 551610"/>
                <a:gd name="connsiteX5" fmla="*/ 65255 w 607919"/>
                <a:gd name="connsiteY5" fmla="*/ 520583 h 551610"/>
                <a:gd name="connsiteX6" fmla="*/ 83555 w 607919"/>
                <a:gd name="connsiteY6" fmla="*/ 502317 h 551610"/>
                <a:gd name="connsiteX7" fmla="*/ 109375 w 607919"/>
                <a:gd name="connsiteY7" fmla="*/ 476545 h 551610"/>
                <a:gd name="connsiteX8" fmla="*/ 116112 w 607919"/>
                <a:gd name="connsiteY8" fmla="*/ 473652 h 551610"/>
                <a:gd name="connsiteX9" fmla="*/ 199155 w 607919"/>
                <a:gd name="connsiteY9" fmla="*/ 390799 h 551610"/>
                <a:gd name="connsiteX10" fmla="*/ 201956 w 607919"/>
                <a:gd name="connsiteY10" fmla="*/ 397632 h 551610"/>
                <a:gd name="connsiteX11" fmla="*/ 201956 w 607919"/>
                <a:gd name="connsiteY11" fmla="*/ 551610 h 551610"/>
                <a:gd name="connsiteX12" fmla="*/ 145363 w 607919"/>
                <a:gd name="connsiteY12" fmla="*/ 551610 h 551610"/>
                <a:gd name="connsiteX13" fmla="*/ 145363 w 607919"/>
                <a:gd name="connsiteY13" fmla="*/ 454170 h 551610"/>
                <a:gd name="connsiteX14" fmla="*/ 154879 w 607919"/>
                <a:gd name="connsiteY14" fmla="*/ 431030 h 551610"/>
                <a:gd name="connsiteX15" fmla="*/ 192315 w 607919"/>
                <a:gd name="connsiteY15" fmla="*/ 393630 h 551610"/>
                <a:gd name="connsiteX16" fmla="*/ 199155 w 607919"/>
                <a:gd name="connsiteY16" fmla="*/ 390799 h 551610"/>
                <a:gd name="connsiteX17" fmla="*/ 231082 w 607919"/>
                <a:gd name="connsiteY17" fmla="*/ 388245 h 551610"/>
                <a:gd name="connsiteX18" fmla="*/ 237930 w 607919"/>
                <a:gd name="connsiteY18" fmla="*/ 391091 h 551610"/>
                <a:gd name="connsiteX19" fmla="*/ 266763 w 607919"/>
                <a:gd name="connsiteY19" fmla="*/ 419867 h 551610"/>
                <a:gd name="connsiteX20" fmla="*/ 275915 w 607919"/>
                <a:gd name="connsiteY20" fmla="*/ 428875 h 551610"/>
                <a:gd name="connsiteX21" fmla="*/ 284941 w 607919"/>
                <a:gd name="connsiteY21" fmla="*/ 451520 h 551610"/>
                <a:gd name="connsiteX22" fmla="*/ 284941 w 607919"/>
                <a:gd name="connsiteY22" fmla="*/ 551610 h 551610"/>
                <a:gd name="connsiteX23" fmla="*/ 228277 w 607919"/>
                <a:gd name="connsiteY23" fmla="*/ 551610 h 551610"/>
                <a:gd name="connsiteX24" fmla="*/ 228277 w 607919"/>
                <a:gd name="connsiteY24" fmla="*/ 394969 h 551610"/>
                <a:gd name="connsiteX25" fmla="*/ 231082 w 607919"/>
                <a:gd name="connsiteY25" fmla="*/ 388245 h 551610"/>
                <a:gd name="connsiteX26" fmla="*/ 365148 w 607919"/>
                <a:gd name="connsiteY26" fmla="*/ 381336 h 551610"/>
                <a:gd name="connsiteX27" fmla="*/ 367997 w 607919"/>
                <a:gd name="connsiteY27" fmla="*/ 388122 h 551610"/>
                <a:gd name="connsiteX28" fmla="*/ 367997 w 607919"/>
                <a:gd name="connsiteY28" fmla="*/ 551610 h 551610"/>
                <a:gd name="connsiteX29" fmla="*/ 311262 w 607919"/>
                <a:gd name="connsiteY29" fmla="*/ 551610 h 551610"/>
                <a:gd name="connsiteX30" fmla="*/ 311262 w 607919"/>
                <a:gd name="connsiteY30" fmla="*/ 444661 h 551610"/>
                <a:gd name="connsiteX31" fmla="*/ 316898 w 607919"/>
                <a:gd name="connsiteY31" fmla="*/ 425523 h 551610"/>
                <a:gd name="connsiteX32" fmla="*/ 322534 w 607919"/>
                <a:gd name="connsiteY32" fmla="*/ 419894 h 551610"/>
                <a:gd name="connsiteX33" fmla="*/ 358353 w 607919"/>
                <a:gd name="connsiteY33" fmla="*/ 384120 h 551610"/>
                <a:gd name="connsiteX34" fmla="*/ 365148 w 607919"/>
                <a:gd name="connsiteY34" fmla="*/ 381336 h 551610"/>
                <a:gd name="connsiteX35" fmla="*/ 448177 w 607919"/>
                <a:gd name="connsiteY35" fmla="*/ 298352 h 551610"/>
                <a:gd name="connsiteX36" fmla="*/ 450982 w 607919"/>
                <a:gd name="connsiteY36" fmla="*/ 305139 h 551610"/>
                <a:gd name="connsiteX37" fmla="*/ 450982 w 607919"/>
                <a:gd name="connsiteY37" fmla="*/ 551610 h 551610"/>
                <a:gd name="connsiteX38" fmla="*/ 394318 w 607919"/>
                <a:gd name="connsiteY38" fmla="*/ 551610 h 551610"/>
                <a:gd name="connsiteX39" fmla="*/ 394318 w 607919"/>
                <a:gd name="connsiteY39" fmla="*/ 361815 h 551610"/>
                <a:gd name="connsiteX40" fmla="*/ 403846 w 607919"/>
                <a:gd name="connsiteY40" fmla="*/ 338669 h 551610"/>
                <a:gd name="connsiteX41" fmla="*/ 441329 w 607919"/>
                <a:gd name="connsiteY41" fmla="*/ 301136 h 551610"/>
                <a:gd name="connsiteX42" fmla="*/ 448177 w 607919"/>
                <a:gd name="connsiteY42" fmla="*/ 298352 h 551610"/>
                <a:gd name="connsiteX43" fmla="*/ 527085 w 607919"/>
                <a:gd name="connsiteY43" fmla="*/ 219452 h 551610"/>
                <a:gd name="connsiteX44" fmla="*/ 529874 w 607919"/>
                <a:gd name="connsiteY44" fmla="*/ 226177 h 551610"/>
                <a:gd name="connsiteX45" fmla="*/ 529874 w 607919"/>
                <a:gd name="connsiteY45" fmla="*/ 551610 h 551610"/>
                <a:gd name="connsiteX46" fmla="*/ 477232 w 607919"/>
                <a:gd name="connsiteY46" fmla="*/ 551610 h 551610"/>
                <a:gd name="connsiteX47" fmla="*/ 477232 w 607919"/>
                <a:gd name="connsiteY47" fmla="*/ 278727 h 551610"/>
                <a:gd name="connsiteX48" fmla="*/ 486883 w 607919"/>
                <a:gd name="connsiteY48" fmla="*/ 255580 h 551610"/>
                <a:gd name="connsiteX49" fmla="*/ 520348 w 607919"/>
                <a:gd name="connsiteY49" fmla="*/ 222298 h 551610"/>
                <a:gd name="connsiteX50" fmla="*/ 527085 w 607919"/>
                <a:gd name="connsiteY50" fmla="*/ 219452 h 551610"/>
                <a:gd name="connsiteX51" fmla="*/ 387769 w 607919"/>
                <a:gd name="connsiteY51" fmla="*/ 0 h 551610"/>
                <a:gd name="connsiteX52" fmla="*/ 580729 w 607919"/>
                <a:gd name="connsiteY52" fmla="*/ 0 h 551610"/>
                <a:gd name="connsiteX53" fmla="*/ 607919 w 607919"/>
                <a:gd name="connsiteY53" fmla="*/ 26022 h 551610"/>
                <a:gd name="connsiteX54" fmla="*/ 607919 w 607919"/>
                <a:gd name="connsiteY54" fmla="*/ 219812 h 551610"/>
                <a:gd name="connsiteX55" fmla="*/ 598271 w 607919"/>
                <a:gd name="connsiteY55" fmla="*/ 223815 h 551610"/>
                <a:gd name="connsiteX56" fmla="*/ 530610 w 607919"/>
                <a:gd name="connsiteY56" fmla="*/ 156258 h 551610"/>
                <a:gd name="connsiteX57" fmla="*/ 304320 w 607919"/>
                <a:gd name="connsiteY57" fmla="*/ 382325 h 551610"/>
                <a:gd name="connsiteX58" fmla="*/ 285024 w 607919"/>
                <a:gd name="connsiteY58" fmla="*/ 382325 h 551610"/>
                <a:gd name="connsiteX59" fmla="*/ 216360 w 607919"/>
                <a:gd name="connsiteY59" fmla="*/ 313767 h 551610"/>
                <a:gd name="connsiteX60" fmla="*/ 94068 w 607919"/>
                <a:gd name="connsiteY60" fmla="*/ 435996 h 551610"/>
                <a:gd name="connsiteX61" fmla="*/ 17260 w 607919"/>
                <a:gd name="connsiteY61" fmla="*/ 435996 h 551610"/>
                <a:gd name="connsiteX62" fmla="*/ 15882 w 607919"/>
                <a:gd name="connsiteY62" fmla="*/ 434745 h 551610"/>
                <a:gd name="connsiteX63" fmla="*/ 15882 w 607919"/>
                <a:gd name="connsiteY63" fmla="*/ 358055 h 551610"/>
                <a:gd name="connsiteX64" fmla="*/ 206837 w 607919"/>
                <a:gd name="connsiteY64" fmla="*/ 167267 h 551610"/>
                <a:gd name="connsiteX65" fmla="*/ 226008 w 607919"/>
                <a:gd name="connsiteY65" fmla="*/ 167267 h 551610"/>
                <a:gd name="connsiteX66" fmla="*/ 294672 w 607919"/>
                <a:gd name="connsiteY66" fmla="*/ 235701 h 551610"/>
                <a:gd name="connsiteX67" fmla="*/ 424481 w 607919"/>
                <a:gd name="connsiteY67" fmla="*/ 105965 h 551610"/>
                <a:gd name="connsiteX68" fmla="*/ 452423 w 607919"/>
                <a:gd name="connsiteY68" fmla="*/ 78192 h 551610"/>
                <a:gd name="connsiteX69" fmla="*/ 383885 w 607919"/>
                <a:gd name="connsiteY69" fmla="*/ 9633 h 551610"/>
                <a:gd name="connsiteX70" fmla="*/ 387769 w 607919"/>
                <a:gd name="connsiteY70" fmla="*/ 0 h 55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07919" h="551610">
                  <a:moveTo>
                    <a:pt x="116112" y="473652"/>
                  </a:moveTo>
                  <a:cubicBezTo>
                    <a:pt x="117836" y="474356"/>
                    <a:pt x="118901" y="476670"/>
                    <a:pt x="118901" y="480423"/>
                  </a:cubicBezTo>
                  <a:lnTo>
                    <a:pt x="118901" y="551610"/>
                  </a:lnTo>
                  <a:lnTo>
                    <a:pt x="55604" y="551610"/>
                  </a:lnTo>
                  <a:lnTo>
                    <a:pt x="55604" y="540851"/>
                  </a:lnTo>
                  <a:cubicBezTo>
                    <a:pt x="55604" y="534971"/>
                    <a:pt x="59991" y="525838"/>
                    <a:pt x="65255" y="520583"/>
                  </a:cubicBezTo>
                  <a:lnTo>
                    <a:pt x="83555" y="502317"/>
                  </a:lnTo>
                  <a:lnTo>
                    <a:pt x="109375" y="476545"/>
                  </a:lnTo>
                  <a:cubicBezTo>
                    <a:pt x="112007" y="473855"/>
                    <a:pt x="114389" y="472948"/>
                    <a:pt x="116112" y="473652"/>
                  </a:cubicBezTo>
                  <a:close/>
                  <a:moveTo>
                    <a:pt x="199155" y="390799"/>
                  </a:moveTo>
                  <a:cubicBezTo>
                    <a:pt x="200892" y="391534"/>
                    <a:pt x="201956" y="393880"/>
                    <a:pt x="201956" y="397632"/>
                  </a:cubicBezTo>
                  <a:lnTo>
                    <a:pt x="201956" y="551610"/>
                  </a:lnTo>
                  <a:lnTo>
                    <a:pt x="145363" y="551610"/>
                  </a:lnTo>
                  <a:lnTo>
                    <a:pt x="145363" y="454170"/>
                  </a:lnTo>
                  <a:cubicBezTo>
                    <a:pt x="145363" y="446665"/>
                    <a:pt x="149620" y="436283"/>
                    <a:pt x="154879" y="431030"/>
                  </a:cubicBezTo>
                  <a:lnTo>
                    <a:pt x="192315" y="393630"/>
                  </a:lnTo>
                  <a:cubicBezTo>
                    <a:pt x="195007" y="390941"/>
                    <a:pt x="197417" y="390065"/>
                    <a:pt x="199155" y="390799"/>
                  </a:cubicBezTo>
                  <a:close/>
                  <a:moveTo>
                    <a:pt x="231082" y="388245"/>
                  </a:moveTo>
                  <a:cubicBezTo>
                    <a:pt x="232822" y="387525"/>
                    <a:pt x="235235" y="388401"/>
                    <a:pt x="237930" y="391091"/>
                  </a:cubicBezTo>
                  <a:lnTo>
                    <a:pt x="266763" y="419867"/>
                  </a:lnTo>
                  <a:lnTo>
                    <a:pt x="275915" y="428875"/>
                  </a:lnTo>
                  <a:cubicBezTo>
                    <a:pt x="280929" y="433879"/>
                    <a:pt x="284941" y="444013"/>
                    <a:pt x="284941" y="451520"/>
                  </a:cubicBezTo>
                  <a:lnTo>
                    <a:pt x="284941" y="551610"/>
                  </a:lnTo>
                  <a:lnTo>
                    <a:pt x="228277" y="551610"/>
                  </a:lnTo>
                  <a:lnTo>
                    <a:pt x="228277" y="394969"/>
                  </a:lnTo>
                  <a:cubicBezTo>
                    <a:pt x="228277" y="391278"/>
                    <a:pt x="229343" y="388964"/>
                    <a:pt x="231082" y="388245"/>
                  </a:cubicBezTo>
                  <a:close/>
                  <a:moveTo>
                    <a:pt x="365148" y="381336"/>
                  </a:moveTo>
                  <a:cubicBezTo>
                    <a:pt x="366901" y="382055"/>
                    <a:pt x="367997" y="384370"/>
                    <a:pt x="367997" y="388122"/>
                  </a:cubicBezTo>
                  <a:lnTo>
                    <a:pt x="367997" y="551610"/>
                  </a:lnTo>
                  <a:lnTo>
                    <a:pt x="311262" y="551610"/>
                  </a:lnTo>
                  <a:lnTo>
                    <a:pt x="311262" y="444661"/>
                  </a:lnTo>
                  <a:cubicBezTo>
                    <a:pt x="311262" y="437156"/>
                    <a:pt x="313767" y="428650"/>
                    <a:pt x="316898" y="425523"/>
                  </a:cubicBezTo>
                  <a:cubicBezTo>
                    <a:pt x="320029" y="422396"/>
                    <a:pt x="322534" y="419894"/>
                    <a:pt x="322534" y="419894"/>
                  </a:cubicBezTo>
                  <a:lnTo>
                    <a:pt x="358353" y="384120"/>
                  </a:lnTo>
                  <a:cubicBezTo>
                    <a:pt x="360983" y="381493"/>
                    <a:pt x="363394" y="380617"/>
                    <a:pt x="365148" y="381336"/>
                  </a:cubicBezTo>
                  <a:close/>
                  <a:moveTo>
                    <a:pt x="448177" y="298352"/>
                  </a:moveTo>
                  <a:cubicBezTo>
                    <a:pt x="449916" y="299071"/>
                    <a:pt x="450982" y="301386"/>
                    <a:pt x="450982" y="305139"/>
                  </a:cubicBezTo>
                  <a:lnTo>
                    <a:pt x="450982" y="551610"/>
                  </a:lnTo>
                  <a:lnTo>
                    <a:pt x="394318" y="551610"/>
                  </a:lnTo>
                  <a:lnTo>
                    <a:pt x="394318" y="361815"/>
                  </a:lnTo>
                  <a:cubicBezTo>
                    <a:pt x="394318" y="354308"/>
                    <a:pt x="398580" y="343924"/>
                    <a:pt x="403846" y="338669"/>
                  </a:cubicBezTo>
                  <a:lnTo>
                    <a:pt x="441329" y="301136"/>
                  </a:lnTo>
                  <a:cubicBezTo>
                    <a:pt x="444024" y="298508"/>
                    <a:pt x="446438" y="297633"/>
                    <a:pt x="448177" y="298352"/>
                  </a:cubicBezTo>
                  <a:close/>
                  <a:moveTo>
                    <a:pt x="527085" y="219452"/>
                  </a:moveTo>
                  <a:cubicBezTo>
                    <a:pt x="528809" y="220171"/>
                    <a:pt x="529874" y="222486"/>
                    <a:pt x="529874" y="226177"/>
                  </a:cubicBezTo>
                  <a:lnTo>
                    <a:pt x="529874" y="551610"/>
                  </a:lnTo>
                  <a:lnTo>
                    <a:pt x="477232" y="551610"/>
                  </a:lnTo>
                  <a:lnTo>
                    <a:pt x="477232" y="278727"/>
                  </a:lnTo>
                  <a:cubicBezTo>
                    <a:pt x="477232" y="271345"/>
                    <a:pt x="481494" y="260960"/>
                    <a:pt x="486883" y="255580"/>
                  </a:cubicBezTo>
                  <a:lnTo>
                    <a:pt x="520348" y="222298"/>
                  </a:lnTo>
                  <a:cubicBezTo>
                    <a:pt x="522980" y="219608"/>
                    <a:pt x="525362" y="218732"/>
                    <a:pt x="527085" y="219452"/>
                  </a:cubicBezTo>
                  <a:close/>
                  <a:moveTo>
                    <a:pt x="387769" y="0"/>
                  </a:moveTo>
                  <a:lnTo>
                    <a:pt x="580729" y="0"/>
                  </a:lnTo>
                  <a:cubicBezTo>
                    <a:pt x="594512" y="0"/>
                    <a:pt x="607919" y="12135"/>
                    <a:pt x="607919" y="26022"/>
                  </a:cubicBezTo>
                  <a:lnTo>
                    <a:pt x="607919" y="219812"/>
                  </a:lnTo>
                  <a:cubicBezTo>
                    <a:pt x="607919" y="227318"/>
                    <a:pt x="603534" y="229070"/>
                    <a:pt x="598271" y="223815"/>
                  </a:cubicBezTo>
                  <a:lnTo>
                    <a:pt x="530610" y="156258"/>
                  </a:lnTo>
                  <a:lnTo>
                    <a:pt x="304320" y="382325"/>
                  </a:lnTo>
                  <a:cubicBezTo>
                    <a:pt x="298932" y="387580"/>
                    <a:pt x="290412" y="387580"/>
                    <a:pt x="285024" y="382325"/>
                  </a:cubicBezTo>
                  <a:lnTo>
                    <a:pt x="216360" y="313767"/>
                  </a:lnTo>
                  <a:lnTo>
                    <a:pt x="94068" y="435996"/>
                  </a:lnTo>
                  <a:cubicBezTo>
                    <a:pt x="72767" y="457264"/>
                    <a:pt x="38435" y="457264"/>
                    <a:pt x="17260" y="435996"/>
                  </a:cubicBezTo>
                  <a:lnTo>
                    <a:pt x="15882" y="434745"/>
                  </a:lnTo>
                  <a:cubicBezTo>
                    <a:pt x="-5294" y="413477"/>
                    <a:pt x="-5294" y="379198"/>
                    <a:pt x="15882" y="358055"/>
                  </a:cubicBezTo>
                  <a:lnTo>
                    <a:pt x="206837" y="167267"/>
                  </a:lnTo>
                  <a:cubicBezTo>
                    <a:pt x="212100" y="161888"/>
                    <a:pt x="220745" y="161888"/>
                    <a:pt x="226008" y="167267"/>
                  </a:cubicBezTo>
                  <a:lnTo>
                    <a:pt x="294672" y="235701"/>
                  </a:lnTo>
                  <a:lnTo>
                    <a:pt x="424481" y="105965"/>
                  </a:lnTo>
                  <a:lnTo>
                    <a:pt x="452423" y="78192"/>
                  </a:lnTo>
                  <a:lnTo>
                    <a:pt x="383885" y="9633"/>
                  </a:lnTo>
                  <a:cubicBezTo>
                    <a:pt x="378497" y="4379"/>
                    <a:pt x="380376" y="0"/>
                    <a:pt x="38776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dmin-with-cogwheels_78948">
              <a:extLst>
                <a:ext uri="{FF2B5EF4-FFF2-40B4-BE49-F238E27FC236}">
                  <a16:creationId xmlns:a16="http://schemas.microsoft.com/office/drawing/2014/main" id="{B533B0D7-C1EF-4CE3-ABC0-CD1A21FE81DA}"/>
                </a:ext>
              </a:extLst>
            </p:cNvPr>
            <p:cNvSpPr/>
            <p:nvPr/>
          </p:nvSpPr>
          <p:spPr>
            <a:xfrm>
              <a:off x="9252159" y="1963900"/>
              <a:ext cx="575113" cy="609685"/>
            </a:xfrm>
            <a:custGeom>
              <a:avLst/>
              <a:gdLst>
                <a:gd name="connsiteX0" fmla="*/ 163934 w 574049"/>
                <a:gd name="connsiteY0" fmla="*/ 419229 h 608556"/>
                <a:gd name="connsiteX1" fmla="*/ 243204 w 574049"/>
                <a:gd name="connsiteY1" fmla="*/ 456825 h 608556"/>
                <a:gd name="connsiteX2" fmla="*/ 322474 w 574049"/>
                <a:gd name="connsiteY2" fmla="*/ 419229 h 608556"/>
                <a:gd name="connsiteX3" fmla="*/ 465217 w 574049"/>
                <a:gd name="connsiteY3" fmla="*/ 530768 h 608556"/>
                <a:gd name="connsiteX4" fmla="*/ 476968 w 574049"/>
                <a:gd name="connsiteY4" fmla="*/ 565383 h 608556"/>
                <a:gd name="connsiteX5" fmla="*/ 472634 w 574049"/>
                <a:gd name="connsiteY5" fmla="*/ 594902 h 608556"/>
                <a:gd name="connsiteX6" fmla="*/ 446050 w 574049"/>
                <a:gd name="connsiteY6" fmla="*/ 608556 h 608556"/>
                <a:gd name="connsiteX7" fmla="*/ 40358 w 574049"/>
                <a:gd name="connsiteY7" fmla="*/ 608556 h 608556"/>
                <a:gd name="connsiteX8" fmla="*/ 13871 w 574049"/>
                <a:gd name="connsiteY8" fmla="*/ 594902 h 608556"/>
                <a:gd name="connsiteX9" fmla="*/ 9440 w 574049"/>
                <a:gd name="connsiteY9" fmla="*/ 565383 h 608556"/>
                <a:gd name="connsiteX10" fmla="*/ 21191 w 574049"/>
                <a:gd name="connsiteY10" fmla="*/ 530768 h 608556"/>
                <a:gd name="connsiteX11" fmla="*/ 163934 w 574049"/>
                <a:gd name="connsiteY11" fmla="*/ 419229 h 608556"/>
                <a:gd name="connsiteX12" fmla="*/ 406631 w 574049"/>
                <a:gd name="connsiteY12" fmla="*/ 313875 h 608556"/>
                <a:gd name="connsiteX13" fmla="*/ 472435 w 574049"/>
                <a:gd name="connsiteY13" fmla="*/ 379473 h 608556"/>
                <a:gd name="connsiteX14" fmla="*/ 438040 w 574049"/>
                <a:gd name="connsiteY14" fmla="*/ 436800 h 608556"/>
                <a:gd name="connsiteX15" fmla="*/ 344006 w 574049"/>
                <a:gd name="connsiteY15" fmla="*/ 390920 h 608556"/>
                <a:gd name="connsiteX16" fmla="*/ 371946 w 574049"/>
                <a:gd name="connsiteY16" fmla="*/ 323974 h 608556"/>
                <a:gd name="connsiteX17" fmla="*/ 406631 w 574049"/>
                <a:gd name="connsiteY17" fmla="*/ 313875 h 608556"/>
                <a:gd name="connsiteX18" fmla="*/ 381817 w 574049"/>
                <a:gd name="connsiteY18" fmla="*/ 212472 h 608556"/>
                <a:gd name="connsiteX19" fmla="*/ 431512 w 574049"/>
                <a:gd name="connsiteY19" fmla="*/ 212472 h 608556"/>
                <a:gd name="connsiteX20" fmla="*/ 445284 w 574049"/>
                <a:gd name="connsiteY20" fmla="*/ 226127 h 608556"/>
                <a:gd name="connsiteX21" fmla="*/ 445284 w 574049"/>
                <a:gd name="connsiteY21" fmla="*/ 254301 h 608556"/>
                <a:gd name="connsiteX22" fmla="*/ 468013 w 574049"/>
                <a:gd name="connsiteY22" fmla="*/ 263725 h 608556"/>
                <a:gd name="connsiteX23" fmla="*/ 488045 w 574049"/>
                <a:gd name="connsiteY23" fmla="*/ 243820 h 608556"/>
                <a:gd name="connsiteX24" fmla="*/ 497773 w 574049"/>
                <a:gd name="connsiteY24" fmla="*/ 239781 h 608556"/>
                <a:gd name="connsiteX25" fmla="*/ 507403 w 574049"/>
                <a:gd name="connsiteY25" fmla="*/ 243820 h 608556"/>
                <a:gd name="connsiteX26" fmla="*/ 542556 w 574049"/>
                <a:gd name="connsiteY26" fmla="*/ 278918 h 608556"/>
                <a:gd name="connsiteX27" fmla="*/ 546601 w 574049"/>
                <a:gd name="connsiteY27" fmla="*/ 288630 h 608556"/>
                <a:gd name="connsiteX28" fmla="*/ 542556 w 574049"/>
                <a:gd name="connsiteY28" fmla="*/ 298246 h 608556"/>
                <a:gd name="connsiteX29" fmla="*/ 522620 w 574049"/>
                <a:gd name="connsiteY29" fmla="*/ 318247 h 608556"/>
                <a:gd name="connsiteX30" fmla="*/ 532155 w 574049"/>
                <a:gd name="connsiteY30" fmla="*/ 340941 h 608556"/>
                <a:gd name="connsiteX31" fmla="*/ 560277 w 574049"/>
                <a:gd name="connsiteY31" fmla="*/ 340941 h 608556"/>
                <a:gd name="connsiteX32" fmla="*/ 574049 w 574049"/>
                <a:gd name="connsiteY32" fmla="*/ 354692 h 608556"/>
                <a:gd name="connsiteX33" fmla="*/ 574049 w 574049"/>
                <a:gd name="connsiteY33" fmla="*/ 404310 h 608556"/>
                <a:gd name="connsiteX34" fmla="*/ 570004 w 574049"/>
                <a:gd name="connsiteY34" fmla="*/ 414022 h 608556"/>
                <a:gd name="connsiteX35" fmla="*/ 560277 w 574049"/>
                <a:gd name="connsiteY35" fmla="*/ 418060 h 608556"/>
                <a:gd name="connsiteX36" fmla="*/ 532155 w 574049"/>
                <a:gd name="connsiteY36" fmla="*/ 418060 h 608556"/>
                <a:gd name="connsiteX37" fmla="*/ 522620 w 574049"/>
                <a:gd name="connsiteY37" fmla="*/ 440754 h 608556"/>
                <a:gd name="connsiteX38" fmla="*/ 542652 w 574049"/>
                <a:gd name="connsiteY38" fmla="*/ 460755 h 608556"/>
                <a:gd name="connsiteX39" fmla="*/ 546601 w 574049"/>
                <a:gd name="connsiteY39" fmla="*/ 470371 h 608556"/>
                <a:gd name="connsiteX40" fmla="*/ 542652 w 574049"/>
                <a:gd name="connsiteY40" fmla="*/ 480083 h 608556"/>
                <a:gd name="connsiteX41" fmla="*/ 507500 w 574049"/>
                <a:gd name="connsiteY41" fmla="*/ 515181 h 608556"/>
                <a:gd name="connsiteX42" fmla="*/ 497773 w 574049"/>
                <a:gd name="connsiteY42" fmla="*/ 519220 h 608556"/>
                <a:gd name="connsiteX43" fmla="*/ 493246 w 574049"/>
                <a:gd name="connsiteY43" fmla="*/ 518355 h 608556"/>
                <a:gd name="connsiteX44" fmla="*/ 453182 w 574049"/>
                <a:gd name="connsiteY44" fmla="*/ 451716 h 608556"/>
                <a:gd name="connsiteX45" fmla="*/ 492861 w 574049"/>
                <a:gd name="connsiteY45" fmla="*/ 379501 h 608556"/>
                <a:gd name="connsiteX46" fmla="*/ 406665 w 574049"/>
                <a:gd name="connsiteY46" fmla="*/ 293534 h 608556"/>
                <a:gd name="connsiteX47" fmla="*/ 377098 w 574049"/>
                <a:gd name="connsiteY47" fmla="*/ 299015 h 608556"/>
                <a:gd name="connsiteX48" fmla="*/ 379698 w 574049"/>
                <a:gd name="connsiteY48" fmla="*/ 265167 h 608556"/>
                <a:gd name="connsiteX49" fmla="*/ 373149 w 574049"/>
                <a:gd name="connsiteY49" fmla="*/ 215741 h 608556"/>
                <a:gd name="connsiteX50" fmla="*/ 381817 w 574049"/>
                <a:gd name="connsiteY50" fmla="*/ 212472 h 608556"/>
                <a:gd name="connsiteX51" fmla="*/ 243227 w 574049"/>
                <a:gd name="connsiteY51" fmla="*/ 144222 h 608556"/>
                <a:gd name="connsiteX52" fmla="*/ 348920 w 574049"/>
                <a:gd name="connsiteY52" fmla="*/ 265117 h 608556"/>
                <a:gd name="connsiteX53" fmla="*/ 243190 w 574049"/>
                <a:gd name="connsiteY53" fmla="*/ 426215 h 608556"/>
                <a:gd name="connsiteX54" fmla="*/ 137461 w 574049"/>
                <a:gd name="connsiteY54" fmla="*/ 265117 h 608556"/>
                <a:gd name="connsiteX55" fmla="*/ 243227 w 574049"/>
                <a:gd name="connsiteY55" fmla="*/ 144222 h 608556"/>
                <a:gd name="connsiteX56" fmla="*/ 279862 w 574049"/>
                <a:gd name="connsiteY56" fmla="*/ 119148 h 608556"/>
                <a:gd name="connsiteX57" fmla="*/ 310064 w 574049"/>
                <a:gd name="connsiteY57" fmla="*/ 131181 h 608556"/>
                <a:gd name="connsiteX58" fmla="*/ 279862 w 574049"/>
                <a:gd name="connsiteY58" fmla="*/ 119148 h 608556"/>
                <a:gd name="connsiteX59" fmla="*/ 155080 w 574049"/>
                <a:gd name="connsiteY59" fmla="*/ 94840 h 608556"/>
                <a:gd name="connsiteX60" fmla="*/ 203722 w 574049"/>
                <a:gd name="connsiteY60" fmla="*/ 119842 h 608556"/>
                <a:gd name="connsiteX61" fmla="*/ 117804 w 574049"/>
                <a:gd name="connsiteY61" fmla="*/ 201676 h 608556"/>
                <a:gd name="connsiteX62" fmla="*/ 155080 w 574049"/>
                <a:gd name="connsiteY62" fmla="*/ 94840 h 608556"/>
                <a:gd name="connsiteX63" fmla="*/ 131962 w 574049"/>
                <a:gd name="connsiteY63" fmla="*/ 0 h 608556"/>
                <a:gd name="connsiteX64" fmla="*/ 178101 w 574049"/>
                <a:gd name="connsiteY64" fmla="*/ 0 h 608556"/>
                <a:gd name="connsiteX65" fmla="*/ 190816 w 574049"/>
                <a:gd name="connsiteY65" fmla="*/ 12695 h 608556"/>
                <a:gd name="connsiteX66" fmla="*/ 190816 w 574049"/>
                <a:gd name="connsiteY66" fmla="*/ 38757 h 608556"/>
                <a:gd name="connsiteX67" fmla="*/ 211911 w 574049"/>
                <a:gd name="connsiteY67" fmla="*/ 47509 h 608556"/>
                <a:gd name="connsiteX68" fmla="*/ 230501 w 574049"/>
                <a:gd name="connsiteY68" fmla="*/ 29044 h 608556"/>
                <a:gd name="connsiteX69" fmla="*/ 239459 w 574049"/>
                <a:gd name="connsiteY69" fmla="*/ 25389 h 608556"/>
                <a:gd name="connsiteX70" fmla="*/ 248417 w 574049"/>
                <a:gd name="connsiteY70" fmla="*/ 29044 h 608556"/>
                <a:gd name="connsiteX71" fmla="*/ 280975 w 574049"/>
                <a:gd name="connsiteY71" fmla="*/ 61646 h 608556"/>
                <a:gd name="connsiteX72" fmla="*/ 284731 w 574049"/>
                <a:gd name="connsiteY72" fmla="*/ 70590 h 608556"/>
                <a:gd name="connsiteX73" fmla="*/ 280975 w 574049"/>
                <a:gd name="connsiteY73" fmla="*/ 79534 h 608556"/>
                <a:gd name="connsiteX74" fmla="*/ 262481 w 574049"/>
                <a:gd name="connsiteY74" fmla="*/ 97999 h 608556"/>
                <a:gd name="connsiteX75" fmla="*/ 270379 w 574049"/>
                <a:gd name="connsiteY75" fmla="*/ 116848 h 608556"/>
                <a:gd name="connsiteX76" fmla="*/ 224915 w 574049"/>
                <a:gd name="connsiteY76" fmla="*/ 115502 h 608556"/>
                <a:gd name="connsiteX77" fmla="*/ 155080 w 574049"/>
                <a:gd name="connsiteY77" fmla="*/ 74437 h 608556"/>
                <a:gd name="connsiteX78" fmla="*/ 74458 w 574049"/>
                <a:gd name="connsiteY78" fmla="*/ 154836 h 608556"/>
                <a:gd name="connsiteX79" fmla="*/ 111638 w 574049"/>
                <a:gd name="connsiteY79" fmla="*/ 222445 h 608556"/>
                <a:gd name="connsiteX80" fmla="*/ 106822 w 574049"/>
                <a:gd name="connsiteY80" fmla="*/ 265145 h 608556"/>
                <a:gd name="connsiteX81" fmla="*/ 106822 w 574049"/>
                <a:gd name="connsiteY81" fmla="*/ 265818 h 608556"/>
                <a:gd name="connsiteX82" fmla="*/ 98153 w 574049"/>
                <a:gd name="connsiteY82" fmla="*/ 262163 h 608556"/>
                <a:gd name="connsiteX83" fmla="*/ 79659 w 574049"/>
                <a:gd name="connsiteY83" fmla="*/ 280628 h 608556"/>
                <a:gd name="connsiteX84" fmla="*/ 70701 w 574049"/>
                <a:gd name="connsiteY84" fmla="*/ 284379 h 608556"/>
                <a:gd name="connsiteX85" fmla="*/ 61647 w 574049"/>
                <a:gd name="connsiteY85" fmla="*/ 280628 h 608556"/>
                <a:gd name="connsiteX86" fmla="*/ 29089 w 574049"/>
                <a:gd name="connsiteY86" fmla="*/ 248122 h 608556"/>
                <a:gd name="connsiteX87" fmla="*/ 29089 w 574049"/>
                <a:gd name="connsiteY87" fmla="*/ 230138 h 608556"/>
                <a:gd name="connsiteX88" fmla="*/ 47583 w 574049"/>
                <a:gd name="connsiteY88" fmla="*/ 211673 h 608556"/>
                <a:gd name="connsiteX89" fmla="*/ 38722 w 574049"/>
                <a:gd name="connsiteY89" fmla="*/ 190612 h 608556"/>
                <a:gd name="connsiteX90" fmla="*/ 12715 w 574049"/>
                <a:gd name="connsiteY90" fmla="*/ 190612 h 608556"/>
                <a:gd name="connsiteX91" fmla="*/ 0 w 574049"/>
                <a:gd name="connsiteY91" fmla="*/ 177821 h 608556"/>
                <a:gd name="connsiteX92" fmla="*/ 0 w 574049"/>
                <a:gd name="connsiteY92" fmla="*/ 131851 h 608556"/>
                <a:gd name="connsiteX93" fmla="*/ 12715 w 574049"/>
                <a:gd name="connsiteY93" fmla="*/ 119156 h 608556"/>
                <a:gd name="connsiteX94" fmla="*/ 38818 w 574049"/>
                <a:gd name="connsiteY94" fmla="*/ 119156 h 608556"/>
                <a:gd name="connsiteX95" fmla="*/ 47583 w 574049"/>
                <a:gd name="connsiteY95" fmla="*/ 98095 h 608556"/>
                <a:gd name="connsiteX96" fmla="*/ 29089 w 574049"/>
                <a:gd name="connsiteY96" fmla="*/ 79630 h 608556"/>
                <a:gd name="connsiteX97" fmla="*/ 25333 w 574049"/>
                <a:gd name="connsiteY97" fmla="*/ 70590 h 608556"/>
                <a:gd name="connsiteX98" fmla="*/ 29089 w 574049"/>
                <a:gd name="connsiteY98" fmla="*/ 61646 h 608556"/>
                <a:gd name="connsiteX99" fmla="*/ 61647 w 574049"/>
                <a:gd name="connsiteY99" fmla="*/ 29044 h 608556"/>
                <a:gd name="connsiteX100" fmla="*/ 70701 w 574049"/>
                <a:gd name="connsiteY100" fmla="*/ 25389 h 608556"/>
                <a:gd name="connsiteX101" fmla="*/ 79659 w 574049"/>
                <a:gd name="connsiteY101" fmla="*/ 29140 h 608556"/>
                <a:gd name="connsiteX102" fmla="*/ 98153 w 574049"/>
                <a:gd name="connsiteY102" fmla="*/ 47509 h 608556"/>
                <a:gd name="connsiteX103" fmla="*/ 119248 w 574049"/>
                <a:gd name="connsiteY103" fmla="*/ 38757 h 608556"/>
                <a:gd name="connsiteX104" fmla="*/ 119248 w 574049"/>
                <a:gd name="connsiteY104" fmla="*/ 12695 h 608556"/>
                <a:gd name="connsiteX105" fmla="*/ 131962 w 574049"/>
                <a:gd name="connsiteY105"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574049" h="608556">
                  <a:moveTo>
                    <a:pt x="163934" y="419229"/>
                  </a:moveTo>
                  <a:cubicBezTo>
                    <a:pt x="185702" y="442210"/>
                    <a:pt x="212671" y="456825"/>
                    <a:pt x="243204" y="456825"/>
                  </a:cubicBezTo>
                  <a:cubicBezTo>
                    <a:pt x="273737" y="456825"/>
                    <a:pt x="300706" y="442210"/>
                    <a:pt x="322474" y="419229"/>
                  </a:cubicBezTo>
                  <a:cubicBezTo>
                    <a:pt x="387585" y="424998"/>
                    <a:pt x="443835" y="468075"/>
                    <a:pt x="465217" y="530768"/>
                  </a:cubicBezTo>
                  <a:lnTo>
                    <a:pt x="476968" y="565383"/>
                  </a:lnTo>
                  <a:cubicBezTo>
                    <a:pt x="480339" y="575383"/>
                    <a:pt x="478702" y="586344"/>
                    <a:pt x="472634" y="594902"/>
                  </a:cubicBezTo>
                  <a:cubicBezTo>
                    <a:pt x="466469" y="603460"/>
                    <a:pt x="456549" y="608556"/>
                    <a:pt x="446050" y="608556"/>
                  </a:cubicBezTo>
                  <a:lnTo>
                    <a:pt x="40358" y="608556"/>
                  </a:lnTo>
                  <a:cubicBezTo>
                    <a:pt x="29859" y="608556"/>
                    <a:pt x="19939" y="603460"/>
                    <a:pt x="13871" y="594902"/>
                  </a:cubicBezTo>
                  <a:cubicBezTo>
                    <a:pt x="7706" y="586344"/>
                    <a:pt x="6069" y="575383"/>
                    <a:pt x="9440" y="565383"/>
                  </a:cubicBezTo>
                  <a:lnTo>
                    <a:pt x="21191" y="530768"/>
                  </a:lnTo>
                  <a:cubicBezTo>
                    <a:pt x="42573" y="468075"/>
                    <a:pt x="98919" y="424998"/>
                    <a:pt x="163934" y="419229"/>
                  </a:cubicBezTo>
                  <a:close/>
                  <a:moveTo>
                    <a:pt x="406631" y="313875"/>
                  </a:moveTo>
                  <a:cubicBezTo>
                    <a:pt x="442857" y="313875"/>
                    <a:pt x="472435" y="343308"/>
                    <a:pt x="472435" y="379473"/>
                  </a:cubicBezTo>
                  <a:cubicBezTo>
                    <a:pt x="472435" y="404289"/>
                    <a:pt x="458369" y="425642"/>
                    <a:pt x="438040" y="436800"/>
                  </a:cubicBezTo>
                  <a:cubicBezTo>
                    <a:pt x="411641" y="413523"/>
                    <a:pt x="379269" y="397556"/>
                    <a:pt x="344006" y="390920"/>
                  </a:cubicBezTo>
                  <a:cubicBezTo>
                    <a:pt x="356435" y="370913"/>
                    <a:pt x="365973" y="347925"/>
                    <a:pt x="371946" y="323974"/>
                  </a:cubicBezTo>
                  <a:cubicBezTo>
                    <a:pt x="382063" y="317626"/>
                    <a:pt x="393913" y="313875"/>
                    <a:pt x="406631" y="313875"/>
                  </a:cubicBezTo>
                  <a:close/>
                  <a:moveTo>
                    <a:pt x="381817" y="212472"/>
                  </a:moveTo>
                  <a:lnTo>
                    <a:pt x="431512" y="212472"/>
                  </a:lnTo>
                  <a:cubicBezTo>
                    <a:pt x="439121" y="212472"/>
                    <a:pt x="445284" y="218530"/>
                    <a:pt x="445284" y="226127"/>
                  </a:cubicBezTo>
                  <a:lnTo>
                    <a:pt x="445284" y="254301"/>
                  </a:lnTo>
                  <a:cubicBezTo>
                    <a:pt x="453182" y="256705"/>
                    <a:pt x="460790" y="259879"/>
                    <a:pt x="468013" y="263725"/>
                  </a:cubicBezTo>
                  <a:lnTo>
                    <a:pt x="488045" y="243820"/>
                  </a:lnTo>
                  <a:cubicBezTo>
                    <a:pt x="490742" y="241127"/>
                    <a:pt x="494209" y="239781"/>
                    <a:pt x="497773" y="239781"/>
                  </a:cubicBezTo>
                  <a:cubicBezTo>
                    <a:pt x="501240" y="239781"/>
                    <a:pt x="504803" y="241127"/>
                    <a:pt x="507403" y="243820"/>
                  </a:cubicBezTo>
                  <a:lnTo>
                    <a:pt x="542556" y="278918"/>
                  </a:lnTo>
                  <a:cubicBezTo>
                    <a:pt x="545157" y="281514"/>
                    <a:pt x="546601" y="284976"/>
                    <a:pt x="546601" y="288630"/>
                  </a:cubicBezTo>
                  <a:cubicBezTo>
                    <a:pt x="546601" y="292188"/>
                    <a:pt x="545157" y="295746"/>
                    <a:pt x="542556" y="298246"/>
                  </a:cubicBezTo>
                  <a:lnTo>
                    <a:pt x="522620" y="318247"/>
                  </a:lnTo>
                  <a:cubicBezTo>
                    <a:pt x="526473" y="325459"/>
                    <a:pt x="529651" y="333056"/>
                    <a:pt x="532155" y="340941"/>
                  </a:cubicBezTo>
                  <a:lnTo>
                    <a:pt x="560277" y="340941"/>
                  </a:lnTo>
                  <a:cubicBezTo>
                    <a:pt x="567885" y="340941"/>
                    <a:pt x="574049" y="347095"/>
                    <a:pt x="574049" y="354692"/>
                  </a:cubicBezTo>
                  <a:lnTo>
                    <a:pt x="574049" y="404310"/>
                  </a:lnTo>
                  <a:cubicBezTo>
                    <a:pt x="574049" y="407964"/>
                    <a:pt x="572605" y="411425"/>
                    <a:pt x="570004" y="414022"/>
                  </a:cubicBezTo>
                  <a:cubicBezTo>
                    <a:pt x="567500" y="416618"/>
                    <a:pt x="563937" y="418060"/>
                    <a:pt x="560277" y="418060"/>
                  </a:cubicBezTo>
                  <a:lnTo>
                    <a:pt x="532155" y="418060"/>
                  </a:lnTo>
                  <a:cubicBezTo>
                    <a:pt x="529651" y="425946"/>
                    <a:pt x="526473" y="433542"/>
                    <a:pt x="522620" y="440754"/>
                  </a:cubicBezTo>
                  <a:lnTo>
                    <a:pt x="542652" y="460755"/>
                  </a:lnTo>
                  <a:cubicBezTo>
                    <a:pt x="545157" y="463255"/>
                    <a:pt x="546601" y="466813"/>
                    <a:pt x="546601" y="470371"/>
                  </a:cubicBezTo>
                  <a:cubicBezTo>
                    <a:pt x="546601" y="474025"/>
                    <a:pt x="545157" y="477487"/>
                    <a:pt x="542652" y="480083"/>
                  </a:cubicBezTo>
                  <a:lnTo>
                    <a:pt x="507500" y="515181"/>
                  </a:lnTo>
                  <a:cubicBezTo>
                    <a:pt x="504803" y="517874"/>
                    <a:pt x="501240" y="519220"/>
                    <a:pt x="497773" y="519220"/>
                  </a:cubicBezTo>
                  <a:cubicBezTo>
                    <a:pt x="496232" y="519220"/>
                    <a:pt x="494691" y="518835"/>
                    <a:pt x="493246" y="518355"/>
                  </a:cubicBezTo>
                  <a:cubicBezTo>
                    <a:pt x="484289" y="493161"/>
                    <a:pt x="470517" y="470660"/>
                    <a:pt x="453182" y="451716"/>
                  </a:cubicBezTo>
                  <a:cubicBezTo>
                    <a:pt x="476970" y="436331"/>
                    <a:pt x="492861" y="409791"/>
                    <a:pt x="492861" y="379501"/>
                  </a:cubicBezTo>
                  <a:cubicBezTo>
                    <a:pt x="492861" y="332094"/>
                    <a:pt x="454145" y="293534"/>
                    <a:pt x="406665" y="293534"/>
                  </a:cubicBezTo>
                  <a:cubicBezTo>
                    <a:pt x="396263" y="293534"/>
                    <a:pt x="386440" y="295650"/>
                    <a:pt x="377098" y="299015"/>
                  </a:cubicBezTo>
                  <a:cubicBezTo>
                    <a:pt x="378735" y="287765"/>
                    <a:pt x="379698" y="276418"/>
                    <a:pt x="379698" y="265167"/>
                  </a:cubicBezTo>
                  <a:cubicBezTo>
                    <a:pt x="379698" y="247570"/>
                    <a:pt x="377387" y="231031"/>
                    <a:pt x="373149" y="215741"/>
                  </a:cubicBezTo>
                  <a:cubicBezTo>
                    <a:pt x="375557" y="213818"/>
                    <a:pt x="378542" y="212472"/>
                    <a:pt x="381817" y="212472"/>
                  </a:cubicBezTo>
                  <a:close/>
                  <a:moveTo>
                    <a:pt x="243227" y="144222"/>
                  </a:moveTo>
                  <a:cubicBezTo>
                    <a:pt x="296103" y="144270"/>
                    <a:pt x="348968" y="184617"/>
                    <a:pt x="348920" y="265117"/>
                  </a:cubicBezTo>
                  <a:cubicBezTo>
                    <a:pt x="348920" y="342829"/>
                    <a:pt x="301640" y="426215"/>
                    <a:pt x="243190" y="426215"/>
                  </a:cubicBezTo>
                  <a:cubicBezTo>
                    <a:pt x="184837" y="426215"/>
                    <a:pt x="137461" y="342829"/>
                    <a:pt x="137461" y="265117"/>
                  </a:cubicBezTo>
                  <a:cubicBezTo>
                    <a:pt x="137461" y="184424"/>
                    <a:pt x="190350" y="144174"/>
                    <a:pt x="243227" y="144222"/>
                  </a:cubicBezTo>
                  <a:close/>
                  <a:moveTo>
                    <a:pt x="279862" y="119148"/>
                  </a:moveTo>
                  <a:cubicBezTo>
                    <a:pt x="294336" y="119148"/>
                    <a:pt x="309292" y="116645"/>
                    <a:pt x="310064" y="131181"/>
                  </a:cubicBezTo>
                  <a:cubicBezTo>
                    <a:pt x="300704" y="125983"/>
                    <a:pt x="290573" y="121940"/>
                    <a:pt x="279862" y="119148"/>
                  </a:cubicBezTo>
                  <a:close/>
                  <a:moveTo>
                    <a:pt x="155080" y="94840"/>
                  </a:moveTo>
                  <a:cubicBezTo>
                    <a:pt x="175115" y="94840"/>
                    <a:pt x="192838" y="104745"/>
                    <a:pt x="203722" y="119842"/>
                  </a:cubicBezTo>
                  <a:cubicBezTo>
                    <a:pt x="163749" y="131478"/>
                    <a:pt x="133216" y="160807"/>
                    <a:pt x="117804" y="201676"/>
                  </a:cubicBezTo>
                  <a:cubicBezTo>
                    <a:pt x="72823" y="165904"/>
                    <a:pt x="98733" y="94840"/>
                    <a:pt x="155080" y="94840"/>
                  </a:cubicBezTo>
                  <a:close/>
                  <a:moveTo>
                    <a:pt x="131962" y="0"/>
                  </a:moveTo>
                  <a:lnTo>
                    <a:pt x="178101" y="0"/>
                  </a:lnTo>
                  <a:cubicBezTo>
                    <a:pt x="185133" y="0"/>
                    <a:pt x="190816" y="5674"/>
                    <a:pt x="190816" y="12695"/>
                  </a:cubicBezTo>
                  <a:lnTo>
                    <a:pt x="190816" y="38757"/>
                  </a:lnTo>
                  <a:cubicBezTo>
                    <a:pt x="198233" y="41065"/>
                    <a:pt x="205265" y="44047"/>
                    <a:pt x="211911" y="47509"/>
                  </a:cubicBezTo>
                  <a:lnTo>
                    <a:pt x="230501" y="29044"/>
                  </a:lnTo>
                  <a:cubicBezTo>
                    <a:pt x="232909" y="26543"/>
                    <a:pt x="236184" y="25389"/>
                    <a:pt x="239459" y="25389"/>
                  </a:cubicBezTo>
                  <a:cubicBezTo>
                    <a:pt x="242734" y="25389"/>
                    <a:pt x="245913" y="26543"/>
                    <a:pt x="248417" y="29044"/>
                  </a:cubicBezTo>
                  <a:lnTo>
                    <a:pt x="280975" y="61646"/>
                  </a:lnTo>
                  <a:cubicBezTo>
                    <a:pt x="283383" y="63954"/>
                    <a:pt x="284731" y="67224"/>
                    <a:pt x="284731" y="70590"/>
                  </a:cubicBezTo>
                  <a:cubicBezTo>
                    <a:pt x="284731" y="73956"/>
                    <a:pt x="283383" y="77226"/>
                    <a:pt x="280975" y="79534"/>
                  </a:cubicBezTo>
                  <a:lnTo>
                    <a:pt x="262481" y="97999"/>
                  </a:lnTo>
                  <a:cubicBezTo>
                    <a:pt x="265659" y="103961"/>
                    <a:pt x="268260" y="110405"/>
                    <a:pt x="270379" y="116848"/>
                  </a:cubicBezTo>
                  <a:cubicBezTo>
                    <a:pt x="253619" y="113675"/>
                    <a:pt x="239748" y="113675"/>
                    <a:pt x="224915" y="115502"/>
                  </a:cubicBezTo>
                  <a:cubicBezTo>
                    <a:pt x="211044" y="91171"/>
                    <a:pt x="185133" y="74437"/>
                    <a:pt x="155080" y="74437"/>
                  </a:cubicBezTo>
                  <a:cubicBezTo>
                    <a:pt x="110675" y="74437"/>
                    <a:pt x="74458" y="110501"/>
                    <a:pt x="74458" y="154836"/>
                  </a:cubicBezTo>
                  <a:cubicBezTo>
                    <a:pt x="74458" y="183207"/>
                    <a:pt x="89388" y="208115"/>
                    <a:pt x="111638" y="222445"/>
                  </a:cubicBezTo>
                  <a:cubicBezTo>
                    <a:pt x="108556" y="235812"/>
                    <a:pt x="106822" y="250046"/>
                    <a:pt x="106822" y="265145"/>
                  </a:cubicBezTo>
                  <a:cubicBezTo>
                    <a:pt x="106822" y="265337"/>
                    <a:pt x="106822" y="265626"/>
                    <a:pt x="106822" y="265818"/>
                  </a:cubicBezTo>
                  <a:cubicBezTo>
                    <a:pt x="104029" y="264568"/>
                    <a:pt x="100946" y="263606"/>
                    <a:pt x="98153" y="262163"/>
                  </a:cubicBezTo>
                  <a:lnTo>
                    <a:pt x="79659" y="280628"/>
                  </a:lnTo>
                  <a:cubicBezTo>
                    <a:pt x="77251" y="283033"/>
                    <a:pt x="74072" y="284379"/>
                    <a:pt x="70701" y="284379"/>
                  </a:cubicBezTo>
                  <a:cubicBezTo>
                    <a:pt x="67330" y="284379"/>
                    <a:pt x="64055" y="283033"/>
                    <a:pt x="61647" y="280628"/>
                  </a:cubicBezTo>
                  <a:lnTo>
                    <a:pt x="29089" y="248122"/>
                  </a:lnTo>
                  <a:cubicBezTo>
                    <a:pt x="24081" y="243121"/>
                    <a:pt x="24081" y="235043"/>
                    <a:pt x="29089" y="230138"/>
                  </a:cubicBezTo>
                  <a:lnTo>
                    <a:pt x="47583" y="211673"/>
                  </a:lnTo>
                  <a:cubicBezTo>
                    <a:pt x="44020" y="204941"/>
                    <a:pt x="41034" y="197921"/>
                    <a:pt x="38722" y="190612"/>
                  </a:cubicBezTo>
                  <a:lnTo>
                    <a:pt x="12715" y="190612"/>
                  </a:lnTo>
                  <a:cubicBezTo>
                    <a:pt x="5683" y="190612"/>
                    <a:pt x="0" y="184842"/>
                    <a:pt x="0" y="177821"/>
                  </a:cubicBezTo>
                  <a:lnTo>
                    <a:pt x="0" y="131851"/>
                  </a:lnTo>
                  <a:cubicBezTo>
                    <a:pt x="0" y="124831"/>
                    <a:pt x="5683" y="119156"/>
                    <a:pt x="12715" y="119156"/>
                  </a:cubicBezTo>
                  <a:lnTo>
                    <a:pt x="38818" y="119156"/>
                  </a:lnTo>
                  <a:cubicBezTo>
                    <a:pt x="41034" y="111751"/>
                    <a:pt x="44020" y="104731"/>
                    <a:pt x="47583" y="98095"/>
                  </a:cubicBezTo>
                  <a:lnTo>
                    <a:pt x="29089" y="79630"/>
                  </a:lnTo>
                  <a:cubicBezTo>
                    <a:pt x="26681" y="77226"/>
                    <a:pt x="25333" y="73956"/>
                    <a:pt x="25333" y="70590"/>
                  </a:cubicBezTo>
                  <a:cubicBezTo>
                    <a:pt x="25333" y="67224"/>
                    <a:pt x="26681" y="63954"/>
                    <a:pt x="29089" y="61646"/>
                  </a:cubicBezTo>
                  <a:lnTo>
                    <a:pt x="61647" y="29044"/>
                  </a:lnTo>
                  <a:cubicBezTo>
                    <a:pt x="64151" y="26639"/>
                    <a:pt x="67426" y="25389"/>
                    <a:pt x="70701" y="25389"/>
                  </a:cubicBezTo>
                  <a:cubicBezTo>
                    <a:pt x="73976" y="25389"/>
                    <a:pt x="77155" y="26639"/>
                    <a:pt x="79659" y="29140"/>
                  </a:cubicBezTo>
                  <a:lnTo>
                    <a:pt x="98153" y="47509"/>
                  </a:lnTo>
                  <a:cubicBezTo>
                    <a:pt x="104896" y="44047"/>
                    <a:pt x="111927" y="41065"/>
                    <a:pt x="119248" y="38757"/>
                  </a:cubicBezTo>
                  <a:lnTo>
                    <a:pt x="119248" y="12695"/>
                  </a:lnTo>
                  <a:cubicBezTo>
                    <a:pt x="119248" y="5674"/>
                    <a:pt x="125027" y="0"/>
                    <a:pt x="13196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businessmen_126365">
              <a:extLst>
                <a:ext uri="{FF2B5EF4-FFF2-40B4-BE49-F238E27FC236}">
                  <a16:creationId xmlns:a16="http://schemas.microsoft.com/office/drawing/2014/main" id="{5CFC9585-824A-4824-863E-CFE68439BA88}"/>
                </a:ext>
              </a:extLst>
            </p:cNvPr>
            <p:cNvSpPr/>
            <p:nvPr/>
          </p:nvSpPr>
          <p:spPr>
            <a:xfrm>
              <a:off x="8022783" y="1963900"/>
              <a:ext cx="609685" cy="529451"/>
            </a:xfrm>
            <a:custGeom>
              <a:avLst/>
              <a:gdLst>
                <a:gd name="connsiteX0" fmla="*/ 373712 w 606516"/>
                <a:gd name="connsiteY0" fmla="*/ 367646 h 526700"/>
                <a:gd name="connsiteX1" fmla="*/ 406213 w 606516"/>
                <a:gd name="connsiteY1" fmla="*/ 470253 h 526700"/>
                <a:gd name="connsiteX2" fmla="*/ 410671 w 606516"/>
                <a:gd name="connsiteY2" fmla="*/ 484249 h 526700"/>
                <a:gd name="connsiteX3" fmla="*/ 425250 w 606516"/>
                <a:gd name="connsiteY3" fmla="*/ 443095 h 526700"/>
                <a:gd name="connsiteX4" fmla="*/ 434072 w 606516"/>
                <a:gd name="connsiteY4" fmla="*/ 394248 h 526700"/>
                <a:gd name="connsiteX5" fmla="*/ 434165 w 606516"/>
                <a:gd name="connsiteY5" fmla="*/ 394248 h 526700"/>
                <a:gd name="connsiteX6" fmla="*/ 434258 w 606516"/>
                <a:gd name="connsiteY6" fmla="*/ 394248 h 526700"/>
                <a:gd name="connsiteX7" fmla="*/ 434443 w 606516"/>
                <a:gd name="connsiteY7" fmla="*/ 394248 h 526700"/>
                <a:gd name="connsiteX8" fmla="*/ 434536 w 606516"/>
                <a:gd name="connsiteY8" fmla="*/ 394248 h 526700"/>
                <a:gd name="connsiteX9" fmla="*/ 443358 w 606516"/>
                <a:gd name="connsiteY9" fmla="*/ 443095 h 526700"/>
                <a:gd name="connsiteX10" fmla="*/ 457937 w 606516"/>
                <a:gd name="connsiteY10" fmla="*/ 484249 h 526700"/>
                <a:gd name="connsiteX11" fmla="*/ 462395 w 606516"/>
                <a:gd name="connsiteY11" fmla="*/ 470253 h 526700"/>
                <a:gd name="connsiteX12" fmla="*/ 494804 w 606516"/>
                <a:gd name="connsiteY12" fmla="*/ 367646 h 526700"/>
                <a:gd name="connsiteX13" fmla="*/ 562221 w 606516"/>
                <a:gd name="connsiteY13" fmla="*/ 400180 h 526700"/>
                <a:gd name="connsiteX14" fmla="*/ 606516 w 606516"/>
                <a:gd name="connsiteY14" fmla="*/ 526700 h 526700"/>
                <a:gd name="connsiteX15" fmla="*/ 434443 w 606516"/>
                <a:gd name="connsiteY15" fmla="*/ 526700 h 526700"/>
                <a:gd name="connsiteX16" fmla="*/ 434072 w 606516"/>
                <a:gd name="connsiteY16" fmla="*/ 526700 h 526700"/>
                <a:gd name="connsiteX17" fmla="*/ 374362 w 606516"/>
                <a:gd name="connsiteY17" fmla="*/ 526700 h 526700"/>
                <a:gd name="connsiteX18" fmla="*/ 374362 w 606516"/>
                <a:gd name="connsiteY18" fmla="*/ 526329 h 526700"/>
                <a:gd name="connsiteX19" fmla="*/ 374269 w 606516"/>
                <a:gd name="connsiteY19" fmla="*/ 512797 h 526700"/>
                <a:gd name="connsiteX20" fmla="*/ 366840 w 606516"/>
                <a:gd name="connsiteY20" fmla="*/ 430304 h 526700"/>
                <a:gd name="connsiteX21" fmla="*/ 337681 w 606516"/>
                <a:gd name="connsiteY21" fmla="*/ 386925 h 526700"/>
                <a:gd name="connsiteX22" fmla="*/ 373712 w 606516"/>
                <a:gd name="connsiteY22" fmla="*/ 367646 h 526700"/>
                <a:gd name="connsiteX23" fmla="*/ 111694 w 606516"/>
                <a:gd name="connsiteY23" fmla="*/ 367646 h 526700"/>
                <a:gd name="connsiteX24" fmla="*/ 144097 w 606516"/>
                <a:gd name="connsiteY24" fmla="*/ 470253 h 526700"/>
                <a:gd name="connsiteX25" fmla="*/ 148554 w 606516"/>
                <a:gd name="connsiteY25" fmla="*/ 484249 h 526700"/>
                <a:gd name="connsiteX26" fmla="*/ 163130 w 606516"/>
                <a:gd name="connsiteY26" fmla="*/ 443095 h 526700"/>
                <a:gd name="connsiteX27" fmla="*/ 171951 w 606516"/>
                <a:gd name="connsiteY27" fmla="*/ 394248 h 526700"/>
                <a:gd name="connsiteX28" fmla="*/ 172044 w 606516"/>
                <a:gd name="connsiteY28" fmla="*/ 394248 h 526700"/>
                <a:gd name="connsiteX29" fmla="*/ 172229 w 606516"/>
                <a:gd name="connsiteY29" fmla="*/ 394248 h 526700"/>
                <a:gd name="connsiteX30" fmla="*/ 172322 w 606516"/>
                <a:gd name="connsiteY30" fmla="*/ 394248 h 526700"/>
                <a:gd name="connsiteX31" fmla="*/ 172415 w 606516"/>
                <a:gd name="connsiteY31" fmla="*/ 394248 h 526700"/>
                <a:gd name="connsiteX32" fmla="*/ 181235 w 606516"/>
                <a:gd name="connsiteY32" fmla="*/ 443095 h 526700"/>
                <a:gd name="connsiteX33" fmla="*/ 195812 w 606516"/>
                <a:gd name="connsiteY33" fmla="*/ 484249 h 526700"/>
                <a:gd name="connsiteX34" fmla="*/ 200269 w 606516"/>
                <a:gd name="connsiteY34" fmla="*/ 470253 h 526700"/>
                <a:gd name="connsiteX35" fmla="*/ 232766 w 606516"/>
                <a:gd name="connsiteY35" fmla="*/ 367646 h 526700"/>
                <a:gd name="connsiteX36" fmla="*/ 300079 w 606516"/>
                <a:gd name="connsiteY36" fmla="*/ 400180 h 526700"/>
                <a:gd name="connsiteX37" fmla="*/ 344552 w 606516"/>
                <a:gd name="connsiteY37" fmla="*/ 526700 h 526700"/>
                <a:gd name="connsiteX38" fmla="*/ 172415 w 606516"/>
                <a:gd name="connsiteY38" fmla="*/ 526700 h 526700"/>
                <a:gd name="connsiteX39" fmla="*/ 172044 w 606516"/>
                <a:gd name="connsiteY39" fmla="*/ 526700 h 526700"/>
                <a:gd name="connsiteX40" fmla="*/ 0 w 606516"/>
                <a:gd name="connsiteY40" fmla="*/ 526700 h 526700"/>
                <a:gd name="connsiteX41" fmla="*/ 44287 w 606516"/>
                <a:gd name="connsiteY41" fmla="*/ 400180 h 526700"/>
                <a:gd name="connsiteX42" fmla="*/ 111694 w 606516"/>
                <a:gd name="connsiteY42" fmla="*/ 367646 h 526700"/>
                <a:gd name="connsiteX43" fmla="*/ 434075 w 606516"/>
                <a:gd name="connsiteY43" fmla="*/ 153512 h 526700"/>
                <a:gd name="connsiteX44" fmla="*/ 514298 w 606516"/>
                <a:gd name="connsiteY44" fmla="*/ 235556 h 526700"/>
                <a:gd name="connsiteX45" fmla="*/ 434632 w 606516"/>
                <a:gd name="connsiteY45" fmla="*/ 360801 h 526700"/>
                <a:gd name="connsiteX46" fmla="*/ 434168 w 606516"/>
                <a:gd name="connsiteY46" fmla="*/ 360801 h 526700"/>
                <a:gd name="connsiteX47" fmla="*/ 433704 w 606516"/>
                <a:gd name="connsiteY47" fmla="*/ 360801 h 526700"/>
                <a:gd name="connsiteX48" fmla="*/ 354038 w 606516"/>
                <a:gd name="connsiteY48" fmla="*/ 235556 h 526700"/>
                <a:gd name="connsiteX49" fmla="*/ 434075 w 606516"/>
                <a:gd name="connsiteY49" fmla="*/ 153512 h 526700"/>
                <a:gd name="connsiteX50" fmla="*/ 172347 w 606516"/>
                <a:gd name="connsiteY50" fmla="*/ 153512 h 526700"/>
                <a:gd name="connsiteX51" fmla="*/ 252591 w 606516"/>
                <a:gd name="connsiteY51" fmla="*/ 235556 h 526700"/>
                <a:gd name="connsiteX52" fmla="*/ 172718 w 606516"/>
                <a:gd name="connsiteY52" fmla="*/ 360801 h 526700"/>
                <a:gd name="connsiteX53" fmla="*/ 172254 w 606516"/>
                <a:gd name="connsiteY53" fmla="*/ 360801 h 526700"/>
                <a:gd name="connsiteX54" fmla="*/ 171697 w 606516"/>
                <a:gd name="connsiteY54" fmla="*/ 360801 h 526700"/>
                <a:gd name="connsiteX55" fmla="*/ 92103 w 606516"/>
                <a:gd name="connsiteY55" fmla="*/ 235556 h 526700"/>
                <a:gd name="connsiteX56" fmla="*/ 172347 w 606516"/>
                <a:gd name="connsiteY56" fmla="*/ 153512 h 526700"/>
                <a:gd name="connsiteX57" fmla="*/ 354248 w 606516"/>
                <a:gd name="connsiteY57" fmla="*/ 51351 h 526700"/>
                <a:gd name="connsiteX58" fmla="*/ 351276 w 606516"/>
                <a:gd name="connsiteY58" fmla="*/ 51629 h 526700"/>
                <a:gd name="connsiteX59" fmla="*/ 348490 w 606516"/>
                <a:gd name="connsiteY59" fmla="*/ 52463 h 526700"/>
                <a:gd name="connsiteX60" fmla="*/ 339575 w 606516"/>
                <a:gd name="connsiteY60" fmla="*/ 65996 h 526700"/>
                <a:gd name="connsiteX61" fmla="*/ 348490 w 606516"/>
                <a:gd name="connsiteY61" fmla="*/ 79436 h 526700"/>
                <a:gd name="connsiteX62" fmla="*/ 351276 w 606516"/>
                <a:gd name="connsiteY62" fmla="*/ 80270 h 526700"/>
                <a:gd name="connsiteX63" fmla="*/ 354248 w 606516"/>
                <a:gd name="connsiteY63" fmla="*/ 80548 h 526700"/>
                <a:gd name="connsiteX64" fmla="*/ 368828 w 606516"/>
                <a:gd name="connsiteY64" fmla="*/ 65996 h 526700"/>
                <a:gd name="connsiteX65" fmla="*/ 354248 w 606516"/>
                <a:gd name="connsiteY65" fmla="*/ 51351 h 526700"/>
                <a:gd name="connsiteX66" fmla="*/ 309301 w 606516"/>
                <a:gd name="connsiteY66" fmla="*/ 50424 h 526700"/>
                <a:gd name="connsiteX67" fmla="*/ 294628 w 606516"/>
                <a:gd name="connsiteY67" fmla="*/ 64976 h 526700"/>
                <a:gd name="connsiteX68" fmla="*/ 309301 w 606516"/>
                <a:gd name="connsiteY68" fmla="*/ 79529 h 526700"/>
                <a:gd name="connsiteX69" fmla="*/ 323881 w 606516"/>
                <a:gd name="connsiteY69" fmla="*/ 64976 h 526700"/>
                <a:gd name="connsiteX70" fmla="*/ 309301 w 606516"/>
                <a:gd name="connsiteY70" fmla="*/ 50424 h 526700"/>
                <a:gd name="connsiteX71" fmla="*/ 264446 w 606516"/>
                <a:gd name="connsiteY71" fmla="*/ 49497 h 526700"/>
                <a:gd name="connsiteX72" fmla="*/ 257481 w 606516"/>
                <a:gd name="connsiteY72" fmla="*/ 51258 h 526700"/>
                <a:gd name="connsiteX73" fmla="*/ 249959 w 606516"/>
                <a:gd name="connsiteY73" fmla="*/ 62381 h 526700"/>
                <a:gd name="connsiteX74" fmla="*/ 249959 w 606516"/>
                <a:gd name="connsiteY74" fmla="*/ 65810 h 526700"/>
                <a:gd name="connsiteX75" fmla="*/ 257481 w 606516"/>
                <a:gd name="connsiteY75" fmla="*/ 76933 h 526700"/>
                <a:gd name="connsiteX76" fmla="*/ 264446 w 606516"/>
                <a:gd name="connsiteY76" fmla="*/ 78694 h 526700"/>
                <a:gd name="connsiteX77" fmla="*/ 279026 w 606516"/>
                <a:gd name="connsiteY77" fmla="*/ 64142 h 526700"/>
                <a:gd name="connsiteX78" fmla="*/ 264446 w 606516"/>
                <a:gd name="connsiteY78" fmla="*/ 49497 h 526700"/>
                <a:gd name="connsiteX79" fmla="*/ 266768 w 606516"/>
                <a:gd name="connsiteY79" fmla="*/ 0 h 526700"/>
                <a:gd name="connsiteX80" fmla="*/ 352391 w 606516"/>
                <a:gd name="connsiteY80" fmla="*/ 0 h 526700"/>
                <a:gd name="connsiteX81" fmla="*/ 399567 w 606516"/>
                <a:gd name="connsiteY81" fmla="*/ 47087 h 526700"/>
                <a:gd name="connsiteX82" fmla="*/ 399567 w 606516"/>
                <a:gd name="connsiteY82" fmla="*/ 81661 h 526700"/>
                <a:gd name="connsiteX83" fmla="*/ 352391 w 606516"/>
                <a:gd name="connsiteY83" fmla="*/ 128747 h 526700"/>
                <a:gd name="connsiteX84" fmla="*/ 266768 w 606516"/>
                <a:gd name="connsiteY84" fmla="*/ 128747 h 526700"/>
                <a:gd name="connsiteX85" fmla="*/ 244758 w 606516"/>
                <a:gd name="connsiteY85" fmla="*/ 123279 h 526700"/>
                <a:gd name="connsiteX86" fmla="*/ 209933 w 606516"/>
                <a:gd name="connsiteY86" fmla="*/ 131250 h 526700"/>
                <a:gd name="connsiteX87" fmla="*/ 209097 w 606516"/>
                <a:gd name="connsiteY87" fmla="*/ 125132 h 526700"/>
                <a:gd name="connsiteX88" fmla="*/ 226278 w 606516"/>
                <a:gd name="connsiteY88" fmla="*/ 105667 h 526700"/>
                <a:gd name="connsiteX89" fmla="*/ 219591 w 606516"/>
                <a:gd name="connsiteY89" fmla="*/ 81661 h 526700"/>
                <a:gd name="connsiteX90" fmla="*/ 219591 w 606516"/>
                <a:gd name="connsiteY90" fmla="*/ 47087 h 526700"/>
                <a:gd name="connsiteX91" fmla="*/ 266768 w 606516"/>
                <a:gd name="connsiteY91" fmla="*/ 0 h 52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06516" h="526700">
                  <a:moveTo>
                    <a:pt x="373712" y="367646"/>
                  </a:moveTo>
                  <a:lnTo>
                    <a:pt x="406213" y="470253"/>
                  </a:lnTo>
                  <a:lnTo>
                    <a:pt x="410671" y="484249"/>
                  </a:lnTo>
                  <a:lnTo>
                    <a:pt x="425250" y="443095"/>
                  </a:lnTo>
                  <a:cubicBezTo>
                    <a:pt x="391820" y="396472"/>
                    <a:pt x="427850" y="394248"/>
                    <a:pt x="434072" y="394248"/>
                  </a:cubicBezTo>
                  <a:lnTo>
                    <a:pt x="434165" y="394248"/>
                  </a:lnTo>
                  <a:lnTo>
                    <a:pt x="434258" y="394248"/>
                  </a:lnTo>
                  <a:lnTo>
                    <a:pt x="434443" y="394248"/>
                  </a:lnTo>
                  <a:lnTo>
                    <a:pt x="434536" y="394248"/>
                  </a:lnTo>
                  <a:cubicBezTo>
                    <a:pt x="440851" y="394248"/>
                    <a:pt x="476788" y="396472"/>
                    <a:pt x="443358" y="443095"/>
                  </a:cubicBezTo>
                  <a:lnTo>
                    <a:pt x="457937" y="484249"/>
                  </a:lnTo>
                  <a:lnTo>
                    <a:pt x="462395" y="470253"/>
                  </a:lnTo>
                  <a:lnTo>
                    <a:pt x="494804" y="367646"/>
                  </a:lnTo>
                  <a:cubicBezTo>
                    <a:pt x="494804" y="367646"/>
                    <a:pt x="520062" y="384145"/>
                    <a:pt x="562221" y="400180"/>
                  </a:cubicBezTo>
                  <a:cubicBezTo>
                    <a:pt x="608652" y="417142"/>
                    <a:pt x="605681" y="455144"/>
                    <a:pt x="606516" y="526700"/>
                  </a:cubicBezTo>
                  <a:lnTo>
                    <a:pt x="434443" y="526700"/>
                  </a:lnTo>
                  <a:lnTo>
                    <a:pt x="434072" y="526700"/>
                  </a:lnTo>
                  <a:lnTo>
                    <a:pt x="374362" y="526700"/>
                  </a:lnTo>
                  <a:lnTo>
                    <a:pt x="374362" y="526329"/>
                  </a:lnTo>
                  <a:cubicBezTo>
                    <a:pt x="374362" y="521695"/>
                    <a:pt x="374269" y="517060"/>
                    <a:pt x="374269" y="512797"/>
                  </a:cubicBezTo>
                  <a:cubicBezTo>
                    <a:pt x="373897" y="479243"/>
                    <a:pt x="373619" y="452827"/>
                    <a:pt x="366840" y="430304"/>
                  </a:cubicBezTo>
                  <a:cubicBezTo>
                    <a:pt x="361268" y="412044"/>
                    <a:pt x="351703" y="397677"/>
                    <a:pt x="337681" y="386925"/>
                  </a:cubicBezTo>
                  <a:cubicBezTo>
                    <a:pt x="360711" y="376173"/>
                    <a:pt x="373712" y="367646"/>
                    <a:pt x="373712" y="367646"/>
                  </a:cubicBezTo>
                  <a:close/>
                  <a:moveTo>
                    <a:pt x="111694" y="367646"/>
                  </a:moveTo>
                  <a:lnTo>
                    <a:pt x="144097" y="470253"/>
                  </a:lnTo>
                  <a:lnTo>
                    <a:pt x="148554" y="484249"/>
                  </a:lnTo>
                  <a:lnTo>
                    <a:pt x="163130" y="443095"/>
                  </a:lnTo>
                  <a:cubicBezTo>
                    <a:pt x="129706" y="396472"/>
                    <a:pt x="165730" y="394248"/>
                    <a:pt x="171951" y="394248"/>
                  </a:cubicBezTo>
                  <a:lnTo>
                    <a:pt x="172044" y="394248"/>
                  </a:lnTo>
                  <a:lnTo>
                    <a:pt x="172229" y="394248"/>
                  </a:lnTo>
                  <a:lnTo>
                    <a:pt x="172322" y="394248"/>
                  </a:lnTo>
                  <a:lnTo>
                    <a:pt x="172415" y="394248"/>
                  </a:lnTo>
                  <a:cubicBezTo>
                    <a:pt x="178729" y="394248"/>
                    <a:pt x="214661" y="396472"/>
                    <a:pt x="181235" y="443095"/>
                  </a:cubicBezTo>
                  <a:lnTo>
                    <a:pt x="195812" y="484249"/>
                  </a:lnTo>
                  <a:lnTo>
                    <a:pt x="200269" y="470253"/>
                  </a:lnTo>
                  <a:lnTo>
                    <a:pt x="232766" y="367646"/>
                  </a:lnTo>
                  <a:cubicBezTo>
                    <a:pt x="232766" y="367646"/>
                    <a:pt x="258020" y="384145"/>
                    <a:pt x="300079" y="400180"/>
                  </a:cubicBezTo>
                  <a:cubicBezTo>
                    <a:pt x="346502" y="417142"/>
                    <a:pt x="343624" y="455144"/>
                    <a:pt x="344552" y="526700"/>
                  </a:cubicBezTo>
                  <a:lnTo>
                    <a:pt x="172415" y="526700"/>
                  </a:lnTo>
                  <a:lnTo>
                    <a:pt x="172044" y="526700"/>
                  </a:lnTo>
                  <a:lnTo>
                    <a:pt x="0" y="526700"/>
                  </a:lnTo>
                  <a:cubicBezTo>
                    <a:pt x="1021" y="455144"/>
                    <a:pt x="-1950" y="417142"/>
                    <a:pt x="44287" y="400180"/>
                  </a:cubicBezTo>
                  <a:cubicBezTo>
                    <a:pt x="86439" y="384145"/>
                    <a:pt x="111694" y="367646"/>
                    <a:pt x="111694" y="367646"/>
                  </a:cubicBezTo>
                  <a:close/>
                  <a:moveTo>
                    <a:pt x="434075" y="153512"/>
                  </a:moveTo>
                  <a:cubicBezTo>
                    <a:pt x="440853" y="153234"/>
                    <a:pt x="510398" y="152492"/>
                    <a:pt x="514298" y="235556"/>
                  </a:cubicBezTo>
                  <a:cubicBezTo>
                    <a:pt x="514298" y="235556"/>
                    <a:pt x="527854" y="359781"/>
                    <a:pt x="434632" y="360801"/>
                  </a:cubicBezTo>
                  <a:lnTo>
                    <a:pt x="434168" y="360801"/>
                  </a:lnTo>
                  <a:lnTo>
                    <a:pt x="433704" y="360801"/>
                  </a:lnTo>
                  <a:cubicBezTo>
                    <a:pt x="340574" y="359781"/>
                    <a:pt x="354038" y="235556"/>
                    <a:pt x="354038" y="235556"/>
                  </a:cubicBezTo>
                  <a:cubicBezTo>
                    <a:pt x="357937" y="152492"/>
                    <a:pt x="427483" y="153234"/>
                    <a:pt x="434075" y="153512"/>
                  </a:cubicBezTo>
                  <a:close/>
                  <a:moveTo>
                    <a:pt x="172347" y="153512"/>
                  </a:moveTo>
                  <a:cubicBezTo>
                    <a:pt x="179127" y="153234"/>
                    <a:pt x="248783" y="152492"/>
                    <a:pt x="252591" y="235556"/>
                  </a:cubicBezTo>
                  <a:cubicBezTo>
                    <a:pt x="252591" y="235556"/>
                    <a:pt x="266058" y="359781"/>
                    <a:pt x="172718" y="360801"/>
                  </a:cubicBezTo>
                  <a:lnTo>
                    <a:pt x="172254" y="360801"/>
                  </a:lnTo>
                  <a:lnTo>
                    <a:pt x="171697" y="360801"/>
                  </a:lnTo>
                  <a:cubicBezTo>
                    <a:pt x="78636" y="359781"/>
                    <a:pt x="92103" y="235556"/>
                    <a:pt x="92103" y="235556"/>
                  </a:cubicBezTo>
                  <a:cubicBezTo>
                    <a:pt x="95911" y="152492"/>
                    <a:pt x="165567" y="153234"/>
                    <a:pt x="172347" y="153512"/>
                  </a:cubicBezTo>
                  <a:close/>
                  <a:moveTo>
                    <a:pt x="354248" y="51351"/>
                  </a:moveTo>
                  <a:cubicBezTo>
                    <a:pt x="353227" y="51351"/>
                    <a:pt x="352205" y="51351"/>
                    <a:pt x="351276" y="51629"/>
                  </a:cubicBezTo>
                  <a:cubicBezTo>
                    <a:pt x="350255" y="51907"/>
                    <a:pt x="349419" y="52092"/>
                    <a:pt x="348490" y="52463"/>
                  </a:cubicBezTo>
                  <a:cubicBezTo>
                    <a:pt x="343290" y="54688"/>
                    <a:pt x="339575" y="59878"/>
                    <a:pt x="339575" y="65996"/>
                  </a:cubicBezTo>
                  <a:cubicBezTo>
                    <a:pt x="339575" y="72021"/>
                    <a:pt x="343290" y="77211"/>
                    <a:pt x="348490" y="79436"/>
                  </a:cubicBezTo>
                  <a:cubicBezTo>
                    <a:pt x="349419" y="79807"/>
                    <a:pt x="350255" y="80085"/>
                    <a:pt x="351276" y="80270"/>
                  </a:cubicBezTo>
                  <a:cubicBezTo>
                    <a:pt x="352205" y="80456"/>
                    <a:pt x="353227" y="80548"/>
                    <a:pt x="354248" y="80548"/>
                  </a:cubicBezTo>
                  <a:cubicBezTo>
                    <a:pt x="362235" y="80548"/>
                    <a:pt x="368828" y="73967"/>
                    <a:pt x="368828" y="65996"/>
                  </a:cubicBezTo>
                  <a:cubicBezTo>
                    <a:pt x="368828" y="57932"/>
                    <a:pt x="362235" y="51351"/>
                    <a:pt x="354248" y="51351"/>
                  </a:cubicBezTo>
                  <a:close/>
                  <a:moveTo>
                    <a:pt x="309301" y="50424"/>
                  </a:moveTo>
                  <a:cubicBezTo>
                    <a:pt x="301221" y="50424"/>
                    <a:pt x="294813" y="56912"/>
                    <a:pt x="294628" y="64976"/>
                  </a:cubicBezTo>
                  <a:cubicBezTo>
                    <a:pt x="294628" y="73040"/>
                    <a:pt x="301221" y="79529"/>
                    <a:pt x="309301" y="79529"/>
                  </a:cubicBezTo>
                  <a:cubicBezTo>
                    <a:pt x="317287" y="79529"/>
                    <a:pt x="323881" y="73040"/>
                    <a:pt x="323881" y="64976"/>
                  </a:cubicBezTo>
                  <a:cubicBezTo>
                    <a:pt x="323881" y="56912"/>
                    <a:pt x="317287" y="50424"/>
                    <a:pt x="309301" y="50424"/>
                  </a:cubicBezTo>
                  <a:close/>
                  <a:moveTo>
                    <a:pt x="264446" y="49497"/>
                  </a:moveTo>
                  <a:cubicBezTo>
                    <a:pt x="261938" y="49497"/>
                    <a:pt x="259617" y="50146"/>
                    <a:pt x="257481" y="51258"/>
                  </a:cubicBezTo>
                  <a:cubicBezTo>
                    <a:pt x="253395" y="53483"/>
                    <a:pt x="250609" y="57561"/>
                    <a:pt x="249959" y="62381"/>
                  </a:cubicBezTo>
                  <a:lnTo>
                    <a:pt x="249959" y="65810"/>
                  </a:lnTo>
                  <a:cubicBezTo>
                    <a:pt x="250609" y="70630"/>
                    <a:pt x="253395" y="74709"/>
                    <a:pt x="257481" y="76933"/>
                  </a:cubicBezTo>
                  <a:cubicBezTo>
                    <a:pt x="259617" y="78046"/>
                    <a:pt x="261938" y="78694"/>
                    <a:pt x="264446" y="78694"/>
                  </a:cubicBezTo>
                  <a:cubicBezTo>
                    <a:pt x="272525" y="78694"/>
                    <a:pt x="279026" y="72113"/>
                    <a:pt x="279026" y="64142"/>
                  </a:cubicBezTo>
                  <a:cubicBezTo>
                    <a:pt x="279026" y="56078"/>
                    <a:pt x="272525" y="49497"/>
                    <a:pt x="264446" y="49497"/>
                  </a:cubicBezTo>
                  <a:close/>
                  <a:moveTo>
                    <a:pt x="266768" y="0"/>
                  </a:moveTo>
                  <a:lnTo>
                    <a:pt x="352391" y="0"/>
                  </a:lnTo>
                  <a:cubicBezTo>
                    <a:pt x="378394" y="0"/>
                    <a:pt x="399567" y="21226"/>
                    <a:pt x="399567" y="47087"/>
                  </a:cubicBezTo>
                  <a:lnTo>
                    <a:pt x="399567" y="81661"/>
                  </a:lnTo>
                  <a:cubicBezTo>
                    <a:pt x="399567" y="107614"/>
                    <a:pt x="378208" y="128747"/>
                    <a:pt x="352391" y="128747"/>
                  </a:cubicBezTo>
                  <a:lnTo>
                    <a:pt x="266768" y="128747"/>
                  </a:lnTo>
                  <a:cubicBezTo>
                    <a:pt x="258781" y="128747"/>
                    <a:pt x="251352" y="126801"/>
                    <a:pt x="244758" y="123279"/>
                  </a:cubicBezTo>
                  <a:cubicBezTo>
                    <a:pt x="232407" y="132362"/>
                    <a:pt x="219127" y="132733"/>
                    <a:pt x="209933" y="131250"/>
                  </a:cubicBezTo>
                  <a:cubicBezTo>
                    <a:pt x="206868" y="130694"/>
                    <a:pt x="206218" y="126523"/>
                    <a:pt x="209097" y="125132"/>
                  </a:cubicBezTo>
                  <a:cubicBezTo>
                    <a:pt x="217734" y="120869"/>
                    <a:pt x="223213" y="112434"/>
                    <a:pt x="226278" y="105667"/>
                  </a:cubicBezTo>
                  <a:cubicBezTo>
                    <a:pt x="222098" y="98623"/>
                    <a:pt x="219591" y="90466"/>
                    <a:pt x="219591" y="81661"/>
                  </a:cubicBezTo>
                  <a:lnTo>
                    <a:pt x="219591" y="47087"/>
                  </a:lnTo>
                  <a:cubicBezTo>
                    <a:pt x="219591" y="21134"/>
                    <a:pt x="240950" y="0"/>
                    <a:pt x="26676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组合 9">
            <a:extLst>
              <a:ext uri="{FF2B5EF4-FFF2-40B4-BE49-F238E27FC236}">
                <a16:creationId xmlns:a16="http://schemas.microsoft.com/office/drawing/2014/main" id="{7E822573-3308-4CCB-8858-C9806D18FCF8}"/>
              </a:ext>
            </a:extLst>
          </p:cNvPr>
          <p:cNvGrpSpPr/>
          <p:nvPr/>
        </p:nvGrpSpPr>
        <p:grpSpPr>
          <a:xfrm>
            <a:off x="2132796" y="2838347"/>
            <a:ext cx="7926409" cy="608835"/>
            <a:chOff x="1935435" y="3072890"/>
            <a:chExt cx="7926409" cy="608835"/>
          </a:xfrm>
          <a:solidFill>
            <a:schemeClr val="tx1"/>
          </a:solidFill>
        </p:grpSpPr>
        <p:sp>
          <p:nvSpPr>
            <p:cNvPr id="11" name="crowd-of-users_33887">
              <a:extLst>
                <a:ext uri="{FF2B5EF4-FFF2-40B4-BE49-F238E27FC236}">
                  <a16:creationId xmlns:a16="http://schemas.microsoft.com/office/drawing/2014/main" id="{13FE8F40-C714-41D9-9CBE-48781A8EC438}"/>
                </a:ext>
              </a:extLst>
            </p:cNvPr>
            <p:cNvSpPr/>
            <p:nvPr/>
          </p:nvSpPr>
          <p:spPr>
            <a:xfrm>
              <a:off x="4374343" y="3072890"/>
              <a:ext cx="609685" cy="466203"/>
            </a:xfrm>
            <a:custGeom>
              <a:avLst/>
              <a:gdLst>
                <a:gd name="connsiteX0" fmla="*/ 279380 w 602133"/>
                <a:gd name="connsiteY0" fmla="*/ 303917 h 460429"/>
                <a:gd name="connsiteX1" fmla="*/ 329638 w 602133"/>
                <a:gd name="connsiteY1" fmla="*/ 303917 h 460429"/>
                <a:gd name="connsiteX2" fmla="*/ 405716 w 602133"/>
                <a:gd name="connsiteY2" fmla="*/ 379871 h 460429"/>
                <a:gd name="connsiteX3" fmla="*/ 405716 w 602133"/>
                <a:gd name="connsiteY3" fmla="*/ 441555 h 460429"/>
                <a:gd name="connsiteX4" fmla="*/ 405255 w 602133"/>
                <a:gd name="connsiteY4" fmla="*/ 441555 h 460429"/>
                <a:gd name="connsiteX5" fmla="*/ 401566 w 602133"/>
                <a:gd name="connsiteY5" fmla="*/ 443857 h 460429"/>
                <a:gd name="connsiteX6" fmla="*/ 311195 w 602133"/>
                <a:gd name="connsiteY6" fmla="*/ 460429 h 460429"/>
                <a:gd name="connsiteX7" fmla="*/ 207452 w 602133"/>
                <a:gd name="connsiteY7" fmla="*/ 443857 h 460429"/>
                <a:gd name="connsiteX8" fmla="*/ 203302 w 602133"/>
                <a:gd name="connsiteY8" fmla="*/ 442476 h 460429"/>
                <a:gd name="connsiteX9" fmla="*/ 203302 w 602133"/>
                <a:gd name="connsiteY9" fmla="*/ 441555 h 460429"/>
                <a:gd name="connsiteX10" fmla="*/ 203302 w 602133"/>
                <a:gd name="connsiteY10" fmla="*/ 379871 h 460429"/>
                <a:gd name="connsiteX11" fmla="*/ 279380 w 602133"/>
                <a:gd name="connsiteY11" fmla="*/ 303917 h 460429"/>
                <a:gd name="connsiteX12" fmla="*/ 378044 w 602133"/>
                <a:gd name="connsiteY12" fmla="*/ 242690 h 460429"/>
                <a:gd name="connsiteX13" fmla="*/ 428312 w 602133"/>
                <a:gd name="connsiteY13" fmla="*/ 242690 h 460429"/>
                <a:gd name="connsiteX14" fmla="*/ 504406 w 602133"/>
                <a:gd name="connsiteY14" fmla="*/ 318644 h 460429"/>
                <a:gd name="connsiteX15" fmla="*/ 504406 w 602133"/>
                <a:gd name="connsiteY15" fmla="*/ 380329 h 460429"/>
                <a:gd name="connsiteX16" fmla="*/ 503945 w 602133"/>
                <a:gd name="connsiteY16" fmla="*/ 380329 h 460429"/>
                <a:gd name="connsiteX17" fmla="*/ 499794 w 602133"/>
                <a:gd name="connsiteY17" fmla="*/ 382630 h 460429"/>
                <a:gd name="connsiteX18" fmla="*/ 420011 w 602133"/>
                <a:gd name="connsiteY18" fmla="*/ 399202 h 460429"/>
                <a:gd name="connsiteX19" fmla="*/ 420011 w 602133"/>
                <a:gd name="connsiteY19" fmla="*/ 380329 h 460429"/>
                <a:gd name="connsiteX20" fmla="*/ 355446 w 602133"/>
                <a:gd name="connsiteY20" fmla="*/ 293787 h 460429"/>
                <a:gd name="connsiteX21" fmla="*/ 378044 w 602133"/>
                <a:gd name="connsiteY21" fmla="*/ 242690 h 460429"/>
                <a:gd name="connsiteX22" fmla="*/ 175210 w 602133"/>
                <a:gd name="connsiteY22" fmla="*/ 242690 h 460429"/>
                <a:gd name="connsiteX23" fmla="*/ 225454 w 602133"/>
                <a:gd name="connsiteY23" fmla="*/ 242690 h 460429"/>
                <a:gd name="connsiteX24" fmla="*/ 230986 w 602133"/>
                <a:gd name="connsiteY24" fmla="*/ 243150 h 460429"/>
                <a:gd name="connsiteX25" fmla="*/ 253573 w 602133"/>
                <a:gd name="connsiteY25" fmla="*/ 293792 h 460429"/>
                <a:gd name="connsiteX26" fmla="*/ 189038 w 602133"/>
                <a:gd name="connsiteY26" fmla="*/ 380343 h 460429"/>
                <a:gd name="connsiteX27" fmla="*/ 189038 w 602133"/>
                <a:gd name="connsiteY27" fmla="*/ 398758 h 460429"/>
                <a:gd name="connsiteX28" fmla="*/ 103300 w 602133"/>
                <a:gd name="connsiteY28" fmla="*/ 382645 h 460429"/>
                <a:gd name="connsiteX29" fmla="*/ 99151 w 602133"/>
                <a:gd name="connsiteY29" fmla="*/ 381264 h 460429"/>
                <a:gd name="connsiteX30" fmla="*/ 98690 w 602133"/>
                <a:gd name="connsiteY30" fmla="*/ 380343 h 460429"/>
                <a:gd name="connsiteX31" fmla="*/ 98690 w 602133"/>
                <a:gd name="connsiteY31" fmla="*/ 318652 h 460429"/>
                <a:gd name="connsiteX32" fmla="*/ 175210 w 602133"/>
                <a:gd name="connsiteY32" fmla="*/ 242690 h 460429"/>
                <a:gd name="connsiteX33" fmla="*/ 76056 w 602133"/>
                <a:gd name="connsiteY33" fmla="*/ 185090 h 460429"/>
                <a:gd name="connsiteX34" fmla="*/ 126300 w 602133"/>
                <a:gd name="connsiteY34" fmla="*/ 185090 h 460429"/>
                <a:gd name="connsiteX35" fmla="*/ 148886 w 602133"/>
                <a:gd name="connsiteY35" fmla="*/ 235732 h 460429"/>
                <a:gd name="connsiteX36" fmla="*/ 84353 w 602133"/>
                <a:gd name="connsiteY36" fmla="*/ 322283 h 460429"/>
                <a:gd name="connsiteX37" fmla="*/ 84353 w 602133"/>
                <a:gd name="connsiteY37" fmla="*/ 341158 h 460429"/>
                <a:gd name="connsiteX38" fmla="*/ 4609 w 602133"/>
                <a:gd name="connsiteY38" fmla="*/ 324584 h 460429"/>
                <a:gd name="connsiteX39" fmla="*/ 461 w 602133"/>
                <a:gd name="connsiteY39" fmla="*/ 322743 h 460429"/>
                <a:gd name="connsiteX40" fmla="*/ 0 w 602133"/>
                <a:gd name="connsiteY40" fmla="*/ 322743 h 460429"/>
                <a:gd name="connsiteX41" fmla="*/ 0 w 602133"/>
                <a:gd name="connsiteY41" fmla="*/ 261052 h 460429"/>
                <a:gd name="connsiteX42" fmla="*/ 76056 w 602133"/>
                <a:gd name="connsiteY42" fmla="*/ 185090 h 460429"/>
                <a:gd name="connsiteX43" fmla="*/ 476280 w 602133"/>
                <a:gd name="connsiteY43" fmla="*/ 183239 h 460429"/>
                <a:gd name="connsiteX44" fmla="*/ 526068 w 602133"/>
                <a:gd name="connsiteY44" fmla="*/ 183239 h 460429"/>
                <a:gd name="connsiteX45" fmla="*/ 602133 w 602133"/>
                <a:gd name="connsiteY45" fmla="*/ 259201 h 460429"/>
                <a:gd name="connsiteX46" fmla="*/ 602133 w 602133"/>
                <a:gd name="connsiteY46" fmla="*/ 320432 h 460429"/>
                <a:gd name="connsiteX47" fmla="*/ 601672 w 602133"/>
                <a:gd name="connsiteY47" fmla="*/ 320432 h 460429"/>
                <a:gd name="connsiteX48" fmla="*/ 597984 w 602133"/>
                <a:gd name="connsiteY48" fmla="*/ 322733 h 460429"/>
                <a:gd name="connsiteX49" fmla="*/ 518231 w 602133"/>
                <a:gd name="connsiteY49" fmla="*/ 339307 h 460429"/>
                <a:gd name="connsiteX50" fmla="*/ 518231 w 602133"/>
                <a:gd name="connsiteY50" fmla="*/ 320432 h 460429"/>
                <a:gd name="connsiteX51" fmla="*/ 453691 w 602133"/>
                <a:gd name="connsiteY51" fmla="*/ 233881 h 460429"/>
                <a:gd name="connsiteX52" fmla="*/ 476280 w 602133"/>
                <a:gd name="connsiteY52" fmla="*/ 183239 h 460429"/>
                <a:gd name="connsiteX53" fmla="*/ 304510 w 602133"/>
                <a:gd name="connsiteY53" fmla="*/ 181462 h 460429"/>
                <a:gd name="connsiteX54" fmla="*/ 363739 w 602133"/>
                <a:gd name="connsiteY54" fmla="*/ 240839 h 460429"/>
                <a:gd name="connsiteX55" fmla="*/ 304510 w 602133"/>
                <a:gd name="connsiteY55" fmla="*/ 300216 h 460429"/>
                <a:gd name="connsiteX56" fmla="*/ 245281 w 602133"/>
                <a:gd name="connsiteY56" fmla="*/ 240839 h 460429"/>
                <a:gd name="connsiteX57" fmla="*/ 304510 w 602133"/>
                <a:gd name="connsiteY57" fmla="*/ 181462 h 460429"/>
                <a:gd name="connsiteX58" fmla="*/ 274338 w 602133"/>
                <a:gd name="connsiteY58" fmla="*/ 133116 h 460429"/>
                <a:gd name="connsiteX59" fmla="*/ 328757 w 602133"/>
                <a:gd name="connsiteY59" fmla="*/ 133116 h 460429"/>
                <a:gd name="connsiteX60" fmla="*/ 345821 w 602133"/>
                <a:gd name="connsiteY60" fmla="*/ 134957 h 460429"/>
                <a:gd name="connsiteX61" fmla="*/ 332447 w 602133"/>
                <a:gd name="connsiteY61" fmla="*/ 172703 h 460429"/>
                <a:gd name="connsiteX62" fmla="*/ 304776 w 602133"/>
                <a:gd name="connsiteY62" fmla="*/ 166719 h 460429"/>
                <a:gd name="connsiteX63" fmla="*/ 270648 w 602133"/>
                <a:gd name="connsiteY63" fmla="*/ 175465 h 460429"/>
                <a:gd name="connsiteX64" fmla="*/ 257274 w 602133"/>
                <a:gd name="connsiteY64" fmla="*/ 134957 h 460429"/>
                <a:gd name="connsiteX65" fmla="*/ 274338 w 602133"/>
                <a:gd name="connsiteY65" fmla="*/ 133116 h 460429"/>
                <a:gd name="connsiteX66" fmla="*/ 402940 w 602133"/>
                <a:gd name="connsiteY66" fmla="*/ 120160 h 460429"/>
                <a:gd name="connsiteX67" fmla="*/ 462427 w 602133"/>
                <a:gd name="connsiteY67" fmla="*/ 179582 h 460429"/>
                <a:gd name="connsiteX68" fmla="*/ 402940 w 602133"/>
                <a:gd name="connsiteY68" fmla="*/ 238543 h 460429"/>
                <a:gd name="connsiteX69" fmla="*/ 377577 w 602133"/>
                <a:gd name="connsiteY69" fmla="*/ 233015 h 460429"/>
                <a:gd name="connsiteX70" fmla="*/ 343452 w 602133"/>
                <a:gd name="connsiteY70" fmla="*/ 178661 h 460429"/>
                <a:gd name="connsiteX71" fmla="*/ 402940 w 602133"/>
                <a:gd name="connsiteY71" fmla="*/ 120160 h 460429"/>
                <a:gd name="connsiteX72" fmla="*/ 200081 w 602133"/>
                <a:gd name="connsiteY72" fmla="*/ 120160 h 460429"/>
                <a:gd name="connsiteX73" fmla="*/ 259569 w 602133"/>
                <a:gd name="connsiteY73" fmla="*/ 179582 h 460429"/>
                <a:gd name="connsiteX74" fmla="*/ 259569 w 602133"/>
                <a:gd name="connsiteY74" fmla="*/ 182806 h 460429"/>
                <a:gd name="connsiteX75" fmla="*/ 231900 w 602133"/>
                <a:gd name="connsiteY75" fmla="*/ 229791 h 460429"/>
                <a:gd name="connsiteX76" fmla="*/ 200081 w 602133"/>
                <a:gd name="connsiteY76" fmla="*/ 238543 h 460429"/>
                <a:gd name="connsiteX77" fmla="*/ 140594 w 602133"/>
                <a:gd name="connsiteY77" fmla="*/ 179582 h 460429"/>
                <a:gd name="connsiteX78" fmla="*/ 200081 w 602133"/>
                <a:gd name="connsiteY78" fmla="*/ 120160 h 460429"/>
                <a:gd name="connsiteX79" fmla="*/ 101428 w 602133"/>
                <a:gd name="connsiteY79" fmla="*/ 62190 h 460429"/>
                <a:gd name="connsiteX80" fmla="*/ 160879 w 602133"/>
                <a:gd name="connsiteY80" fmla="*/ 120646 h 460429"/>
                <a:gd name="connsiteX81" fmla="*/ 126315 w 602133"/>
                <a:gd name="connsiteY81" fmla="*/ 175421 h 460429"/>
                <a:gd name="connsiteX82" fmla="*/ 101428 w 602133"/>
                <a:gd name="connsiteY82" fmla="*/ 180944 h 460429"/>
                <a:gd name="connsiteX83" fmla="*/ 41978 w 602133"/>
                <a:gd name="connsiteY83" fmla="*/ 121567 h 460429"/>
                <a:gd name="connsiteX84" fmla="*/ 101428 w 602133"/>
                <a:gd name="connsiteY84" fmla="*/ 62190 h 460429"/>
                <a:gd name="connsiteX85" fmla="*/ 500695 w 602133"/>
                <a:gd name="connsiteY85" fmla="*/ 60339 h 460429"/>
                <a:gd name="connsiteX86" fmla="*/ 560154 w 602133"/>
                <a:gd name="connsiteY86" fmla="*/ 119716 h 460429"/>
                <a:gd name="connsiteX87" fmla="*/ 500695 w 602133"/>
                <a:gd name="connsiteY87" fmla="*/ 179093 h 460429"/>
                <a:gd name="connsiteX88" fmla="*/ 475805 w 602133"/>
                <a:gd name="connsiteY88" fmla="*/ 173570 h 460429"/>
                <a:gd name="connsiteX89" fmla="*/ 441697 w 602133"/>
                <a:gd name="connsiteY89" fmla="*/ 118795 h 460429"/>
                <a:gd name="connsiteX90" fmla="*/ 500695 w 602133"/>
                <a:gd name="connsiteY90" fmla="*/ 60339 h 460429"/>
                <a:gd name="connsiteX91" fmla="*/ 413085 w 602133"/>
                <a:gd name="connsiteY91" fmla="*/ 16140 h 460429"/>
                <a:gd name="connsiteX92" fmla="*/ 468869 w 602133"/>
                <a:gd name="connsiteY92" fmla="*/ 55274 h 460429"/>
                <a:gd name="connsiteX93" fmla="*/ 429221 w 602133"/>
                <a:gd name="connsiteY93" fmla="*/ 112824 h 460429"/>
                <a:gd name="connsiteX94" fmla="*/ 402020 w 602133"/>
                <a:gd name="connsiteY94" fmla="*/ 107760 h 460429"/>
                <a:gd name="connsiteX95" fmla="*/ 370670 w 602133"/>
                <a:gd name="connsiteY95" fmla="*/ 115126 h 460429"/>
                <a:gd name="connsiteX96" fmla="*/ 363294 w 602133"/>
                <a:gd name="connsiteY96" fmla="*/ 105918 h 460429"/>
                <a:gd name="connsiteX97" fmla="*/ 376664 w 602133"/>
                <a:gd name="connsiteY97" fmla="*/ 63561 h 460429"/>
                <a:gd name="connsiteX98" fmla="*/ 370670 w 602133"/>
                <a:gd name="connsiteY98" fmla="*/ 34556 h 460429"/>
                <a:gd name="connsiteX99" fmla="*/ 413085 w 602133"/>
                <a:gd name="connsiteY99" fmla="*/ 16140 h 460429"/>
                <a:gd name="connsiteX100" fmla="*/ 192697 w 602133"/>
                <a:gd name="connsiteY100" fmla="*/ 16140 h 460429"/>
                <a:gd name="connsiteX101" fmla="*/ 231875 w 602133"/>
                <a:gd name="connsiteY101" fmla="*/ 31337 h 460429"/>
                <a:gd name="connsiteX102" fmla="*/ 224501 w 602133"/>
                <a:gd name="connsiteY102" fmla="*/ 63573 h 460429"/>
                <a:gd name="connsiteX103" fmla="*/ 240172 w 602133"/>
                <a:gd name="connsiteY103" fmla="*/ 109165 h 460429"/>
                <a:gd name="connsiteX104" fmla="*/ 233719 w 602133"/>
                <a:gd name="connsiteY104" fmla="*/ 116533 h 460429"/>
                <a:gd name="connsiteX105" fmla="*/ 199150 w 602133"/>
                <a:gd name="connsiteY105" fmla="*/ 107783 h 460429"/>
                <a:gd name="connsiteX106" fmla="*/ 171034 w 602133"/>
                <a:gd name="connsiteY106" fmla="*/ 114230 h 460429"/>
                <a:gd name="connsiteX107" fmla="*/ 136004 w 602133"/>
                <a:gd name="connsiteY107" fmla="*/ 59429 h 460429"/>
                <a:gd name="connsiteX108" fmla="*/ 192697 w 602133"/>
                <a:gd name="connsiteY108" fmla="*/ 16140 h 460429"/>
                <a:gd name="connsiteX109" fmla="*/ 301511 w 602133"/>
                <a:gd name="connsiteY109" fmla="*/ 0 h 460429"/>
                <a:gd name="connsiteX110" fmla="*/ 366033 w 602133"/>
                <a:gd name="connsiteY110" fmla="*/ 64485 h 460429"/>
                <a:gd name="connsiteX111" fmla="*/ 301511 w 602133"/>
                <a:gd name="connsiteY111" fmla="*/ 128970 h 460429"/>
                <a:gd name="connsiteX112" fmla="*/ 236989 w 602133"/>
                <a:gd name="connsiteY112" fmla="*/ 64485 h 460429"/>
                <a:gd name="connsiteX113" fmla="*/ 301511 w 602133"/>
                <a:gd name="connsiteY113" fmla="*/ 0 h 46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02133" h="460429">
                  <a:moveTo>
                    <a:pt x="279380" y="303917"/>
                  </a:moveTo>
                  <a:lnTo>
                    <a:pt x="329638" y="303917"/>
                  </a:lnTo>
                  <a:cubicBezTo>
                    <a:pt x="371596" y="303917"/>
                    <a:pt x="405716" y="337981"/>
                    <a:pt x="405716" y="379871"/>
                  </a:cubicBezTo>
                  <a:lnTo>
                    <a:pt x="405716" y="441555"/>
                  </a:lnTo>
                  <a:lnTo>
                    <a:pt x="405255" y="441555"/>
                  </a:lnTo>
                  <a:lnTo>
                    <a:pt x="401566" y="443857"/>
                  </a:lnTo>
                  <a:cubicBezTo>
                    <a:pt x="399261" y="444778"/>
                    <a:pt x="366985" y="460429"/>
                    <a:pt x="311195" y="460429"/>
                  </a:cubicBezTo>
                  <a:cubicBezTo>
                    <a:pt x="282608" y="460429"/>
                    <a:pt x="247566" y="456286"/>
                    <a:pt x="207452" y="443857"/>
                  </a:cubicBezTo>
                  <a:lnTo>
                    <a:pt x="203302" y="442476"/>
                  </a:lnTo>
                  <a:lnTo>
                    <a:pt x="203302" y="441555"/>
                  </a:lnTo>
                  <a:lnTo>
                    <a:pt x="203302" y="379871"/>
                  </a:lnTo>
                  <a:cubicBezTo>
                    <a:pt x="203302" y="337981"/>
                    <a:pt x="237422" y="303917"/>
                    <a:pt x="279380" y="303917"/>
                  </a:cubicBezTo>
                  <a:close/>
                  <a:moveTo>
                    <a:pt x="378044" y="242690"/>
                  </a:moveTo>
                  <a:lnTo>
                    <a:pt x="428312" y="242690"/>
                  </a:lnTo>
                  <a:cubicBezTo>
                    <a:pt x="470279" y="242690"/>
                    <a:pt x="504406" y="276754"/>
                    <a:pt x="504406" y="318644"/>
                  </a:cubicBezTo>
                  <a:lnTo>
                    <a:pt x="504406" y="380329"/>
                  </a:lnTo>
                  <a:lnTo>
                    <a:pt x="503945" y="380329"/>
                  </a:lnTo>
                  <a:lnTo>
                    <a:pt x="499794" y="382630"/>
                  </a:lnTo>
                  <a:cubicBezTo>
                    <a:pt x="497950" y="383551"/>
                    <a:pt x="469357" y="397361"/>
                    <a:pt x="420011" y="399202"/>
                  </a:cubicBezTo>
                  <a:lnTo>
                    <a:pt x="420011" y="380329"/>
                  </a:lnTo>
                  <a:cubicBezTo>
                    <a:pt x="420011" y="339359"/>
                    <a:pt x="392801" y="304834"/>
                    <a:pt x="355446" y="293787"/>
                  </a:cubicBezTo>
                  <a:cubicBezTo>
                    <a:pt x="368820" y="280897"/>
                    <a:pt x="377583" y="262944"/>
                    <a:pt x="378044" y="242690"/>
                  </a:cubicBezTo>
                  <a:close/>
                  <a:moveTo>
                    <a:pt x="175210" y="242690"/>
                  </a:moveTo>
                  <a:lnTo>
                    <a:pt x="225454" y="242690"/>
                  </a:lnTo>
                  <a:cubicBezTo>
                    <a:pt x="227298" y="242690"/>
                    <a:pt x="229142" y="243150"/>
                    <a:pt x="230986" y="243150"/>
                  </a:cubicBezTo>
                  <a:cubicBezTo>
                    <a:pt x="231447" y="262947"/>
                    <a:pt x="240205" y="280901"/>
                    <a:pt x="253573" y="293792"/>
                  </a:cubicBezTo>
                  <a:cubicBezTo>
                    <a:pt x="216235" y="304841"/>
                    <a:pt x="189038" y="339369"/>
                    <a:pt x="189038" y="380343"/>
                  </a:cubicBezTo>
                  <a:lnTo>
                    <a:pt x="189038" y="398758"/>
                  </a:lnTo>
                  <a:cubicBezTo>
                    <a:pt x="164146" y="397377"/>
                    <a:pt x="135567" y="392773"/>
                    <a:pt x="103300" y="382645"/>
                  </a:cubicBezTo>
                  <a:lnTo>
                    <a:pt x="99151" y="381264"/>
                  </a:lnTo>
                  <a:lnTo>
                    <a:pt x="98690" y="380343"/>
                  </a:lnTo>
                  <a:lnTo>
                    <a:pt x="98690" y="318652"/>
                  </a:lnTo>
                  <a:cubicBezTo>
                    <a:pt x="98690" y="276758"/>
                    <a:pt x="133262" y="242690"/>
                    <a:pt x="175210" y="242690"/>
                  </a:cubicBezTo>
                  <a:close/>
                  <a:moveTo>
                    <a:pt x="76056" y="185090"/>
                  </a:moveTo>
                  <a:lnTo>
                    <a:pt x="126300" y="185090"/>
                  </a:lnTo>
                  <a:cubicBezTo>
                    <a:pt x="126760" y="204886"/>
                    <a:pt x="135058" y="222841"/>
                    <a:pt x="148886" y="235732"/>
                  </a:cubicBezTo>
                  <a:cubicBezTo>
                    <a:pt x="111549" y="246781"/>
                    <a:pt x="84353" y="281309"/>
                    <a:pt x="84353" y="322283"/>
                  </a:cubicBezTo>
                  <a:lnTo>
                    <a:pt x="84353" y="341158"/>
                  </a:lnTo>
                  <a:cubicBezTo>
                    <a:pt x="34571" y="339316"/>
                    <a:pt x="6453" y="325505"/>
                    <a:pt x="4609" y="324584"/>
                  </a:cubicBezTo>
                  <a:lnTo>
                    <a:pt x="461" y="322743"/>
                  </a:lnTo>
                  <a:lnTo>
                    <a:pt x="0" y="322743"/>
                  </a:lnTo>
                  <a:lnTo>
                    <a:pt x="0" y="261052"/>
                  </a:lnTo>
                  <a:cubicBezTo>
                    <a:pt x="0" y="219158"/>
                    <a:pt x="34110" y="185090"/>
                    <a:pt x="76056" y="185090"/>
                  </a:cubicBezTo>
                  <a:close/>
                  <a:moveTo>
                    <a:pt x="476280" y="183239"/>
                  </a:moveTo>
                  <a:lnTo>
                    <a:pt x="526068" y="183239"/>
                  </a:lnTo>
                  <a:cubicBezTo>
                    <a:pt x="568019" y="183239"/>
                    <a:pt x="602133" y="217307"/>
                    <a:pt x="602133" y="259201"/>
                  </a:cubicBezTo>
                  <a:lnTo>
                    <a:pt x="602133" y="320432"/>
                  </a:lnTo>
                  <a:lnTo>
                    <a:pt x="601672" y="320432"/>
                  </a:lnTo>
                  <a:lnTo>
                    <a:pt x="597984" y="322733"/>
                  </a:lnTo>
                  <a:cubicBezTo>
                    <a:pt x="596140" y="323654"/>
                    <a:pt x="567558" y="337465"/>
                    <a:pt x="518231" y="339307"/>
                  </a:cubicBezTo>
                  <a:lnTo>
                    <a:pt x="518231" y="320432"/>
                  </a:lnTo>
                  <a:cubicBezTo>
                    <a:pt x="518231" y="279458"/>
                    <a:pt x="490571" y="244930"/>
                    <a:pt x="453691" y="233881"/>
                  </a:cubicBezTo>
                  <a:cubicBezTo>
                    <a:pt x="467060" y="220990"/>
                    <a:pt x="475358" y="203035"/>
                    <a:pt x="476280" y="183239"/>
                  </a:cubicBezTo>
                  <a:close/>
                  <a:moveTo>
                    <a:pt x="304510" y="181462"/>
                  </a:moveTo>
                  <a:cubicBezTo>
                    <a:pt x="337221" y="181462"/>
                    <a:pt x="363739" y="208046"/>
                    <a:pt x="363739" y="240839"/>
                  </a:cubicBezTo>
                  <a:cubicBezTo>
                    <a:pt x="363739" y="273632"/>
                    <a:pt x="337221" y="300216"/>
                    <a:pt x="304510" y="300216"/>
                  </a:cubicBezTo>
                  <a:cubicBezTo>
                    <a:pt x="271799" y="300216"/>
                    <a:pt x="245281" y="273632"/>
                    <a:pt x="245281" y="240839"/>
                  </a:cubicBezTo>
                  <a:cubicBezTo>
                    <a:pt x="245281" y="208046"/>
                    <a:pt x="271799" y="181462"/>
                    <a:pt x="304510" y="181462"/>
                  </a:cubicBezTo>
                  <a:close/>
                  <a:moveTo>
                    <a:pt x="274338" y="133116"/>
                  </a:moveTo>
                  <a:lnTo>
                    <a:pt x="328757" y="133116"/>
                  </a:lnTo>
                  <a:cubicBezTo>
                    <a:pt x="334753" y="133116"/>
                    <a:pt x="340287" y="134037"/>
                    <a:pt x="345821" y="134957"/>
                  </a:cubicBezTo>
                  <a:cubicBezTo>
                    <a:pt x="337981" y="145545"/>
                    <a:pt x="333369" y="158894"/>
                    <a:pt x="332447" y="172703"/>
                  </a:cubicBezTo>
                  <a:cubicBezTo>
                    <a:pt x="324145" y="169021"/>
                    <a:pt x="314461" y="166719"/>
                    <a:pt x="304776" y="166719"/>
                  </a:cubicBezTo>
                  <a:cubicBezTo>
                    <a:pt x="292324" y="166719"/>
                    <a:pt x="280794" y="169941"/>
                    <a:pt x="270648" y="175465"/>
                  </a:cubicBezTo>
                  <a:cubicBezTo>
                    <a:pt x="270648" y="160275"/>
                    <a:pt x="265575" y="146465"/>
                    <a:pt x="257274" y="134957"/>
                  </a:cubicBezTo>
                  <a:cubicBezTo>
                    <a:pt x="262808" y="134037"/>
                    <a:pt x="268342" y="133116"/>
                    <a:pt x="274338" y="133116"/>
                  </a:cubicBezTo>
                  <a:close/>
                  <a:moveTo>
                    <a:pt x="402940" y="120160"/>
                  </a:moveTo>
                  <a:cubicBezTo>
                    <a:pt x="435681" y="120160"/>
                    <a:pt x="462427" y="146416"/>
                    <a:pt x="462427" y="179582"/>
                  </a:cubicBezTo>
                  <a:cubicBezTo>
                    <a:pt x="462427" y="212287"/>
                    <a:pt x="435681" y="238543"/>
                    <a:pt x="402940" y="238543"/>
                  </a:cubicBezTo>
                  <a:cubicBezTo>
                    <a:pt x="393717" y="238543"/>
                    <a:pt x="385416" y="236700"/>
                    <a:pt x="377577" y="233015"/>
                  </a:cubicBezTo>
                  <a:cubicBezTo>
                    <a:pt x="375271" y="209984"/>
                    <a:pt x="362359" y="190176"/>
                    <a:pt x="343452" y="178661"/>
                  </a:cubicBezTo>
                  <a:cubicBezTo>
                    <a:pt x="343913" y="145956"/>
                    <a:pt x="370198" y="120160"/>
                    <a:pt x="402940" y="120160"/>
                  </a:cubicBezTo>
                  <a:close/>
                  <a:moveTo>
                    <a:pt x="200081" y="120160"/>
                  </a:moveTo>
                  <a:cubicBezTo>
                    <a:pt x="232823" y="120160"/>
                    <a:pt x="259569" y="146416"/>
                    <a:pt x="259569" y="179582"/>
                  </a:cubicBezTo>
                  <a:cubicBezTo>
                    <a:pt x="259569" y="180503"/>
                    <a:pt x="259569" y="181424"/>
                    <a:pt x="259569" y="182806"/>
                  </a:cubicBezTo>
                  <a:cubicBezTo>
                    <a:pt x="244812" y="193861"/>
                    <a:pt x="234667" y="210444"/>
                    <a:pt x="231900" y="229791"/>
                  </a:cubicBezTo>
                  <a:cubicBezTo>
                    <a:pt x="222677" y="235319"/>
                    <a:pt x="212071" y="238543"/>
                    <a:pt x="200081" y="238543"/>
                  </a:cubicBezTo>
                  <a:cubicBezTo>
                    <a:pt x="167340" y="238543"/>
                    <a:pt x="140594" y="212287"/>
                    <a:pt x="140594" y="179582"/>
                  </a:cubicBezTo>
                  <a:cubicBezTo>
                    <a:pt x="140594" y="146416"/>
                    <a:pt x="167340" y="120160"/>
                    <a:pt x="200081" y="120160"/>
                  </a:cubicBezTo>
                  <a:close/>
                  <a:moveTo>
                    <a:pt x="101428" y="62190"/>
                  </a:moveTo>
                  <a:cubicBezTo>
                    <a:pt x="133688" y="62190"/>
                    <a:pt x="160418" y="88426"/>
                    <a:pt x="160879" y="120646"/>
                  </a:cubicBezTo>
                  <a:cubicBezTo>
                    <a:pt x="141984" y="132154"/>
                    <a:pt x="128619" y="152406"/>
                    <a:pt x="126315" y="175421"/>
                  </a:cubicBezTo>
                  <a:cubicBezTo>
                    <a:pt x="118941" y="178643"/>
                    <a:pt x="110185" y="180944"/>
                    <a:pt x="101428" y="180944"/>
                  </a:cubicBezTo>
                  <a:cubicBezTo>
                    <a:pt x="68708" y="180944"/>
                    <a:pt x="41978" y="154247"/>
                    <a:pt x="41978" y="121567"/>
                  </a:cubicBezTo>
                  <a:cubicBezTo>
                    <a:pt x="41978" y="88887"/>
                    <a:pt x="68708" y="62190"/>
                    <a:pt x="101428" y="62190"/>
                  </a:cubicBezTo>
                  <a:close/>
                  <a:moveTo>
                    <a:pt x="500695" y="60339"/>
                  </a:moveTo>
                  <a:cubicBezTo>
                    <a:pt x="533882" y="60339"/>
                    <a:pt x="560154" y="87036"/>
                    <a:pt x="560154" y="119716"/>
                  </a:cubicBezTo>
                  <a:cubicBezTo>
                    <a:pt x="560154" y="152396"/>
                    <a:pt x="533882" y="179093"/>
                    <a:pt x="500695" y="179093"/>
                  </a:cubicBezTo>
                  <a:cubicBezTo>
                    <a:pt x="491938" y="179093"/>
                    <a:pt x="483180" y="176792"/>
                    <a:pt x="475805" y="173570"/>
                  </a:cubicBezTo>
                  <a:cubicBezTo>
                    <a:pt x="473501" y="150095"/>
                    <a:pt x="460134" y="130303"/>
                    <a:pt x="441697" y="118795"/>
                  </a:cubicBezTo>
                  <a:cubicBezTo>
                    <a:pt x="442158" y="86575"/>
                    <a:pt x="468431" y="60339"/>
                    <a:pt x="500695" y="60339"/>
                  </a:cubicBezTo>
                  <a:close/>
                  <a:moveTo>
                    <a:pt x="413085" y="16140"/>
                  </a:moveTo>
                  <a:cubicBezTo>
                    <a:pt x="438441" y="16140"/>
                    <a:pt x="460571" y="31794"/>
                    <a:pt x="468869" y="55274"/>
                  </a:cubicBezTo>
                  <a:cubicBezTo>
                    <a:pt x="446279" y="66324"/>
                    <a:pt x="431526" y="87962"/>
                    <a:pt x="429221" y="112824"/>
                  </a:cubicBezTo>
                  <a:cubicBezTo>
                    <a:pt x="422766" y="110522"/>
                    <a:pt x="412624" y="107760"/>
                    <a:pt x="402020" y="107760"/>
                  </a:cubicBezTo>
                  <a:cubicBezTo>
                    <a:pt x="390956" y="107760"/>
                    <a:pt x="380352" y="110062"/>
                    <a:pt x="370670" y="115126"/>
                  </a:cubicBezTo>
                  <a:cubicBezTo>
                    <a:pt x="367904" y="112364"/>
                    <a:pt x="365599" y="109141"/>
                    <a:pt x="363294" y="105918"/>
                  </a:cubicBezTo>
                  <a:cubicBezTo>
                    <a:pt x="372054" y="93487"/>
                    <a:pt x="376664" y="78754"/>
                    <a:pt x="376664" y="63561"/>
                  </a:cubicBezTo>
                  <a:cubicBezTo>
                    <a:pt x="376664" y="53432"/>
                    <a:pt x="374359" y="43764"/>
                    <a:pt x="370670" y="34556"/>
                  </a:cubicBezTo>
                  <a:cubicBezTo>
                    <a:pt x="381735" y="22586"/>
                    <a:pt x="396949" y="16140"/>
                    <a:pt x="413085" y="16140"/>
                  </a:cubicBezTo>
                  <a:close/>
                  <a:moveTo>
                    <a:pt x="192697" y="16140"/>
                  </a:moveTo>
                  <a:cubicBezTo>
                    <a:pt x="207447" y="16140"/>
                    <a:pt x="221274" y="21206"/>
                    <a:pt x="231875" y="31337"/>
                  </a:cubicBezTo>
                  <a:cubicBezTo>
                    <a:pt x="227266" y="41008"/>
                    <a:pt x="224501" y="52060"/>
                    <a:pt x="224501" y="63573"/>
                  </a:cubicBezTo>
                  <a:cubicBezTo>
                    <a:pt x="224501" y="80152"/>
                    <a:pt x="230032" y="96270"/>
                    <a:pt x="240172" y="109165"/>
                  </a:cubicBezTo>
                  <a:cubicBezTo>
                    <a:pt x="238328" y="111928"/>
                    <a:pt x="236024" y="114230"/>
                    <a:pt x="233719" y="116533"/>
                  </a:cubicBezTo>
                  <a:cubicBezTo>
                    <a:pt x="223118" y="111007"/>
                    <a:pt x="211134" y="107783"/>
                    <a:pt x="199150" y="107783"/>
                  </a:cubicBezTo>
                  <a:cubicBezTo>
                    <a:pt x="189010" y="107783"/>
                    <a:pt x="177948" y="111467"/>
                    <a:pt x="171034" y="114230"/>
                  </a:cubicBezTo>
                  <a:cubicBezTo>
                    <a:pt x="168729" y="91204"/>
                    <a:pt x="155824" y="70942"/>
                    <a:pt x="136004" y="59429"/>
                  </a:cubicBezTo>
                  <a:cubicBezTo>
                    <a:pt x="142457" y="34100"/>
                    <a:pt x="165964" y="16140"/>
                    <a:pt x="192697" y="16140"/>
                  </a:cubicBezTo>
                  <a:close/>
                  <a:moveTo>
                    <a:pt x="301511" y="0"/>
                  </a:moveTo>
                  <a:cubicBezTo>
                    <a:pt x="337146" y="0"/>
                    <a:pt x="366033" y="28871"/>
                    <a:pt x="366033" y="64485"/>
                  </a:cubicBezTo>
                  <a:cubicBezTo>
                    <a:pt x="366033" y="100099"/>
                    <a:pt x="337146" y="128970"/>
                    <a:pt x="301511" y="128970"/>
                  </a:cubicBezTo>
                  <a:cubicBezTo>
                    <a:pt x="265876" y="128970"/>
                    <a:pt x="236989" y="100099"/>
                    <a:pt x="236989" y="64485"/>
                  </a:cubicBezTo>
                  <a:cubicBezTo>
                    <a:pt x="236989" y="28871"/>
                    <a:pt x="265876" y="0"/>
                    <a:pt x="30151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de-center_89006">
              <a:extLst>
                <a:ext uri="{FF2B5EF4-FFF2-40B4-BE49-F238E27FC236}">
                  <a16:creationId xmlns:a16="http://schemas.microsoft.com/office/drawing/2014/main" id="{2C01E3C5-D0CA-465C-98C3-39A79F2251EF}"/>
                </a:ext>
              </a:extLst>
            </p:cNvPr>
            <p:cNvSpPr/>
            <p:nvPr/>
          </p:nvSpPr>
          <p:spPr>
            <a:xfrm>
              <a:off x="3154889" y="3072890"/>
              <a:ext cx="609685" cy="587151"/>
            </a:xfrm>
            <a:custGeom>
              <a:avLst/>
              <a:gdLst>
                <a:gd name="connsiteX0" fmla="*/ 216243 w 609050"/>
                <a:gd name="connsiteY0" fmla="*/ 412730 h 586540"/>
                <a:gd name="connsiteX1" fmla="*/ 216243 w 609050"/>
                <a:gd name="connsiteY1" fmla="*/ 456594 h 586540"/>
                <a:gd name="connsiteX2" fmla="*/ 293953 w 609050"/>
                <a:gd name="connsiteY2" fmla="*/ 456594 h 586540"/>
                <a:gd name="connsiteX3" fmla="*/ 293953 w 609050"/>
                <a:gd name="connsiteY3" fmla="*/ 412730 h 586540"/>
                <a:gd name="connsiteX4" fmla="*/ 69884 w 609050"/>
                <a:gd name="connsiteY4" fmla="*/ 412730 h 586540"/>
                <a:gd name="connsiteX5" fmla="*/ 69884 w 609050"/>
                <a:gd name="connsiteY5" fmla="*/ 456594 h 586540"/>
                <a:gd name="connsiteX6" fmla="*/ 147595 w 609050"/>
                <a:gd name="connsiteY6" fmla="*/ 456594 h 586540"/>
                <a:gd name="connsiteX7" fmla="*/ 147595 w 609050"/>
                <a:gd name="connsiteY7" fmla="*/ 412730 h 586540"/>
                <a:gd name="connsiteX8" fmla="*/ 460769 w 609050"/>
                <a:gd name="connsiteY8" fmla="*/ 376268 h 586540"/>
                <a:gd name="connsiteX9" fmla="*/ 460769 w 609050"/>
                <a:gd name="connsiteY9" fmla="*/ 414786 h 586540"/>
                <a:gd name="connsiteX10" fmla="*/ 555916 w 609050"/>
                <a:gd name="connsiteY10" fmla="*/ 414786 h 586540"/>
                <a:gd name="connsiteX11" fmla="*/ 555916 w 609050"/>
                <a:gd name="connsiteY11" fmla="*/ 376268 h 586540"/>
                <a:gd name="connsiteX12" fmla="*/ 216243 w 609050"/>
                <a:gd name="connsiteY12" fmla="*/ 339670 h 586540"/>
                <a:gd name="connsiteX13" fmla="*/ 216243 w 609050"/>
                <a:gd name="connsiteY13" fmla="*/ 383533 h 586540"/>
                <a:gd name="connsiteX14" fmla="*/ 293953 w 609050"/>
                <a:gd name="connsiteY14" fmla="*/ 383533 h 586540"/>
                <a:gd name="connsiteX15" fmla="*/ 293953 w 609050"/>
                <a:gd name="connsiteY15" fmla="*/ 339670 h 586540"/>
                <a:gd name="connsiteX16" fmla="*/ 69884 w 609050"/>
                <a:gd name="connsiteY16" fmla="*/ 339670 h 586540"/>
                <a:gd name="connsiteX17" fmla="*/ 69884 w 609050"/>
                <a:gd name="connsiteY17" fmla="*/ 383533 h 586540"/>
                <a:gd name="connsiteX18" fmla="*/ 147595 w 609050"/>
                <a:gd name="connsiteY18" fmla="*/ 383533 h 586540"/>
                <a:gd name="connsiteX19" fmla="*/ 147595 w 609050"/>
                <a:gd name="connsiteY19" fmla="*/ 339670 h 586540"/>
                <a:gd name="connsiteX20" fmla="*/ 460769 w 609050"/>
                <a:gd name="connsiteY20" fmla="*/ 303071 h 586540"/>
                <a:gd name="connsiteX21" fmla="*/ 460769 w 609050"/>
                <a:gd name="connsiteY21" fmla="*/ 341726 h 586540"/>
                <a:gd name="connsiteX22" fmla="*/ 555916 w 609050"/>
                <a:gd name="connsiteY22" fmla="*/ 341726 h 586540"/>
                <a:gd name="connsiteX23" fmla="*/ 555916 w 609050"/>
                <a:gd name="connsiteY23" fmla="*/ 303071 h 586540"/>
                <a:gd name="connsiteX24" fmla="*/ 216243 w 609050"/>
                <a:gd name="connsiteY24" fmla="*/ 266609 h 586540"/>
                <a:gd name="connsiteX25" fmla="*/ 216243 w 609050"/>
                <a:gd name="connsiteY25" fmla="*/ 310473 h 586540"/>
                <a:gd name="connsiteX26" fmla="*/ 293953 w 609050"/>
                <a:gd name="connsiteY26" fmla="*/ 310473 h 586540"/>
                <a:gd name="connsiteX27" fmla="*/ 293953 w 609050"/>
                <a:gd name="connsiteY27" fmla="*/ 266609 h 586540"/>
                <a:gd name="connsiteX28" fmla="*/ 69884 w 609050"/>
                <a:gd name="connsiteY28" fmla="*/ 266609 h 586540"/>
                <a:gd name="connsiteX29" fmla="*/ 69884 w 609050"/>
                <a:gd name="connsiteY29" fmla="*/ 310473 h 586540"/>
                <a:gd name="connsiteX30" fmla="*/ 147595 w 609050"/>
                <a:gd name="connsiteY30" fmla="*/ 310473 h 586540"/>
                <a:gd name="connsiteX31" fmla="*/ 147595 w 609050"/>
                <a:gd name="connsiteY31" fmla="*/ 266609 h 586540"/>
                <a:gd name="connsiteX32" fmla="*/ 460769 w 609050"/>
                <a:gd name="connsiteY32" fmla="*/ 230010 h 586540"/>
                <a:gd name="connsiteX33" fmla="*/ 460769 w 609050"/>
                <a:gd name="connsiteY33" fmla="*/ 268528 h 586540"/>
                <a:gd name="connsiteX34" fmla="*/ 555916 w 609050"/>
                <a:gd name="connsiteY34" fmla="*/ 268528 h 586540"/>
                <a:gd name="connsiteX35" fmla="*/ 555916 w 609050"/>
                <a:gd name="connsiteY35" fmla="*/ 230010 h 586540"/>
                <a:gd name="connsiteX36" fmla="*/ 216243 w 609050"/>
                <a:gd name="connsiteY36" fmla="*/ 193549 h 586540"/>
                <a:gd name="connsiteX37" fmla="*/ 216243 w 609050"/>
                <a:gd name="connsiteY37" fmla="*/ 237412 h 586540"/>
                <a:gd name="connsiteX38" fmla="*/ 293953 w 609050"/>
                <a:gd name="connsiteY38" fmla="*/ 237412 h 586540"/>
                <a:gd name="connsiteX39" fmla="*/ 293953 w 609050"/>
                <a:gd name="connsiteY39" fmla="*/ 193549 h 586540"/>
                <a:gd name="connsiteX40" fmla="*/ 69884 w 609050"/>
                <a:gd name="connsiteY40" fmla="*/ 193549 h 586540"/>
                <a:gd name="connsiteX41" fmla="*/ 69884 w 609050"/>
                <a:gd name="connsiteY41" fmla="*/ 237412 h 586540"/>
                <a:gd name="connsiteX42" fmla="*/ 147595 w 609050"/>
                <a:gd name="connsiteY42" fmla="*/ 237412 h 586540"/>
                <a:gd name="connsiteX43" fmla="*/ 147595 w 609050"/>
                <a:gd name="connsiteY43" fmla="*/ 193549 h 586540"/>
                <a:gd name="connsiteX44" fmla="*/ 460769 w 609050"/>
                <a:gd name="connsiteY44" fmla="*/ 156950 h 586540"/>
                <a:gd name="connsiteX45" fmla="*/ 460769 w 609050"/>
                <a:gd name="connsiteY45" fmla="*/ 195468 h 586540"/>
                <a:gd name="connsiteX46" fmla="*/ 555916 w 609050"/>
                <a:gd name="connsiteY46" fmla="*/ 195468 h 586540"/>
                <a:gd name="connsiteX47" fmla="*/ 555916 w 609050"/>
                <a:gd name="connsiteY47" fmla="*/ 156950 h 586540"/>
                <a:gd name="connsiteX48" fmla="*/ 192926 w 609050"/>
                <a:gd name="connsiteY48" fmla="*/ 96251 h 586540"/>
                <a:gd name="connsiteX49" fmla="*/ 361366 w 609050"/>
                <a:gd name="connsiteY49" fmla="*/ 96251 h 586540"/>
                <a:gd name="connsiteX50" fmla="*/ 361366 w 609050"/>
                <a:gd name="connsiteY50" fmla="*/ 114880 h 586540"/>
                <a:gd name="connsiteX51" fmla="*/ 192926 w 609050"/>
                <a:gd name="connsiteY51" fmla="*/ 114880 h 586540"/>
                <a:gd name="connsiteX52" fmla="*/ 192926 w 609050"/>
                <a:gd name="connsiteY52" fmla="*/ 49819 h 586540"/>
                <a:gd name="connsiteX53" fmla="*/ 361366 w 609050"/>
                <a:gd name="connsiteY53" fmla="*/ 49819 h 586540"/>
                <a:gd name="connsiteX54" fmla="*/ 361366 w 609050"/>
                <a:gd name="connsiteY54" fmla="*/ 68307 h 586540"/>
                <a:gd name="connsiteX55" fmla="*/ 192926 w 609050"/>
                <a:gd name="connsiteY55" fmla="*/ 68307 h 586540"/>
                <a:gd name="connsiteX56" fmla="*/ 166130 w 609050"/>
                <a:gd name="connsiteY56" fmla="*/ 25222 h 586540"/>
                <a:gd name="connsiteX57" fmla="*/ 166130 w 609050"/>
                <a:gd name="connsiteY57" fmla="*/ 155716 h 586540"/>
                <a:gd name="connsiteX58" fmla="*/ 338987 w 609050"/>
                <a:gd name="connsiteY58" fmla="*/ 155716 h 586540"/>
                <a:gd name="connsiteX59" fmla="*/ 338987 w 609050"/>
                <a:gd name="connsiteY59" fmla="*/ 341040 h 586540"/>
                <a:gd name="connsiteX60" fmla="*/ 338987 w 609050"/>
                <a:gd name="connsiteY60" fmla="*/ 531710 h 586540"/>
                <a:gd name="connsiteX61" fmla="*/ 366721 w 609050"/>
                <a:gd name="connsiteY61" fmla="*/ 531710 h 586540"/>
                <a:gd name="connsiteX62" fmla="*/ 366721 w 609050"/>
                <a:gd name="connsiteY62" fmla="*/ 341040 h 586540"/>
                <a:gd name="connsiteX63" fmla="*/ 366721 w 609050"/>
                <a:gd name="connsiteY63" fmla="*/ 155305 h 586540"/>
                <a:gd name="connsiteX64" fmla="*/ 388002 w 609050"/>
                <a:gd name="connsiteY64" fmla="*/ 143517 h 586540"/>
                <a:gd name="connsiteX65" fmla="*/ 388002 w 609050"/>
                <a:gd name="connsiteY65" fmla="*/ 25222 h 586540"/>
                <a:gd name="connsiteX66" fmla="*/ 140867 w 609050"/>
                <a:gd name="connsiteY66" fmla="*/ 0 h 586540"/>
                <a:gd name="connsiteX67" fmla="*/ 413402 w 609050"/>
                <a:gd name="connsiteY67" fmla="*/ 0 h 586540"/>
                <a:gd name="connsiteX68" fmla="*/ 413402 w 609050"/>
                <a:gd name="connsiteY68" fmla="*/ 129398 h 586540"/>
                <a:gd name="connsiteX69" fmla="*/ 432486 w 609050"/>
                <a:gd name="connsiteY69" fmla="*/ 118843 h 586540"/>
                <a:gd name="connsiteX70" fmla="*/ 584199 w 609050"/>
                <a:gd name="connsiteY70" fmla="*/ 118843 h 586540"/>
                <a:gd name="connsiteX71" fmla="*/ 584199 w 609050"/>
                <a:gd name="connsiteY71" fmla="*/ 531710 h 586540"/>
                <a:gd name="connsiteX72" fmla="*/ 609050 w 609050"/>
                <a:gd name="connsiteY72" fmla="*/ 531710 h 586540"/>
                <a:gd name="connsiteX73" fmla="*/ 609050 w 609050"/>
                <a:gd name="connsiteY73" fmla="*/ 586540 h 586540"/>
                <a:gd name="connsiteX74" fmla="*/ 0 w 609050"/>
                <a:gd name="connsiteY74" fmla="*/ 586540 h 586540"/>
                <a:gd name="connsiteX75" fmla="*/ 0 w 609050"/>
                <a:gd name="connsiteY75" fmla="*/ 531710 h 586540"/>
                <a:gd name="connsiteX76" fmla="*/ 24851 w 609050"/>
                <a:gd name="connsiteY76" fmla="*/ 531710 h 586540"/>
                <a:gd name="connsiteX77" fmla="*/ 24851 w 609050"/>
                <a:gd name="connsiteY77" fmla="*/ 155716 h 586540"/>
                <a:gd name="connsiteX78" fmla="*/ 140867 w 609050"/>
                <a:gd name="connsiteY78" fmla="*/ 155716 h 58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09050" h="586540">
                  <a:moveTo>
                    <a:pt x="216243" y="412730"/>
                  </a:moveTo>
                  <a:lnTo>
                    <a:pt x="216243" y="456594"/>
                  </a:lnTo>
                  <a:lnTo>
                    <a:pt x="293953" y="456594"/>
                  </a:lnTo>
                  <a:lnTo>
                    <a:pt x="293953" y="412730"/>
                  </a:lnTo>
                  <a:close/>
                  <a:moveTo>
                    <a:pt x="69884" y="412730"/>
                  </a:moveTo>
                  <a:lnTo>
                    <a:pt x="69884" y="456594"/>
                  </a:lnTo>
                  <a:lnTo>
                    <a:pt x="147595" y="456594"/>
                  </a:lnTo>
                  <a:lnTo>
                    <a:pt x="147595" y="412730"/>
                  </a:lnTo>
                  <a:close/>
                  <a:moveTo>
                    <a:pt x="460769" y="376268"/>
                  </a:moveTo>
                  <a:lnTo>
                    <a:pt x="460769" y="414786"/>
                  </a:lnTo>
                  <a:lnTo>
                    <a:pt x="555916" y="414786"/>
                  </a:lnTo>
                  <a:lnTo>
                    <a:pt x="555916" y="376268"/>
                  </a:lnTo>
                  <a:close/>
                  <a:moveTo>
                    <a:pt x="216243" y="339670"/>
                  </a:moveTo>
                  <a:lnTo>
                    <a:pt x="216243" y="383533"/>
                  </a:lnTo>
                  <a:lnTo>
                    <a:pt x="293953" y="383533"/>
                  </a:lnTo>
                  <a:lnTo>
                    <a:pt x="293953" y="339670"/>
                  </a:lnTo>
                  <a:close/>
                  <a:moveTo>
                    <a:pt x="69884" y="339670"/>
                  </a:moveTo>
                  <a:lnTo>
                    <a:pt x="69884" y="383533"/>
                  </a:lnTo>
                  <a:lnTo>
                    <a:pt x="147595" y="383533"/>
                  </a:lnTo>
                  <a:lnTo>
                    <a:pt x="147595" y="339670"/>
                  </a:lnTo>
                  <a:close/>
                  <a:moveTo>
                    <a:pt x="460769" y="303071"/>
                  </a:moveTo>
                  <a:lnTo>
                    <a:pt x="460769" y="341726"/>
                  </a:lnTo>
                  <a:lnTo>
                    <a:pt x="555916" y="341726"/>
                  </a:lnTo>
                  <a:lnTo>
                    <a:pt x="555916" y="303071"/>
                  </a:lnTo>
                  <a:close/>
                  <a:moveTo>
                    <a:pt x="216243" y="266609"/>
                  </a:moveTo>
                  <a:lnTo>
                    <a:pt x="216243" y="310473"/>
                  </a:lnTo>
                  <a:lnTo>
                    <a:pt x="293953" y="310473"/>
                  </a:lnTo>
                  <a:lnTo>
                    <a:pt x="293953" y="266609"/>
                  </a:lnTo>
                  <a:close/>
                  <a:moveTo>
                    <a:pt x="69884" y="266609"/>
                  </a:moveTo>
                  <a:lnTo>
                    <a:pt x="69884" y="310473"/>
                  </a:lnTo>
                  <a:lnTo>
                    <a:pt x="147595" y="310473"/>
                  </a:lnTo>
                  <a:lnTo>
                    <a:pt x="147595" y="266609"/>
                  </a:lnTo>
                  <a:close/>
                  <a:moveTo>
                    <a:pt x="460769" y="230010"/>
                  </a:moveTo>
                  <a:lnTo>
                    <a:pt x="460769" y="268528"/>
                  </a:lnTo>
                  <a:lnTo>
                    <a:pt x="555916" y="268528"/>
                  </a:lnTo>
                  <a:lnTo>
                    <a:pt x="555916" y="230010"/>
                  </a:lnTo>
                  <a:close/>
                  <a:moveTo>
                    <a:pt x="216243" y="193549"/>
                  </a:moveTo>
                  <a:lnTo>
                    <a:pt x="216243" y="237412"/>
                  </a:lnTo>
                  <a:lnTo>
                    <a:pt x="293953" y="237412"/>
                  </a:lnTo>
                  <a:lnTo>
                    <a:pt x="293953" y="193549"/>
                  </a:lnTo>
                  <a:close/>
                  <a:moveTo>
                    <a:pt x="69884" y="193549"/>
                  </a:moveTo>
                  <a:lnTo>
                    <a:pt x="69884" y="237412"/>
                  </a:lnTo>
                  <a:lnTo>
                    <a:pt x="147595" y="237412"/>
                  </a:lnTo>
                  <a:lnTo>
                    <a:pt x="147595" y="193549"/>
                  </a:lnTo>
                  <a:close/>
                  <a:moveTo>
                    <a:pt x="460769" y="156950"/>
                  </a:moveTo>
                  <a:lnTo>
                    <a:pt x="460769" y="195468"/>
                  </a:lnTo>
                  <a:lnTo>
                    <a:pt x="555916" y="195468"/>
                  </a:lnTo>
                  <a:lnTo>
                    <a:pt x="555916" y="156950"/>
                  </a:lnTo>
                  <a:close/>
                  <a:moveTo>
                    <a:pt x="192926" y="96251"/>
                  </a:moveTo>
                  <a:lnTo>
                    <a:pt x="361366" y="96251"/>
                  </a:lnTo>
                  <a:lnTo>
                    <a:pt x="361366" y="114880"/>
                  </a:lnTo>
                  <a:lnTo>
                    <a:pt x="192926" y="114880"/>
                  </a:lnTo>
                  <a:close/>
                  <a:moveTo>
                    <a:pt x="192926" y="49819"/>
                  </a:moveTo>
                  <a:lnTo>
                    <a:pt x="361366" y="49819"/>
                  </a:lnTo>
                  <a:lnTo>
                    <a:pt x="361366" y="68307"/>
                  </a:lnTo>
                  <a:lnTo>
                    <a:pt x="192926" y="68307"/>
                  </a:lnTo>
                  <a:close/>
                  <a:moveTo>
                    <a:pt x="166130" y="25222"/>
                  </a:moveTo>
                  <a:lnTo>
                    <a:pt x="166130" y="155716"/>
                  </a:lnTo>
                  <a:lnTo>
                    <a:pt x="338987" y="155716"/>
                  </a:lnTo>
                  <a:lnTo>
                    <a:pt x="338987" y="341040"/>
                  </a:lnTo>
                  <a:lnTo>
                    <a:pt x="338987" y="531710"/>
                  </a:lnTo>
                  <a:lnTo>
                    <a:pt x="366721" y="531710"/>
                  </a:lnTo>
                  <a:lnTo>
                    <a:pt x="366721" y="341040"/>
                  </a:lnTo>
                  <a:lnTo>
                    <a:pt x="366721" y="155305"/>
                  </a:lnTo>
                  <a:lnTo>
                    <a:pt x="388002" y="143517"/>
                  </a:lnTo>
                  <a:lnTo>
                    <a:pt x="388002" y="25222"/>
                  </a:lnTo>
                  <a:close/>
                  <a:moveTo>
                    <a:pt x="140867" y="0"/>
                  </a:moveTo>
                  <a:lnTo>
                    <a:pt x="413402" y="0"/>
                  </a:lnTo>
                  <a:lnTo>
                    <a:pt x="413402" y="129398"/>
                  </a:lnTo>
                  <a:lnTo>
                    <a:pt x="432486" y="118843"/>
                  </a:lnTo>
                  <a:lnTo>
                    <a:pt x="584199" y="118843"/>
                  </a:lnTo>
                  <a:lnTo>
                    <a:pt x="584199" y="531710"/>
                  </a:lnTo>
                  <a:lnTo>
                    <a:pt x="609050" y="531710"/>
                  </a:lnTo>
                  <a:lnTo>
                    <a:pt x="609050" y="586540"/>
                  </a:lnTo>
                  <a:lnTo>
                    <a:pt x="0" y="586540"/>
                  </a:lnTo>
                  <a:lnTo>
                    <a:pt x="0" y="531710"/>
                  </a:lnTo>
                  <a:lnTo>
                    <a:pt x="24851" y="531710"/>
                  </a:lnTo>
                  <a:lnTo>
                    <a:pt x="24851" y="155716"/>
                  </a:lnTo>
                  <a:lnTo>
                    <a:pt x="140867" y="15571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greement_126444">
              <a:extLst>
                <a:ext uri="{FF2B5EF4-FFF2-40B4-BE49-F238E27FC236}">
                  <a16:creationId xmlns:a16="http://schemas.microsoft.com/office/drawing/2014/main" id="{823FEE8F-744F-4455-A591-A2E1690E30BB}"/>
                </a:ext>
              </a:extLst>
            </p:cNvPr>
            <p:cNvSpPr/>
            <p:nvPr/>
          </p:nvSpPr>
          <p:spPr>
            <a:xfrm>
              <a:off x="1935435" y="3072890"/>
              <a:ext cx="609685" cy="540101"/>
            </a:xfrm>
            <a:custGeom>
              <a:avLst/>
              <a:gdLst>
                <a:gd name="T0" fmla="*/ 5423 w 6499"/>
                <a:gd name="T1" fmla="*/ 940 h 5766"/>
                <a:gd name="T2" fmla="*/ 6499 w 6499"/>
                <a:gd name="T3" fmla="*/ 7 h 5766"/>
                <a:gd name="T4" fmla="*/ 4987 w 6499"/>
                <a:gd name="T5" fmla="*/ 792 h 5766"/>
                <a:gd name="T6" fmla="*/ 3216 w 6499"/>
                <a:gd name="T7" fmla="*/ 716 h 5766"/>
                <a:gd name="T8" fmla="*/ 1453 w 6499"/>
                <a:gd name="T9" fmla="*/ 667 h 5766"/>
                <a:gd name="T10" fmla="*/ 0 w 6499"/>
                <a:gd name="T11" fmla="*/ 2664 h 5766"/>
                <a:gd name="T12" fmla="*/ 661 w 6499"/>
                <a:gd name="T13" fmla="*/ 3284 h 5766"/>
                <a:gd name="T14" fmla="*/ 448 w 6499"/>
                <a:gd name="T15" fmla="*/ 4071 h 5766"/>
                <a:gd name="T16" fmla="*/ 844 w 6499"/>
                <a:gd name="T17" fmla="*/ 4279 h 5766"/>
                <a:gd name="T18" fmla="*/ 1080 w 6499"/>
                <a:gd name="T19" fmla="*/ 4576 h 5766"/>
                <a:gd name="T20" fmla="*/ 1583 w 6499"/>
                <a:gd name="T21" fmla="*/ 4775 h 5766"/>
                <a:gd name="T22" fmla="*/ 2017 w 6499"/>
                <a:gd name="T23" fmla="*/ 5327 h 5766"/>
                <a:gd name="T24" fmla="*/ 2405 w 6499"/>
                <a:gd name="T25" fmla="*/ 5234 h 5766"/>
                <a:gd name="T26" fmla="*/ 2535 w 6499"/>
                <a:gd name="T27" fmla="*/ 5395 h 5766"/>
                <a:gd name="T28" fmla="*/ 2876 w 6499"/>
                <a:gd name="T29" fmla="*/ 5576 h 5766"/>
                <a:gd name="T30" fmla="*/ 3165 w 6499"/>
                <a:gd name="T31" fmla="*/ 5494 h 5766"/>
                <a:gd name="T32" fmla="*/ 3701 w 6499"/>
                <a:gd name="T33" fmla="*/ 5660 h 5766"/>
                <a:gd name="T34" fmla="*/ 3832 w 6499"/>
                <a:gd name="T35" fmla="*/ 5267 h 5766"/>
                <a:gd name="T36" fmla="*/ 4495 w 6499"/>
                <a:gd name="T37" fmla="*/ 4970 h 5766"/>
                <a:gd name="T38" fmla="*/ 4988 w 6499"/>
                <a:gd name="T39" fmla="*/ 5020 h 5766"/>
                <a:gd name="T40" fmla="*/ 5597 w 6499"/>
                <a:gd name="T41" fmla="*/ 4588 h 5766"/>
                <a:gd name="T42" fmla="*/ 5503 w 6499"/>
                <a:gd name="T43" fmla="*/ 3760 h 5766"/>
                <a:gd name="T44" fmla="*/ 6296 w 6499"/>
                <a:gd name="T45" fmla="*/ 2963 h 5766"/>
                <a:gd name="T46" fmla="*/ 6499 w 6499"/>
                <a:gd name="T47" fmla="*/ 2528 h 5766"/>
                <a:gd name="T48" fmla="*/ 5795 w 6499"/>
                <a:gd name="T49" fmla="*/ 3035 h 5766"/>
                <a:gd name="T50" fmla="*/ 4857 w 6499"/>
                <a:gd name="T51" fmla="*/ 3514 h 5766"/>
                <a:gd name="T52" fmla="*/ 4769 w 6499"/>
                <a:gd name="T53" fmla="*/ 4088 h 5766"/>
                <a:gd name="T54" fmla="*/ 4331 w 6499"/>
                <a:gd name="T55" fmla="*/ 4082 h 5766"/>
                <a:gd name="T56" fmla="*/ 4173 w 6499"/>
                <a:gd name="T57" fmla="*/ 4456 h 5766"/>
                <a:gd name="T58" fmla="*/ 3747 w 6499"/>
                <a:gd name="T59" fmla="*/ 4507 h 5766"/>
                <a:gd name="T60" fmla="*/ 3473 w 6499"/>
                <a:gd name="T61" fmla="*/ 4915 h 5766"/>
                <a:gd name="T62" fmla="*/ 3065 w 6499"/>
                <a:gd name="T63" fmla="*/ 5251 h 5766"/>
                <a:gd name="T64" fmla="*/ 2867 w 6499"/>
                <a:gd name="T65" fmla="*/ 5322 h 5766"/>
                <a:gd name="T66" fmla="*/ 2707 w 6499"/>
                <a:gd name="T67" fmla="*/ 5102 h 5766"/>
                <a:gd name="T68" fmla="*/ 3423 w 6499"/>
                <a:gd name="T69" fmla="*/ 4496 h 5766"/>
                <a:gd name="T70" fmla="*/ 3345 w 6499"/>
                <a:gd name="T71" fmla="*/ 4266 h 5766"/>
                <a:gd name="T72" fmla="*/ 2255 w 6499"/>
                <a:gd name="T73" fmla="*/ 5022 h 5766"/>
                <a:gd name="T74" fmla="*/ 1884 w 6499"/>
                <a:gd name="T75" fmla="*/ 4962 h 5766"/>
                <a:gd name="T76" fmla="*/ 3155 w 6499"/>
                <a:gd name="T77" fmla="*/ 3735 h 5766"/>
                <a:gd name="T78" fmla="*/ 3075 w 6499"/>
                <a:gd name="T79" fmla="*/ 3503 h 5766"/>
                <a:gd name="T80" fmla="*/ 1791 w 6499"/>
                <a:gd name="T81" fmla="*/ 4404 h 5766"/>
                <a:gd name="T82" fmla="*/ 1285 w 6499"/>
                <a:gd name="T83" fmla="*/ 4435 h 5766"/>
                <a:gd name="T84" fmla="*/ 1439 w 6499"/>
                <a:gd name="T85" fmla="*/ 4004 h 5766"/>
                <a:gd name="T86" fmla="*/ 2809 w 6499"/>
                <a:gd name="T87" fmla="*/ 3011 h 5766"/>
                <a:gd name="T88" fmla="*/ 2612 w 6499"/>
                <a:gd name="T89" fmla="*/ 2895 h 5766"/>
                <a:gd name="T90" fmla="*/ 1167 w 6499"/>
                <a:gd name="T91" fmla="*/ 3884 h 5766"/>
                <a:gd name="T92" fmla="*/ 668 w 6499"/>
                <a:gd name="T93" fmla="*/ 3923 h 5766"/>
                <a:gd name="T94" fmla="*/ 3388 w 6499"/>
                <a:gd name="T95" fmla="*/ 1602 h 5766"/>
                <a:gd name="T96" fmla="*/ 4543 w 6499"/>
                <a:gd name="T97" fmla="*/ 2706 h 5766"/>
                <a:gd name="T98" fmla="*/ 4492 w 6499"/>
                <a:gd name="T99" fmla="*/ 1496 h 5766"/>
                <a:gd name="T100" fmla="*/ 4777 w 6499"/>
                <a:gd name="T101" fmla="*/ 1048 h 5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99" h="5766">
                  <a:moveTo>
                    <a:pt x="5048" y="1043"/>
                  </a:moveTo>
                  <a:cubicBezTo>
                    <a:pt x="5180" y="1043"/>
                    <a:pt x="5309" y="1008"/>
                    <a:pt x="5423" y="940"/>
                  </a:cubicBezTo>
                  <a:lnTo>
                    <a:pt x="6499" y="304"/>
                  </a:lnTo>
                  <a:lnTo>
                    <a:pt x="6499" y="7"/>
                  </a:lnTo>
                  <a:lnTo>
                    <a:pt x="5288" y="712"/>
                  </a:lnTo>
                  <a:cubicBezTo>
                    <a:pt x="5196" y="766"/>
                    <a:pt x="5092" y="794"/>
                    <a:pt x="4987" y="792"/>
                  </a:cubicBezTo>
                  <a:lnTo>
                    <a:pt x="3384" y="774"/>
                  </a:lnTo>
                  <a:cubicBezTo>
                    <a:pt x="3304" y="744"/>
                    <a:pt x="3240" y="726"/>
                    <a:pt x="3216" y="716"/>
                  </a:cubicBezTo>
                  <a:cubicBezTo>
                    <a:pt x="2715" y="604"/>
                    <a:pt x="2323" y="648"/>
                    <a:pt x="2056" y="720"/>
                  </a:cubicBezTo>
                  <a:cubicBezTo>
                    <a:pt x="1856" y="774"/>
                    <a:pt x="1643" y="754"/>
                    <a:pt x="1453" y="667"/>
                  </a:cubicBezTo>
                  <a:lnTo>
                    <a:pt x="0" y="0"/>
                  </a:lnTo>
                  <a:lnTo>
                    <a:pt x="0" y="2664"/>
                  </a:lnTo>
                  <a:lnTo>
                    <a:pt x="151" y="2747"/>
                  </a:lnTo>
                  <a:cubicBezTo>
                    <a:pt x="373" y="2868"/>
                    <a:pt x="551" y="3056"/>
                    <a:pt x="661" y="3284"/>
                  </a:cubicBezTo>
                  <a:lnTo>
                    <a:pt x="576" y="3354"/>
                  </a:lnTo>
                  <a:cubicBezTo>
                    <a:pt x="347" y="3520"/>
                    <a:pt x="297" y="3843"/>
                    <a:pt x="448" y="4071"/>
                  </a:cubicBezTo>
                  <a:cubicBezTo>
                    <a:pt x="532" y="4182"/>
                    <a:pt x="651" y="4252"/>
                    <a:pt x="787" y="4276"/>
                  </a:cubicBezTo>
                  <a:cubicBezTo>
                    <a:pt x="803" y="4278"/>
                    <a:pt x="827" y="4279"/>
                    <a:pt x="844" y="4279"/>
                  </a:cubicBezTo>
                  <a:cubicBezTo>
                    <a:pt x="893" y="4282"/>
                    <a:pt x="941" y="4276"/>
                    <a:pt x="983" y="4270"/>
                  </a:cubicBezTo>
                  <a:cubicBezTo>
                    <a:pt x="985" y="4384"/>
                    <a:pt x="1012" y="4483"/>
                    <a:pt x="1080" y="4576"/>
                  </a:cubicBezTo>
                  <a:cubicBezTo>
                    <a:pt x="1171" y="4703"/>
                    <a:pt x="1315" y="4760"/>
                    <a:pt x="1469" y="4768"/>
                  </a:cubicBezTo>
                  <a:cubicBezTo>
                    <a:pt x="1509" y="4771"/>
                    <a:pt x="1551" y="4772"/>
                    <a:pt x="1583" y="4775"/>
                  </a:cubicBezTo>
                  <a:cubicBezTo>
                    <a:pt x="1568" y="4896"/>
                    <a:pt x="1603" y="5020"/>
                    <a:pt x="1679" y="5122"/>
                  </a:cubicBezTo>
                  <a:cubicBezTo>
                    <a:pt x="1763" y="5232"/>
                    <a:pt x="1881" y="5303"/>
                    <a:pt x="2017" y="5327"/>
                  </a:cubicBezTo>
                  <a:cubicBezTo>
                    <a:pt x="2033" y="5328"/>
                    <a:pt x="2057" y="5330"/>
                    <a:pt x="2075" y="5330"/>
                  </a:cubicBezTo>
                  <a:cubicBezTo>
                    <a:pt x="2196" y="5336"/>
                    <a:pt x="2312" y="5302"/>
                    <a:pt x="2405" y="5234"/>
                  </a:cubicBezTo>
                  <a:lnTo>
                    <a:pt x="2456" y="5195"/>
                  </a:lnTo>
                  <a:cubicBezTo>
                    <a:pt x="2468" y="5268"/>
                    <a:pt x="2489" y="5335"/>
                    <a:pt x="2535" y="5395"/>
                  </a:cubicBezTo>
                  <a:cubicBezTo>
                    <a:pt x="2603" y="5488"/>
                    <a:pt x="2705" y="5551"/>
                    <a:pt x="2827" y="5574"/>
                  </a:cubicBezTo>
                  <a:cubicBezTo>
                    <a:pt x="2843" y="5575"/>
                    <a:pt x="2859" y="5575"/>
                    <a:pt x="2876" y="5576"/>
                  </a:cubicBezTo>
                  <a:cubicBezTo>
                    <a:pt x="2973" y="5582"/>
                    <a:pt x="3072" y="5554"/>
                    <a:pt x="3157" y="5494"/>
                  </a:cubicBezTo>
                  <a:lnTo>
                    <a:pt x="3165" y="5494"/>
                  </a:lnTo>
                  <a:lnTo>
                    <a:pt x="3225" y="5578"/>
                  </a:lnTo>
                  <a:cubicBezTo>
                    <a:pt x="3331" y="5730"/>
                    <a:pt x="3549" y="5766"/>
                    <a:pt x="3701" y="5660"/>
                  </a:cubicBezTo>
                  <a:cubicBezTo>
                    <a:pt x="3828" y="5570"/>
                    <a:pt x="3879" y="5392"/>
                    <a:pt x="3821" y="5251"/>
                  </a:cubicBezTo>
                  <a:lnTo>
                    <a:pt x="3832" y="5267"/>
                  </a:lnTo>
                  <a:cubicBezTo>
                    <a:pt x="3932" y="5415"/>
                    <a:pt x="4121" y="5479"/>
                    <a:pt x="4287" y="5411"/>
                  </a:cubicBezTo>
                  <a:cubicBezTo>
                    <a:pt x="4469" y="5336"/>
                    <a:pt x="4543" y="5139"/>
                    <a:pt x="4495" y="4970"/>
                  </a:cubicBezTo>
                  <a:cubicBezTo>
                    <a:pt x="4617" y="5107"/>
                    <a:pt x="4828" y="5134"/>
                    <a:pt x="4980" y="5028"/>
                  </a:cubicBezTo>
                  <a:lnTo>
                    <a:pt x="4988" y="5020"/>
                  </a:lnTo>
                  <a:cubicBezTo>
                    <a:pt x="5140" y="4915"/>
                    <a:pt x="5184" y="4714"/>
                    <a:pt x="5103" y="4554"/>
                  </a:cubicBezTo>
                  <a:cubicBezTo>
                    <a:pt x="5235" y="4675"/>
                    <a:pt x="5445" y="4694"/>
                    <a:pt x="5597" y="4588"/>
                  </a:cubicBezTo>
                  <a:cubicBezTo>
                    <a:pt x="5775" y="4459"/>
                    <a:pt x="5821" y="4210"/>
                    <a:pt x="5692" y="4031"/>
                  </a:cubicBezTo>
                  <a:lnTo>
                    <a:pt x="5503" y="3760"/>
                  </a:lnTo>
                  <a:lnTo>
                    <a:pt x="5915" y="3280"/>
                  </a:lnTo>
                  <a:cubicBezTo>
                    <a:pt x="6023" y="3154"/>
                    <a:pt x="6152" y="3047"/>
                    <a:pt x="6296" y="2963"/>
                  </a:cubicBezTo>
                  <a:lnTo>
                    <a:pt x="6499" y="2846"/>
                  </a:lnTo>
                  <a:lnTo>
                    <a:pt x="6499" y="2528"/>
                  </a:lnTo>
                  <a:lnTo>
                    <a:pt x="6219" y="2687"/>
                  </a:lnTo>
                  <a:cubicBezTo>
                    <a:pt x="6059" y="2778"/>
                    <a:pt x="5915" y="2895"/>
                    <a:pt x="5795" y="3035"/>
                  </a:cubicBezTo>
                  <a:lnTo>
                    <a:pt x="5352" y="3548"/>
                  </a:lnTo>
                  <a:cubicBezTo>
                    <a:pt x="5220" y="3427"/>
                    <a:pt x="5009" y="3408"/>
                    <a:pt x="4857" y="3514"/>
                  </a:cubicBezTo>
                  <a:cubicBezTo>
                    <a:pt x="4680" y="3643"/>
                    <a:pt x="4633" y="3892"/>
                    <a:pt x="4763" y="4071"/>
                  </a:cubicBezTo>
                  <a:lnTo>
                    <a:pt x="4769" y="4088"/>
                  </a:lnTo>
                  <a:lnTo>
                    <a:pt x="4761" y="4088"/>
                  </a:lnTo>
                  <a:cubicBezTo>
                    <a:pt x="4636" y="4000"/>
                    <a:pt x="4465" y="3991"/>
                    <a:pt x="4331" y="4082"/>
                  </a:cubicBezTo>
                  <a:lnTo>
                    <a:pt x="4323" y="4090"/>
                  </a:lnTo>
                  <a:cubicBezTo>
                    <a:pt x="4204" y="4172"/>
                    <a:pt x="4148" y="4316"/>
                    <a:pt x="4173" y="4456"/>
                  </a:cubicBezTo>
                  <a:lnTo>
                    <a:pt x="4131" y="4487"/>
                  </a:lnTo>
                  <a:cubicBezTo>
                    <a:pt x="4012" y="4424"/>
                    <a:pt x="3865" y="4424"/>
                    <a:pt x="3747" y="4507"/>
                  </a:cubicBezTo>
                  <a:cubicBezTo>
                    <a:pt x="3637" y="4583"/>
                    <a:pt x="3581" y="4718"/>
                    <a:pt x="3591" y="4840"/>
                  </a:cubicBezTo>
                  <a:lnTo>
                    <a:pt x="3473" y="4915"/>
                  </a:lnTo>
                  <a:cubicBezTo>
                    <a:pt x="3385" y="4894"/>
                    <a:pt x="3287" y="4914"/>
                    <a:pt x="3211" y="4966"/>
                  </a:cubicBezTo>
                  <a:cubicBezTo>
                    <a:pt x="3117" y="5034"/>
                    <a:pt x="3063" y="5146"/>
                    <a:pt x="3065" y="5251"/>
                  </a:cubicBezTo>
                  <a:lnTo>
                    <a:pt x="3007" y="5288"/>
                  </a:lnTo>
                  <a:cubicBezTo>
                    <a:pt x="2972" y="5319"/>
                    <a:pt x="2915" y="5332"/>
                    <a:pt x="2867" y="5322"/>
                  </a:cubicBezTo>
                  <a:cubicBezTo>
                    <a:pt x="2819" y="5311"/>
                    <a:pt x="2771" y="5284"/>
                    <a:pt x="2740" y="5242"/>
                  </a:cubicBezTo>
                  <a:cubicBezTo>
                    <a:pt x="2709" y="5207"/>
                    <a:pt x="2696" y="5150"/>
                    <a:pt x="2707" y="5102"/>
                  </a:cubicBezTo>
                  <a:cubicBezTo>
                    <a:pt x="2717" y="5054"/>
                    <a:pt x="2744" y="5006"/>
                    <a:pt x="2787" y="4975"/>
                  </a:cubicBezTo>
                  <a:lnTo>
                    <a:pt x="3423" y="4496"/>
                  </a:lnTo>
                  <a:cubicBezTo>
                    <a:pt x="3456" y="4474"/>
                    <a:pt x="3475" y="4442"/>
                    <a:pt x="3476" y="4402"/>
                  </a:cubicBezTo>
                  <a:cubicBezTo>
                    <a:pt x="3480" y="4328"/>
                    <a:pt x="3417" y="4266"/>
                    <a:pt x="3345" y="4266"/>
                  </a:cubicBezTo>
                  <a:cubicBezTo>
                    <a:pt x="3317" y="4266"/>
                    <a:pt x="3295" y="4272"/>
                    <a:pt x="3271" y="4286"/>
                  </a:cubicBezTo>
                  <a:lnTo>
                    <a:pt x="2255" y="5022"/>
                  </a:lnTo>
                  <a:cubicBezTo>
                    <a:pt x="2196" y="5059"/>
                    <a:pt x="2129" y="5080"/>
                    <a:pt x="2057" y="5068"/>
                  </a:cubicBezTo>
                  <a:cubicBezTo>
                    <a:pt x="1985" y="5056"/>
                    <a:pt x="1921" y="5020"/>
                    <a:pt x="1884" y="4962"/>
                  </a:cubicBezTo>
                  <a:cubicBezTo>
                    <a:pt x="1800" y="4851"/>
                    <a:pt x="1825" y="4682"/>
                    <a:pt x="1944" y="4599"/>
                  </a:cubicBezTo>
                  <a:lnTo>
                    <a:pt x="3155" y="3735"/>
                  </a:lnTo>
                  <a:cubicBezTo>
                    <a:pt x="3181" y="3711"/>
                    <a:pt x="3200" y="3678"/>
                    <a:pt x="3200" y="3634"/>
                  </a:cubicBezTo>
                  <a:cubicBezTo>
                    <a:pt x="3201" y="3564"/>
                    <a:pt x="3144" y="3506"/>
                    <a:pt x="3075" y="3503"/>
                  </a:cubicBezTo>
                  <a:cubicBezTo>
                    <a:pt x="3035" y="3502"/>
                    <a:pt x="3003" y="3516"/>
                    <a:pt x="2976" y="3547"/>
                  </a:cubicBezTo>
                  <a:lnTo>
                    <a:pt x="1791" y="4404"/>
                  </a:lnTo>
                  <a:cubicBezTo>
                    <a:pt x="1757" y="4419"/>
                    <a:pt x="1740" y="4443"/>
                    <a:pt x="1715" y="4466"/>
                  </a:cubicBezTo>
                  <a:cubicBezTo>
                    <a:pt x="1572" y="4556"/>
                    <a:pt x="1361" y="4536"/>
                    <a:pt x="1285" y="4435"/>
                  </a:cubicBezTo>
                  <a:cubicBezTo>
                    <a:pt x="1209" y="4326"/>
                    <a:pt x="1225" y="4179"/>
                    <a:pt x="1320" y="4087"/>
                  </a:cubicBezTo>
                  <a:lnTo>
                    <a:pt x="1439" y="4004"/>
                  </a:lnTo>
                  <a:lnTo>
                    <a:pt x="2756" y="3106"/>
                  </a:lnTo>
                  <a:cubicBezTo>
                    <a:pt x="2789" y="3083"/>
                    <a:pt x="2808" y="3051"/>
                    <a:pt x="2809" y="3011"/>
                  </a:cubicBezTo>
                  <a:cubicBezTo>
                    <a:pt x="2812" y="2967"/>
                    <a:pt x="2791" y="2926"/>
                    <a:pt x="2755" y="2900"/>
                  </a:cubicBezTo>
                  <a:cubicBezTo>
                    <a:pt x="2708" y="2867"/>
                    <a:pt x="2661" y="2866"/>
                    <a:pt x="2612" y="2895"/>
                  </a:cubicBezTo>
                  <a:lnTo>
                    <a:pt x="1201" y="3854"/>
                  </a:lnTo>
                  <a:cubicBezTo>
                    <a:pt x="1192" y="3870"/>
                    <a:pt x="1176" y="3876"/>
                    <a:pt x="1167" y="3884"/>
                  </a:cubicBezTo>
                  <a:lnTo>
                    <a:pt x="1031" y="3983"/>
                  </a:lnTo>
                  <a:cubicBezTo>
                    <a:pt x="920" y="4067"/>
                    <a:pt x="751" y="4042"/>
                    <a:pt x="668" y="3923"/>
                  </a:cubicBezTo>
                  <a:cubicBezTo>
                    <a:pt x="584" y="3812"/>
                    <a:pt x="609" y="3643"/>
                    <a:pt x="728" y="3560"/>
                  </a:cubicBezTo>
                  <a:lnTo>
                    <a:pt x="3388" y="1602"/>
                  </a:lnTo>
                  <a:cubicBezTo>
                    <a:pt x="3601" y="1727"/>
                    <a:pt x="3759" y="1979"/>
                    <a:pt x="3759" y="1979"/>
                  </a:cubicBezTo>
                  <a:cubicBezTo>
                    <a:pt x="4020" y="2798"/>
                    <a:pt x="4345" y="2804"/>
                    <a:pt x="4543" y="2706"/>
                  </a:cubicBezTo>
                  <a:cubicBezTo>
                    <a:pt x="4645" y="2655"/>
                    <a:pt x="4692" y="2534"/>
                    <a:pt x="4656" y="2424"/>
                  </a:cubicBezTo>
                  <a:cubicBezTo>
                    <a:pt x="4552" y="2108"/>
                    <a:pt x="4492" y="1496"/>
                    <a:pt x="4492" y="1496"/>
                  </a:cubicBezTo>
                  <a:cubicBezTo>
                    <a:pt x="4419" y="1338"/>
                    <a:pt x="4184" y="1171"/>
                    <a:pt x="3923" y="1035"/>
                  </a:cubicBezTo>
                  <a:lnTo>
                    <a:pt x="4777" y="1048"/>
                  </a:lnTo>
                  <a:lnTo>
                    <a:pt x="5048" y="104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wallet-filled-money-tool_60484">
              <a:extLst>
                <a:ext uri="{FF2B5EF4-FFF2-40B4-BE49-F238E27FC236}">
                  <a16:creationId xmlns:a16="http://schemas.microsoft.com/office/drawing/2014/main" id="{68461E6E-FC55-4A4D-A7C1-232DE3936B0F}"/>
                </a:ext>
              </a:extLst>
            </p:cNvPr>
            <p:cNvSpPr/>
            <p:nvPr/>
          </p:nvSpPr>
          <p:spPr>
            <a:xfrm>
              <a:off x="6813251" y="3072890"/>
              <a:ext cx="609685" cy="584326"/>
            </a:xfrm>
            <a:custGeom>
              <a:avLst/>
              <a:gdLst>
                <a:gd name="connsiteX0" fmla="*/ 413212 w 608062"/>
                <a:gd name="connsiteY0" fmla="*/ 336089 h 582771"/>
                <a:gd name="connsiteX1" fmla="*/ 402712 w 608062"/>
                <a:gd name="connsiteY1" fmla="*/ 339771 h 582771"/>
                <a:gd name="connsiteX2" fmla="*/ 396155 w 608062"/>
                <a:gd name="connsiteY2" fmla="*/ 353117 h 582771"/>
                <a:gd name="connsiteX3" fmla="*/ 396155 w 608062"/>
                <a:gd name="connsiteY3" fmla="*/ 364468 h 582771"/>
                <a:gd name="connsiteX4" fmla="*/ 413212 w 608062"/>
                <a:gd name="connsiteY4" fmla="*/ 381496 h 582771"/>
                <a:gd name="connsiteX5" fmla="*/ 424584 w 608062"/>
                <a:gd name="connsiteY5" fmla="*/ 381496 h 582771"/>
                <a:gd name="connsiteX6" fmla="*/ 441641 w 608062"/>
                <a:gd name="connsiteY6" fmla="*/ 364468 h 582771"/>
                <a:gd name="connsiteX7" fmla="*/ 441641 w 608062"/>
                <a:gd name="connsiteY7" fmla="*/ 353117 h 582771"/>
                <a:gd name="connsiteX8" fmla="*/ 424584 w 608062"/>
                <a:gd name="connsiteY8" fmla="*/ 336089 h 582771"/>
                <a:gd name="connsiteX9" fmla="*/ 416081 w 608062"/>
                <a:gd name="connsiteY9" fmla="*/ 336089 h 582771"/>
                <a:gd name="connsiteX10" fmla="*/ 370339 w 608062"/>
                <a:gd name="connsiteY10" fmla="*/ 285620 h 582771"/>
                <a:gd name="connsiteX11" fmla="*/ 523596 w 608062"/>
                <a:gd name="connsiteY11" fmla="*/ 285620 h 582771"/>
                <a:gd name="connsiteX12" fmla="*/ 561757 w 608062"/>
                <a:gd name="connsiteY12" fmla="*/ 285620 h 582771"/>
                <a:gd name="connsiteX13" fmla="*/ 572360 w 608062"/>
                <a:gd name="connsiteY13" fmla="*/ 285620 h 582771"/>
                <a:gd name="connsiteX14" fmla="*/ 573026 w 608062"/>
                <a:gd name="connsiteY14" fmla="*/ 285620 h 582771"/>
                <a:gd name="connsiteX15" fmla="*/ 573948 w 608062"/>
                <a:gd name="connsiteY15" fmla="*/ 285620 h 582771"/>
                <a:gd name="connsiteX16" fmla="*/ 585012 w 608062"/>
                <a:gd name="connsiteY16" fmla="*/ 287461 h 582771"/>
                <a:gd name="connsiteX17" fmla="*/ 596947 w 608062"/>
                <a:gd name="connsiteY17" fmla="*/ 294568 h 582771"/>
                <a:gd name="connsiteX18" fmla="*/ 608062 w 608062"/>
                <a:gd name="connsiteY18" fmla="*/ 319726 h 582771"/>
                <a:gd name="connsiteX19" fmla="*/ 608062 w 608062"/>
                <a:gd name="connsiteY19" fmla="*/ 395609 h 582771"/>
                <a:gd name="connsiteX20" fmla="*/ 596947 w 608062"/>
                <a:gd name="connsiteY20" fmla="*/ 420767 h 582771"/>
                <a:gd name="connsiteX21" fmla="*/ 585012 w 608062"/>
                <a:gd name="connsiteY21" fmla="*/ 427874 h 582771"/>
                <a:gd name="connsiteX22" fmla="*/ 573948 w 608062"/>
                <a:gd name="connsiteY22" fmla="*/ 429715 h 582771"/>
                <a:gd name="connsiteX23" fmla="*/ 573026 w 608062"/>
                <a:gd name="connsiteY23" fmla="*/ 429715 h 582771"/>
                <a:gd name="connsiteX24" fmla="*/ 370339 w 608062"/>
                <a:gd name="connsiteY24" fmla="*/ 429715 h 582771"/>
                <a:gd name="connsiteX25" fmla="*/ 336174 w 608062"/>
                <a:gd name="connsiteY25" fmla="*/ 395609 h 582771"/>
                <a:gd name="connsiteX26" fmla="*/ 336174 w 608062"/>
                <a:gd name="connsiteY26" fmla="*/ 357821 h 582771"/>
                <a:gd name="connsiteX27" fmla="*/ 336174 w 608062"/>
                <a:gd name="connsiteY27" fmla="*/ 347287 h 582771"/>
                <a:gd name="connsiteX28" fmla="*/ 336174 w 608062"/>
                <a:gd name="connsiteY28" fmla="*/ 336703 h 582771"/>
                <a:gd name="connsiteX29" fmla="*/ 336174 w 608062"/>
                <a:gd name="connsiteY29" fmla="*/ 319726 h 582771"/>
                <a:gd name="connsiteX30" fmla="*/ 370339 w 608062"/>
                <a:gd name="connsiteY30" fmla="*/ 285620 h 582771"/>
                <a:gd name="connsiteX31" fmla="*/ 34208 w 608062"/>
                <a:gd name="connsiteY31" fmla="*/ 134822 h 582771"/>
                <a:gd name="connsiteX32" fmla="*/ 54539 w 608062"/>
                <a:gd name="connsiteY32" fmla="*/ 134822 h 582771"/>
                <a:gd name="connsiteX33" fmla="*/ 60633 w 608062"/>
                <a:gd name="connsiteY33" fmla="*/ 134822 h 582771"/>
                <a:gd name="connsiteX34" fmla="*/ 93407 w 608062"/>
                <a:gd name="connsiteY34" fmla="*/ 134822 h 582771"/>
                <a:gd name="connsiteX35" fmla="*/ 132327 w 608062"/>
                <a:gd name="connsiteY35" fmla="*/ 134822 h 582771"/>
                <a:gd name="connsiteX36" fmla="*/ 429142 w 608062"/>
                <a:gd name="connsiteY36" fmla="*/ 134822 h 582771"/>
                <a:gd name="connsiteX37" fmla="*/ 509900 w 608062"/>
                <a:gd name="connsiteY37" fmla="*/ 134822 h 582771"/>
                <a:gd name="connsiteX38" fmla="*/ 520501 w 608062"/>
                <a:gd name="connsiteY38" fmla="*/ 134822 h 582771"/>
                <a:gd name="connsiteX39" fmla="*/ 531101 w 608062"/>
                <a:gd name="connsiteY39" fmla="*/ 134822 h 582771"/>
                <a:gd name="connsiteX40" fmla="*/ 538885 w 608062"/>
                <a:gd name="connsiteY40" fmla="*/ 134822 h 582771"/>
                <a:gd name="connsiteX41" fmla="*/ 572940 w 608062"/>
                <a:gd name="connsiteY41" fmla="*/ 168926 h 582771"/>
                <a:gd name="connsiteX42" fmla="*/ 572940 w 608062"/>
                <a:gd name="connsiteY42" fmla="*/ 261982 h 582771"/>
                <a:gd name="connsiteX43" fmla="*/ 565719 w 608062"/>
                <a:gd name="connsiteY43" fmla="*/ 261982 h 582771"/>
                <a:gd name="connsiteX44" fmla="*/ 555119 w 608062"/>
                <a:gd name="connsiteY44" fmla="*/ 261982 h 582771"/>
                <a:gd name="connsiteX45" fmla="*/ 544518 w 608062"/>
                <a:gd name="connsiteY45" fmla="*/ 261982 h 582771"/>
                <a:gd name="connsiteX46" fmla="*/ 370301 w 608062"/>
                <a:gd name="connsiteY46" fmla="*/ 261982 h 582771"/>
                <a:gd name="connsiteX47" fmla="*/ 363388 w 608062"/>
                <a:gd name="connsiteY47" fmla="*/ 262391 h 582771"/>
                <a:gd name="connsiteX48" fmla="*/ 328770 w 608062"/>
                <a:gd name="connsiteY48" fmla="*/ 279468 h 582771"/>
                <a:gd name="connsiteX49" fmla="*/ 312331 w 608062"/>
                <a:gd name="connsiteY49" fmla="*/ 319861 h 582771"/>
                <a:gd name="connsiteX50" fmla="*/ 312331 w 608062"/>
                <a:gd name="connsiteY50" fmla="*/ 343279 h 582771"/>
                <a:gd name="connsiteX51" fmla="*/ 312331 w 608062"/>
                <a:gd name="connsiteY51" fmla="*/ 353863 h 582771"/>
                <a:gd name="connsiteX52" fmla="*/ 312331 w 608062"/>
                <a:gd name="connsiteY52" fmla="*/ 364446 h 582771"/>
                <a:gd name="connsiteX53" fmla="*/ 312331 w 608062"/>
                <a:gd name="connsiteY53" fmla="*/ 395636 h 582771"/>
                <a:gd name="connsiteX54" fmla="*/ 370352 w 608062"/>
                <a:gd name="connsiteY54" fmla="*/ 453617 h 582771"/>
                <a:gd name="connsiteX55" fmla="*/ 572940 w 608062"/>
                <a:gd name="connsiteY55" fmla="*/ 453617 h 582771"/>
                <a:gd name="connsiteX56" fmla="*/ 572940 w 608062"/>
                <a:gd name="connsiteY56" fmla="*/ 548719 h 582771"/>
                <a:gd name="connsiteX57" fmla="*/ 538783 w 608062"/>
                <a:gd name="connsiteY57" fmla="*/ 582771 h 582771"/>
                <a:gd name="connsiteX58" fmla="*/ 34157 w 608062"/>
                <a:gd name="connsiteY58" fmla="*/ 582771 h 582771"/>
                <a:gd name="connsiteX59" fmla="*/ 0 w 608062"/>
                <a:gd name="connsiteY59" fmla="*/ 548719 h 582771"/>
                <a:gd name="connsiteX60" fmla="*/ 0 w 608062"/>
                <a:gd name="connsiteY60" fmla="*/ 211875 h 582771"/>
                <a:gd name="connsiteX61" fmla="*/ 0 w 608062"/>
                <a:gd name="connsiteY61" fmla="*/ 173016 h 582771"/>
                <a:gd name="connsiteX62" fmla="*/ 0 w 608062"/>
                <a:gd name="connsiteY62" fmla="*/ 168926 h 582771"/>
                <a:gd name="connsiteX63" fmla="*/ 1229 w 608062"/>
                <a:gd name="connsiteY63" fmla="*/ 159978 h 582771"/>
                <a:gd name="connsiteX64" fmla="*/ 7528 w 608062"/>
                <a:gd name="connsiteY64" fmla="*/ 147656 h 582771"/>
                <a:gd name="connsiteX65" fmla="*/ 34208 w 608062"/>
                <a:gd name="connsiteY65" fmla="*/ 134822 h 582771"/>
                <a:gd name="connsiteX66" fmla="*/ 459702 w 608062"/>
                <a:gd name="connsiteY66" fmla="*/ 46827 h 582771"/>
                <a:gd name="connsiteX67" fmla="*/ 492623 w 608062"/>
                <a:gd name="connsiteY67" fmla="*/ 71966 h 582771"/>
                <a:gd name="connsiteX68" fmla="*/ 503273 w 608062"/>
                <a:gd name="connsiteY68" fmla="*/ 110900 h 582771"/>
                <a:gd name="connsiteX69" fmla="*/ 417257 w 608062"/>
                <a:gd name="connsiteY69" fmla="*/ 110900 h 582771"/>
                <a:gd name="connsiteX70" fmla="*/ 219882 w 608062"/>
                <a:gd name="connsiteY70" fmla="*/ 110900 h 582771"/>
                <a:gd name="connsiteX71" fmla="*/ 393757 w 608062"/>
                <a:gd name="connsiteY71" fmla="*/ 63586 h 582771"/>
                <a:gd name="connsiteX72" fmla="*/ 450691 w 608062"/>
                <a:gd name="connsiteY72" fmla="*/ 48053 h 582771"/>
                <a:gd name="connsiteX73" fmla="*/ 459702 w 608062"/>
                <a:gd name="connsiteY73" fmla="*/ 46827 h 582771"/>
                <a:gd name="connsiteX74" fmla="*/ 351961 w 608062"/>
                <a:gd name="connsiteY74" fmla="*/ 1805 h 582771"/>
                <a:gd name="connsiteX75" fmla="*/ 371657 w 608062"/>
                <a:gd name="connsiteY75" fmla="*/ 18993 h 582771"/>
                <a:gd name="connsiteX76" fmla="*/ 384511 w 608062"/>
                <a:gd name="connsiteY76" fmla="*/ 44858 h 582771"/>
                <a:gd name="connsiteX77" fmla="*/ 142137 w 608062"/>
                <a:gd name="connsiteY77" fmla="*/ 110900 h 582771"/>
                <a:gd name="connsiteX78" fmla="*/ 108953 w 608062"/>
                <a:gd name="connsiteY78" fmla="*/ 110900 h 582771"/>
                <a:gd name="connsiteX79" fmla="*/ 325927 w 608062"/>
                <a:gd name="connsiteY79" fmla="*/ 3556 h 582771"/>
                <a:gd name="connsiteX80" fmla="*/ 351961 w 608062"/>
                <a:gd name="connsiteY80" fmla="*/ 1805 h 58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08062" h="582771">
                  <a:moveTo>
                    <a:pt x="413212" y="336089"/>
                  </a:moveTo>
                  <a:cubicBezTo>
                    <a:pt x="409268" y="336089"/>
                    <a:pt x="405631" y="337521"/>
                    <a:pt x="402712" y="339771"/>
                  </a:cubicBezTo>
                  <a:cubicBezTo>
                    <a:pt x="398665" y="342839"/>
                    <a:pt x="396155" y="347696"/>
                    <a:pt x="396155" y="353117"/>
                  </a:cubicBezTo>
                  <a:lnTo>
                    <a:pt x="396155" y="364468"/>
                  </a:lnTo>
                  <a:cubicBezTo>
                    <a:pt x="396155" y="373877"/>
                    <a:pt x="403787" y="381496"/>
                    <a:pt x="413212" y="381496"/>
                  </a:cubicBezTo>
                  <a:lnTo>
                    <a:pt x="424584" y="381496"/>
                  </a:lnTo>
                  <a:cubicBezTo>
                    <a:pt x="434009" y="381496"/>
                    <a:pt x="441641" y="373877"/>
                    <a:pt x="441641" y="364468"/>
                  </a:cubicBezTo>
                  <a:lnTo>
                    <a:pt x="441641" y="353117"/>
                  </a:lnTo>
                  <a:cubicBezTo>
                    <a:pt x="441641" y="343708"/>
                    <a:pt x="434009" y="336089"/>
                    <a:pt x="424584" y="336089"/>
                  </a:cubicBezTo>
                  <a:lnTo>
                    <a:pt x="416081" y="336089"/>
                  </a:lnTo>
                  <a:close/>
                  <a:moveTo>
                    <a:pt x="370339" y="285620"/>
                  </a:moveTo>
                  <a:lnTo>
                    <a:pt x="523596" y="285620"/>
                  </a:lnTo>
                  <a:lnTo>
                    <a:pt x="561757" y="285620"/>
                  </a:lnTo>
                  <a:lnTo>
                    <a:pt x="572360" y="285620"/>
                  </a:lnTo>
                  <a:lnTo>
                    <a:pt x="573026" y="285620"/>
                  </a:lnTo>
                  <a:lnTo>
                    <a:pt x="573948" y="285620"/>
                  </a:lnTo>
                  <a:cubicBezTo>
                    <a:pt x="577841" y="285620"/>
                    <a:pt x="581529" y="286336"/>
                    <a:pt x="585012" y="287461"/>
                  </a:cubicBezTo>
                  <a:cubicBezTo>
                    <a:pt x="589520" y="289046"/>
                    <a:pt x="593515" y="291449"/>
                    <a:pt x="596947" y="294568"/>
                  </a:cubicBezTo>
                  <a:cubicBezTo>
                    <a:pt x="603759" y="300756"/>
                    <a:pt x="608062" y="309755"/>
                    <a:pt x="608062" y="319726"/>
                  </a:cubicBezTo>
                  <a:lnTo>
                    <a:pt x="608062" y="395609"/>
                  </a:lnTo>
                  <a:cubicBezTo>
                    <a:pt x="608062" y="405580"/>
                    <a:pt x="603759" y="414579"/>
                    <a:pt x="596947" y="420767"/>
                  </a:cubicBezTo>
                  <a:cubicBezTo>
                    <a:pt x="593515" y="423886"/>
                    <a:pt x="589520" y="426340"/>
                    <a:pt x="585012" y="427874"/>
                  </a:cubicBezTo>
                  <a:cubicBezTo>
                    <a:pt x="581529" y="428999"/>
                    <a:pt x="577841" y="429715"/>
                    <a:pt x="573948" y="429715"/>
                  </a:cubicBezTo>
                  <a:lnTo>
                    <a:pt x="573026" y="429715"/>
                  </a:lnTo>
                  <a:lnTo>
                    <a:pt x="370339" y="429715"/>
                  </a:lnTo>
                  <a:cubicBezTo>
                    <a:pt x="351489" y="429715"/>
                    <a:pt x="336174" y="414426"/>
                    <a:pt x="336174" y="395609"/>
                  </a:cubicBezTo>
                  <a:lnTo>
                    <a:pt x="336174" y="357821"/>
                  </a:lnTo>
                  <a:lnTo>
                    <a:pt x="336174" y="347287"/>
                  </a:lnTo>
                  <a:lnTo>
                    <a:pt x="336174" y="336703"/>
                  </a:lnTo>
                  <a:lnTo>
                    <a:pt x="336174" y="319726"/>
                  </a:lnTo>
                  <a:cubicBezTo>
                    <a:pt x="336174" y="300909"/>
                    <a:pt x="351489" y="285620"/>
                    <a:pt x="370339" y="285620"/>
                  </a:cubicBezTo>
                  <a:close/>
                  <a:moveTo>
                    <a:pt x="34208" y="134822"/>
                  </a:moveTo>
                  <a:lnTo>
                    <a:pt x="54539" y="134822"/>
                  </a:lnTo>
                  <a:lnTo>
                    <a:pt x="60633" y="134822"/>
                  </a:lnTo>
                  <a:lnTo>
                    <a:pt x="93407" y="134822"/>
                  </a:lnTo>
                  <a:lnTo>
                    <a:pt x="132327" y="134822"/>
                  </a:lnTo>
                  <a:lnTo>
                    <a:pt x="429142" y="134822"/>
                  </a:lnTo>
                  <a:lnTo>
                    <a:pt x="509900" y="134822"/>
                  </a:lnTo>
                  <a:lnTo>
                    <a:pt x="520501" y="134822"/>
                  </a:lnTo>
                  <a:lnTo>
                    <a:pt x="531101" y="134822"/>
                  </a:lnTo>
                  <a:lnTo>
                    <a:pt x="538885" y="134822"/>
                  </a:lnTo>
                  <a:cubicBezTo>
                    <a:pt x="557730" y="134822"/>
                    <a:pt x="572991" y="150110"/>
                    <a:pt x="572940" y="168926"/>
                  </a:cubicBezTo>
                  <a:lnTo>
                    <a:pt x="572940" y="261982"/>
                  </a:lnTo>
                  <a:lnTo>
                    <a:pt x="565719" y="261982"/>
                  </a:lnTo>
                  <a:lnTo>
                    <a:pt x="555119" y="261982"/>
                  </a:lnTo>
                  <a:lnTo>
                    <a:pt x="544518" y="261982"/>
                  </a:lnTo>
                  <a:lnTo>
                    <a:pt x="370301" y="261982"/>
                  </a:lnTo>
                  <a:cubicBezTo>
                    <a:pt x="367945" y="261982"/>
                    <a:pt x="365641" y="262084"/>
                    <a:pt x="363388" y="262391"/>
                  </a:cubicBezTo>
                  <a:cubicBezTo>
                    <a:pt x="349868" y="263925"/>
                    <a:pt x="337783" y="270214"/>
                    <a:pt x="328770" y="279468"/>
                  </a:cubicBezTo>
                  <a:cubicBezTo>
                    <a:pt x="318579" y="289899"/>
                    <a:pt x="312331" y="304164"/>
                    <a:pt x="312331" y="319861"/>
                  </a:cubicBezTo>
                  <a:lnTo>
                    <a:pt x="312331" y="343279"/>
                  </a:lnTo>
                  <a:lnTo>
                    <a:pt x="312331" y="353863"/>
                  </a:lnTo>
                  <a:lnTo>
                    <a:pt x="312331" y="364446"/>
                  </a:lnTo>
                  <a:lnTo>
                    <a:pt x="312331" y="395636"/>
                  </a:lnTo>
                  <a:cubicBezTo>
                    <a:pt x="312331" y="427643"/>
                    <a:pt x="338346" y="453617"/>
                    <a:pt x="370352" y="453617"/>
                  </a:cubicBezTo>
                  <a:lnTo>
                    <a:pt x="572940" y="453617"/>
                  </a:lnTo>
                  <a:lnTo>
                    <a:pt x="572940" y="548719"/>
                  </a:lnTo>
                  <a:cubicBezTo>
                    <a:pt x="572940" y="567534"/>
                    <a:pt x="557628" y="582771"/>
                    <a:pt x="538783" y="582771"/>
                  </a:cubicBezTo>
                  <a:lnTo>
                    <a:pt x="34157" y="582771"/>
                  </a:lnTo>
                  <a:cubicBezTo>
                    <a:pt x="15312" y="582771"/>
                    <a:pt x="0" y="567534"/>
                    <a:pt x="0" y="548719"/>
                  </a:cubicBezTo>
                  <a:lnTo>
                    <a:pt x="0" y="211875"/>
                  </a:lnTo>
                  <a:lnTo>
                    <a:pt x="0" y="173016"/>
                  </a:lnTo>
                  <a:lnTo>
                    <a:pt x="0" y="168926"/>
                  </a:lnTo>
                  <a:cubicBezTo>
                    <a:pt x="0" y="165858"/>
                    <a:pt x="461" y="162841"/>
                    <a:pt x="1229" y="159978"/>
                  </a:cubicBezTo>
                  <a:cubicBezTo>
                    <a:pt x="2458" y="155427"/>
                    <a:pt x="4660" y="151235"/>
                    <a:pt x="7528" y="147656"/>
                  </a:cubicBezTo>
                  <a:cubicBezTo>
                    <a:pt x="13776" y="139782"/>
                    <a:pt x="23403" y="134822"/>
                    <a:pt x="34208" y="134822"/>
                  </a:cubicBezTo>
                  <a:close/>
                  <a:moveTo>
                    <a:pt x="459702" y="46827"/>
                  </a:moveTo>
                  <a:cubicBezTo>
                    <a:pt x="474755" y="46827"/>
                    <a:pt x="488527" y="56739"/>
                    <a:pt x="492623" y="71966"/>
                  </a:cubicBezTo>
                  <a:lnTo>
                    <a:pt x="503273" y="110900"/>
                  </a:lnTo>
                  <a:lnTo>
                    <a:pt x="417257" y="110900"/>
                  </a:lnTo>
                  <a:lnTo>
                    <a:pt x="219882" y="110900"/>
                  </a:lnTo>
                  <a:lnTo>
                    <a:pt x="393757" y="63586"/>
                  </a:lnTo>
                  <a:lnTo>
                    <a:pt x="450691" y="48053"/>
                  </a:lnTo>
                  <a:cubicBezTo>
                    <a:pt x="453712" y="47236"/>
                    <a:pt x="456732" y="46827"/>
                    <a:pt x="459702" y="46827"/>
                  </a:cubicBezTo>
                  <a:close/>
                  <a:moveTo>
                    <a:pt x="351961" y="1805"/>
                  </a:moveTo>
                  <a:cubicBezTo>
                    <a:pt x="360237" y="4604"/>
                    <a:pt x="367458" y="10559"/>
                    <a:pt x="371657" y="18993"/>
                  </a:cubicBezTo>
                  <a:lnTo>
                    <a:pt x="384511" y="44858"/>
                  </a:lnTo>
                  <a:lnTo>
                    <a:pt x="142137" y="110900"/>
                  </a:lnTo>
                  <a:lnTo>
                    <a:pt x="108953" y="110900"/>
                  </a:lnTo>
                  <a:lnTo>
                    <a:pt x="325927" y="3556"/>
                  </a:lnTo>
                  <a:cubicBezTo>
                    <a:pt x="334351" y="-636"/>
                    <a:pt x="343684" y="-993"/>
                    <a:pt x="351961" y="180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sidential_122365">
              <a:extLst>
                <a:ext uri="{FF2B5EF4-FFF2-40B4-BE49-F238E27FC236}">
                  <a16:creationId xmlns:a16="http://schemas.microsoft.com/office/drawing/2014/main" id="{CB04CF86-D240-4E33-8C68-A117D70FF3B1}"/>
                </a:ext>
              </a:extLst>
            </p:cNvPr>
            <p:cNvSpPr/>
            <p:nvPr/>
          </p:nvSpPr>
          <p:spPr>
            <a:xfrm>
              <a:off x="8032705" y="3072890"/>
              <a:ext cx="609685" cy="608835"/>
            </a:xfrm>
            <a:custGeom>
              <a:avLst/>
              <a:gdLst>
                <a:gd name="connsiteX0" fmla="*/ 64421 w 606933"/>
                <a:gd name="connsiteY0" fmla="*/ 368927 h 606087"/>
                <a:gd name="connsiteX1" fmla="*/ 64421 w 606933"/>
                <a:gd name="connsiteY1" fmla="*/ 408886 h 606087"/>
                <a:gd name="connsiteX2" fmla="*/ 218970 w 606933"/>
                <a:gd name="connsiteY2" fmla="*/ 408886 h 606087"/>
                <a:gd name="connsiteX3" fmla="*/ 218970 w 606933"/>
                <a:gd name="connsiteY3" fmla="*/ 368927 h 606087"/>
                <a:gd name="connsiteX4" fmla="*/ 387986 w 606933"/>
                <a:gd name="connsiteY4" fmla="*/ 368912 h 606087"/>
                <a:gd name="connsiteX5" fmla="*/ 387986 w 606933"/>
                <a:gd name="connsiteY5" fmla="*/ 408874 h 606087"/>
                <a:gd name="connsiteX6" fmla="*/ 542419 w 606933"/>
                <a:gd name="connsiteY6" fmla="*/ 408874 h 606087"/>
                <a:gd name="connsiteX7" fmla="*/ 542419 w 606933"/>
                <a:gd name="connsiteY7" fmla="*/ 368912 h 606087"/>
                <a:gd name="connsiteX8" fmla="*/ 64421 w 606933"/>
                <a:gd name="connsiteY8" fmla="*/ 271725 h 606087"/>
                <a:gd name="connsiteX9" fmla="*/ 64421 w 606933"/>
                <a:gd name="connsiteY9" fmla="*/ 311685 h 606087"/>
                <a:gd name="connsiteX10" fmla="*/ 218970 w 606933"/>
                <a:gd name="connsiteY10" fmla="*/ 311685 h 606087"/>
                <a:gd name="connsiteX11" fmla="*/ 218970 w 606933"/>
                <a:gd name="connsiteY11" fmla="*/ 271725 h 606087"/>
                <a:gd name="connsiteX12" fmla="*/ 387986 w 606933"/>
                <a:gd name="connsiteY12" fmla="*/ 271704 h 606087"/>
                <a:gd name="connsiteX13" fmla="*/ 387986 w 606933"/>
                <a:gd name="connsiteY13" fmla="*/ 311666 h 606087"/>
                <a:gd name="connsiteX14" fmla="*/ 542419 w 606933"/>
                <a:gd name="connsiteY14" fmla="*/ 311666 h 606087"/>
                <a:gd name="connsiteX15" fmla="*/ 542419 w 606933"/>
                <a:gd name="connsiteY15" fmla="*/ 271704 h 606087"/>
                <a:gd name="connsiteX16" fmla="*/ 64421 w 606933"/>
                <a:gd name="connsiteY16" fmla="*/ 174524 h 606087"/>
                <a:gd name="connsiteX17" fmla="*/ 64421 w 606933"/>
                <a:gd name="connsiteY17" fmla="*/ 214483 h 606087"/>
                <a:gd name="connsiteX18" fmla="*/ 218970 w 606933"/>
                <a:gd name="connsiteY18" fmla="*/ 214483 h 606087"/>
                <a:gd name="connsiteX19" fmla="*/ 218970 w 606933"/>
                <a:gd name="connsiteY19" fmla="*/ 174524 h 606087"/>
                <a:gd name="connsiteX20" fmla="*/ 387986 w 606933"/>
                <a:gd name="connsiteY20" fmla="*/ 174496 h 606087"/>
                <a:gd name="connsiteX21" fmla="*/ 387986 w 606933"/>
                <a:gd name="connsiteY21" fmla="*/ 214458 h 606087"/>
                <a:gd name="connsiteX22" fmla="*/ 542419 w 606933"/>
                <a:gd name="connsiteY22" fmla="*/ 214458 h 606087"/>
                <a:gd name="connsiteX23" fmla="*/ 542419 w 606933"/>
                <a:gd name="connsiteY23" fmla="*/ 174496 h 606087"/>
                <a:gd name="connsiteX24" fmla="*/ 323472 w 606933"/>
                <a:gd name="connsiteY24" fmla="*/ 97169 h 606087"/>
                <a:gd name="connsiteX25" fmla="*/ 606933 w 606933"/>
                <a:gd name="connsiteY25" fmla="*/ 97169 h 606087"/>
                <a:gd name="connsiteX26" fmla="*/ 606933 w 606933"/>
                <a:gd name="connsiteY26" fmla="*/ 606087 h 606087"/>
                <a:gd name="connsiteX27" fmla="*/ 485207 w 606933"/>
                <a:gd name="connsiteY27" fmla="*/ 606087 h 606087"/>
                <a:gd name="connsiteX28" fmla="*/ 485207 w 606933"/>
                <a:gd name="connsiteY28" fmla="*/ 513974 h 606087"/>
                <a:gd name="connsiteX29" fmla="*/ 445198 w 606933"/>
                <a:gd name="connsiteY29" fmla="*/ 513974 h 606087"/>
                <a:gd name="connsiteX30" fmla="*/ 445198 w 606933"/>
                <a:gd name="connsiteY30" fmla="*/ 606087 h 606087"/>
                <a:gd name="connsiteX31" fmla="*/ 323472 w 606933"/>
                <a:gd name="connsiteY31" fmla="*/ 606087 h 606087"/>
                <a:gd name="connsiteX32" fmla="*/ 64421 w 606933"/>
                <a:gd name="connsiteY32" fmla="*/ 77222 h 606087"/>
                <a:gd name="connsiteX33" fmla="*/ 64421 w 606933"/>
                <a:gd name="connsiteY33" fmla="*/ 117181 h 606087"/>
                <a:gd name="connsiteX34" fmla="*/ 218970 w 606933"/>
                <a:gd name="connsiteY34" fmla="*/ 117181 h 606087"/>
                <a:gd name="connsiteX35" fmla="*/ 218970 w 606933"/>
                <a:gd name="connsiteY35" fmla="*/ 77222 h 606087"/>
                <a:gd name="connsiteX36" fmla="*/ 0 w 606933"/>
                <a:gd name="connsiteY36" fmla="*/ 0 h 606087"/>
                <a:gd name="connsiteX37" fmla="*/ 283391 w 606933"/>
                <a:gd name="connsiteY37" fmla="*/ 0 h 606087"/>
                <a:gd name="connsiteX38" fmla="*/ 283391 w 606933"/>
                <a:gd name="connsiteY38" fmla="*/ 606087 h 606087"/>
                <a:gd name="connsiteX39" fmla="*/ 161752 w 606933"/>
                <a:gd name="connsiteY39" fmla="*/ 606087 h 606087"/>
                <a:gd name="connsiteX40" fmla="*/ 161752 w 606933"/>
                <a:gd name="connsiteY40" fmla="*/ 513980 h 606087"/>
                <a:gd name="connsiteX41" fmla="*/ 121739 w 606933"/>
                <a:gd name="connsiteY41" fmla="*/ 513980 h 606087"/>
                <a:gd name="connsiteX42" fmla="*/ 121739 w 606933"/>
                <a:gd name="connsiteY42" fmla="*/ 606087 h 606087"/>
                <a:gd name="connsiteX43" fmla="*/ 0 w 606933"/>
                <a:gd name="connsiteY43" fmla="*/ 606087 h 6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6933" h="606087">
                  <a:moveTo>
                    <a:pt x="64421" y="368927"/>
                  </a:moveTo>
                  <a:lnTo>
                    <a:pt x="64421" y="408886"/>
                  </a:lnTo>
                  <a:lnTo>
                    <a:pt x="218970" y="408886"/>
                  </a:lnTo>
                  <a:lnTo>
                    <a:pt x="218970" y="368927"/>
                  </a:lnTo>
                  <a:close/>
                  <a:moveTo>
                    <a:pt x="387986" y="368912"/>
                  </a:moveTo>
                  <a:lnTo>
                    <a:pt x="387986" y="408874"/>
                  </a:lnTo>
                  <a:lnTo>
                    <a:pt x="542419" y="408874"/>
                  </a:lnTo>
                  <a:lnTo>
                    <a:pt x="542419" y="368912"/>
                  </a:lnTo>
                  <a:close/>
                  <a:moveTo>
                    <a:pt x="64421" y="271725"/>
                  </a:moveTo>
                  <a:lnTo>
                    <a:pt x="64421" y="311685"/>
                  </a:lnTo>
                  <a:lnTo>
                    <a:pt x="218970" y="311685"/>
                  </a:lnTo>
                  <a:lnTo>
                    <a:pt x="218970" y="271725"/>
                  </a:lnTo>
                  <a:close/>
                  <a:moveTo>
                    <a:pt x="387986" y="271704"/>
                  </a:moveTo>
                  <a:lnTo>
                    <a:pt x="387986" y="311666"/>
                  </a:lnTo>
                  <a:lnTo>
                    <a:pt x="542419" y="311666"/>
                  </a:lnTo>
                  <a:lnTo>
                    <a:pt x="542419" y="271704"/>
                  </a:lnTo>
                  <a:close/>
                  <a:moveTo>
                    <a:pt x="64421" y="174524"/>
                  </a:moveTo>
                  <a:lnTo>
                    <a:pt x="64421" y="214483"/>
                  </a:lnTo>
                  <a:lnTo>
                    <a:pt x="218970" y="214483"/>
                  </a:lnTo>
                  <a:lnTo>
                    <a:pt x="218970" y="174524"/>
                  </a:lnTo>
                  <a:close/>
                  <a:moveTo>
                    <a:pt x="387986" y="174496"/>
                  </a:moveTo>
                  <a:lnTo>
                    <a:pt x="387986" y="214458"/>
                  </a:lnTo>
                  <a:lnTo>
                    <a:pt x="542419" y="214458"/>
                  </a:lnTo>
                  <a:lnTo>
                    <a:pt x="542419" y="174496"/>
                  </a:lnTo>
                  <a:close/>
                  <a:moveTo>
                    <a:pt x="323472" y="97169"/>
                  </a:moveTo>
                  <a:lnTo>
                    <a:pt x="606933" y="97169"/>
                  </a:lnTo>
                  <a:lnTo>
                    <a:pt x="606933" y="606087"/>
                  </a:lnTo>
                  <a:lnTo>
                    <a:pt x="485207" y="606087"/>
                  </a:lnTo>
                  <a:lnTo>
                    <a:pt x="485207" y="513974"/>
                  </a:lnTo>
                  <a:lnTo>
                    <a:pt x="445198" y="513974"/>
                  </a:lnTo>
                  <a:lnTo>
                    <a:pt x="445198" y="606087"/>
                  </a:lnTo>
                  <a:lnTo>
                    <a:pt x="323472" y="606087"/>
                  </a:lnTo>
                  <a:close/>
                  <a:moveTo>
                    <a:pt x="64421" y="77222"/>
                  </a:moveTo>
                  <a:lnTo>
                    <a:pt x="64421" y="117181"/>
                  </a:lnTo>
                  <a:lnTo>
                    <a:pt x="218970" y="117181"/>
                  </a:lnTo>
                  <a:lnTo>
                    <a:pt x="218970" y="77222"/>
                  </a:lnTo>
                  <a:close/>
                  <a:moveTo>
                    <a:pt x="0" y="0"/>
                  </a:moveTo>
                  <a:lnTo>
                    <a:pt x="283391" y="0"/>
                  </a:lnTo>
                  <a:lnTo>
                    <a:pt x="283391" y="606087"/>
                  </a:lnTo>
                  <a:lnTo>
                    <a:pt x="161752" y="606087"/>
                  </a:lnTo>
                  <a:lnTo>
                    <a:pt x="161752" y="513980"/>
                  </a:lnTo>
                  <a:lnTo>
                    <a:pt x="121739" y="513980"/>
                  </a:lnTo>
                  <a:lnTo>
                    <a:pt x="121739" y="606087"/>
                  </a:lnTo>
                  <a:lnTo>
                    <a:pt x="0" y="6060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uble-wrench-tool-and-hammer-forming-a-cross_28483">
              <a:extLst>
                <a:ext uri="{FF2B5EF4-FFF2-40B4-BE49-F238E27FC236}">
                  <a16:creationId xmlns:a16="http://schemas.microsoft.com/office/drawing/2014/main" id="{15998506-7C97-406A-B37A-D4ACD07CE8B6}"/>
                </a:ext>
              </a:extLst>
            </p:cNvPr>
            <p:cNvSpPr/>
            <p:nvPr/>
          </p:nvSpPr>
          <p:spPr>
            <a:xfrm>
              <a:off x="5593797" y="3072890"/>
              <a:ext cx="609685" cy="580830"/>
            </a:xfrm>
            <a:custGeom>
              <a:avLst/>
              <a:gdLst>
                <a:gd name="connsiteX0" fmla="*/ 474392 w 604567"/>
                <a:gd name="connsiteY0" fmla="*/ 431437 h 575955"/>
                <a:gd name="connsiteX1" fmla="*/ 505564 w 604567"/>
                <a:gd name="connsiteY1" fmla="*/ 462558 h 575955"/>
                <a:gd name="connsiteX2" fmla="*/ 494189 w 604567"/>
                <a:gd name="connsiteY2" fmla="*/ 505144 h 575955"/>
                <a:gd name="connsiteX3" fmla="*/ 451532 w 604567"/>
                <a:gd name="connsiteY3" fmla="*/ 516609 h 575955"/>
                <a:gd name="connsiteX4" fmla="*/ 420250 w 604567"/>
                <a:gd name="connsiteY4" fmla="*/ 485379 h 575955"/>
                <a:gd name="connsiteX5" fmla="*/ 431735 w 604567"/>
                <a:gd name="connsiteY5" fmla="*/ 442793 h 575955"/>
                <a:gd name="connsiteX6" fmla="*/ 474716 w 604567"/>
                <a:gd name="connsiteY6" fmla="*/ 415167 h 575955"/>
                <a:gd name="connsiteX7" fmla="*/ 423315 w 604567"/>
                <a:gd name="connsiteY7" fmla="*/ 428930 h 575955"/>
                <a:gd name="connsiteX8" fmla="*/ 417737 w 604567"/>
                <a:gd name="connsiteY8" fmla="*/ 434392 h 575955"/>
                <a:gd name="connsiteX9" fmla="*/ 403958 w 604567"/>
                <a:gd name="connsiteY9" fmla="*/ 485730 h 575955"/>
                <a:gd name="connsiteX10" fmla="*/ 406036 w 604567"/>
                <a:gd name="connsiteY10" fmla="*/ 493267 h 575955"/>
                <a:gd name="connsiteX11" fmla="*/ 443657 w 604567"/>
                <a:gd name="connsiteY11" fmla="*/ 530843 h 575955"/>
                <a:gd name="connsiteX12" fmla="*/ 449125 w 604567"/>
                <a:gd name="connsiteY12" fmla="*/ 533136 h 575955"/>
                <a:gd name="connsiteX13" fmla="*/ 451203 w 604567"/>
                <a:gd name="connsiteY13" fmla="*/ 532918 h 575955"/>
                <a:gd name="connsiteX14" fmla="*/ 502603 w 604567"/>
                <a:gd name="connsiteY14" fmla="*/ 519155 h 575955"/>
                <a:gd name="connsiteX15" fmla="*/ 508072 w 604567"/>
                <a:gd name="connsiteY15" fmla="*/ 513584 h 575955"/>
                <a:gd name="connsiteX16" fmla="*/ 521851 w 604567"/>
                <a:gd name="connsiteY16" fmla="*/ 462246 h 575955"/>
                <a:gd name="connsiteX17" fmla="*/ 519883 w 604567"/>
                <a:gd name="connsiteY17" fmla="*/ 454709 h 575955"/>
                <a:gd name="connsiteX18" fmla="*/ 482262 w 604567"/>
                <a:gd name="connsiteY18" fmla="*/ 417133 h 575955"/>
                <a:gd name="connsiteX19" fmla="*/ 474716 w 604567"/>
                <a:gd name="connsiteY19" fmla="*/ 415167 h 575955"/>
                <a:gd name="connsiteX20" fmla="*/ 462905 w 604567"/>
                <a:gd name="connsiteY20" fmla="*/ 372021 h 575955"/>
                <a:gd name="connsiteX21" fmla="*/ 535084 w 604567"/>
                <a:gd name="connsiteY21" fmla="*/ 401950 h 575955"/>
                <a:gd name="connsiteX22" fmla="*/ 565050 w 604567"/>
                <a:gd name="connsiteY22" fmla="*/ 474043 h 575955"/>
                <a:gd name="connsiteX23" fmla="*/ 535084 w 604567"/>
                <a:gd name="connsiteY23" fmla="*/ 546135 h 575955"/>
                <a:gd name="connsiteX24" fmla="*/ 462905 w 604567"/>
                <a:gd name="connsiteY24" fmla="*/ 575955 h 575955"/>
                <a:gd name="connsiteX25" fmla="*/ 390725 w 604567"/>
                <a:gd name="connsiteY25" fmla="*/ 546135 h 575955"/>
                <a:gd name="connsiteX26" fmla="*/ 367540 w 604567"/>
                <a:gd name="connsiteY26" fmla="*/ 437778 h 575955"/>
                <a:gd name="connsiteX27" fmla="*/ 368196 w 604567"/>
                <a:gd name="connsiteY27" fmla="*/ 436358 h 575955"/>
                <a:gd name="connsiteX28" fmla="*/ 369180 w 604567"/>
                <a:gd name="connsiteY28" fmla="*/ 434064 h 575955"/>
                <a:gd name="connsiteX29" fmla="*/ 369836 w 604567"/>
                <a:gd name="connsiteY29" fmla="*/ 432535 h 575955"/>
                <a:gd name="connsiteX30" fmla="*/ 390725 w 604567"/>
                <a:gd name="connsiteY30" fmla="*/ 401950 h 575955"/>
                <a:gd name="connsiteX31" fmla="*/ 462905 w 604567"/>
                <a:gd name="connsiteY31" fmla="*/ 372021 h 575955"/>
                <a:gd name="connsiteX32" fmla="*/ 351799 w 604567"/>
                <a:gd name="connsiteY32" fmla="*/ 312323 h 575955"/>
                <a:gd name="connsiteX33" fmla="*/ 407125 w 604567"/>
                <a:gd name="connsiteY33" fmla="*/ 367564 h 575955"/>
                <a:gd name="connsiteX34" fmla="*/ 381102 w 604567"/>
                <a:gd name="connsiteY34" fmla="*/ 387215 h 575955"/>
                <a:gd name="connsiteX35" fmla="*/ 358141 w 604567"/>
                <a:gd name="connsiteY35" fmla="*/ 420076 h 575955"/>
                <a:gd name="connsiteX36" fmla="*/ 301065 w 604567"/>
                <a:gd name="connsiteY36" fmla="*/ 363088 h 575955"/>
                <a:gd name="connsiteX37" fmla="*/ 206657 w 604567"/>
                <a:gd name="connsiteY37" fmla="*/ 167381 h 575955"/>
                <a:gd name="connsiteX38" fmla="*/ 289774 w 604567"/>
                <a:gd name="connsiteY38" fmla="*/ 250367 h 575955"/>
                <a:gd name="connsiteX39" fmla="*/ 239029 w 604567"/>
                <a:gd name="connsiteY39" fmla="*/ 301032 h 575955"/>
                <a:gd name="connsiteX40" fmla="*/ 155912 w 604567"/>
                <a:gd name="connsiteY40" fmla="*/ 218155 h 575955"/>
                <a:gd name="connsiteX41" fmla="*/ 157771 w 604567"/>
                <a:gd name="connsiteY41" fmla="*/ 217173 h 575955"/>
                <a:gd name="connsiteX42" fmla="*/ 160943 w 604567"/>
                <a:gd name="connsiteY42" fmla="*/ 215425 h 575955"/>
                <a:gd name="connsiteX43" fmla="*/ 166630 w 604567"/>
                <a:gd name="connsiteY43" fmla="*/ 211931 h 575955"/>
                <a:gd name="connsiteX44" fmla="*/ 169801 w 604567"/>
                <a:gd name="connsiteY44" fmla="*/ 209857 h 575955"/>
                <a:gd name="connsiteX45" fmla="*/ 175379 w 604567"/>
                <a:gd name="connsiteY45" fmla="*/ 205707 h 575955"/>
                <a:gd name="connsiteX46" fmla="*/ 177894 w 604567"/>
                <a:gd name="connsiteY46" fmla="*/ 203633 h 575955"/>
                <a:gd name="connsiteX47" fmla="*/ 185331 w 604567"/>
                <a:gd name="connsiteY47" fmla="*/ 196863 h 575955"/>
                <a:gd name="connsiteX48" fmla="*/ 192549 w 604567"/>
                <a:gd name="connsiteY48" fmla="*/ 188892 h 575955"/>
                <a:gd name="connsiteX49" fmla="*/ 194518 w 604567"/>
                <a:gd name="connsiteY49" fmla="*/ 186380 h 575955"/>
                <a:gd name="connsiteX50" fmla="*/ 199220 w 604567"/>
                <a:gd name="connsiteY50" fmla="*/ 179938 h 575955"/>
                <a:gd name="connsiteX51" fmla="*/ 201079 w 604567"/>
                <a:gd name="connsiteY51" fmla="*/ 177208 h 575955"/>
                <a:gd name="connsiteX52" fmla="*/ 206001 w 604567"/>
                <a:gd name="connsiteY52" fmla="*/ 168691 h 575955"/>
                <a:gd name="connsiteX53" fmla="*/ 206548 w 604567"/>
                <a:gd name="connsiteY53" fmla="*/ 167709 h 575955"/>
                <a:gd name="connsiteX54" fmla="*/ 206657 w 604567"/>
                <a:gd name="connsiteY54" fmla="*/ 167381 h 575955"/>
                <a:gd name="connsiteX55" fmla="*/ 431761 w 604567"/>
                <a:gd name="connsiteY55" fmla="*/ 130828 h 575955"/>
                <a:gd name="connsiteX56" fmla="*/ 451448 w 604567"/>
                <a:gd name="connsiteY56" fmla="*/ 150485 h 575955"/>
                <a:gd name="connsiteX57" fmla="*/ 470916 w 604567"/>
                <a:gd name="connsiteY57" fmla="*/ 169924 h 575955"/>
                <a:gd name="connsiteX58" fmla="*/ 147175 w 604567"/>
                <a:gd name="connsiteY58" fmla="*/ 494045 h 575955"/>
                <a:gd name="connsiteX59" fmla="*/ 146847 w 604567"/>
                <a:gd name="connsiteY59" fmla="*/ 494373 h 575955"/>
                <a:gd name="connsiteX60" fmla="*/ 144222 w 604567"/>
                <a:gd name="connsiteY60" fmla="*/ 496994 h 575955"/>
                <a:gd name="connsiteX61" fmla="*/ 142581 w 604567"/>
                <a:gd name="connsiteY61" fmla="*/ 497868 h 575955"/>
                <a:gd name="connsiteX62" fmla="*/ 107363 w 604567"/>
                <a:gd name="connsiteY62" fmla="*/ 494264 h 575955"/>
                <a:gd name="connsiteX63" fmla="*/ 103645 w 604567"/>
                <a:gd name="connsiteY63" fmla="*/ 459209 h 575955"/>
                <a:gd name="connsiteX64" fmla="*/ 104520 w 604567"/>
                <a:gd name="connsiteY64" fmla="*/ 457571 h 575955"/>
                <a:gd name="connsiteX65" fmla="*/ 242219 w 604567"/>
                <a:gd name="connsiteY65" fmla="*/ 319972 h 575955"/>
                <a:gd name="connsiteX66" fmla="*/ 245063 w 604567"/>
                <a:gd name="connsiteY66" fmla="*/ 318225 h 575955"/>
                <a:gd name="connsiteX67" fmla="*/ 306858 w 604567"/>
                <a:gd name="connsiteY67" fmla="*/ 256414 h 575955"/>
                <a:gd name="connsiteX68" fmla="*/ 308608 w 604567"/>
                <a:gd name="connsiteY68" fmla="*/ 253684 h 575955"/>
                <a:gd name="connsiteX69" fmla="*/ 102108 w 604567"/>
                <a:gd name="connsiteY69" fmla="*/ 11784 h 575955"/>
                <a:gd name="connsiteX70" fmla="*/ 174277 w 604567"/>
                <a:gd name="connsiteY70" fmla="*/ 41599 h 575955"/>
                <a:gd name="connsiteX71" fmla="*/ 198224 w 604567"/>
                <a:gd name="connsiteY71" fmla="*/ 147646 h 575955"/>
                <a:gd name="connsiteX72" fmla="*/ 197568 w 604567"/>
                <a:gd name="connsiteY72" fmla="*/ 149175 h 575955"/>
                <a:gd name="connsiteX73" fmla="*/ 196802 w 604567"/>
                <a:gd name="connsiteY73" fmla="*/ 151032 h 575955"/>
                <a:gd name="connsiteX74" fmla="*/ 174277 w 604567"/>
                <a:gd name="connsiteY74" fmla="*/ 185871 h 575955"/>
                <a:gd name="connsiteX75" fmla="*/ 142785 w 604567"/>
                <a:gd name="connsiteY75" fmla="*/ 207168 h 575955"/>
                <a:gd name="connsiteX76" fmla="*/ 140926 w 604567"/>
                <a:gd name="connsiteY76" fmla="*/ 207932 h 575955"/>
                <a:gd name="connsiteX77" fmla="*/ 139505 w 604567"/>
                <a:gd name="connsiteY77" fmla="*/ 208478 h 575955"/>
                <a:gd name="connsiteX78" fmla="*/ 101890 w 604567"/>
                <a:gd name="connsiteY78" fmla="*/ 215577 h 575955"/>
                <a:gd name="connsiteX79" fmla="*/ 29940 w 604567"/>
                <a:gd name="connsiteY79" fmla="*/ 185762 h 575955"/>
                <a:gd name="connsiteX80" fmla="*/ 3697 w 604567"/>
                <a:gd name="connsiteY80" fmla="*/ 86595 h 575955"/>
                <a:gd name="connsiteX81" fmla="*/ 52903 w 604567"/>
                <a:gd name="connsiteY81" fmla="*/ 135851 h 575955"/>
                <a:gd name="connsiteX82" fmla="*/ 58917 w 604567"/>
                <a:gd name="connsiteY82" fmla="*/ 138035 h 575955"/>
                <a:gd name="connsiteX83" fmla="*/ 115995 w 604567"/>
                <a:gd name="connsiteY83" fmla="*/ 135086 h 575955"/>
                <a:gd name="connsiteX84" fmla="*/ 123431 w 604567"/>
                <a:gd name="connsiteY84" fmla="*/ 127660 h 575955"/>
                <a:gd name="connsiteX85" fmla="*/ 126493 w 604567"/>
                <a:gd name="connsiteY85" fmla="*/ 70650 h 575955"/>
                <a:gd name="connsiteX86" fmla="*/ 124196 w 604567"/>
                <a:gd name="connsiteY86" fmla="*/ 64643 h 575955"/>
                <a:gd name="connsiteX87" fmla="*/ 74881 w 604567"/>
                <a:gd name="connsiteY87" fmla="*/ 15388 h 575955"/>
                <a:gd name="connsiteX88" fmla="*/ 102108 w 604567"/>
                <a:gd name="connsiteY88" fmla="*/ 11784 h 575955"/>
                <a:gd name="connsiteX89" fmla="*/ 362839 w 604567"/>
                <a:gd name="connsiteY89" fmla="*/ 0 h 575955"/>
                <a:gd name="connsiteX90" fmla="*/ 381652 w 604567"/>
                <a:gd name="connsiteY90" fmla="*/ 3822 h 575955"/>
                <a:gd name="connsiteX91" fmla="*/ 525595 w 604567"/>
                <a:gd name="connsiteY91" fmla="*/ 125584 h 575955"/>
                <a:gd name="connsiteX92" fmla="*/ 604567 w 604567"/>
                <a:gd name="connsiteY92" fmla="*/ 321058 h 575955"/>
                <a:gd name="connsiteX93" fmla="*/ 600739 w 604567"/>
                <a:gd name="connsiteY93" fmla="*/ 322696 h 575955"/>
                <a:gd name="connsiteX94" fmla="*/ 488406 w 604567"/>
                <a:gd name="connsiteY94" fmla="*/ 165334 h 575955"/>
                <a:gd name="connsiteX95" fmla="*/ 487531 w 604567"/>
                <a:gd name="connsiteY95" fmla="*/ 164351 h 575955"/>
                <a:gd name="connsiteX96" fmla="*/ 437217 w 604567"/>
                <a:gd name="connsiteY96" fmla="*/ 114227 h 575955"/>
                <a:gd name="connsiteX97" fmla="*/ 435357 w 604567"/>
                <a:gd name="connsiteY97" fmla="*/ 112807 h 575955"/>
                <a:gd name="connsiteX98" fmla="*/ 361855 w 604567"/>
                <a:gd name="connsiteY98" fmla="*/ 74149 h 575955"/>
                <a:gd name="connsiteX99" fmla="*/ 346651 w 604567"/>
                <a:gd name="connsiteY99" fmla="*/ 52199 h 575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04567" h="575955">
                  <a:moveTo>
                    <a:pt x="474392" y="431437"/>
                  </a:moveTo>
                  <a:lnTo>
                    <a:pt x="505564" y="462558"/>
                  </a:lnTo>
                  <a:lnTo>
                    <a:pt x="494189" y="505144"/>
                  </a:lnTo>
                  <a:lnTo>
                    <a:pt x="451532" y="516609"/>
                  </a:lnTo>
                  <a:lnTo>
                    <a:pt x="420250" y="485379"/>
                  </a:lnTo>
                  <a:lnTo>
                    <a:pt x="431735" y="442793"/>
                  </a:lnTo>
                  <a:close/>
                  <a:moveTo>
                    <a:pt x="474716" y="415167"/>
                  </a:moveTo>
                  <a:lnTo>
                    <a:pt x="423315" y="428930"/>
                  </a:lnTo>
                  <a:cubicBezTo>
                    <a:pt x="420581" y="429586"/>
                    <a:pt x="418503" y="431770"/>
                    <a:pt x="417737" y="434392"/>
                  </a:cubicBezTo>
                  <a:lnTo>
                    <a:pt x="403958" y="485730"/>
                  </a:lnTo>
                  <a:cubicBezTo>
                    <a:pt x="403301" y="488461"/>
                    <a:pt x="404067" y="491301"/>
                    <a:pt x="406036" y="493267"/>
                  </a:cubicBezTo>
                  <a:lnTo>
                    <a:pt x="443657" y="530843"/>
                  </a:lnTo>
                  <a:cubicBezTo>
                    <a:pt x="445078" y="532372"/>
                    <a:pt x="447156" y="533136"/>
                    <a:pt x="449125" y="533136"/>
                  </a:cubicBezTo>
                  <a:cubicBezTo>
                    <a:pt x="449890" y="533136"/>
                    <a:pt x="450546" y="533136"/>
                    <a:pt x="451203" y="532918"/>
                  </a:cubicBezTo>
                  <a:lnTo>
                    <a:pt x="502603" y="519155"/>
                  </a:lnTo>
                  <a:cubicBezTo>
                    <a:pt x="505338" y="518390"/>
                    <a:pt x="507415" y="516315"/>
                    <a:pt x="508072" y="513584"/>
                  </a:cubicBezTo>
                  <a:lnTo>
                    <a:pt x="521851" y="462246"/>
                  </a:lnTo>
                  <a:cubicBezTo>
                    <a:pt x="522617" y="459624"/>
                    <a:pt x="521851" y="456675"/>
                    <a:pt x="519883" y="454709"/>
                  </a:cubicBezTo>
                  <a:lnTo>
                    <a:pt x="482262" y="417133"/>
                  </a:lnTo>
                  <a:cubicBezTo>
                    <a:pt x="480293" y="415167"/>
                    <a:pt x="477341" y="414403"/>
                    <a:pt x="474716" y="415167"/>
                  </a:cubicBezTo>
                  <a:close/>
                  <a:moveTo>
                    <a:pt x="462905" y="372021"/>
                  </a:moveTo>
                  <a:cubicBezTo>
                    <a:pt x="490245" y="372021"/>
                    <a:pt x="515836" y="382616"/>
                    <a:pt x="535084" y="401950"/>
                  </a:cubicBezTo>
                  <a:cubicBezTo>
                    <a:pt x="554442" y="421175"/>
                    <a:pt x="565050" y="446844"/>
                    <a:pt x="565050" y="474043"/>
                  </a:cubicBezTo>
                  <a:cubicBezTo>
                    <a:pt x="565050" y="501241"/>
                    <a:pt x="554442" y="526910"/>
                    <a:pt x="535084" y="546135"/>
                  </a:cubicBezTo>
                  <a:cubicBezTo>
                    <a:pt x="515836" y="565360"/>
                    <a:pt x="490245" y="575955"/>
                    <a:pt x="462905" y="575955"/>
                  </a:cubicBezTo>
                  <a:cubicBezTo>
                    <a:pt x="435673" y="575955"/>
                    <a:pt x="410082" y="565360"/>
                    <a:pt x="390725" y="546135"/>
                  </a:cubicBezTo>
                  <a:cubicBezTo>
                    <a:pt x="362290" y="517735"/>
                    <a:pt x="353213" y="475353"/>
                    <a:pt x="367540" y="437778"/>
                  </a:cubicBezTo>
                  <a:cubicBezTo>
                    <a:pt x="367758" y="437341"/>
                    <a:pt x="367977" y="436904"/>
                    <a:pt x="368196" y="436358"/>
                  </a:cubicBezTo>
                  <a:cubicBezTo>
                    <a:pt x="368415" y="435593"/>
                    <a:pt x="368852" y="434829"/>
                    <a:pt x="369180" y="434064"/>
                  </a:cubicBezTo>
                  <a:lnTo>
                    <a:pt x="369836" y="432535"/>
                  </a:lnTo>
                  <a:cubicBezTo>
                    <a:pt x="374976" y="420956"/>
                    <a:pt x="381976" y="410689"/>
                    <a:pt x="390725" y="401950"/>
                  </a:cubicBezTo>
                  <a:cubicBezTo>
                    <a:pt x="410082" y="382616"/>
                    <a:pt x="435673" y="372021"/>
                    <a:pt x="462905" y="372021"/>
                  </a:cubicBezTo>
                  <a:close/>
                  <a:moveTo>
                    <a:pt x="351799" y="312323"/>
                  </a:moveTo>
                  <a:lnTo>
                    <a:pt x="407125" y="367564"/>
                  </a:lnTo>
                  <a:cubicBezTo>
                    <a:pt x="397503" y="372914"/>
                    <a:pt x="388756" y="379464"/>
                    <a:pt x="381102" y="387215"/>
                  </a:cubicBezTo>
                  <a:cubicBezTo>
                    <a:pt x="371589" y="396604"/>
                    <a:pt x="363826" y="407740"/>
                    <a:pt x="358141" y="420076"/>
                  </a:cubicBezTo>
                  <a:lnTo>
                    <a:pt x="301065" y="363088"/>
                  </a:lnTo>
                  <a:close/>
                  <a:moveTo>
                    <a:pt x="206657" y="167381"/>
                  </a:moveTo>
                  <a:lnTo>
                    <a:pt x="289774" y="250367"/>
                  </a:lnTo>
                  <a:lnTo>
                    <a:pt x="239029" y="301032"/>
                  </a:lnTo>
                  <a:lnTo>
                    <a:pt x="155912" y="218155"/>
                  </a:lnTo>
                  <a:cubicBezTo>
                    <a:pt x="156568" y="217828"/>
                    <a:pt x="157115" y="217500"/>
                    <a:pt x="157771" y="217173"/>
                  </a:cubicBezTo>
                  <a:cubicBezTo>
                    <a:pt x="158865" y="216627"/>
                    <a:pt x="159958" y="215971"/>
                    <a:pt x="160943" y="215425"/>
                  </a:cubicBezTo>
                  <a:cubicBezTo>
                    <a:pt x="162911" y="214224"/>
                    <a:pt x="164771" y="213132"/>
                    <a:pt x="166630" y="211931"/>
                  </a:cubicBezTo>
                  <a:cubicBezTo>
                    <a:pt x="167723" y="211276"/>
                    <a:pt x="168708" y="210512"/>
                    <a:pt x="169801" y="209857"/>
                  </a:cubicBezTo>
                  <a:cubicBezTo>
                    <a:pt x="171660" y="208546"/>
                    <a:pt x="173520" y="207127"/>
                    <a:pt x="175379" y="205707"/>
                  </a:cubicBezTo>
                  <a:cubicBezTo>
                    <a:pt x="176144" y="204943"/>
                    <a:pt x="177019" y="204397"/>
                    <a:pt x="177894" y="203633"/>
                  </a:cubicBezTo>
                  <a:cubicBezTo>
                    <a:pt x="180410" y="201449"/>
                    <a:pt x="182925" y="199265"/>
                    <a:pt x="185331" y="196863"/>
                  </a:cubicBezTo>
                  <a:cubicBezTo>
                    <a:pt x="187956" y="194351"/>
                    <a:pt x="190252" y="191622"/>
                    <a:pt x="192549" y="188892"/>
                  </a:cubicBezTo>
                  <a:cubicBezTo>
                    <a:pt x="193315" y="188018"/>
                    <a:pt x="193861" y="187145"/>
                    <a:pt x="194518" y="186380"/>
                  </a:cubicBezTo>
                  <a:cubicBezTo>
                    <a:pt x="196158" y="184306"/>
                    <a:pt x="197689" y="182122"/>
                    <a:pt x="199220" y="179938"/>
                  </a:cubicBezTo>
                  <a:cubicBezTo>
                    <a:pt x="199876" y="178955"/>
                    <a:pt x="200423" y="178082"/>
                    <a:pt x="201079" y="177208"/>
                  </a:cubicBezTo>
                  <a:cubicBezTo>
                    <a:pt x="202829" y="174478"/>
                    <a:pt x="204470" y="171639"/>
                    <a:pt x="206001" y="168691"/>
                  </a:cubicBezTo>
                  <a:cubicBezTo>
                    <a:pt x="206110" y="168364"/>
                    <a:pt x="206329" y="168036"/>
                    <a:pt x="206548" y="167709"/>
                  </a:cubicBezTo>
                  <a:cubicBezTo>
                    <a:pt x="206548" y="167599"/>
                    <a:pt x="206657" y="167490"/>
                    <a:pt x="206657" y="167381"/>
                  </a:cubicBezTo>
                  <a:close/>
                  <a:moveTo>
                    <a:pt x="431761" y="130828"/>
                  </a:moveTo>
                  <a:lnTo>
                    <a:pt x="451448" y="150485"/>
                  </a:lnTo>
                  <a:lnTo>
                    <a:pt x="470916" y="169924"/>
                  </a:lnTo>
                  <a:cubicBezTo>
                    <a:pt x="335185" y="305884"/>
                    <a:pt x="151003" y="490332"/>
                    <a:pt x="147175" y="494045"/>
                  </a:cubicBezTo>
                  <a:cubicBezTo>
                    <a:pt x="147065" y="494155"/>
                    <a:pt x="146956" y="494264"/>
                    <a:pt x="146847" y="494373"/>
                  </a:cubicBezTo>
                  <a:lnTo>
                    <a:pt x="144222" y="496994"/>
                  </a:lnTo>
                  <a:cubicBezTo>
                    <a:pt x="143675" y="497212"/>
                    <a:pt x="143128" y="497540"/>
                    <a:pt x="142581" y="497868"/>
                  </a:cubicBezTo>
                  <a:cubicBezTo>
                    <a:pt x="131753" y="504966"/>
                    <a:pt x="116550" y="503437"/>
                    <a:pt x="107363" y="494264"/>
                  </a:cubicBezTo>
                  <a:cubicBezTo>
                    <a:pt x="97957" y="484872"/>
                    <a:pt x="96426" y="470129"/>
                    <a:pt x="103645" y="459209"/>
                  </a:cubicBezTo>
                  <a:cubicBezTo>
                    <a:pt x="103973" y="458663"/>
                    <a:pt x="104301" y="458117"/>
                    <a:pt x="104520" y="457571"/>
                  </a:cubicBezTo>
                  <a:lnTo>
                    <a:pt x="242219" y="319972"/>
                  </a:lnTo>
                  <a:cubicBezTo>
                    <a:pt x="243313" y="319535"/>
                    <a:pt x="244188" y="318989"/>
                    <a:pt x="245063" y="318225"/>
                  </a:cubicBezTo>
                  <a:lnTo>
                    <a:pt x="306858" y="256414"/>
                  </a:lnTo>
                  <a:cubicBezTo>
                    <a:pt x="307733" y="255650"/>
                    <a:pt x="308280" y="254667"/>
                    <a:pt x="308608" y="253684"/>
                  </a:cubicBezTo>
                  <a:close/>
                  <a:moveTo>
                    <a:pt x="102108" y="11784"/>
                  </a:moveTo>
                  <a:cubicBezTo>
                    <a:pt x="129336" y="11784"/>
                    <a:pt x="155032" y="22378"/>
                    <a:pt x="174277" y="41599"/>
                  </a:cubicBezTo>
                  <a:cubicBezTo>
                    <a:pt x="201832" y="69121"/>
                    <a:pt x="211236" y="110841"/>
                    <a:pt x="198224" y="147646"/>
                  </a:cubicBezTo>
                  <a:cubicBezTo>
                    <a:pt x="198114" y="148192"/>
                    <a:pt x="197786" y="148629"/>
                    <a:pt x="197568" y="149175"/>
                  </a:cubicBezTo>
                  <a:cubicBezTo>
                    <a:pt x="197349" y="149830"/>
                    <a:pt x="197130" y="150376"/>
                    <a:pt x="196802" y="151032"/>
                  </a:cubicBezTo>
                  <a:cubicBezTo>
                    <a:pt x="191663" y="164356"/>
                    <a:pt x="184009" y="176151"/>
                    <a:pt x="174277" y="185871"/>
                  </a:cubicBezTo>
                  <a:cubicBezTo>
                    <a:pt x="165311" y="194826"/>
                    <a:pt x="154704" y="201925"/>
                    <a:pt x="142785" y="207168"/>
                  </a:cubicBezTo>
                  <a:cubicBezTo>
                    <a:pt x="142129" y="207386"/>
                    <a:pt x="141473" y="207714"/>
                    <a:pt x="140926" y="207932"/>
                  </a:cubicBezTo>
                  <a:lnTo>
                    <a:pt x="139505" y="208478"/>
                  </a:lnTo>
                  <a:cubicBezTo>
                    <a:pt x="127477" y="213174"/>
                    <a:pt x="114793" y="215577"/>
                    <a:pt x="101890" y="215577"/>
                  </a:cubicBezTo>
                  <a:cubicBezTo>
                    <a:pt x="74663" y="215577"/>
                    <a:pt x="49076" y="204983"/>
                    <a:pt x="29940" y="185762"/>
                  </a:cubicBezTo>
                  <a:cubicBezTo>
                    <a:pt x="3697" y="159550"/>
                    <a:pt x="-6035" y="121762"/>
                    <a:pt x="3697" y="86595"/>
                  </a:cubicBezTo>
                  <a:lnTo>
                    <a:pt x="52903" y="135851"/>
                  </a:lnTo>
                  <a:cubicBezTo>
                    <a:pt x="54543" y="137380"/>
                    <a:pt x="56620" y="138254"/>
                    <a:pt x="58917" y="138035"/>
                  </a:cubicBezTo>
                  <a:lnTo>
                    <a:pt x="115995" y="135086"/>
                  </a:lnTo>
                  <a:cubicBezTo>
                    <a:pt x="120041" y="134868"/>
                    <a:pt x="123212" y="131592"/>
                    <a:pt x="123431" y="127660"/>
                  </a:cubicBezTo>
                  <a:lnTo>
                    <a:pt x="126493" y="70650"/>
                  </a:lnTo>
                  <a:cubicBezTo>
                    <a:pt x="126602" y="68357"/>
                    <a:pt x="125727" y="66172"/>
                    <a:pt x="124196" y="64643"/>
                  </a:cubicBezTo>
                  <a:lnTo>
                    <a:pt x="74881" y="15388"/>
                  </a:lnTo>
                  <a:cubicBezTo>
                    <a:pt x="83738" y="12985"/>
                    <a:pt x="92814" y="11784"/>
                    <a:pt x="102108" y="11784"/>
                  </a:cubicBezTo>
                  <a:close/>
                  <a:moveTo>
                    <a:pt x="362839" y="0"/>
                  </a:moveTo>
                  <a:lnTo>
                    <a:pt x="381652" y="3822"/>
                  </a:lnTo>
                  <a:lnTo>
                    <a:pt x="525595" y="125584"/>
                  </a:lnTo>
                  <a:lnTo>
                    <a:pt x="604567" y="321058"/>
                  </a:lnTo>
                  <a:lnTo>
                    <a:pt x="600739" y="322696"/>
                  </a:lnTo>
                  <a:lnTo>
                    <a:pt x="488406" y="165334"/>
                  </a:lnTo>
                  <a:cubicBezTo>
                    <a:pt x="488078" y="165006"/>
                    <a:pt x="487859" y="164679"/>
                    <a:pt x="487531" y="164351"/>
                  </a:cubicBezTo>
                  <a:lnTo>
                    <a:pt x="437217" y="114227"/>
                  </a:lnTo>
                  <a:cubicBezTo>
                    <a:pt x="436670" y="113681"/>
                    <a:pt x="436123" y="113135"/>
                    <a:pt x="435357" y="112807"/>
                  </a:cubicBezTo>
                  <a:lnTo>
                    <a:pt x="361855" y="74149"/>
                  </a:lnTo>
                  <a:lnTo>
                    <a:pt x="346651" y="521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nalytics_230928">
              <a:extLst>
                <a:ext uri="{FF2B5EF4-FFF2-40B4-BE49-F238E27FC236}">
                  <a16:creationId xmlns:a16="http://schemas.microsoft.com/office/drawing/2014/main" id="{9C039F37-A0C4-4506-AD26-BB2D91ADC724}"/>
                </a:ext>
              </a:extLst>
            </p:cNvPr>
            <p:cNvSpPr/>
            <p:nvPr/>
          </p:nvSpPr>
          <p:spPr>
            <a:xfrm>
              <a:off x="9252159" y="3072890"/>
              <a:ext cx="609685" cy="608764"/>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组合 17">
            <a:extLst>
              <a:ext uri="{FF2B5EF4-FFF2-40B4-BE49-F238E27FC236}">
                <a16:creationId xmlns:a16="http://schemas.microsoft.com/office/drawing/2014/main" id="{2A4CED05-EF51-47C8-A76D-A9CBF21EFB43}"/>
              </a:ext>
            </a:extLst>
          </p:cNvPr>
          <p:cNvGrpSpPr/>
          <p:nvPr/>
        </p:nvGrpSpPr>
        <p:grpSpPr>
          <a:xfrm>
            <a:off x="2185397" y="4096168"/>
            <a:ext cx="7821206" cy="609685"/>
            <a:chOff x="2007858" y="4249681"/>
            <a:chExt cx="7821206" cy="609685"/>
          </a:xfrm>
          <a:solidFill>
            <a:schemeClr val="tx1"/>
          </a:solidFill>
        </p:grpSpPr>
        <p:sp>
          <p:nvSpPr>
            <p:cNvPr id="19" name="teacher-at-the-blackboard_65882">
              <a:extLst>
                <a:ext uri="{FF2B5EF4-FFF2-40B4-BE49-F238E27FC236}">
                  <a16:creationId xmlns:a16="http://schemas.microsoft.com/office/drawing/2014/main" id="{A293E26E-814F-4C25-9416-F9E2D622065A}"/>
                </a:ext>
              </a:extLst>
            </p:cNvPr>
            <p:cNvSpPr/>
            <p:nvPr/>
          </p:nvSpPr>
          <p:spPr>
            <a:xfrm>
              <a:off x="5550776" y="4249681"/>
              <a:ext cx="609685" cy="583592"/>
            </a:xfrm>
            <a:custGeom>
              <a:avLst/>
              <a:gdLst>
                <a:gd name="connsiteX0" fmla="*/ 37204 w 608415"/>
                <a:gd name="connsiteY0" fmla="*/ 154115 h 582377"/>
                <a:gd name="connsiteX1" fmla="*/ 185044 w 608415"/>
                <a:gd name="connsiteY1" fmla="*/ 154115 h 582377"/>
                <a:gd name="connsiteX2" fmla="*/ 225753 w 608415"/>
                <a:gd name="connsiteY2" fmla="*/ 173761 h 582377"/>
                <a:gd name="connsiteX3" fmla="*/ 265489 w 608415"/>
                <a:gd name="connsiteY3" fmla="*/ 223847 h 582377"/>
                <a:gd name="connsiteX4" fmla="*/ 273865 w 608415"/>
                <a:gd name="connsiteY4" fmla="*/ 234399 h 582377"/>
                <a:gd name="connsiteX5" fmla="*/ 333225 w 608415"/>
                <a:gd name="connsiteY5" fmla="*/ 234448 h 582377"/>
                <a:gd name="connsiteX6" fmla="*/ 349440 w 608415"/>
                <a:gd name="connsiteY6" fmla="*/ 250689 h 582377"/>
                <a:gd name="connsiteX7" fmla="*/ 349440 w 608415"/>
                <a:gd name="connsiteY7" fmla="*/ 263576 h 582377"/>
                <a:gd name="connsiteX8" fmla="*/ 333225 w 608415"/>
                <a:gd name="connsiteY8" fmla="*/ 279768 h 582377"/>
                <a:gd name="connsiteX9" fmla="*/ 262957 w 608415"/>
                <a:gd name="connsiteY9" fmla="*/ 279768 h 582377"/>
                <a:gd name="connsiteX10" fmla="*/ 245183 w 608415"/>
                <a:gd name="connsiteY10" fmla="*/ 271161 h 582377"/>
                <a:gd name="connsiteX11" fmla="*/ 215576 w 608415"/>
                <a:gd name="connsiteY11" fmla="*/ 233183 h 582377"/>
                <a:gd name="connsiteX12" fmla="*/ 209197 w 608415"/>
                <a:gd name="connsiteY12" fmla="*/ 230071 h 582377"/>
                <a:gd name="connsiteX13" fmla="*/ 207200 w 608415"/>
                <a:gd name="connsiteY13" fmla="*/ 230071 h 582377"/>
                <a:gd name="connsiteX14" fmla="*/ 199117 w 608415"/>
                <a:gd name="connsiteY14" fmla="*/ 238095 h 582377"/>
                <a:gd name="connsiteX15" fmla="*/ 198873 w 608415"/>
                <a:gd name="connsiteY15" fmla="*/ 566184 h 582377"/>
                <a:gd name="connsiteX16" fmla="*/ 182658 w 608415"/>
                <a:gd name="connsiteY16" fmla="*/ 582377 h 582377"/>
                <a:gd name="connsiteX17" fmla="*/ 155388 w 608415"/>
                <a:gd name="connsiteY17" fmla="*/ 582377 h 582377"/>
                <a:gd name="connsiteX18" fmla="*/ 139124 w 608415"/>
                <a:gd name="connsiteY18" fmla="*/ 566184 h 582377"/>
                <a:gd name="connsiteX19" fmla="*/ 139124 w 608415"/>
                <a:gd name="connsiteY19" fmla="*/ 430270 h 582377"/>
                <a:gd name="connsiteX20" fmla="*/ 130456 w 608415"/>
                <a:gd name="connsiteY20" fmla="*/ 421566 h 582377"/>
                <a:gd name="connsiteX21" fmla="*/ 121739 w 608415"/>
                <a:gd name="connsiteY21" fmla="*/ 430270 h 582377"/>
                <a:gd name="connsiteX22" fmla="*/ 121739 w 608415"/>
                <a:gd name="connsiteY22" fmla="*/ 565503 h 582377"/>
                <a:gd name="connsiteX23" fmla="*/ 104842 w 608415"/>
                <a:gd name="connsiteY23" fmla="*/ 582377 h 582377"/>
                <a:gd name="connsiteX24" fmla="*/ 78157 w 608415"/>
                <a:gd name="connsiteY24" fmla="*/ 582377 h 582377"/>
                <a:gd name="connsiteX25" fmla="*/ 61941 w 608415"/>
                <a:gd name="connsiteY25" fmla="*/ 566184 h 582377"/>
                <a:gd name="connsiteX26" fmla="*/ 61795 w 608415"/>
                <a:gd name="connsiteY26" fmla="*/ 238095 h 582377"/>
                <a:gd name="connsiteX27" fmla="*/ 53760 w 608415"/>
                <a:gd name="connsiteY27" fmla="*/ 230071 h 582377"/>
                <a:gd name="connsiteX28" fmla="*/ 45725 w 608415"/>
                <a:gd name="connsiteY28" fmla="*/ 238095 h 582377"/>
                <a:gd name="connsiteX29" fmla="*/ 45725 w 608415"/>
                <a:gd name="connsiteY29" fmla="*/ 364283 h 582377"/>
                <a:gd name="connsiteX30" fmla="*/ 29461 w 608415"/>
                <a:gd name="connsiteY30" fmla="*/ 380476 h 582377"/>
                <a:gd name="connsiteX31" fmla="*/ 16216 w 608415"/>
                <a:gd name="connsiteY31" fmla="*/ 380476 h 582377"/>
                <a:gd name="connsiteX32" fmla="*/ 0 w 608415"/>
                <a:gd name="connsiteY32" fmla="*/ 364283 h 582377"/>
                <a:gd name="connsiteX33" fmla="*/ 0 w 608415"/>
                <a:gd name="connsiteY33" fmla="*/ 191267 h 582377"/>
                <a:gd name="connsiteX34" fmla="*/ 37204 w 608415"/>
                <a:gd name="connsiteY34" fmla="*/ 154115 h 582377"/>
                <a:gd name="connsiteX35" fmla="*/ 281805 w 608415"/>
                <a:gd name="connsiteY35" fmla="*/ 51936 h 582377"/>
                <a:gd name="connsiteX36" fmla="*/ 592197 w 608415"/>
                <a:gd name="connsiteY36" fmla="*/ 51936 h 582377"/>
                <a:gd name="connsiteX37" fmla="*/ 608415 w 608415"/>
                <a:gd name="connsiteY37" fmla="*/ 68179 h 582377"/>
                <a:gd name="connsiteX38" fmla="*/ 608415 w 608415"/>
                <a:gd name="connsiteY38" fmla="*/ 273407 h 582377"/>
                <a:gd name="connsiteX39" fmla="*/ 592197 w 608415"/>
                <a:gd name="connsiteY39" fmla="*/ 289601 h 582377"/>
                <a:gd name="connsiteX40" fmla="*/ 347848 w 608415"/>
                <a:gd name="connsiteY40" fmla="*/ 289601 h 582377"/>
                <a:gd name="connsiteX41" fmla="*/ 368937 w 608415"/>
                <a:gd name="connsiteY41" fmla="*/ 257066 h 582377"/>
                <a:gd name="connsiteX42" fmla="*/ 362167 w 608415"/>
                <a:gd name="connsiteY42" fmla="*/ 236252 h 582377"/>
                <a:gd name="connsiteX43" fmla="*/ 424460 w 608415"/>
                <a:gd name="connsiteY43" fmla="*/ 159997 h 582377"/>
                <a:gd name="connsiteX44" fmla="*/ 423047 w 608415"/>
                <a:gd name="connsiteY44" fmla="*/ 144142 h 582377"/>
                <a:gd name="connsiteX45" fmla="*/ 406683 w 608415"/>
                <a:gd name="connsiteY45" fmla="*/ 145844 h 582377"/>
                <a:gd name="connsiteX46" fmla="*/ 343660 w 608415"/>
                <a:gd name="connsiteY46" fmla="*/ 222927 h 582377"/>
                <a:gd name="connsiteX47" fmla="*/ 333140 w 608415"/>
                <a:gd name="connsiteY47" fmla="*/ 221370 h 582377"/>
                <a:gd name="connsiteX48" fmla="*/ 333140 w 608415"/>
                <a:gd name="connsiteY48" fmla="*/ 221468 h 582377"/>
                <a:gd name="connsiteX49" fmla="*/ 280247 w 608415"/>
                <a:gd name="connsiteY49" fmla="*/ 221468 h 582377"/>
                <a:gd name="connsiteX50" fmla="*/ 265538 w 608415"/>
                <a:gd name="connsiteY50" fmla="*/ 202890 h 582377"/>
                <a:gd name="connsiteX51" fmla="*/ 265538 w 608415"/>
                <a:gd name="connsiteY51" fmla="*/ 68179 h 582377"/>
                <a:gd name="connsiteX52" fmla="*/ 281805 w 608415"/>
                <a:gd name="connsiteY52" fmla="*/ 51936 h 582377"/>
                <a:gd name="connsiteX53" fmla="*/ 130688 w 608415"/>
                <a:gd name="connsiteY53" fmla="*/ 0 h 582377"/>
                <a:gd name="connsiteX54" fmla="*/ 197161 w 608415"/>
                <a:gd name="connsiteY54" fmla="*/ 66402 h 582377"/>
                <a:gd name="connsiteX55" fmla="*/ 130688 w 608415"/>
                <a:gd name="connsiteY55" fmla="*/ 132804 h 582377"/>
                <a:gd name="connsiteX56" fmla="*/ 64215 w 608415"/>
                <a:gd name="connsiteY56" fmla="*/ 66402 h 582377"/>
                <a:gd name="connsiteX57" fmla="*/ 130688 w 608415"/>
                <a:gd name="connsiteY57" fmla="*/ 0 h 58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8415" h="582377">
                  <a:moveTo>
                    <a:pt x="37204" y="154115"/>
                  </a:moveTo>
                  <a:lnTo>
                    <a:pt x="185044" y="154115"/>
                  </a:lnTo>
                  <a:cubicBezTo>
                    <a:pt x="200870" y="154115"/>
                    <a:pt x="215868" y="161409"/>
                    <a:pt x="225753" y="173761"/>
                  </a:cubicBezTo>
                  <a:lnTo>
                    <a:pt x="265489" y="223847"/>
                  </a:lnTo>
                  <a:lnTo>
                    <a:pt x="273865" y="234399"/>
                  </a:lnTo>
                  <a:cubicBezTo>
                    <a:pt x="273865" y="234399"/>
                    <a:pt x="311506" y="234399"/>
                    <a:pt x="333225" y="234448"/>
                  </a:cubicBezTo>
                  <a:cubicBezTo>
                    <a:pt x="342185" y="234448"/>
                    <a:pt x="349440" y="241742"/>
                    <a:pt x="349440" y="250689"/>
                  </a:cubicBezTo>
                  <a:lnTo>
                    <a:pt x="349440" y="263576"/>
                  </a:lnTo>
                  <a:cubicBezTo>
                    <a:pt x="349440" y="272523"/>
                    <a:pt x="342185" y="279768"/>
                    <a:pt x="333225" y="279768"/>
                  </a:cubicBezTo>
                  <a:lnTo>
                    <a:pt x="262957" y="279768"/>
                  </a:lnTo>
                  <a:cubicBezTo>
                    <a:pt x="255993" y="279768"/>
                    <a:pt x="249468" y="276608"/>
                    <a:pt x="245183" y="271161"/>
                  </a:cubicBezTo>
                  <a:lnTo>
                    <a:pt x="215576" y="233183"/>
                  </a:lnTo>
                  <a:cubicBezTo>
                    <a:pt x="214066" y="231238"/>
                    <a:pt x="211680" y="230071"/>
                    <a:pt x="209197" y="230071"/>
                  </a:cubicBezTo>
                  <a:lnTo>
                    <a:pt x="207200" y="230071"/>
                  </a:lnTo>
                  <a:cubicBezTo>
                    <a:pt x="202769" y="230071"/>
                    <a:pt x="199117" y="233621"/>
                    <a:pt x="199117" y="238095"/>
                  </a:cubicBezTo>
                  <a:lnTo>
                    <a:pt x="198873" y="566184"/>
                  </a:lnTo>
                  <a:cubicBezTo>
                    <a:pt x="198873" y="575132"/>
                    <a:pt x="191618" y="582377"/>
                    <a:pt x="182658" y="582377"/>
                  </a:cubicBezTo>
                  <a:lnTo>
                    <a:pt x="155388" y="582377"/>
                  </a:lnTo>
                  <a:cubicBezTo>
                    <a:pt x="146428" y="582377"/>
                    <a:pt x="139124" y="575132"/>
                    <a:pt x="139124" y="566184"/>
                  </a:cubicBezTo>
                  <a:lnTo>
                    <a:pt x="139124" y="430270"/>
                  </a:lnTo>
                  <a:cubicBezTo>
                    <a:pt x="139124" y="425456"/>
                    <a:pt x="135228" y="421566"/>
                    <a:pt x="130456" y="421566"/>
                  </a:cubicBezTo>
                  <a:cubicBezTo>
                    <a:pt x="125635" y="421566"/>
                    <a:pt x="121739" y="425456"/>
                    <a:pt x="121739" y="430270"/>
                  </a:cubicBezTo>
                  <a:lnTo>
                    <a:pt x="121739" y="565503"/>
                  </a:lnTo>
                  <a:cubicBezTo>
                    <a:pt x="121739" y="574791"/>
                    <a:pt x="114143" y="582377"/>
                    <a:pt x="104842" y="582377"/>
                  </a:cubicBezTo>
                  <a:lnTo>
                    <a:pt x="78157" y="582377"/>
                  </a:lnTo>
                  <a:cubicBezTo>
                    <a:pt x="69197" y="582377"/>
                    <a:pt x="61941" y="575132"/>
                    <a:pt x="61941" y="566184"/>
                  </a:cubicBezTo>
                  <a:lnTo>
                    <a:pt x="61795" y="238095"/>
                  </a:lnTo>
                  <a:cubicBezTo>
                    <a:pt x="61795" y="233670"/>
                    <a:pt x="58240" y="230071"/>
                    <a:pt x="53760" y="230071"/>
                  </a:cubicBezTo>
                  <a:cubicBezTo>
                    <a:pt x="49329" y="230071"/>
                    <a:pt x="45725" y="233621"/>
                    <a:pt x="45725" y="238095"/>
                  </a:cubicBezTo>
                  <a:lnTo>
                    <a:pt x="45725" y="364283"/>
                  </a:lnTo>
                  <a:cubicBezTo>
                    <a:pt x="45725" y="373230"/>
                    <a:pt x="38421" y="380476"/>
                    <a:pt x="29461" y="380476"/>
                  </a:cubicBezTo>
                  <a:lnTo>
                    <a:pt x="16216" y="380476"/>
                  </a:lnTo>
                  <a:cubicBezTo>
                    <a:pt x="7256" y="380476"/>
                    <a:pt x="0" y="373230"/>
                    <a:pt x="0" y="364283"/>
                  </a:cubicBezTo>
                  <a:lnTo>
                    <a:pt x="0" y="191267"/>
                  </a:lnTo>
                  <a:cubicBezTo>
                    <a:pt x="0" y="170746"/>
                    <a:pt x="16703" y="154115"/>
                    <a:pt x="37204" y="154115"/>
                  </a:cubicBezTo>
                  <a:close/>
                  <a:moveTo>
                    <a:pt x="281805" y="51936"/>
                  </a:moveTo>
                  <a:lnTo>
                    <a:pt x="592197" y="51936"/>
                  </a:lnTo>
                  <a:cubicBezTo>
                    <a:pt x="601158" y="51936"/>
                    <a:pt x="608415" y="59231"/>
                    <a:pt x="608415" y="68179"/>
                  </a:cubicBezTo>
                  <a:lnTo>
                    <a:pt x="608415" y="273407"/>
                  </a:lnTo>
                  <a:cubicBezTo>
                    <a:pt x="608415" y="282355"/>
                    <a:pt x="601158" y="289601"/>
                    <a:pt x="592197" y="289601"/>
                  </a:cubicBezTo>
                  <a:lnTo>
                    <a:pt x="347848" y="289601"/>
                  </a:lnTo>
                  <a:cubicBezTo>
                    <a:pt x="360219" y="284008"/>
                    <a:pt x="368937" y="271510"/>
                    <a:pt x="368937" y="257066"/>
                  </a:cubicBezTo>
                  <a:cubicBezTo>
                    <a:pt x="368937" y="249285"/>
                    <a:pt x="366404" y="242088"/>
                    <a:pt x="362167" y="236252"/>
                  </a:cubicBezTo>
                  <a:lnTo>
                    <a:pt x="424460" y="159997"/>
                  </a:lnTo>
                  <a:cubicBezTo>
                    <a:pt x="428405" y="155182"/>
                    <a:pt x="427772" y="148130"/>
                    <a:pt x="423047" y="144142"/>
                  </a:cubicBezTo>
                  <a:cubicBezTo>
                    <a:pt x="418177" y="140009"/>
                    <a:pt x="410677" y="140933"/>
                    <a:pt x="406683" y="145844"/>
                  </a:cubicBezTo>
                  <a:lnTo>
                    <a:pt x="343660" y="222927"/>
                  </a:lnTo>
                  <a:cubicBezTo>
                    <a:pt x="340299" y="221954"/>
                    <a:pt x="336792" y="221370"/>
                    <a:pt x="333140" y="221370"/>
                  </a:cubicBezTo>
                  <a:lnTo>
                    <a:pt x="333140" y="221468"/>
                  </a:lnTo>
                  <a:lnTo>
                    <a:pt x="280247" y="221468"/>
                  </a:lnTo>
                  <a:lnTo>
                    <a:pt x="265538" y="202890"/>
                  </a:lnTo>
                  <a:lnTo>
                    <a:pt x="265538" y="68179"/>
                  </a:lnTo>
                  <a:cubicBezTo>
                    <a:pt x="265538" y="59231"/>
                    <a:pt x="272844" y="51936"/>
                    <a:pt x="281805" y="51936"/>
                  </a:cubicBezTo>
                  <a:close/>
                  <a:moveTo>
                    <a:pt x="130688" y="0"/>
                  </a:moveTo>
                  <a:cubicBezTo>
                    <a:pt x="167400" y="0"/>
                    <a:pt x="197161" y="29729"/>
                    <a:pt x="197161" y="66402"/>
                  </a:cubicBezTo>
                  <a:cubicBezTo>
                    <a:pt x="197161" y="103075"/>
                    <a:pt x="167400" y="132804"/>
                    <a:pt x="130688" y="132804"/>
                  </a:cubicBezTo>
                  <a:cubicBezTo>
                    <a:pt x="93976" y="132804"/>
                    <a:pt x="64215" y="103075"/>
                    <a:pt x="64215" y="66402"/>
                  </a:cubicBezTo>
                  <a:cubicBezTo>
                    <a:pt x="64215" y="29729"/>
                    <a:pt x="93976" y="0"/>
                    <a:pt x="1306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ointer-spot-tool-for-maps_40028">
              <a:extLst>
                <a:ext uri="{FF2B5EF4-FFF2-40B4-BE49-F238E27FC236}">
                  <a16:creationId xmlns:a16="http://schemas.microsoft.com/office/drawing/2014/main" id="{FBE152D7-D0FE-4CFE-810E-1B0FEE9EF8BC}"/>
                </a:ext>
              </a:extLst>
            </p:cNvPr>
            <p:cNvSpPr/>
            <p:nvPr/>
          </p:nvSpPr>
          <p:spPr>
            <a:xfrm>
              <a:off x="4359711" y="4249681"/>
              <a:ext cx="556030" cy="609685"/>
            </a:xfrm>
            <a:custGeom>
              <a:avLst/>
              <a:gdLst>
                <a:gd name="connsiteX0" fmla="*/ 130776 w 510187"/>
                <a:gd name="connsiteY0" fmla="*/ 398252 h 559418"/>
                <a:gd name="connsiteX1" fmla="*/ 180826 w 510187"/>
                <a:gd name="connsiteY1" fmla="*/ 398252 h 559418"/>
                <a:gd name="connsiteX2" fmla="*/ 195356 w 510187"/>
                <a:gd name="connsiteY2" fmla="*/ 420815 h 559418"/>
                <a:gd name="connsiteX3" fmla="*/ 140463 w 510187"/>
                <a:gd name="connsiteY3" fmla="*/ 420815 h 559418"/>
                <a:gd name="connsiteX4" fmla="*/ 48435 w 510187"/>
                <a:gd name="connsiteY4" fmla="*/ 535243 h 559418"/>
                <a:gd name="connsiteX5" fmla="*/ 461752 w 510187"/>
                <a:gd name="connsiteY5" fmla="*/ 535243 h 559418"/>
                <a:gd name="connsiteX6" fmla="*/ 369724 w 510187"/>
                <a:gd name="connsiteY6" fmla="*/ 420815 h 559418"/>
                <a:gd name="connsiteX7" fmla="*/ 316445 w 510187"/>
                <a:gd name="connsiteY7" fmla="*/ 420815 h 559418"/>
                <a:gd name="connsiteX8" fmla="*/ 329361 w 510187"/>
                <a:gd name="connsiteY8" fmla="*/ 398252 h 559418"/>
                <a:gd name="connsiteX9" fmla="*/ 381026 w 510187"/>
                <a:gd name="connsiteY9" fmla="*/ 398252 h 559418"/>
                <a:gd name="connsiteX10" fmla="*/ 510187 w 510187"/>
                <a:gd name="connsiteY10" fmla="*/ 559418 h 559418"/>
                <a:gd name="connsiteX11" fmla="*/ 0 w 510187"/>
                <a:gd name="connsiteY11" fmla="*/ 559418 h 559418"/>
                <a:gd name="connsiteX12" fmla="*/ 254964 w 510187"/>
                <a:gd name="connsiteY12" fmla="*/ 79000 h 559418"/>
                <a:gd name="connsiteX13" fmla="*/ 175836 w 510187"/>
                <a:gd name="connsiteY13" fmla="*/ 159612 h 559418"/>
                <a:gd name="connsiteX14" fmla="*/ 254964 w 510187"/>
                <a:gd name="connsiteY14" fmla="*/ 238611 h 559418"/>
                <a:gd name="connsiteX15" fmla="*/ 335706 w 510187"/>
                <a:gd name="connsiteY15" fmla="*/ 159612 h 559418"/>
                <a:gd name="connsiteX16" fmla="*/ 254964 w 510187"/>
                <a:gd name="connsiteY16" fmla="*/ 79000 h 559418"/>
                <a:gd name="connsiteX17" fmla="*/ 254964 w 510187"/>
                <a:gd name="connsiteY17" fmla="*/ 0 h 559418"/>
                <a:gd name="connsiteX18" fmla="*/ 414834 w 510187"/>
                <a:gd name="connsiteY18" fmla="*/ 159612 h 559418"/>
                <a:gd name="connsiteX19" fmla="*/ 254964 w 510187"/>
                <a:gd name="connsiteY19" fmla="*/ 478835 h 559418"/>
                <a:gd name="connsiteX20" fmla="*/ 95093 w 510187"/>
                <a:gd name="connsiteY20" fmla="*/ 159612 h 559418"/>
                <a:gd name="connsiteX21" fmla="*/ 254964 w 510187"/>
                <a:gd name="connsiteY21" fmla="*/ 0 h 5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0187" h="559418">
                  <a:moveTo>
                    <a:pt x="130776" y="398252"/>
                  </a:moveTo>
                  <a:lnTo>
                    <a:pt x="180826" y="398252"/>
                  </a:lnTo>
                  <a:cubicBezTo>
                    <a:pt x="185669" y="404699"/>
                    <a:pt x="190513" y="412757"/>
                    <a:pt x="195356" y="420815"/>
                  </a:cubicBezTo>
                  <a:lnTo>
                    <a:pt x="140463" y="420815"/>
                  </a:lnTo>
                  <a:lnTo>
                    <a:pt x="48435" y="535243"/>
                  </a:lnTo>
                  <a:lnTo>
                    <a:pt x="461752" y="535243"/>
                  </a:lnTo>
                  <a:lnTo>
                    <a:pt x="369724" y="420815"/>
                  </a:lnTo>
                  <a:lnTo>
                    <a:pt x="316445" y="420815"/>
                  </a:lnTo>
                  <a:cubicBezTo>
                    <a:pt x="319674" y="412757"/>
                    <a:pt x="324518" y="404699"/>
                    <a:pt x="329361" y="398252"/>
                  </a:cubicBezTo>
                  <a:lnTo>
                    <a:pt x="381026" y="398252"/>
                  </a:lnTo>
                  <a:lnTo>
                    <a:pt x="510187" y="559418"/>
                  </a:lnTo>
                  <a:lnTo>
                    <a:pt x="0" y="559418"/>
                  </a:lnTo>
                  <a:close/>
                  <a:moveTo>
                    <a:pt x="254964" y="79000"/>
                  </a:moveTo>
                  <a:cubicBezTo>
                    <a:pt x="211363" y="79000"/>
                    <a:pt x="175836" y="116081"/>
                    <a:pt x="175836" y="159612"/>
                  </a:cubicBezTo>
                  <a:cubicBezTo>
                    <a:pt x="175836" y="203142"/>
                    <a:pt x="211363" y="238611"/>
                    <a:pt x="254964" y="238611"/>
                  </a:cubicBezTo>
                  <a:cubicBezTo>
                    <a:pt x="300179" y="238611"/>
                    <a:pt x="335706" y="203142"/>
                    <a:pt x="335706" y="159612"/>
                  </a:cubicBezTo>
                  <a:cubicBezTo>
                    <a:pt x="335706" y="116081"/>
                    <a:pt x="300179" y="79000"/>
                    <a:pt x="254964" y="79000"/>
                  </a:cubicBezTo>
                  <a:close/>
                  <a:moveTo>
                    <a:pt x="254964" y="0"/>
                  </a:moveTo>
                  <a:cubicBezTo>
                    <a:pt x="343781" y="0"/>
                    <a:pt x="414834" y="70939"/>
                    <a:pt x="414834" y="159612"/>
                  </a:cubicBezTo>
                  <a:cubicBezTo>
                    <a:pt x="414834" y="246673"/>
                    <a:pt x="254964" y="478835"/>
                    <a:pt x="254964" y="478835"/>
                  </a:cubicBezTo>
                  <a:cubicBezTo>
                    <a:pt x="254964" y="478835"/>
                    <a:pt x="95093" y="246673"/>
                    <a:pt x="95093" y="159612"/>
                  </a:cubicBezTo>
                  <a:cubicBezTo>
                    <a:pt x="95093" y="70939"/>
                    <a:pt x="167761" y="0"/>
                    <a:pt x="25496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llar-bag_17794">
              <a:extLst>
                <a:ext uri="{FF2B5EF4-FFF2-40B4-BE49-F238E27FC236}">
                  <a16:creationId xmlns:a16="http://schemas.microsoft.com/office/drawing/2014/main" id="{68AF0837-E8EF-44E0-94C6-FAB83740392C}"/>
                </a:ext>
              </a:extLst>
            </p:cNvPr>
            <p:cNvSpPr/>
            <p:nvPr/>
          </p:nvSpPr>
          <p:spPr>
            <a:xfrm>
              <a:off x="3252578" y="4249681"/>
              <a:ext cx="472098" cy="609685"/>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user_158961">
              <a:extLst>
                <a:ext uri="{FF2B5EF4-FFF2-40B4-BE49-F238E27FC236}">
                  <a16:creationId xmlns:a16="http://schemas.microsoft.com/office/drawing/2014/main" id="{130E9D0F-E7B8-4E5D-85F9-1192604450FE}"/>
                </a:ext>
              </a:extLst>
            </p:cNvPr>
            <p:cNvSpPr/>
            <p:nvPr/>
          </p:nvSpPr>
          <p:spPr>
            <a:xfrm>
              <a:off x="2007858" y="4249681"/>
              <a:ext cx="609685" cy="437524"/>
            </a:xfrm>
            <a:custGeom>
              <a:avLst/>
              <a:gdLst>
                <a:gd name="connsiteX0" fmla="*/ 533228 w 606862"/>
                <a:gd name="connsiteY0" fmla="*/ 69781 h 435499"/>
                <a:gd name="connsiteX1" fmla="*/ 528214 w 606862"/>
                <a:gd name="connsiteY1" fmla="*/ 81924 h 435499"/>
                <a:gd name="connsiteX2" fmla="*/ 515122 w 606862"/>
                <a:gd name="connsiteY2" fmla="*/ 82851 h 435499"/>
                <a:gd name="connsiteX3" fmla="*/ 513543 w 606862"/>
                <a:gd name="connsiteY3" fmla="*/ 87671 h 435499"/>
                <a:gd name="connsiteX4" fmla="*/ 523571 w 606862"/>
                <a:gd name="connsiteY4" fmla="*/ 96107 h 435499"/>
                <a:gd name="connsiteX5" fmla="*/ 520414 w 606862"/>
                <a:gd name="connsiteY5" fmla="*/ 108806 h 435499"/>
                <a:gd name="connsiteX6" fmla="*/ 524500 w 606862"/>
                <a:gd name="connsiteY6" fmla="*/ 111773 h 435499"/>
                <a:gd name="connsiteX7" fmla="*/ 535643 w 606862"/>
                <a:gd name="connsiteY7" fmla="*/ 104913 h 435499"/>
                <a:gd name="connsiteX8" fmla="*/ 546785 w 606862"/>
                <a:gd name="connsiteY8" fmla="*/ 111773 h 435499"/>
                <a:gd name="connsiteX9" fmla="*/ 550871 w 606862"/>
                <a:gd name="connsiteY9" fmla="*/ 108806 h 435499"/>
                <a:gd name="connsiteX10" fmla="*/ 547807 w 606862"/>
                <a:gd name="connsiteY10" fmla="*/ 96107 h 435499"/>
                <a:gd name="connsiteX11" fmla="*/ 557835 w 606862"/>
                <a:gd name="connsiteY11" fmla="*/ 87671 h 435499"/>
                <a:gd name="connsiteX12" fmla="*/ 556349 w 606862"/>
                <a:gd name="connsiteY12" fmla="*/ 82851 h 435499"/>
                <a:gd name="connsiteX13" fmla="*/ 543257 w 606862"/>
                <a:gd name="connsiteY13" fmla="*/ 81924 h 435499"/>
                <a:gd name="connsiteX14" fmla="*/ 538242 w 606862"/>
                <a:gd name="connsiteY14" fmla="*/ 69781 h 435499"/>
                <a:gd name="connsiteX15" fmla="*/ 533228 w 606862"/>
                <a:gd name="connsiteY15" fmla="*/ 69781 h 435499"/>
                <a:gd name="connsiteX16" fmla="*/ 474173 w 606862"/>
                <a:gd name="connsiteY16" fmla="*/ 69781 h 435499"/>
                <a:gd name="connsiteX17" fmla="*/ 469159 w 606862"/>
                <a:gd name="connsiteY17" fmla="*/ 81924 h 435499"/>
                <a:gd name="connsiteX18" fmla="*/ 456066 w 606862"/>
                <a:gd name="connsiteY18" fmla="*/ 82851 h 435499"/>
                <a:gd name="connsiteX19" fmla="*/ 454488 w 606862"/>
                <a:gd name="connsiteY19" fmla="*/ 87671 h 435499"/>
                <a:gd name="connsiteX20" fmla="*/ 464516 w 606862"/>
                <a:gd name="connsiteY20" fmla="*/ 96107 h 435499"/>
                <a:gd name="connsiteX21" fmla="*/ 461359 w 606862"/>
                <a:gd name="connsiteY21" fmla="*/ 108806 h 435499"/>
                <a:gd name="connsiteX22" fmla="*/ 465445 w 606862"/>
                <a:gd name="connsiteY22" fmla="*/ 111773 h 435499"/>
                <a:gd name="connsiteX23" fmla="*/ 476587 w 606862"/>
                <a:gd name="connsiteY23" fmla="*/ 104913 h 435499"/>
                <a:gd name="connsiteX24" fmla="*/ 487730 w 606862"/>
                <a:gd name="connsiteY24" fmla="*/ 111773 h 435499"/>
                <a:gd name="connsiteX25" fmla="*/ 491815 w 606862"/>
                <a:gd name="connsiteY25" fmla="*/ 108806 h 435499"/>
                <a:gd name="connsiteX26" fmla="*/ 488751 w 606862"/>
                <a:gd name="connsiteY26" fmla="*/ 96107 h 435499"/>
                <a:gd name="connsiteX27" fmla="*/ 498779 w 606862"/>
                <a:gd name="connsiteY27" fmla="*/ 87671 h 435499"/>
                <a:gd name="connsiteX28" fmla="*/ 497294 w 606862"/>
                <a:gd name="connsiteY28" fmla="*/ 82851 h 435499"/>
                <a:gd name="connsiteX29" fmla="*/ 484201 w 606862"/>
                <a:gd name="connsiteY29" fmla="*/ 81924 h 435499"/>
                <a:gd name="connsiteX30" fmla="*/ 479187 w 606862"/>
                <a:gd name="connsiteY30" fmla="*/ 69781 h 435499"/>
                <a:gd name="connsiteX31" fmla="*/ 474173 w 606862"/>
                <a:gd name="connsiteY31" fmla="*/ 69781 h 435499"/>
                <a:gd name="connsiteX32" fmla="*/ 415117 w 606862"/>
                <a:gd name="connsiteY32" fmla="*/ 69781 h 435499"/>
                <a:gd name="connsiteX33" fmla="*/ 410103 w 606862"/>
                <a:gd name="connsiteY33" fmla="*/ 81924 h 435499"/>
                <a:gd name="connsiteX34" fmla="*/ 397011 w 606862"/>
                <a:gd name="connsiteY34" fmla="*/ 82851 h 435499"/>
                <a:gd name="connsiteX35" fmla="*/ 395432 w 606862"/>
                <a:gd name="connsiteY35" fmla="*/ 87671 h 435499"/>
                <a:gd name="connsiteX36" fmla="*/ 405460 w 606862"/>
                <a:gd name="connsiteY36" fmla="*/ 96107 h 435499"/>
                <a:gd name="connsiteX37" fmla="*/ 402303 w 606862"/>
                <a:gd name="connsiteY37" fmla="*/ 108806 h 435499"/>
                <a:gd name="connsiteX38" fmla="*/ 406389 w 606862"/>
                <a:gd name="connsiteY38" fmla="*/ 111773 h 435499"/>
                <a:gd name="connsiteX39" fmla="*/ 417532 w 606862"/>
                <a:gd name="connsiteY39" fmla="*/ 104913 h 435499"/>
                <a:gd name="connsiteX40" fmla="*/ 428674 w 606862"/>
                <a:gd name="connsiteY40" fmla="*/ 111773 h 435499"/>
                <a:gd name="connsiteX41" fmla="*/ 432760 w 606862"/>
                <a:gd name="connsiteY41" fmla="*/ 108806 h 435499"/>
                <a:gd name="connsiteX42" fmla="*/ 429696 w 606862"/>
                <a:gd name="connsiteY42" fmla="*/ 96107 h 435499"/>
                <a:gd name="connsiteX43" fmla="*/ 439724 w 606862"/>
                <a:gd name="connsiteY43" fmla="*/ 87671 h 435499"/>
                <a:gd name="connsiteX44" fmla="*/ 438238 w 606862"/>
                <a:gd name="connsiteY44" fmla="*/ 82851 h 435499"/>
                <a:gd name="connsiteX45" fmla="*/ 425146 w 606862"/>
                <a:gd name="connsiteY45" fmla="*/ 81924 h 435499"/>
                <a:gd name="connsiteX46" fmla="*/ 420132 w 606862"/>
                <a:gd name="connsiteY46" fmla="*/ 69781 h 435499"/>
                <a:gd name="connsiteX47" fmla="*/ 415117 w 606862"/>
                <a:gd name="connsiteY47" fmla="*/ 69781 h 435499"/>
                <a:gd name="connsiteX48" fmla="*/ 436010 w 606862"/>
                <a:gd name="connsiteY48" fmla="*/ 3780 h 435499"/>
                <a:gd name="connsiteX49" fmla="*/ 517257 w 606862"/>
                <a:gd name="connsiteY49" fmla="*/ 3780 h 435499"/>
                <a:gd name="connsiteX50" fmla="*/ 606862 w 606862"/>
                <a:gd name="connsiteY50" fmla="*/ 93140 h 435499"/>
                <a:gd name="connsiteX51" fmla="*/ 517257 w 606862"/>
                <a:gd name="connsiteY51" fmla="*/ 182594 h 435499"/>
                <a:gd name="connsiteX52" fmla="*/ 456438 w 606862"/>
                <a:gd name="connsiteY52" fmla="*/ 182594 h 435499"/>
                <a:gd name="connsiteX53" fmla="*/ 415210 w 606862"/>
                <a:gd name="connsiteY53" fmla="*/ 223751 h 435499"/>
                <a:gd name="connsiteX54" fmla="*/ 407689 w 606862"/>
                <a:gd name="connsiteY54" fmla="*/ 220692 h 435499"/>
                <a:gd name="connsiteX55" fmla="*/ 407689 w 606862"/>
                <a:gd name="connsiteY55" fmla="*/ 178051 h 435499"/>
                <a:gd name="connsiteX56" fmla="*/ 346405 w 606862"/>
                <a:gd name="connsiteY56" fmla="*/ 93233 h 435499"/>
                <a:gd name="connsiteX57" fmla="*/ 436010 w 606862"/>
                <a:gd name="connsiteY57" fmla="*/ 3780 h 435499"/>
                <a:gd name="connsiteX58" fmla="*/ 140854 w 606862"/>
                <a:gd name="connsiteY58" fmla="*/ 207 h 435499"/>
                <a:gd name="connsiteX59" fmla="*/ 216621 w 606862"/>
                <a:gd name="connsiteY59" fmla="*/ 856 h 435499"/>
                <a:gd name="connsiteX60" fmla="*/ 272145 w 606862"/>
                <a:gd name="connsiteY60" fmla="*/ 33762 h 435499"/>
                <a:gd name="connsiteX61" fmla="*/ 302693 w 606862"/>
                <a:gd name="connsiteY61" fmla="*/ 122934 h 435499"/>
                <a:gd name="connsiteX62" fmla="*/ 310400 w 606862"/>
                <a:gd name="connsiteY62" fmla="*/ 158343 h 435499"/>
                <a:gd name="connsiteX63" fmla="*/ 293130 w 606862"/>
                <a:gd name="connsiteY63" fmla="*/ 188098 h 435499"/>
                <a:gd name="connsiteX64" fmla="*/ 281152 w 606862"/>
                <a:gd name="connsiteY64" fmla="*/ 220819 h 435499"/>
                <a:gd name="connsiteX65" fmla="*/ 281152 w 606862"/>
                <a:gd name="connsiteY65" fmla="*/ 260863 h 435499"/>
                <a:gd name="connsiteX66" fmla="*/ 283287 w 606862"/>
                <a:gd name="connsiteY66" fmla="*/ 264385 h 435499"/>
                <a:gd name="connsiteX67" fmla="*/ 407057 w 606862"/>
                <a:gd name="connsiteY67" fmla="*/ 343732 h 435499"/>
                <a:gd name="connsiteX68" fmla="*/ 422192 w 606862"/>
                <a:gd name="connsiteY68" fmla="*/ 375989 h 435499"/>
                <a:gd name="connsiteX69" fmla="*/ 422192 w 606862"/>
                <a:gd name="connsiteY69" fmla="*/ 435406 h 435499"/>
                <a:gd name="connsiteX70" fmla="*/ 238533 w 606862"/>
                <a:gd name="connsiteY70" fmla="*/ 435406 h 435499"/>
                <a:gd name="connsiteX71" fmla="*/ 220520 w 606862"/>
                <a:gd name="connsiteY71" fmla="*/ 352816 h 435499"/>
                <a:gd name="connsiteX72" fmla="*/ 210957 w 606862"/>
                <a:gd name="connsiteY72" fmla="*/ 299331 h 435499"/>
                <a:gd name="connsiteX73" fmla="*/ 201393 w 606862"/>
                <a:gd name="connsiteY73" fmla="*/ 352816 h 435499"/>
                <a:gd name="connsiteX74" fmla="*/ 183566 w 606862"/>
                <a:gd name="connsiteY74" fmla="*/ 435499 h 435499"/>
                <a:gd name="connsiteX75" fmla="*/ 0 w 606862"/>
                <a:gd name="connsiteY75" fmla="*/ 435499 h 435499"/>
                <a:gd name="connsiteX76" fmla="*/ 0 w 606862"/>
                <a:gd name="connsiteY76" fmla="*/ 376082 h 435499"/>
                <a:gd name="connsiteX77" fmla="*/ 15135 w 606862"/>
                <a:gd name="connsiteY77" fmla="*/ 343824 h 435499"/>
                <a:gd name="connsiteX78" fmla="*/ 138905 w 606862"/>
                <a:gd name="connsiteY78" fmla="*/ 264478 h 435499"/>
                <a:gd name="connsiteX79" fmla="*/ 141040 w 606862"/>
                <a:gd name="connsiteY79" fmla="*/ 261049 h 435499"/>
                <a:gd name="connsiteX80" fmla="*/ 141040 w 606862"/>
                <a:gd name="connsiteY80" fmla="*/ 221005 h 435499"/>
                <a:gd name="connsiteX81" fmla="*/ 128970 w 606862"/>
                <a:gd name="connsiteY81" fmla="*/ 188191 h 435499"/>
                <a:gd name="connsiteX82" fmla="*/ 111792 w 606862"/>
                <a:gd name="connsiteY82" fmla="*/ 158436 h 435499"/>
                <a:gd name="connsiteX83" fmla="*/ 118942 w 606862"/>
                <a:gd name="connsiteY83" fmla="*/ 123120 h 435499"/>
                <a:gd name="connsiteX84" fmla="*/ 149397 w 606862"/>
                <a:gd name="connsiteY84" fmla="*/ 18560 h 435499"/>
                <a:gd name="connsiteX85" fmla="*/ 140854 w 606862"/>
                <a:gd name="connsiteY85" fmla="*/ 207 h 43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06862" h="435499">
                  <a:moveTo>
                    <a:pt x="533228" y="69781"/>
                  </a:moveTo>
                  <a:lnTo>
                    <a:pt x="528214" y="81924"/>
                  </a:lnTo>
                  <a:lnTo>
                    <a:pt x="515122" y="82851"/>
                  </a:lnTo>
                  <a:cubicBezTo>
                    <a:pt x="512615" y="83036"/>
                    <a:pt x="511686" y="86095"/>
                    <a:pt x="513543" y="87671"/>
                  </a:cubicBezTo>
                  <a:lnTo>
                    <a:pt x="523571" y="96107"/>
                  </a:lnTo>
                  <a:lnTo>
                    <a:pt x="520414" y="108806"/>
                  </a:lnTo>
                  <a:cubicBezTo>
                    <a:pt x="519857" y="111217"/>
                    <a:pt x="522457" y="113163"/>
                    <a:pt x="524500" y="111773"/>
                  </a:cubicBezTo>
                  <a:lnTo>
                    <a:pt x="535643" y="104913"/>
                  </a:lnTo>
                  <a:lnTo>
                    <a:pt x="546785" y="111773"/>
                  </a:lnTo>
                  <a:cubicBezTo>
                    <a:pt x="548921" y="113163"/>
                    <a:pt x="551521" y="111217"/>
                    <a:pt x="550871" y="108806"/>
                  </a:cubicBezTo>
                  <a:lnTo>
                    <a:pt x="547807" y="96107"/>
                  </a:lnTo>
                  <a:lnTo>
                    <a:pt x="557835" y="87671"/>
                  </a:lnTo>
                  <a:cubicBezTo>
                    <a:pt x="559785" y="86095"/>
                    <a:pt x="558856" y="83036"/>
                    <a:pt x="556349" y="82851"/>
                  </a:cubicBezTo>
                  <a:lnTo>
                    <a:pt x="543257" y="81924"/>
                  </a:lnTo>
                  <a:lnTo>
                    <a:pt x="538242" y="69781"/>
                  </a:lnTo>
                  <a:cubicBezTo>
                    <a:pt x="537407" y="67463"/>
                    <a:pt x="534157" y="67463"/>
                    <a:pt x="533228" y="69781"/>
                  </a:cubicBezTo>
                  <a:close/>
                  <a:moveTo>
                    <a:pt x="474173" y="69781"/>
                  </a:moveTo>
                  <a:lnTo>
                    <a:pt x="469159" y="81924"/>
                  </a:lnTo>
                  <a:lnTo>
                    <a:pt x="456066" y="82851"/>
                  </a:lnTo>
                  <a:cubicBezTo>
                    <a:pt x="453559" y="83036"/>
                    <a:pt x="452631" y="86095"/>
                    <a:pt x="454488" y="87671"/>
                  </a:cubicBezTo>
                  <a:lnTo>
                    <a:pt x="464516" y="96107"/>
                  </a:lnTo>
                  <a:lnTo>
                    <a:pt x="461359" y="108806"/>
                  </a:lnTo>
                  <a:cubicBezTo>
                    <a:pt x="460802" y="111217"/>
                    <a:pt x="463402" y="113163"/>
                    <a:pt x="465445" y="111773"/>
                  </a:cubicBezTo>
                  <a:lnTo>
                    <a:pt x="476587" y="104913"/>
                  </a:lnTo>
                  <a:lnTo>
                    <a:pt x="487730" y="111773"/>
                  </a:lnTo>
                  <a:cubicBezTo>
                    <a:pt x="489865" y="113163"/>
                    <a:pt x="492465" y="111217"/>
                    <a:pt x="491815" y="108806"/>
                  </a:cubicBezTo>
                  <a:lnTo>
                    <a:pt x="488751" y="96107"/>
                  </a:lnTo>
                  <a:lnTo>
                    <a:pt x="498779" y="87671"/>
                  </a:lnTo>
                  <a:cubicBezTo>
                    <a:pt x="500729" y="86095"/>
                    <a:pt x="499615" y="83036"/>
                    <a:pt x="497294" y="82851"/>
                  </a:cubicBezTo>
                  <a:lnTo>
                    <a:pt x="484201" y="81924"/>
                  </a:lnTo>
                  <a:lnTo>
                    <a:pt x="479187" y="69781"/>
                  </a:lnTo>
                  <a:cubicBezTo>
                    <a:pt x="478351" y="67463"/>
                    <a:pt x="475101" y="67463"/>
                    <a:pt x="474173" y="69781"/>
                  </a:cubicBezTo>
                  <a:close/>
                  <a:moveTo>
                    <a:pt x="415117" y="69781"/>
                  </a:moveTo>
                  <a:lnTo>
                    <a:pt x="410103" y="81924"/>
                  </a:lnTo>
                  <a:lnTo>
                    <a:pt x="397011" y="82851"/>
                  </a:lnTo>
                  <a:cubicBezTo>
                    <a:pt x="394504" y="83036"/>
                    <a:pt x="393575" y="86095"/>
                    <a:pt x="395432" y="87671"/>
                  </a:cubicBezTo>
                  <a:lnTo>
                    <a:pt x="405460" y="96107"/>
                  </a:lnTo>
                  <a:lnTo>
                    <a:pt x="402303" y="108806"/>
                  </a:lnTo>
                  <a:cubicBezTo>
                    <a:pt x="401746" y="111217"/>
                    <a:pt x="404346" y="113163"/>
                    <a:pt x="406389" y="111773"/>
                  </a:cubicBezTo>
                  <a:lnTo>
                    <a:pt x="417532" y="104913"/>
                  </a:lnTo>
                  <a:lnTo>
                    <a:pt x="428674" y="111773"/>
                  </a:lnTo>
                  <a:cubicBezTo>
                    <a:pt x="430810" y="113163"/>
                    <a:pt x="433410" y="111217"/>
                    <a:pt x="432760" y="108806"/>
                  </a:cubicBezTo>
                  <a:lnTo>
                    <a:pt x="429696" y="96107"/>
                  </a:lnTo>
                  <a:lnTo>
                    <a:pt x="439724" y="87671"/>
                  </a:lnTo>
                  <a:cubicBezTo>
                    <a:pt x="441581" y="86095"/>
                    <a:pt x="440560" y="83036"/>
                    <a:pt x="438238" y="82851"/>
                  </a:cubicBezTo>
                  <a:lnTo>
                    <a:pt x="425146" y="81924"/>
                  </a:lnTo>
                  <a:lnTo>
                    <a:pt x="420132" y="69781"/>
                  </a:lnTo>
                  <a:cubicBezTo>
                    <a:pt x="419296" y="67463"/>
                    <a:pt x="416046" y="67463"/>
                    <a:pt x="415117" y="69781"/>
                  </a:cubicBezTo>
                  <a:close/>
                  <a:moveTo>
                    <a:pt x="436010" y="3780"/>
                  </a:moveTo>
                  <a:lnTo>
                    <a:pt x="517257" y="3780"/>
                  </a:lnTo>
                  <a:cubicBezTo>
                    <a:pt x="566749" y="3780"/>
                    <a:pt x="606862" y="43825"/>
                    <a:pt x="606862" y="93140"/>
                  </a:cubicBezTo>
                  <a:cubicBezTo>
                    <a:pt x="606862" y="142548"/>
                    <a:pt x="566749" y="182594"/>
                    <a:pt x="517257" y="182594"/>
                  </a:cubicBezTo>
                  <a:lnTo>
                    <a:pt x="456438" y="182594"/>
                  </a:lnTo>
                  <a:lnTo>
                    <a:pt x="415210" y="223751"/>
                  </a:lnTo>
                  <a:cubicBezTo>
                    <a:pt x="412517" y="226625"/>
                    <a:pt x="407689" y="224678"/>
                    <a:pt x="407689" y="220692"/>
                  </a:cubicBezTo>
                  <a:lnTo>
                    <a:pt x="407689" y="178051"/>
                  </a:lnTo>
                  <a:cubicBezTo>
                    <a:pt x="372126" y="166279"/>
                    <a:pt x="346405" y="132815"/>
                    <a:pt x="346405" y="93233"/>
                  </a:cubicBezTo>
                  <a:cubicBezTo>
                    <a:pt x="346405" y="43825"/>
                    <a:pt x="386518" y="3780"/>
                    <a:pt x="436010" y="3780"/>
                  </a:cubicBezTo>
                  <a:close/>
                  <a:moveTo>
                    <a:pt x="140854" y="207"/>
                  </a:moveTo>
                  <a:cubicBezTo>
                    <a:pt x="140854" y="207"/>
                    <a:pt x="191922" y="5954"/>
                    <a:pt x="216621" y="856"/>
                  </a:cubicBezTo>
                  <a:cubicBezTo>
                    <a:pt x="241412" y="-4335"/>
                    <a:pt x="267874" y="15038"/>
                    <a:pt x="272145" y="33762"/>
                  </a:cubicBezTo>
                  <a:cubicBezTo>
                    <a:pt x="272145" y="33762"/>
                    <a:pt x="322099" y="33948"/>
                    <a:pt x="302693" y="122934"/>
                  </a:cubicBezTo>
                  <a:cubicBezTo>
                    <a:pt x="310493" y="122563"/>
                    <a:pt x="318942" y="128032"/>
                    <a:pt x="310400" y="158343"/>
                  </a:cubicBezTo>
                  <a:cubicBezTo>
                    <a:pt x="303807" y="181331"/>
                    <a:pt x="297772" y="187727"/>
                    <a:pt x="293130" y="188098"/>
                  </a:cubicBezTo>
                  <a:cubicBezTo>
                    <a:pt x="291551" y="198480"/>
                    <a:pt x="287466" y="209974"/>
                    <a:pt x="281152" y="220819"/>
                  </a:cubicBezTo>
                  <a:lnTo>
                    <a:pt x="281152" y="260863"/>
                  </a:lnTo>
                  <a:cubicBezTo>
                    <a:pt x="281152" y="262346"/>
                    <a:pt x="281895" y="263737"/>
                    <a:pt x="283287" y="264385"/>
                  </a:cubicBezTo>
                  <a:cubicBezTo>
                    <a:pt x="294987" y="270133"/>
                    <a:pt x="353204" y="299424"/>
                    <a:pt x="407057" y="343732"/>
                  </a:cubicBezTo>
                  <a:cubicBezTo>
                    <a:pt x="416714" y="351611"/>
                    <a:pt x="422192" y="363476"/>
                    <a:pt x="422192" y="375989"/>
                  </a:cubicBezTo>
                  <a:lnTo>
                    <a:pt x="422192" y="435406"/>
                  </a:lnTo>
                  <a:lnTo>
                    <a:pt x="238533" y="435406"/>
                  </a:lnTo>
                  <a:lnTo>
                    <a:pt x="220520" y="352816"/>
                  </a:lnTo>
                  <a:cubicBezTo>
                    <a:pt x="257104" y="301834"/>
                    <a:pt x="217735" y="299331"/>
                    <a:pt x="210957" y="299331"/>
                  </a:cubicBezTo>
                  <a:cubicBezTo>
                    <a:pt x="204179" y="299424"/>
                    <a:pt x="164810" y="301834"/>
                    <a:pt x="201393" y="352816"/>
                  </a:cubicBezTo>
                  <a:lnTo>
                    <a:pt x="183566" y="435499"/>
                  </a:lnTo>
                  <a:lnTo>
                    <a:pt x="0" y="435499"/>
                  </a:lnTo>
                  <a:lnTo>
                    <a:pt x="0" y="376082"/>
                  </a:lnTo>
                  <a:cubicBezTo>
                    <a:pt x="0" y="363754"/>
                    <a:pt x="5478" y="351703"/>
                    <a:pt x="15135" y="343824"/>
                  </a:cubicBezTo>
                  <a:cubicBezTo>
                    <a:pt x="68988" y="299609"/>
                    <a:pt x="127113" y="270318"/>
                    <a:pt x="138905" y="264478"/>
                  </a:cubicBezTo>
                  <a:cubicBezTo>
                    <a:pt x="140112" y="263829"/>
                    <a:pt x="141040" y="262532"/>
                    <a:pt x="141040" y="261049"/>
                  </a:cubicBezTo>
                  <a:lnTo>
                    <a:pt x="141040" y="221005"/>
                  </a:lnTo>
                  <a:cubicBezTo>
                    <a:pt x="134726" y="210067"/>
                    <a:pt x="130641" y="198573"/>
                    <a:pt x="128970" y="188191"/>
                  </a:cubicBezTo>
                  <a:cubicBezTo>
                    <a:pt x="124420" y="187820"/>
                    <a:pt x="118385" y="181424"/>
                    <a:pt x="111792" y="158436"/>
                  </a:cubicBezTo>
                  <a:cubicBezTo>
                    <a:pt x="103528" y="128867"/>
                    <a:pt x="111328" y="123120"/>
                    <a:pt x="118942" y="123120"/>
                  </a:cubicBezTo>
                  <a:cubicBezTo>
                    <a:pt x="114856" y="105786"/>
                    <a:pt x="104643" y="45813"/>
                    <a:pt x="149397" y="18560"/>
                  </a:cubicBezTo>
                  <a:cubicBezTo>
                    <a:pt x="149397" y="18560"/>
                    <a:pt x="140112" y="10960"/>
                    <a:pt x="140854" y="2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warning_159454">
              <a:extLst>
                <a:ext uri="{FF2B5EF4-FFF2-40B4-BE49-F238E27FC236}">
                  <a16:creationId xmlns:a16="http://schemas.microsoft.com/office/drawing/2014/main" id="{556068C2-F911-465F-B0C6-533D4E312FE6}"/>
                </a:ext>
              </a:extLst>
            </p:cNvPr>
            <p:cNvSpPr/>
            <p:nvPr/>
          </p:nvSpPr>
          <p:spPr>
            <a:xfrm>
              <a:off x="6795496" y="4249681"/>
              <a:ext cx="609685" cy="528045"/>
            </a:xfrm>
            <a:custGeom>
              <a:avLst/>
              <a:gdLst>
                <a:gd name="T0" fmla="*/ 6588 w 6959"/>
                <a:gd name="T1" fmla="*/ 4580 h 6036"/>
                <a:gd name="T2" fmla="*/ 4319 w 6959"/>
                <a:gd name="T3" fmla="*/ 649 h 6036"/>
                <a:gd name="T4" fmla="*/ 2641 w 6959"/>
                <a:gd name="T5" fmla="*/ 649 h 6036"/>
                <a:gd name="T6" fmla="*/ 371 w 6959"/>
                <a:gd name="T7" fmla="*/ 4580 h 6036"/>
                <a:gd name="T8" fmla="*/ 1209 w 6959"/>
                <a:gd name="T9" fmla="*/ 6036 h 6036"/>
                <a:gd name="T10" fmla="*/ 5741 w 6959"/>
                <a:gd name="T11" fmla="*/ 6036 h 6036"/>
                <a:gd name="T12" fmla="*/ 6588 w 6959"/>
                <a:gd name="T13" fmla="*/ 4580 h 6036"/>
                <a:gd name="T14" fmla="*/ 3479 w 6959"/>
                <a:gd name="T15" fmla="*/ 5164 h 6036"/>
                <a:gd name="T16" fmla="*/ 3117 w 6959"/>
                <a:gd name="T17" fmla="*/ 4802 h 6036"/>
                <a:gd name="T18" fmla="*/ 3479 w 6959"/>
                <a:gd name="T19" fmla="*/ 4441 h 6036"/>
                <a:gd name="T20" fmla="*/ 3832 w 6959"/>
                <a:gd name="T21" fmla="*/ 4812 h 6036"/>
                <a:gd name="T22" fmla="*/ 3479 w 6959"/>
                <a:gd name="T23" fmla="*/ 5164 h 6036"/>
                <a:gd name="T24" fmla="*/ 3808 w 6959"/>
                <a:gd name="T25" fmla="*/ 2828 h 6036"/>
                <a:gd name="T26" fmla="*/ 3759 w 6959"/>
                <a:gd name="T27" fmla="*/ 3666 h 6036"/>
                <a:gd name="T28" fmla="*/ 3751 w 6959"/>
                <a:gd name="T29" fmla="*/ 3929 h 6036"/>
                <a:gd name="T30" fmla="*/ 3479 w 6959"/>
                <a:gd name="T31" fmla="*/ 4192 h 6036"/>
                <a:gd name="T32" fmla="*/ 3207 w 6959"/>
                <a:gd name="T33" fmla="*/ 3937 h 6036"/>
                <a:gd name="T34" fmla="*/ 3133 w 6959"/>
                <a:gd name="T35" fmla="*/ 2637 h 6036"/>
                <a:gd name="T36" fmla="*/ 3108 w 6959"/>
                <a:gd name="T37" fmla="*/ 2292 h 6036"/>
                <a:gd name="T38" fmla="*/ 3388 w 6959"/>
                <a:gd name="T39" fmla="*/ 1897 h 6036"/>
                <a:gd name="T40" fmla="*/ 3808 w 6959"/>
                <a:gd name="T41" fmla="*/ 2102 h 6036"/>
                <a:gd name="T42" fmla="*/ 3841 w 6959"/>
                <a:gd name="T43" fmla="*/ 2284 h 6036"/>
                <a:gd name="T44" fmla="*/ 3808 w 6959"/>
                <a:gd name="T45" fmla="*/ 2828 h 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959" h="6036">
                  <a:moveTo>
                    <a:pt x="6588" y="4580"/>
                  </a:moveTo>
                  <a:lnTo>
                    <a:pt x="4319" y="649"/>
                  </a:lnTo>
                  <a:cubicBezTo>
                    <a:pt x="3948" y="0"/>
                    <a:pt x="3011" y="0"/>
                    <a:pt x="2641" y="649"/>
                  </a:cubicBezTo>
                  <a:lnTo>
                    <a:pt x="371" y="4580"/>
                  </a:lnTo>
                  <a:cubicBezTo>
                    <a:pt x="0" y="5229"/>
                    <a:pt x="461" y="6036"/>
                    <a:pt x="1209" y="6036"/>
                  </a:cubicBezTo>
                  <a:lnTo>
                    <a:pt x="5741" y="6036"/>
                  </a:lnTo>
                  <a:cubicBezTo>
                    <a:pt x="6489" y="6036"/>
                    <a:pt x="6959" y="5221"/>
                    <a:pt x="6588" y="4580"/>
                  </a:cubicBezTo>
                  <a:close/>
                  <a:moveTo>
                    <a:pt x="3479" y="5164"/>
                  </a:moveTo>
                  <a:cubicBezTo>
                    <a:pt x="3281" y="5164"/>
                    <a:pt x="3117" y="5000"/>
                    <a:pt x="3117" y="4802"/>
                  </a:cubicBezTo>
                  <a:cubicBezTo>
                    <a:pt x="3117" y="4605"/>
                    <a:pt x="3281" y="4441"/>
                    <a:pt x="3479" y="4441"/>
                  </a:cubicBezTo>
                  <a:cubicBezTo>
                    <a:pt x="3676" y="4441"/>
                    <a:pt x="3840" y="4605"/>
                    <a:pt x="3832" y="4812"/>
                  </a:cubicBezTo>
                  <a:cubicBezTo>
                    <a:pt x="3841" y="5000"/>
                    <a:pt x="3668" y="5164"/>
                    <a:pt x="3479" y="5164"/>
                  </a:cubicBezTo>
                  <a:close/>
                  <a:moveTo>
                    <a:pt x="3808" y="2828"/>
                  </a:moveTo>
                  <a:cubicBezTo>
                    <a:pt x="3792" y="3108"/>
                    <a:pt x="3775" y="3386"/>
                    <a:pt x="3759" y="3666"/>
                  </a:cubicBezTo>
                  <a:cubicBezTo>
                    <a:pt x="3751" y="3757"/>
                    <a:pt x="3751" y="3840"/>
                    <a:pt x="3751" y="3929"/>
                  </a:cubicBezTo>
                  <a:cubicBezTo>
                    <a:pt x="3743" y="4077"/>
                    <a:pt x="3627" y="4192"/>
                    <a:pt x="3479" y="4192"/>
                  </a:cubicBezTo>
                  <a:cubicBezTo>
                    <a:pt x="3331" y="4192"/>
                    <a:pt x="3216" y="4085"/>
                    <a:pt x="3207" y="3937"/>
                  </a:cubicBezTo>
                  <a:cubicBezTo>
                    <a:pt x="3183" y="3501"/>
                    <a:pt x="3157" y="3073"/>
                    <a:pt x="3133" y="2637"/>
                  </a:cubicBezTo>
                  <a:cubicBezTo>
                    <a:pt x="3125" y="2522"/>
                    <a:pt x="3117" y="2406"/>
                    <a:pt x="3108" y="2292"/>
                  </a:cubicBezTo>
                  <a:cubicBezTo>
                    <a:pt x="3108" y="2102"/>
                    <a:pt x="3215" y="1946"/>
                    <a:pt x="3388" y="1897"/>
                  </a:cubicBezTo>
                  <a:cubicBezTo>
                    <a:pt x="3561" y="1856"/>
                    <a:pt x="3733" y="1938"/>
                    <a:pt x="3808" y="2102"/>
                  </a:cubicBezTo>
                  <a:cubicBezTo>
                    <a:pt x="3833" y="2160"/>
                    <a:pt x="3841" y="2217"/>
                    <a:pt x="3841" y="2284"/>
                  </a:cubicBezTo>
                  <a:cubicBezTo>
                    <a:pt x="3833" y="2466"/>
                    <a:pt x="3816" y="2648"/>
                    <a:pt x="3808" y="28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line-dot-chart_64739">
              <a:extLst>
                <a:ext uri="{FF2B5EF4-FFF2-40B4-BE49-F238E27FC236}">
                  <a16:creationId xmlns:a16="http://schemas.microsoft.com/office/drawing/2014/main" id="{9DC08220-AEC1-4768-9172-4CDB6971B091}"/>
                </a:ext>
              </a:extLst>
            </p:cNvPr>
            <p:cNvSpPr/>
            <p:nvPr/>
          </p:nvSpPr>
          <p:spPr>
            <a:xfrm>
              <a:off x="8040216" y="4249681"/>
              <a:ext cx="609685" cy="608766"/>
            </a:xfrm>
            <a:custGeom>
              <a:avLst/>
              <a:gdLst>
                <a:gd name="connsiteX0" fmla="*/ 556672 w 608415"/>
                <a:gd name="connsiteY0" fmla="*/ 135486 h 607498"/>
                <a:gd name="connsiteX1" fmla="*/ 600088 w 608415"/>
                <a:gd name="connsiteY1" fmla="*/ 178963 h 607498"/>
                <a:gd name="connsiteX2" fmla="*/ 559149 w 608415"/>
                <a:gd name="connsiteY2" fmla="*/ 222309 h 607498"/>
                <a:gd name="connsiteX3" fmla="*/ 464886 w 608415"/>
                <a:gd name="connsiteY3" fmla="*/ 343757 h 607498"/>
                <a:gd name="connsiteX4" fmla="*/ 465146 w 608415"/>
                <a:gd name="connsiteY4" fmla="*/ 348443 h 607498"/>
                <a:gd name="connsiteX5" fmla="*/ 421730 w 608415"/>
                <a:gd name="connsiteY5" fmla="*/ 391790 h 607498"/>
                <a:gd name="connsiteX6" fmla="*/ 379879 w 608415"/>
                <a:gd name="connsiteY6" fmla="*/ 360419 h 607498"/>
                <a:gd name="connsiteX7" fmla="*/ 286137 w 608415"/>
                <a:gd name="connsiteY7" fmla="*/ 308091 h 607498"/>
                <a:gd name="connsiteX8" fmla="*/ 266971 w 608415"/>
                <a:gd name="connsiteY8" fmla="*/ 311345 h 607498"/>
                <a:gd name="connsiteX9" fmla="*/ 189657 w 608415"/>
                <a:gd name="connsiteY9" fmla="*/ 396085 h 607498"/>
                <a:gd name="connsiteX10" fmla="*/ 189917 w 608415"/>
                <a:gd name="connsiteY10" fmla="*/ 400511 h 607498"/>
                <a:gd name="connsiteX11" fmla="*/ 146371 w 608415"/>
                <a:gd name="connsiteY11" fmla="*/ 443857 h 607498"/>
                <a:gd name="connsiteX12" fmla="*/ 102955 w 608415"/>
                <a:gd name="connsiteY12" fmla="*/ 400511 h 607498"/>
                <a:gd name="connsiteX13" fmla="*/ 145198 w 608415"/>
                <a:gd name="connsiteY13" fmla="*/ 357165 h 607498"/>
                <a:gd name="connsiteX14" fmla="*/ 225771 w 608415"/>
                <a:gd name="connsiteY14" fmla="*/ 268780 h 607498"/>
                <a:gd name="connsiteX15" fmla="*/ 225771 w 608415"/>
                <a:gd name="connsiteY15" fmla="*/ 267999 h 607498"/>
                <a:gd name="connsiteX16" fmla="*/ 269318 w 608415"/>
                <a:gd name="connsiteY16" fmla="*/ 224652 h 607498"/>
                <a:gd name="connsiteX17" fmla="*/ 310387 w 608415"/>
                <a:gd name="connsiteY17" fmla="*/ 254070 h 607498"/>
                <a:gd name="connsiteX18" fmla="*/ 406606 w 608415"/>
                <a:gd name="connsiteY18" fmla="*/ 307700 h 607498"/>
                <a:gd name="connsiteX19" fmla="*/ 420166 w 608415"/>
                <a:gd name="connsiteY19" fmla="*/ 305097 h 607498"/>
                <a:gd name="connsiteX20" fmla="*/ 513647 w 608415"/>
                <a:gd name="connsiteY20" fmla="*/ 184560 h 607498"/>
                <a:gd name="connsiteX21" fmla="*/ 513256 w 608415"/>
                <a:gd name="connsiteY21" fmla="*/ 178963 h 607498"/>
                <a:gd name="connsiteX22" fmla="*/ 556672 w 608415"/>
                <a:gd name="connsiteY22" fmla="*/ 135486 h 607498"/>
                <a:gd name="connsiteX23" fmla="*/ 0 w 608415"/>
                <a:gd name="connsiteY23" fmla="*/ 0 h 607498"/>
                <a:gd name="connsiteX24" fmla="*/ 69485 w 608415"/>
                <a:gd name="connsiteY24" fmla="*/ 0 h 607498"/>
                <a:gd name="connsiteX25" fmla="*/ 69485 w 608415"/>
                <a:gd name="connsiteY25" fmla="*/ 537988 h 607498"/>
                <a:gd name="connsiteX26" fmla="*/ 608415 w 608415"/>
                <a:gd name="connsiteY26" fmla="*/ 537988 h 607498"/>
                <a:gd name="connsiteX27" fmla="*/ 608415 w 608415"/>
                <a:gd name="connsiteY27" fmla="*/ 607498 h 607498"/>
                <a:gd name="connsiteX28" fmla="*/ 0 w 608415"/>
                <a:gd name="connsiteY28" fmla="*/ 607498 h 60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08415" h="607498">
                  <a:moveTo>
                    <a:pt x="556672" y="135486"/>
                  </a:moveTo>
                  <a:cubicBezTo>
                    <a:pt x="580662" y="135486"/>
                    <a:pt x="600088" y="155012"/>
                    <a:pt x="600088" y="178963"/>
                  </a:cubicBezTo>
                  <a:cubicBezTo>
                    <a:pt x="600088" y="202003"/>
                    <a:pt x="581965" y="221007"/>
                    <a:pt x="559149" y="222309"/>
                  </a:cubicBezTo>
                  <a:lnTo>
                    <a:pt x="464886" y="343757"/>
                  </a:lnTo>
                  <a:cubicBezTo>
                    <a:pt x="465016" y="345319"/>
                    <a:pt x="465146" y="346881"/>
                    <a:pt x="465146" y="348443"/>
                  </a:cubicBezTo>
                  <a:cubicBezTo>
                    <a:pt x="465146" y="372394"/>
                    <a:pt x="445590" y="391790"/>
                    <a:pt x="421730" y="391790"/>
                  </a:cubicBezTo>
                  <a:cubicBezTo>
                    <a:pt x="401782" y="391790"/>
                    <a:pt x="385094" y="378642"/>
                    <a:pt x="379879" y="360419"/>
                  </a:cubicBezTo>
                  <a:lnTo>
                    <a:pt x="286137" y="308091"/>
                  </a:lnTo>
                  <a:cubicBezTo>
                    <a:pt x="280139" y="310564"/>
                    <a:pt x="273490" y="311735"/>
                    <a:pt x="266971" y="311345"/>
                  </a:cubicBezTo>
                  <a:lnTo>
                    <a:pt x="189657" y="396085"/>
                  </a:lnTo>
                  <a:cubicBezTo>
                    <a:pt x="189787" y="397517"/>
                    <a:pt x="189917" y="398949"/>
                    <a:pt x="189917" y="400511"/>
                  </a:cubicBezTo>
                  <a:cubicBezTo>
                    <a:pt x="189917" y="424462"/>
                    <a:pt x="170361" y="443857"/>
                    <a:pt x="146371" y="443857"/>
                  </a:cubicBezTo>
                  <a:cubicBezTo>
                    <a:pt x="122512" y="443857"/>
                    <a:pt x="102955" y="424462"/>
                    <a:pt x="102955" y="400511"/>
                  </a:cubicBezTo>
                  <a:cubicBezTo>
                    <a:pt x="102955" y="376950"/>
                    <a:pt x="121860" y="357815"/>
                    <a:pt x="145198" y="357165"/>
                  </a:cubicBezTo>
                  <a:lnTo>
                    <a:pt x="225771" y="268780"/>
                  </a:lnTo>
                  <a:cubicBezTo>
                    <a:pt x="225771" y="268519"/>
                    <a:pt x="225771" y="268259"/>
                    <a:pt x="225771" y="267999"/>
                  </a:cubicBezTo>
                  <a:cubicBezTo>
                    <a:pt x="225771" y="244047"/>
                    <a:pt x="245328" y="224652"/>
                    <a:pt x="269318" y="224652"/>
                  </a:cubicBezTo>
                  <a:cubicBezTo>
                    <a:pt x="288353" y="224652"/>
                    <a:pt x="304650" y="236758"/>
                    <a:pt x="310387" y="254070"/>
                  </a:cubicBezTo>
                  <a:lnTo>
                    <a:pt x="406606" y="307700"/>
                  </a:lnTo>
                  <a:cubicBezTo>
                    <a:pt x="410909" y="306138"/>
                    <a:pt x="415472" y="305227"/>
                    <a:pt x="420166" y="305097"/>
                  </a:cubicBezTo>
                  <a:lnTo>
                    <a:pt x="513647" y="184560"/>
                  </a:lnTo>
                  <a:cubicBezTo>
                    <a:pt x="513386" y="182738"/>
                    <a:pt x="513256" y="180785"/>
                    <a:pt x="513256" y="178963"/>
                  </a:cubicBezTo>
                  <a:cubicBezTo>
                    <a:pt x="513256" y="155012"/>
                    <a:pt x="532682" y="135486"/>
                    <a:pt x="556672" y="135486"/>
                  </a:cubicBezTo>
                  <a:close/>
                  <a:moveTo>
                    <a:pt x="0" y="0"/>
                  </a:moveTo>
                  <a:lnTo>
                    <a:pt x="69485" y="0"/>
                  </a:lnTo>
                  <a:lnTo>
                    <a:pt x="69485" y="537988"/>
                  </a:lnTo>
                  <a:lnTo>
                    <a:pt x="608415" y="537988"/>
                  </a:lnTo>
                  <a:lnTo>
                    <a:pt x="608415" y="607498"/>
                  </a:lnTo>
                  <a:lnTo>
                    <a:pt x="0" y="6074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erk-with-tie_73199">
              <a:extLst>
                <a:ext uri="{FF2B5EF4-FFF2-40B4-BE49-F238E27FC236}">
                  <a16:creationId xmlns:a16="http://schemas.microsoft.com/office/drawing/2014/main" id="{C8DE60F4-1827-4A8E-9B11-3AD6A419E07D}"/>
                </a:ext>
              </a:extLst>
            </p:cNvPr>
            <p:cNvSpPr/>
            <p:nvPr/>
          </p:nvSpPr>
          <p:spPr>
            <a:xfrm>
              <a:off x="9284937" y="4249681"/>
              <a:ext cx="544127" cy="609685"/>
            </a:xfrm>
            <a:custGeom>
              <a:avLst/>
              <a:gdLst>
                <a:gd name="T0" fmla="*/ 2003 w 2597"/>
                <a:gd name="T1" fmla="*/ 1085 h 2914"/>
                <a:gd name="T2" fmla="*/ 1796 w 2597"/>
                <a:gd name="T3" fmla="*/ 1305 h 2914"/>
                <a:gd name="T4" fmla="*/ 1608 w 2597"/>
                <a:gd name="T5" fmla="*/ 1588 h 2914"/>
                <a:gd name="T6" fmla="*/ 1490 w 2597"/>
                <a:gd name="T7" fmla="*/ 1660 h 2914"/>
                <a:gd name="T8" fmla="*/ 1298 w 2597"/>
                <a:gd name="T9" fmla="*/ 1696 h 2914"/>
                <a:gd name="T10" fmla="*/ 1107 w 2597"/>
                <a:gd name="T11" fmla="*/ 1660 h 2914"/>
                <a:gd name="T12" fmla="*/ 989 w 2597"/>
                <a:gd name="T13" fmla="*/ 1588 h 2914"/>
                <a:gd name="T14" fmla="*/ 801 w 2597"/>
                <a:gd name="T15" fmla="*/ 1305 h 2914"/>
                <a:gd name="T16" fmla="*/ 593 w 2597"/>
                <a:gd name="T17" fmla="*/ 1085 h 2914"/>
                <a:gd name="T18" fmla="*/ 611 w 2597"/>
                <a:gd name="T19" fmla="*/ 861 h 2914"/>
                <a:gd name="T20" fmla="*/ 665 w 2597"/>
                <a:gd name="T21" fmla="*/ 807 h 2914"/>
                <a:gd name="T22" fmla="*/ 668 w 2597"/>
                <a:gd name="T23" fmla="*/ 739 h 2914"/>
                <a:gd name="T24" fmla="*/ 646 w 2597"/>
                <a:gd name="T25" fmla="*/ 436 h 2914"/>
                <a:gd name="T26" fmla="*/ 900 w 2597"/>
                <a:gd name="T27" fmla="*/ 239 h 2914"/>
                <a:gd name="T28" fmla="*/ 1037 w 2597"/>
                <a:gd name="T29" fmla="*/ 90 h 2914"/>
                <a:gd name="T30" fmla="*/ 1338 w 2597"/>
                <a:gd name="T31" fmla="*/ 0 h 2914"/>
                <a:gd name="T32" fmla="*/ 1741 w 2597"/>
                <a:gd name="T33" fmla="*/ 141 h 2914"/>
                <a:gd name="T34" fmla="*/ 1922 w 2597"/>
                <a:gd name="T35" fmla="*/ 682 h 2914"/>
                <a:gd name="T36" fmla="*/ 1931 w 2597"/>
                <a:gd name="T37" fmla="*/ 807 h 2914"/>
                <a:gd name="T38" fmla="*/ 1985 w 2597"/>
                <a:gd name="T39" fmla="*/ 861 h 2914"/>
                <a:gd name="T40" fmla="*/ 2003 w 2597"/>
                <a:gd name="T41" fmla="*/ 1085 h 2914"/>
                <a:gd name="T42" fmla="*/ 2597 w 2597"/>
                <a:gd name="T43" fmla="*/ 2377 h 2914"/>
                <a:gd name="T44" fmla="*/ 2597 w 2597"/>
                <a:gd name="T45" fmla="*/ 2848 h 2914"/>
                <a:gd name="T46" fmla="*/ 2530 w 2597"/>
                <a:gd name="T47" fmla="*/ 2914 h 2914"/>
                <a:gd name="T48" fmla="*/ 66 w 2597"/>
                <a:gd name="T49" fmla="*/ 2914 h 2914"/>
                <a:gd name="T50" fmla="*/ 0 w 2597"/>
                <a:gd name="T51" fmla="*/ 2848 h 2914"/>
                <a:gd name="T52" fmla="*/ 0 w 2597"/>
                <a:gd name="T53" fmla="*/ 2377 h 2914"/>
                <a:gd name="T54" fmla="*/ 294 w 2597"/>
                <a:gd name="T55" fmla="*/ 1942 h 2914"/>
                <a:gd name="T56" fmla="*/ 877 w 2597"/>
                <a:gd name="T57" fmla="*/ 1709 h 2914"/>
                <a:gd name="T58" fmla="*/ 929 w 2597"/>
                <a:gd name="T59" fmla="*/ 1710 h 2914"/>
                <a:gd name="T60" fmla="*/ 965 w 2597"/>
                <a:gd name="T61" fmla="*/ 1748 h 2914"/>
                <a:gd name="T62" fmla="*/ 1111 w 2597"/>
                <a:gd name="T63" fmla="*/ 2153 h 2914"/>
                <a:gd name="T64" fmla="*/ 1140 w 2597"/>
                <a:gd name="T65" fmla="*/ 2070 h 2914"/>
                <a:gd name="T66" fmla="*/ 1094 w 2597"/>
                <a:gd name="T67" fmla="*/ 1957 h 2914"/>
                <a:gd name="T68" fmla="*/ 1101 w 2597"/>
                <a:gd name="T69" fmla="*/ 1895 h 2914"/>
                <a:gd name="T70" fmla="*/ 1156 w 2597"/>
                <a:gd name="T71" fmla="*/ 1865 h 2914"/>
                <a:gd name="T72" fmla="*/ 1441 w 2597"/>
                <a:gd name="T73" fmla="*/ 1865 h 2914"/>
                <a:gd name="T74" fmla="*/ 1496 w 2597"/>
                <a:gd name="T75" fmla="*/ 1895 h 2914"/>
                <a:gd name="T76" fmla="*/ 1502 w 2597"/>
                <a:gd name="T77" fmla="*/ 1957 h 2914"/>
                <a:gd name="T78" fmla="*/ 1456 w 2597"/>
                <a:gd name="T79" fmla="*/ 2070 h 2914"/>
                <a:gd name="T80" fmla="*/ 1485 w 2597"/>
                <a:gd name="T81" fmla="*/ 2153 h 2914"/>
                <a:gd name="T82" fmla="*/ 1632 w 2597"/>
                <a:gd name="T83" fmla="*/ 1748 h 2914"/>
                <a:gd name="T84" fmla="*/ 1667 w 2597"/>
                <a:gd name="T85" fmla="*/ 1710 h 2914"/>
                <a:gd name="T86" fmla="*/ 1719 w 2597"/>
                <a:gd name="T87" fmla="*/ 1709 h 2914"/>
                <a:gd name="T88" fmla="*/ 2302 w 2597"/>
                <a:gd name="T89" fmla="*/ 1942 h 2914"/>
                <a:gd name="T90" fmla="*/ 2597 w 2597"/>
                <a:gd name="T91" fmla="*/ 2377 h 2914"/>
                <a:gd name="T92" fmla="*/ 2242 w 2597"/>
                <a:gd name="T93" fmla="*/ 2428 h 2914"/>
                <a:gd name="T94" fmla="*/ 2175 w 2597"/>
                <a:gd name="T95" fmla="*/ 2362 h 2914"/>
                <a:gd name="T96" fmla="*/ 1727 w 2597"/>
                <a:gd name="T97" fmla="*/ 2362 h 2914"/>
                <a:gd name="T98" fmla="*/ 1661 w 2597"/>
                <a:gd name="T99" fmla="*/ 2428 h 2914"/>
                <a:gd name="T100" fmla="*/ 1661 w 2597"/>
                <a:gd name="T101" fmla="*/ 2636 h 2914"/>
                <a:gd name="T102" fmla="*/ 1727 w 2597"/>
                <a:gd name="T103" fmla="*/ 2703 h 2914"/>
                <a:gd name="T104" fmla="*/ 2175 w 2597"/>
                <a:gd name="T105" fmla="*/ 2703 h 2914"/>
                <a:gd name="T106" fmla="*/ 2242 w 2597"/>
                <a:gd name="T107" fmla="*/ 2636 h 2914"/>
                <a:gd name="T108" fmla="*/ 2242 w 2597"/>
                <a:gd name="T109" fmla="*/ 2428 h 2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97" h="2914">
                  <a:moveTo>
                    <a:pt x="2003" y="1085"/>
                  </a:moveTo>
                  <a:cubicBezTo>
                    <a:pt x="1958" y="1259"/>
                    <a:pt x="1852" y="1297"/>
                    <a:pt x="1796" y="1305"/>
                  </a:cubicBezTo>
                  <a:cubicBezTo>
                    <a:pt x="1761" y="1374"/>
                    <a:pt x="1684" y="1516"/>
                    <a:pt x="1608" y="1588"/>
                  </a:cubicBezTo>
                  <a:cubicBezTo>
                    <a:pt x="1577" y="1616"/>
                    <a:pt x="1538" y="1641"/>
                    <a:pt x="1490" y="1660"/>
                  </a:cubicBezTo>
                  <a:cubicBezTo>
                    <a:pt x="1429" y="1684"/>
                    <a:pt x="1364" y="1696"/>
                    <a:pt x="1298" y="1696"/>
                  </a:cubicBezTo>
                  <a:cubicBezTo>
                    <a:pt x="1232" y="1696"/>
                    <a:pt x="1168" y="1684"/>
                    <a:pt x="1107" y="1660"/>
                  </a:cubicBezTo>
                  <a:cubicBezTo>
                    <a:pt x="1059" y="1641"/>
                    <a:pt x="1019" y="1616"/>
                    <a:pt x="989" y="1588"/>
                  </a:cubicBezTo>
                  <a:cubicBezTo>
                    <a:pt x="912" y="1516"/>
                    <a:pt x="836" y="1374"/>
                    <a:pt x="801" y="1305"/>
                  </a:cubicBezTo>
                  <a:cubicBezTo>
                    <a:pt x="744" y="1297"/>
                    <a:pt x="638" y="1259"/>
                    <a:pt x="593" y="1085"/>
                  </a:cubicBezTo>
                  <a:cubicBezTo>
                    <a:pt x="569" y="993"/>
                    <a:pt x="575" y="917"/>
                    <a:pt x="611" y="861"/>
                  </a:cubicBezTo>
                  <a:cubicBezTo>
                    <a:pt x="628" y="836"/>
                    <a:pt x="647" y="819"/>
                    <a:pt x="665" y="807"/>
                  </a:cubicBezTo>
                  <a:cubicBezTo>
                    <a:pt x="665" y="789"/>
                    <a:pt x="666" y="765"/>
                    <a:pt x="668" y="739"/>
                  </a:cubicBezTo>
                  <a:cubicBezTo>
                    <a:pt x="636" y="693"/>
                    <a:pt x="591" y="595"/>
                    <a:pt x="646" y="436"/>
                  </a:cubicBezTo>
                  <a:cubicBezTo>
                    <a:pt x="705" y="267"/>
                    <a:pt x="837" y="241"/>
                    <a:pt x="900" y="239"/>
                  </a:cubicBezTo>
                  <a:cubicBezTo>
                    <a:pt x="922" y="199"/>
                    <a:pt x="963" y="142"/>
                    <a:pt x="1037" y="90"/>
                  </a:cubicBezTo>
                  <a:cubicBezTo>
                    <a:pt x="1119" y="32"/>
                    <a:pt x="1226" y="0"/>
                    <a:pt x="1338" y="0"/>
                  </a:cubicBezTo>
                  <a:cubicBezTo>
                    <a:pt x="1477" y="0"/>
                    <a:pt x="1616" y="49"/>
                    <a:pt x="1741" y="141"/>
                  </a:cubicBezTo>
                  <a:cubicBezTo>
                    <a:pt x="1944" y="290"/>
                    <a:pt x="1926" y="622"/>
                    <a:pt x="1922" y="682"/>
                  </a:cubicBezTo>
                  <a:cubicBezTo>
                    <a:pt x="1929" y="732"/>
                    <a:pt x="1931" y="776"/>
                    <a:pt x="1931" y="807"/>
                  </a:cubicBezTo>
                  <a:cubicBezTo>
                    <a:pt x="1949" y="819"/>
                    <a:pt x="1969" y="836"/>
                    <a:pt x="1985" y="861"/>
                  </a:cubicBezTo>
                  <a:cubicBezTo>
                    <a:pt x="2021" y="917"/>
                    <a:pt x="2028" y="993"/>
                    <a:pt x="2003" y="1085"/>
                  </a:cubicBezTo>
                  <a:close/>
                  <a:moveTo>
                    <a:pt x="2597" y="2377"/>
                  </a:moveTo>
                  <a:lnTo>
                    <a:pt x="2597" y="2848"/>
                  </a:lnTo>
                  <a:cubicBezTo>
                    <a:pt x="2597" y="2885"/>
                    <a:pt x="2567" y="2914"/>
                    <a:pt x="2530" y="2914"/>
                  </a:cubicBezTo>
                  <a:lnTo>
                    <a:pt x="66" y="2914"/>
                  </a:lnTo>
                  <a:cubicBezTo>
                    <a:pt x="30" y="2914"/>
                    <a:pt x="0" y="2885"/>
                    <a:pt x="0" y="2848"/>
                  </a:cubicBezTo>
                  <a:lnTo>
                    <a:pt x="0" y="2377"/>
                  </a:lnTo>
                  <a:cubicBezTo>
                    <a:pt x="0" y="2184"/>
                    <a:pt x="115" y="2014"/>
                    <a:pt x="294" y="1942"/>
                  </a:cubicBezTo>
                  <a:lnTo>
                    <a:pt x="877" y="1709"/>
                  </a:lnTo>
                  <a:cubicBezTo>
                    <a:pt x="894" y="1702"/>
                    <a:pt x="913" y="1703"/>
                    <a:pt x="929" y="1710"/>
                  </a:cubicBezTo>
                  <a:cubicBezTo>
                    <a:pt x="946" y="1717"/>
                    <a:pt x="959" y="1731"/>
                    <a:pt x="965" y="1748"/>
                  </a:cubicBezTo>
                  <a:lnTo>
                    <a:pt x="1111" y="2153"/>
                  </a:lnTo>
                  <a:lnTo>
                    <a:pt x="1140" y="2070"/>
                  </a:lnTo>
                  <a:lnTo>
                    <a:pt x="1094" y="1957"/>
                  </a:lnTo>
                  <a:cubicBezTo>
                    <a:pt x="1086" y="1936"/>
                    <a:pt x="1088" y="1913"/>
                    <a:pt x="1101" y="1895"/>
                  </a:cubicBezTo>
                  <a:cubicBezTo>
                    <a:pt x="1113" y="1876"/>
                    <a:pt x="1134" y="1865"/>
                    <a:pt x="1156" y="1865"/>
                  </a:cubicBezTo>
                  <a:lnTo>
                    <a:pt x="1441" y="1865"/>
                  </a:lnTo>
                  <a:cubicBezTo>
                    <a:pt x="1463" y="1865"/>
                    <a:pt x="1484" y="1876"/>
                    <a:pt x="1496" y="1895"/>
                  </a:cubicBezTo>
                  <a:cubicBezTo>
                    <a:pt x="1508" y="1913"/>
                    <a:pt x="1511" y="1936"/>
                    <a:pt x="1502" y="1957"/>
                  </a:cubicBezTo>
                  <a:lnTo>
                    <a:pt x="1456" y="2070"/>
                  </a:lnTo>
                  <a:lnTo>
                    <a:pt x="1485" y="2153"/>
                  </a:lnTo>
                  <a:lnTo>
                    <a:pt x="1632" y="1748"/>
                  </a:lnTo>
                  <a:cubicBezTo>
                    <a:pt x="1638" y="1731"/>
                    <a:pt x="1651" y="1717"/>
                    <a:pt x="1667" y="1710"/>
                  </a:cubicBezTo>
                  <a:cubicBezTo>
                    <a:pt x="1684" y="1703"/>
                    <a:pt x="1702" y="1702"/>
                    <a:pt x="1719" y="1709"/>
                  </a:cubicBezTo>
                  <a:lnTo>
                    <a:pt x="2302" y="1942"/>
                  </a:lnTo>
                  <a:cubicBezTo>
                    <a:pt x="2481" y="2014"/>
                    <a:pt x="2597" y="2184"/>
                    <a:pt x="2597" y="2377"/>
                  </a:cubicBezTo>
                  <a:close/>
                  <a:moveTo>
                    <a:pt x="2242" y="2428"/>
                  </a:moveTo>
                  <a:cubicBezTo>
                    <a:pt x="2242" y="2392"/>
                    <a:pt x="2212" y="2362"/>
                    <a:pt x="2175" y="2362"/>
                  </a:cubicBezTo>
                  <a:lnTo>
                    <a:pt x="1727" y="2362"/>
                  </a:lnTo>
                  <a:cubicBezTo>
                    <a:pt x="1691" y="2362"/>
                    <a:pt x="1661" y="2392"/>
                    <a:pt x="1661" y="2428"/>
                  </a:cubicBezTo>
                  <a:lnTo>
                    <a:pt x="1661" y="2636"/>
                  </a:lnTo>
                  <a:cubicBezTo>
                    <a:pt x="1661" y="2673"/>
                    <a:pt x="1691" y="2703"/>
                    <a:pt x="1727" y="2703"/>
                  </a:cubicBezTo>
                  <a:lnTo>
                    <a:pt x="2175" y="2703"/>
                  </a:lnTo>
                  <a:cubicBezTo>
                    <a:pt x="2212" y="2703"/>
                    <a:pt x="2242" y="2673"/>
                    <a:pt x="2242" y="2636"/>
                  </a:cubicBezTo>
                  <a:lnTo>
                    <a:pt x="2242" y="24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组合 25">
            <a:extLst>
              <a:ext uri="{FF2B5EF4-FFF2-40B4-BE49-F238E27FC236}">
                <a16:creationId xmlns:a16="http://schemas.microsoft.com/office/drawing/2014/main" id="{91B1D15A-4E98-483F-97B1-990B569417E6}"/>
              </a:ext>
            </a:extLst>
          </p:cNvPr>
          <p:cNvGrpSpPr/>
          <p:nvPr/>
        </p:nvGrpSpPr>
        <p:grpSpPr>
          <a:xfrm>
            <a:off x="2081729" y="5354839"/>
            <a:ext cx="8028543" cy="609685"/>
            <a:chOff x="1960978" y="5739063"/>
            <a:chExt cx="8028543" cy="609685"/>
          </a:xfrm>
          <a:solidFill>
            <a:schemeClr val="tx1"/>
          </a:solidFill>
        </p:grpSpPr>
        <p:sp>
          <p:nvSpPr>
            <p:cNvPr id="27" name="new-idea_69628">
              <a:extLst>
                <a:ext uri="{FF2B5EF4-FFF2-40B4-BE49-F238E27FC236}">
                  <a16:creationId xmlns:a16="http://schemas.microsoft.com/office/drawing/2014/main" id="{1ED45ABE-FCC5-433E-93D0-0B2948AE67A7}"/>
                </a:ext>
              </a:extLst>
            </p:cNvPr>
            <p:cNvSpPr/>
            <p:nvPr/>
          </p:nvSpPr>
          <p:spPr>
            <a:xfrm>
              <a:off x="5680895" y="5739063"/>
              <a:ext cx="513586" cy="609685"/>
            </a:xfrm>
            <a:custGeom>
              <a:avLst/>
              <a:gdLst>
                <a:gd name="connsiteX0" fmla="*/ 218510 w 491355"/>
                <a:gd name="connsiteY0" fmla="*/ 191021 h 583294"/>
                <a:gd name="connsiteX1" fmla="*/ 291225 w 491355"/>
                <a:gd name="connsiteY1" fmla="*/ 263631 h 583294"/>
                <a:gd name="connsiteX2" fmla="*/ 263723 w 491355"/>
                <a:gd name="connsiteY2" fmla="*/ 320332 h 583294"/>
                <a:gd name="connsiteX3" fmla="*/ 259985 w 491355"/>
                <a:gd name="connsiteY3" fmla="*/ 327975 h 583294"/>
                <a:gd name="connsiteX4" fmla="*/ 259985 w 491355"/>
                <a:gd name="connsiteY4" fmla="*/ 346994 h 583294"/>
                <a:gd name="connsiteX5" fmla="*/ 237111 w 491355"/>
                <a:gd name="connsiteY5" fmla="*/ 369834 h 583294"/>
                <a:gd name="connsiteX6" fmla="*/ 199997 w 491355"/>
                <a:gd name="connsiteY6" fmla="*/ 369834 h 583294"/>
                <a:gd name="connsiteX7" fmla="*/ 177123 w 491355"/>
                <a:gd name="connsiteY7" fmla="*/ 346994 h 583294"/>
                <a:gd name="connsiteX8" fmla="*/ 177123 w 491355"/>
                <a:gd name="connsiteY8" fmla="*/ 327975 h 583294"/>
                <a:gd name="connsiteX9" fmla="*/ 173474 w 491355"/>
                <a:gd name="connsiteY9" fmla="*/ 320332 h 583294"/>
                <a:gd name="connsiteX10" fmla="*/ 146506 w 491355"/>
                <a:gd name="connsiteY10" fmla="*/ 254565 h 583294"/>
                <a:gd name="connsiteX11" fmla="*/ 210144 w 491355"/>
                <a:gd name="connsiteY11" fmla="*/ 191554 h 583294"/>
                <a:gd name="connsiteX12" fmla="*/ 218510 w 491355"/>
                <a:gd name="connsiteY12" fmla="*/ 191021 h 583294"/>
                <a:gd name="connsiteX13" fmla="*/ 208005 w 491355"/>
                <a:gd name="connsiteY13" fmla="*/ 172064 h 583294"/>
                <a:gd name="connsiteX14" fmla="*/ 127011 w 491355"/>
                <a:gd name="connsiteY14" fmla="*/ 252142 h 583294"/>
                <a:gd name="connsiteX15" fmla="*/ 157539 w 491355"/>
                <a:gd name="connsiteY15" fmla="*/ 332575 h 583294"/>
                <a:gd name="connsiteX16" fmla="*/ 157539 w 491355"/>
                <a:gd name="connsiteY16" fmla="*/ 346972 h 583294"/>
                <a:gd name="connsiteX17" fmla="*/ 186644 w 491355"/>
                <a:gd name="connsiteY17" fmla="*/ 387056 h 583294"/>
                <a:gd name="connsiteX18" fmla="*/ 186644 w 491355"/>
                <a:gd name="connsiteY18" fmla="*/ 403231 h 583294"/>
                <a:gd name="connsiteX19" fmla="*/ 203020 w 491355"/>
                <a:gd name="connsiteY19" fmla="*/ 419673 h 583294"/>
                <a:gd name="connsiteX20" fmla="*/ 234083 w 491355"/>
                <a:gd name="connsiteY20" fmla="*/ 419673 h 583294"/>
                <a:gd name="connsiteX21" fmla="*/ 250549 w 491355"/>
                <a:gd name="connsiteY21" fmla="*/ 403231 h 583294"/>
                <a:gd name="connsiteX22" fmla="*/ 250549 w 491355"/>
                <a:gd name="connsiteY22" fmla="*/ 387056 h 583294"/>
                <a:gd name="connsiteX23" fmla="*/ 279564 w 491355"/>
                <a:gd name="connsiteY23" fmla="*/ 346972 h 583294"/>
                <a:gd name="connsiteX24" fmla="*/ 279564 w 491355"/>
                <a:gd name="connsiteY24" fmla="*/ 332575 h 583294"/>
                <a:gd name="connsiteX25" fmla="*/ 310805 w 491355"/>
                <a:gd name="connsiteY25" fmla="*/ 263607 h 583294"/>
                <a:gd name="connsiteX26" fmla="*/ 208005 w 491355"/>
                <a:gd name="connsiteY26" fmla="*/ 172064 h 583294"/>
                <a:gd name="connsiteX27" fmla="*/ 121581 w 491355"/>
                <a:gd name="connsiteY27" fmla="*/ 119627 h 583294"/>
                <a:gd name="connsiteX28" fmla="*/ 117487 w 491355"/>
                <a:gd name="connsiteY28" fmla="*/ 121316 h 583294"/>
                <a:gd name="connsiteX29" fmla="*/ 111880 w 491355"/>
                <a:gd name="connsiteY29" fmla="*/ 126915 h 583294"/>
                <a:gd name="connsiteX30" fmla="*/ 111880 w 491355"/>
                <a:gd name="connsiteY30" fmla="*/ 135181 h 583294"/>
                <a:gd name="connsiteX31" fmla="*/ 129058 w 491355"/>
                <a:gd name="connsiteY31" fmla="*/ 152334 h 583294"/>
                <a:gd name="connsiteX32" fmla="*/ 133152 w 491355"/>
                <a:gd name="connsiteY32" fmla="*/ 154022 h 583294"/>
                <a:gd name="connsiteX33" fmla="*/ 137335 w 491355"/>
                <a:gd name="connsiteY33" fmla="*/ 152334 h 583294"/>
                <a:gd name="connsiteX34" fmla="*/ 142942 w 491355"/>
                <a:gd name="connsiteY34" fmla="*/ 146735 h 583294"/>
                <a:gd name="connsiteX35" fmla="*/ 142942 w 491355"/>
                <a:gd name="connsiteY35" fmla="*/ 138469 h 583294"/>
                <a:gd name="connsiteX36" fmla="*/ 125765 w 491355"/>
                <a:gd name="connsiteY36" fmla="*/ 121316 h 583294"/>
                <a:gd name="connsiteX37" fmla="*/ 121581 w 491355"/>
                <a:gd name="connsiteY37" fmla="*/ 119627 h 583294"/>
                <a:gd name="connsiteX38" fmla="*/ 315522 w 491355"/>
                <a:gd name="connsiteY38" fmla="*/ 117672 h 583294"/>
                <a:gd name="connsiteX39" fmla="*/ 311339 w 491355"/>
                <a:gd name="connsiteY39" fmla="*/ 119361 h 583294"/>
                <a:gd name="connsiteX40" fmla="*/ 294250 w 491355"/>
                <a:gd name="connsiteY40" fmla="*/ 136514 h 583294"/>
                <a:gd name="connsiteX41" fmla="*/ 294250 w 491355"/>
                <a:gd name="connsiteY41" fmla="*/ 144779 h 583294"/>
                <a:gd name="connsiteX42" fmla="*/ 299768 w 491355"/>
                <a:gd name="connsiteY42" fmla="*/ 150378 h 583294"/>
                <a:gd name="connsiteX43" fmla="*/ 303951 w 491355"/>
                <a:gd name="connsiteY43" fmla="*/ 152067 h 583294"/>
                <a:gd name="connsiteX44" fmla="*/ 308045 w 491355"/>
                <a:gd name="connsiteY44" fmla="*/ 150378 h 583294"/>
                <a:gd name="connsiteX45" fmla="*/ 325223 w 491355"/>
                <a:gd name="connsiteY45" fmla="*/ 133225 h 583294"/>
                <a:gd name="connsiteX46" fmla="*/ 325223 w 491355"/>
                <a:gd name="connsiteY46" fmla="*/ 124960 h 583294"/>
                <a:gd name="connsiteX47" fmla="*/ 319616 w 491355"/>
                <a:gd name="connsiteY47" fmla="*/ 119361 h 583294"/>
                <a:gd name="connsiteX48" fmla="*/ 315522 w 491355"/>
                <a:gd name="connsiteY48" fmla="*/ 117672 h 583294"/>
                <a:gd name="connsiteX49" fmla="*/ 214591 w 491355"/>
                <a:gd name="connsiteY49" fmla="*/ 82921 h 583294"/>
                <a:gd name="connsiteX50" fmla="*/ 208717 w 491355"/>
                <a:gd name="connsiteY50" fmla="*/ 88787 h 583294"/>
                <a:gd name="connsiteX51" fmla="*/ 208717 w 491355"/>
                <a:gd name="connsiteY51" fmla="*/ 121138 h 583294"/>
                <a:gd name="connsiteX52" fmla="*/ 214591 w 491355"/>
                <a:gd name="connsiteY52" fmla="*/ 127004 h 583294"/>
                <a:gd name="connsiteX53" fmla="*/ 222512 w 491355"/>
                <a:gd name="connsiteY53" fmla="*/ 127004 h 583294"/>
                <a:gd name="connsiteX54" fmla="*/ 228387 w 491355"/>
                <a:gd name="connsiteY54" fmla="*/ 121138 h 583294"/>
                <a:gd name="connsiteX55" fmla="*/ 228387 w 491355"/>
                <a:gd name="connsiteY55" fmla="*/ 88787 h 583294"/>
                <a:gd name="connsiteX56" fmla="*/ 222512 w 491355"/>
                <a:gd name="connsiteY56" fmla="*/ 82921 h 583294"/>
                <a:gd name="connsiteX57" fmla="*/ 249125 w 491355"/>
                <a:gd name="connsiteY57" fmla="*/ 0 h 583294"/>
                <a:gd name="connsiteX58" fmla="*/ 430337 w 491355"/>
                <a:gd name="connsiteY58" fmla="*/ 92342 h 583294"/>
                <a:gd name="connsiteX59" fmla="*/ 490504 w 491355"/>
                <a:gd name="connsiteY59" fmla="*/ 347239 h 583294"/>
                <a:gd name="connsiteX60" fmla="*/ 488368 w 491355"/>
                <a:gd name="connsiteY60" fmla="*/ 366436 h 583294"/>
                <a:gd name="connsiteX61" fmla="*/ 471279 w 491355"/>
                <a:gd name="connsiteY61" fmla="*/ 375502 h 583294"/>
                <a:gd name="connsiteX62" fmla="*/ 443421 w 491355"/>
                <a:gd name="connsiteY62" fmla="*/ 375502 h 583294"/>
                <a:gd name="connsiteX63" fmla="*/ 395448 w 491355"/>
                <a:gd name="connsiteY63" fmla="*/ 517081 h 583294"/>
                <a:gd name="connsiteX64" fmla="*/ 335548 w 491355"/>
                <a:gd name="connsiteY64" fmla="*/ 517259 h 583294"/>
                <a:gd name="connsiteX65" fmla="*/ 310894 w 491355"/>
                <a:gd name="connsiteY65" fmla="*/ 527391 h 583294"/>
                <a:gd name="connsiteX66" fmla="*/ 300569 w 491355"/>
                <a:gd name="connsiteY66" fmla="*/ 552010 h 583294"/>
                <a:gd name="connsiteX67" fmla="*/ 300569 w 491355"/>
                <a:gd name="connsiteY67" fmla="*/ 568452 h 583294"/>
                <a:gd name="connsiteX68" fmla="*/ 285705 w 491355"/>
                <a:gd name="connsiteY68" fmla="*/ 583294 h 583294"/>
                <a:gd name="connsiteX69" fmla="*/ 104315 w 491355"/>
                <a:gd name="connsiteY69" fmla="*/ 583294 h 583294"/>
                <a:gd name="connsiteX70" fmla="*/ 89362 w 491355"/>
                <a:gd name="connsiteY70" fmla="*/ 568452 h 583294"/>
                <a:gd name="connsiteX71" fmla="*/ 89362 w 491355"/>
                <a:gd name="connsiteY71" fmla="*/ 458601 h 583294"/>
                <a:gd name="connsiteX72" fmla="*/ 69603 w 491355"/>
                <a:gd name="connsiteY72" fmla="*/ 413096 h 583294"/>
                <a:gd name="connsiteX73" fmla="*/ 1159 w 491355"/>
                <a:gd name="connsiteY73" fmla="*/ 186196 h 583294"/>
                <a:gd name="connsiteX74" fmla="*/ 249125 w 491355"/>
                <a:gd name="connsiteY74" fmla="*/ 0 h 58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91355" h="583294">
                  <a:moveTo>
                    <a:pt x="218510" y="191021"/>
                  </a:moveTo>
                  <a:cubicBezTo>
                    <a:pt x="258561" y="191021"/>
                    <a:pt x="291225" y="223638"/>
                    <a:pt x="291225" y="263631"/>
                  </a:cubicBezTo>
                  <a:cubicBezTo>
                    <a:pt x="291225" y="285760"/>
                    <a:pt x="281168" y="306467"/>
                    <a:pt x="263723" y="320332"/>
                  </a:cubicBezTo>
                  <a:cubicBezTo>
                    <a:pt x="261320" y="322198"/>
                    <a:pt x="259985" y="325042"/>
                    <a:pt x="259985" y="327975"/>
                  </a:cubicBezTo>
                  <a:lnTo>
                    <a:pt x="259985" y="346994"/>
                  </a:lnTo>
                  <a:cubicBezTo>
                    <a:pt x="259985" y="359614"/>
                    <a:pt x="249750" y="369834"/>
                    <a:pt x="237111" y="369834"/>
                  </a:cubicBezTo>
                  <a:lnTo>
                    <a:pt x="199997" y="369834"/>
                  </a:lnTo>
                  <a:cubicBezTo>
                    <a:pt x="187359" y="369834"/>
                    <a:pt x="177123" y="359614"/>
                    <a:pt x="177123" y="346994"/>
                  </a:cubicBezTo>
                  <a:lnTo>
                    <a:pt x="177123" y="327975"/>
                  </a:lnTo>
                  <a:cubicBezTo>
                    <a:pt x="177123" y="325042"/>
                    <a:pt x="175788" y="322198"/>
                    <a:pt x="173474" y="320332"/>
                  </a:cubicBezTo>
                  <a:cubicBezTo>
                    <a:pt x="153449" y="304512"/>
                    <a:pt x="143391" y="279894"/>
                    <a:pt x="146506" y="254565"/>
                  </a:cubicBezTo>
                  <a:cubicBezTo>
                    <a:pt x="150422" y="221682"/>
                    <a:pt x="177212" y="195198"/>
                    <a:pt x="210144" y="191554"/>
                  </a:cubicBezTo>
                  <a:cubicBezTo>
                    <a:pt x="212992" y="191199"/>
                    <a:pt x="215751" y="191021"/>
                    <a:pt x="218510" y="191021"/>
                  </a:cubicBezTo>
                  <a:close/>
                  <a:moveTo>
                    <a:pt x="208005" y="172064"/>
                  </a:moveTo>
                  <a:cubicBezTo>
                    <a:pt x="166084" y="176686"/>
                    <a:pt x="132084" y="210370"/>
                    <a:pt x="127011" y="252142"/>
                  </a:cubicBezTo>
                  <a:cubicBezTo>
                    <a:pt x="123273" y="282715"/>
                    <a:pt x="134665" y="312400"/>
                    <a:pt x="157539" y="332575"/>
                  </a:cubicBezTo>
                  <a:lnTo>
                    <a:pt x="157539" y="346972"/>
                  </a:lnTo>
                  <a:cubicBezTo>
                    <a:pt x="157539" y="365636"/>
                    <a:pt x="169733" y="381368"/>
                    <a:pt x="186644" y="387056"/>
                  </a:cubicBezTo>
                  <a:lnTo>
                    <a:pt x="186644" y="403231"/>
                  </a:lnTo>
                  <a:cubicBezTo>
                    <a:pt x="186644" y="412296"/>
                    <a:pt x="193942" y="419673"/>
                    <a:pt x="203020" y="419673"/>
                  </a:cubicBezTo>
                  <a:lnTo>
                    <a:pt x="234083" y="419673"/>
                  </a:lnTo>
                  <a:cubicBezTo>
                    <a:pt x="243161" y="419673"/>
                    <a:pt x="250549" y="412296"/>
                    <a:pt x="250549" y="403231"/>
                  </a:cubicBezTo>
                  <a:lnTo>
                    <a:pt x="250549" y="387056"/>
                  </a:lnTo>
                  <a:cubicBezTo>
                    <a:pt x="267370" y="381368"/>
                    <a:pt x="279564" y="365636"/>
                    <a:pt x="279564" y="346972"/>
                  </a:cubicBezTo>
                  <a:lnTo>
                    <a:pt x="279564" y="332575"/>
                  </a:lnTo>
                  <a:cubicBezTo>
                    <a:pt x="299501" y="315066"/>
                    <a:pt x="310805" y="290181"/>
                    <a:pt x="310805" y="263607"/>
                  </a:cubicBezTo>
                  <a:cubicBezTo>
                    <a:pt x="310805" y="209303"/>
                    <a:pt x="263721" y="165843"/>
                    <a:pt x="208005" y="172064"/>
                  </a:cubicBezTo>
                  <a:close/>
                  <a:moveTo>
                    <a:pt x="121581" y="119627"/>
                  </a:moveTo>
                  <a:cubicBezTo>
                    <a:pt x="120068" y="119627"/>
                    <a:pt x="118555" y="120249"/>
                    <a:pt x="117487" y="121316"/>
                  </a:cubicBezTo>
                  <a:lnTo>
                    <a:pt x="111880" y="126915"/>
                  </a:lnTo>
                  <a:cubicBezTo>
                    <a:pt x="109566" y="129137"/>
                    <a:pt x="109566" y="132870"/>
                    <a:pt x="111880" y="135181"/>
                  </a:cubicBezTo>
                  <a:lnTo>
                    <a:pt x="129058" y="152334"/>
                  </a:lnTo>
                  <a:cubicBezTo>
                    <a:pt x="130126" y="153400"/>
                    <a:pt x="131639" y="154022"/>
                    <a:pt x="133152" y="154022"/>
                  </a:cubicBezTo>
                  <a:cubicBezTo>
                    <a:pt x="134754" y="154022"/>
                    <a:pt x="136267" y="153400"/>
                    <a:pt x="137335" y="152334"/>
                  </a:cubicBezTo>
                  <a:lnTo>
                    <a:pt x="142942" y="146735"/>
                  </a:lnTo>
                  <a:cubicBezTo>
                    <a:pt x="145168" y="144424"/>
                    <a:pt x="145168" y="140691"/>
                    <a:pt x="142942" y="138469"/>
                  </a:cubicBezTo>
                  <a:lnTo>
                    <a:pt x="125765" y="121316"/>
                  </a:lnTo>
                  <a:cubicBezTo>
                    <a:pt x="124697" y="120249"/>
                    <a:pt x="123184" y="119627"/>
                    <a:pt x="121581" y="119627"/>
                  </a:cubicBezTo>
                  <a:close/>
                  <a:moveTo>
                    <a:pt x="315522" y="117672"/>
                  </a:moveTo>
                  <a:cubicBezTo>
                    <a:pt x="313920" y="117672"/>
                    <a:pt x="312496" y="118294"/>
                    <a:pt x="311339" y="119361"/>
                  </a:cubicBezTo>
                  <a:lnTo>
                    <a:pt x="294250" y="136514"/>
                  </a:lnTo>
                  <a:cubicBezTo>
                    <a:pt x="291936" y="138825"/>
                    <a:pt x="291936" y="142468"/>
                    <a:pt x="294250" y="144779"/>
                  </a:cubicBezTo>
                  <a:lnTo>
                    <a:pt x="299768" y="150378"/>
                  </a:lnTo>
                  <a:cubicBezTo>
                    <a:pt x="300925" y="151445"/>
                    <a:pt x="302349" y="152067"/>
                    <a:pt x="303951" y="152067"/>
                  </a:cubicBezTo>
                  <a:cubicBezTo>
                    <a:pt x="305464" y="152067"/>
                    <a:pt x="306977" y="151445"/>
                    <a:pt x="308045" y="150378"/>
                  </a:cubicBezTo>
                  <a:lnTo>
                    <a:pt x="325223" y="133225"/>
                  </a:lnTo>
                  <a:cubicBezTo>
                    <a:pt x="327537" y="130915"/>
                    <a:pt x="327537" y="127271"/>
                    <a:pt x="325223" y="124960"/>
                  </a:cubicBezTo>
                  <a:lnTo>
                    <a:pt x="319616" y="119361"/>
                  </a:lnTo>
                  <a:cubicBezTo>
                    <a:pt x="318548" y="118294"/>
                    <a:pt x="317035" y="117672"/>
                    <a:pt x="315522" y="117672"/>
                  </a:cubicBezTo>
                  <a:close/>
                  <a:moveTo>
                    <a:pt x="214591" y="82921"/>
                  </a:moveTo>
                  <a:cubicBezTo>
                    <a:pt x="211387" y="82921"/>
                    <a:pt x="208717" y="85588"/>
                    <a:pt x="208717" y="88787"/>
                  </a:cubicBezTo>
                  <a:lnTo>
                    <a:pt x="208717" y="121138"/>
                  </a:lnTo>
                  <a:cubicBezTo>
                    <a:pt x="208717" y="124427"/>
                    <a:pt x="211387" y="127004"/>
                    <a:pt x="214591" y="127004"/>
                  </a:cubicBezTo>
                  <a:lnTo>
                    <a:pt x="222512" y="127004"/>
                  </a:lnTo>
                  <a:cubicBezTo>
                    <a:pt x="225716" y="127004"/>
                    <a:pt x="228387" y="124427"/>
                    <a:pt x="228387" y="121138"/>
                  </a:cubicBezTo>
                  <a:lnTo>
                    <a:pt x="228387" y="88787"/>
                  </a:lnTo>
                  <a:cubicBezTo>
                    <a:pt x="228387" y="85588"/>
                    <a:pt x="225716" y="82921"/>
                    <a:pt x="222512" y="82921"/>
                  </a:cubicBezTo>
                  <a:close/>
                  <a:moveTo>
                    <a:pt x="249125" y="0"/>
                  </a:moveTo>
                  <a:cubicBezTo>
                    <a:pt x="328071" y="0"/>
                    <a:pt x="396427" y="37506"/>
                    <a:pt x="430337" y="92342"/>
                  </a:cubicBezTo>
                  <a:cubicBezTo>
                    <a:pt x="449384" y="116961"/>
                    <a:pt x="478489" y="280404"/>
                    <a:pt x="490504" y="347239"/>
                  </a:cubicBezTo>
                  <a:cubicBezTo>
                    <a:pt x="491661" y="353905"/>
                    <a:pt x="492195" y="360748"/>
                    <a:pt x="488368" y="366436"/>
                  </a:cubicBezTo>
                  <a:cubicBezTo>
                    <a:pt x="484452" y="372124"/>
                    <a:pt x="478044" y="375502"/>
                    <a:pt x="471279" y="375502"/>
                  </a:cubicBezTo>
                  <a:lnTo>
                    <a:pt x="443421" y="375502"/>
                  </a:lnTo>
                  <a:cubicBezTo>
                    <a:pt x="431761" y="455046"/>
                    <a:pt x="445735" y="510593"/>
                    <a:pt x="395448" y="517081"/>
                  </a:cubicBezTo>
                  <a:cubicBezTo>
                    <a:pt x="392243" y="517437"/>
                    <a:pt x="361270" y="517437"/>
                    <a:pt x="335548" y="517259"/>
                  </a:cubicBezTo>
                  <a:cubicBezTo>
                    <a:pt x="326291" y="517259"/>
                    <a:pt x="317391" y="520903"/>
                    <a:pt x="310894" y="527391"/>
                  </a:cubicBezTo>
                  <a:cubicBezTo>
                    <a:pt x="304307" y="533879"/>
                    <a:pt x="300569" y="542767"/>
                    <a:pt x="300569" y="552010"/>
                  </a:cubicBezTo>
                  <a:lnTo>
                    <a:pt x="300569" y="568452"/>
                  </a:lnTo>
                  <a:cubicBezTo>
                    <a:pt x="300569" y="576628"/>
                    <a:pt x="293983" y="583294"/>
                    <a:pt x="285705" y="583294"/>
                  </a:cubicBezTo>
                  <a:lnTo>
                    <a:pt x="104315" y="583294"/>
                  </a:lnTo>
                  <a:cubicBezTo>
                    <a:pt x="96037" y="583294"/>
                    <a:pt x="89362" y="576628"/>
                    <a:pt x="89362" y="568452"/>
                  </a:cubicBezTo>
                  <a:lnTo>
                    <a:pt x="89362" y="458601"/>
                  </a:lnTo>
                  <a:cubicBezTo>
                    <a:pt x="89362" y="441359"/>
                    <a:pt x="82242" y="424917"/>
                    <a:pt x="69603" y="413096"/>
                  </a:cubicBezTo>
                  <a:cubicBezTo>
                    <a:pt x="37472" y="383056"/>
                    <a:pt x="-7831" y="348306"/>
                    <a:pt x="1159" y="186196"/>
                  </a:cubicBezTo>
                  <a:cubicBezTo>
                    <a:pt x="10326" y="20619"/>
                    <a:pt x="136534" y="0"/>
                    <a:pt x="2491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user_208880">
              <a:extLst>
                <a:ext uri="{FF2B5EF4-FFF2-40B4-BE49-F238E27FC236}">
                  <a16:creationId xmlns:a16="http://schemas.microsoft.com/office/drawing/2014/main" id="{8F435722-CD9D-4BE8-AA06-08BD82EEBD49}"/>
                </a:ext>
              </a:extLst>
            </p:cNvPr>
            <p:cNvSpPr/>
            <p:nvPr/>
          </p:nvSpPr>
          <p:spPr>
            <a:xfrm>
              <a:off x="4491005" y="5739063"/>
              <a:ext cx="534561" cy="609685"/>
            </a:xfrm>
            <a:custGeom>
              <a:avLst/>
              <a:gdLst>
                <a:gd name="connsiteX0" fmla="*/ 172709 w 530849"/>
                <a:gd name="connsiteY0" fmla="*/ 360519 h 605451"/>
                <a:gd name="connsiteX1" fmla="*/ 222665 w 530849"/>
                <a:gd name="connsiteY1" fmla="*/ 518492 h 605451"/>
                <a:gd name="connsiteX2" fmla="*/ 229536 w 530849"/>
                <a:gd name="connsiteY2" fmla="*/ 539907 h 605451"/>
                <a:gd name="connsiteX3" fmla="*/ 251914 w 530849"/>
                <a:gd name="connsiteY3" fmla="*/ 476496 h 605451"/>
                <a:gd name="connsiteX4" fmla="*/ 265378 w 530849"/>
                <a:gd name="connsiteY4" fmla="*/ 401310 h 605451"/>
                <a:gd name="connsiteX5" fmla="*/ 265564 w 530849"/>
                <a:gd name="connsiteY5" fmla="*/ 401310 h 605451"/>
                <a:gd name="connsiteX6" fmla="*/ 265657 w 530849"/>
                <a:gd name="connsiteY6" fmla="*/ 401310 h 605451"/>
                <a:gd name="connsiteX7" fmla="*/ 265750 w 530849"/>
                <a:gd name="connsiteY7" fmla="*/ 401310 h 605451"/>
                <a:gd name="connsiteX8" fmla="*/ 265935 w 530849"/>
                <a:gd name="connsiteY8" fmla="*/ 401310 h 605451"/>
                <a:gd name="connsiteX9" fmla="*/ 279399 w 530849"/>
                <a:gd name="connsiteY9" fmla="*/ 476496 h 605451"/>
                <a:gd name="connsiteX10" fmla="*/ 301777 w 530849"/>
                <a:gd name="connsiteY10" fmla="*/ 539907 h 605451"/>
                <a:gd name="connsiteX11" fmla="*/ 308648 w 530849"/>
                <a:gd name="connsiteY11" fmla="*/ 518492 h 605451"/>
                <a:gd name="connsiteX12" fmla="*/ 358604 w 530849"/>
                <a:gd name="connsiteY12" fmla="*/ 360519 h 605451"/>
                <a:gd name="connsiteX13" fmla="*/ 462415 w 530849"/>
                <a:gd name="connsiteY13" fmla="*/ 410581 h 605451"/>
                <a:gd name="connsiteX14" fmla="*/ 530849 w 530849"/>
                <a:gd name="connsiteY14" fmla="*/ 605451 h 605451"/>
                <a:gd name="connsiteX15" fmla="*/ 0 w 530849"/>
                <a:gd name="connsiteY15" fmla="*/ 605451 h 605451"/>
                <a:gd name="connsiteX16" fmla="*/ 68898 w 530849"/>
                <a:gd name="connsiteY16" fmla="*/ 410581 h 605451"/>
                <a:gd name="connsiteX17" fmla="*/ 172709 w 530849"/>
                <a:gd name="connsiteY17" fmla="*/ 360519 h 605451"/>
                <a:gd name="connsiteX18" fmla="*/ 245328 w 530849"/>
                <a:gd name="connsiteY18" fmla="*/ 111138 h 605451"/>
                <a:gd name="connsiteX19" fmla="*/ 240037 w 530849"/>
                <a:gd name="connsiteY19" fmla="*/ 116422 h 605451"/>
                <a:gd name="connsiteX20" fmla="*/ 240037 w 530849"/>
                <a:gd name="connsiteY20" fmla="*/ 184921 h 605451"/>
                <a:gd name="connsiteX21" fmla="*/ 213951 w 530849"/>
                <a:gd name="connsiteY21" fmla="*/ 184921 h 605451"/>
                <a:gd name="connsiteX22" fmla="*/ 211352 w 530849"/>
                <a:gd name="connsiteY22" fmla="*/ 190297 h 605451"/>
                <a:gd name="connsiteX23" fmla="*/ 261481 w 530849"/>
                <a:gd name="connsiteY23" fmla="*/ 251474 h 605451"/>
                <a:gd name="connsiteX24" fmla="*/ 267886 w 530849"/>
                <a:gd name="connsiteY24" fmla="*/ 251474 h 605451"/>
                <a:gd name="connsiteX25" fmla="*/ 318108 w 530849"/>
                <a:gd name="connsiteY25" fmla="*/ 190297 h 605451"/>
                <a:gd name="connsiteX26" fmla="*/ 315509 w 530849"/>
                <a:gd name="connsiteY26" fmla="*/ 184921 h 605451"/>
                <a:gd name="connsiteX27" fmla="*/ 289423 w 530849"/>
                <a:gd name="connsiteY27" fmla="*/ 184921 h 605451"/>
                <a:gd name="connsiteX28" fmla="*/ 289423 w 530849"/>
                <a:gd name="connsiteY28" fmla="*/ 116422 h 605451"/>
                <a:gd name="connsiteX29" fmla="*/ 284132 w 530849"/>
                <a:gd name="connsiteY29" fmla="*/ 111138 h 605451"/>
                <a:gd name="connsiteX30" fmla="*/ 247463 w 530849"/>
                <a:gd name="connsiteY30" fmla="*/ 0 h 605451"/>
                <a:gd name="connsiteX31" fmla="*/ 264451 w 530849"/>
                <a:gd name="connsiteY31" fmla="*/ 0 h 605451"/>
                <a:gd name="connsiteX32" fmla="*/ 281347 w 530849"/>
                <a:gd name="connsiteY32" fmla="*/ 0 h 605451"/>
                <a:gd name="connsiteX33" fmla="*/ 294250 w 530849"/>
                <a:gd name="connsiteY33" fmla="*/ 10845 h 605451"/>
                <a:gd name="connsiteX34" fmla="*/ 300099 w 530849"/>
                <a:gd name="connsiteY34" fmla="*/ 44863 h 605451"/>
                <a:gd name="connsiteX35" fmla="*/ 336860 w 530849"/>
                <a:gd name="connsiteY35" fmla="*/ 60065 h 605451"/>
                <a:gd name="connsiteX36" fmla="*/ 364802 w 530849"/>
                <a:gd name="connsiteY36" fmla="*/ 40043 h 605451"/>
                <a:gd name="connsiteX37" fmla="*/ 381512 w 530849"/>
                <a:gd name="connsiteY37" fmla="*/ 41155 h 605451"/>
                <a:gd name="connsiteX38" fmla="*/ 393487 w 530849"/>
                <a:gd name="connsiteY38" fmla="*/ 53113 h 605451"/>
                <a:gd name="connsiteX39" fmla="*/ 405555 w 530849"/>
                <a:gd name="connsiteY39" fmla="*/ 65163 h 605451"/>
                <a:gd name="connsiteX40" fmla="*/ 407040 w 530849"/>
                <a:gd name="connsiteY40" fmla="*/ 81940 h 605451"/>
                <a:gd name="connsiteX41" fmla="*/ 387081 w 530849"/>
                <a:gd name="connsiteY41" fmla="*/ 109840 h 605451"/>
                <a:gd name="connsiteX42" fmla="*/ 402306 w 530849"/>
                <a:gd name="connsiteY42" fmla="*/ 146454 h 605451"/>
                <a:gd name="connsiteX43" fmla="*/ 436375 w 530849"/>
                <a:gd name="connsiteY43" fmla="*/ 152108 h 605451"/>
                <a:gd name="connsiteX44" fmla="*/ 447236 w 530849"/>
                <a:gd name="connsiteY44" fmla="*/ 164900 h 605451"/>
                <a:gd name="connsiteX45" fmla="*/ 447236 w 530849"/>
                <a:gd name="connsiteY45" fmla="*/ 181770 h 605451"/>
                <a:gd name="connsiteX46" fmla="*/ 447236 w 530849"/>
                <a:gd name="connsiteY46" fmla="*/ 198732 h 605451"/>
                <a:gd name="connsiteX47" fmla="*/ 436375 w 530849"/>
                <a:gd name="connsiteY47" fmla="*/ 211617 h 605451"/>
                <a:gd name="connsiteX48" fmla="*/ 402306 w 530849"/>
                <a:gd name="connsiteY48" fmla="*/ 217363 h 605451"/>
                <a:gd name="connsiteX49" fmla="*/ 387081 w 530849"/>
                <a:gd name="connsiteY49" fmla="*/ 254070 h 605451"/>
                <a:gd name="connsiteX50" fmla="*/ 407133 w 530849"/>
                <a:gd name="connsiteY50" fmla="*/ 282063 h 605451"/>
                <a:gd name="connsiteX51" fmla="*/ 405740 w 530849"/>
                <a:gd name="connsiteY51" fmla="*/ 298840 h 605451"/>
                <a:gd name="connsiteX52" fmla="*/ 393765 w 530849"/>
                <a:gd name="connsiteY52" fmla="*/ 310797 h 605451"/>
                <a:gd name="connsiteX53" fmla="*/ 381790 w 530849"/>
                <a:gd name="connsiteY53" fmla="*/ 322847 h 605451"/>
                <a:gd name="connsiteX54" fmla="*/ 364895 w 530849"/>
                <a:gd name="connsiteY54" fmla="*/ 324330 h 605451"/>
                <a:gd name="connsiteX55" fmla="*/ 336953 w 530849"/>
                <a:gd name="connsiteY55" fmla="*/ 304401 h 605451"/>
                <a:gd name="connsiteX56" fmla="*/ 301213 w 530849"/>
                <a:gd name="connsiteY56" fmla="*/ 319232 h 605451"/>
                <a:gd name="connsiteX57" fmla="*/ 295457 w 530849"/>
                <a:gd name="connsiteY57" fmla="*/ 353343 h 605451"/>
                <a:gd name="connsiteX58" fmla="*/ 282739 w 530849"/>
                <a:gd name="connsiteY58" fmla="*/ 364188 h 605451"/>
                <a:gd name="connsiteX59" fmla="*/ 265751 w 530849"/>
                <a:gd name="connsiteY59" fmla="*/ 364188 h 605451"/>
                <a:gd name="connsiteX60" fmla="*/ 248856 w 530849"/>
                <a:gd name="connsiteY60" fmla="*/ 364188 h 605451"/>
                <a:gd name="connsiteX61" fmla="*/ 235952 w 530849"/>
                <a:gd name="connsiteY61" fmla="*/ 353343 h 605451"/>
                <a:gd name="connsiteX62" fmla="*/ 230290 w 530849"/>
                <a:gd name="connsiteY62" fmla="*/ 319696 h 605451"/>
                <a:gd name="connsiteX63" fmla="*/ 193528 w 530849"/>
                <a:gd name="connsiteY63" fmla="*/ 304772 h 605451"/>
                <a:gd name="connsiteX64" fmla="*/ 165122 w 530849"/>
                <a:gd name="connsiteY64" fmla="*/ 324794 h 605451"/>
                <a:gd name="connsiteX65" fmla="*/ 148320 w 530849"/>
                <a:gd name="connsiteY65" fmla="*/ 323403 h 605451"/>
                <a:gd name="connsiteX66" fmla="*/ 136344 w 530849"/>
                <a:gd name="connsiteY66" fmla="*/ 311446 h 605451"/>
                <a:gd name="connsiteX67" fmla="*/ 124276 w 530849"/>
                <a:gd name="connsiteY67" fmla="*/ 299489 h 605451"/>
                <a:gd name="connsiteX68" fmla="*/ 122791 w 530849"/>
                <a:gd name="connsiteY68" fmla="*/ 282619 h 605451"/>
                <a:gd name="connsiteX69" fmla="*/ 142657 w 530849"/>
                <a:gd name="connsiteY69" fmla="*/ 254811 h 605451"/>
                <a:gd name="connsiteX70" fmla="*/ 127154 w 530849"/>
                <a:gd name="connsiteY70" fmla="*/ 218383 h 605451"/>
                <a:gd name="connsiteX71" fmla="*/ 92992 w 530849"/>
                <a:gd name="connsiteY71" fmla="*/ 212729 h 605451"/>
                <a:gd name="connsiteX72" fmla="*/ 82131 w 530849"/>
                <a:gd name="connsiteY72" fmla="*/ 199937 h 605451"/>
                <a:gd name="connsiteX73" fmla="*/ 82131 w 530849"/>
                <a:gd name="connsiteY73" fmla="*/ 183067 h 605451"/>
                <a:gd name="connsiteX74" fmla="*/ 82131 w 530849"/>
                <a:gd name="connsiteY74" fmla="*/ 166105 h 605451"/>
                <a:gd name="connsiteX75" fmla="*/ 92992 w 530849"/>
                <a:gd name="connsiteY75" fmla="*/ 153220 h 605451"/>
                <a:gd name="connsiteX76" fmla="*/ 126504 w 530849"/>
                <a:gd name="connsiteY76" fmla="*/ 147937 h 605451"/>
                <a:gd name="connsiteX77" fmla="*/ 141543 w 530849"/>
                <a:gd name="connsiteY77" fmla="*/ 111231 h 605451"/>
                <a:gd name="connsiteX78" fmla="*/ 121491 w 530849"/>
                <a:gd name="connsiteY78" fmla="*/ 82960 h 605451"/>
                <a:gd name="connsiteX79" fmla="*/ 122791 w 530849"/>
                <a:gd name="connsiteY79" fmla="*/ 66090 h 605451"/>
                <a:gd name="connsiteX80" fmla="*/ 134859 w 530849"/>
                <a:gd name="connsiteY80" fmla="*/ 54132 h 605451"/>
                <a:gd name="connsiteX81" fmla="*/ 146834 w 530849"/>
                <a:gd name="connsiteY81" fmla="*/ 42175 h 605451"/>
                <a:gd name="connsiteX82" fmla="*/ 163637 w 530849"/>
                <a:gd name="connsiteY82" fmla="*/ 40785 h 605451"/>
                <a:gd name="connsiteX83" fmla="*/ 191486 w 530849"/>
                <a:gd name="connsiteY83" fmla="*/ 60528 h 605451"/>
                <a:gd name="connsiteX84" fmla="*/ 228990 w 530849"/>
                <a:gd name="connsiteY84" fmla="*/ 44863 h 605451"/>
                <a:gd name="connsiteX85" fmla="*/ 234745 w 530849"/>
                <a:gd name="connsiteY85" fmla="*/ 10845 h 605451"/>
                <a:gd name="connsiteX86" fmla="*/ 247463 w 530849"/>
                <a:gd name="connsiteY86" fmla="*/ 0 h 60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530849" h="605451">
                  <a:moveTo>
                    <a:pt x="172709" y="360519"/>
                  </a:moveTo>
                  <a:lnTo>
                    <a:pt x="222665" y="518492"/>
                  </a:lnTo>
                  <a:lnTo>
                    <a:pt x="229536" y="539907"/>
                  </a:lnTo>
                  <a:lnTo>
                    <a:pt x="251914" y="476496"/>
                  </a:lnTo>
                  <a:cubicBezTo>
                    <a:pt x="200380" y="404833"/>
                    <a:pt x="255907" y="401496"/>
                    <a:pt x="265378" y="401310"/>
                  </a:cubicBezTo>
                  <a:lnTo>
                    <a:pt x="265564" y="401310"/>
                  </a:lnTo>
                  <a:lnTo>
                    <a:pt x="265657" y="401310"/>
                  </a:lnTo>
                  <a:lnTo>
                    <a:pt x="265750" y="401310"/>
                  </a:lnTo>
                  <a:lnTo>
                    <a:pt x="265935" y="401310"/>
                  </a:lnTo>
                  <a:cubicBezTo>
                    <a:pt x="275406" y="401310"/>
                    <a:pt x="330933" y="404833"/>
                    <a:pt x="279399" y="476496"/>
                  </a:cubicBezTo>
                  <a:lnTo>
                    <a:pt x="301777" y="539907"/>
                  </a:lnTo>
                  <a:lnTo>
                    <a:pt x="308648" y="518492"/>
                  </a:lnTo>
                  <a:lnTo>
                    <a:pt x="358604" y="360519"/>
                  </a:lnTo>
                  <a:cubicBezTo>
                    <a:pt x="358604" y="360519"/>
                    <a:pt x="397510" y="385921"/>
                    <a:pt x="462415" y="410581"/>
                  </a:cubicBezTo>
                  <a:cubicBezTo>
                    <a:pt x="533820" y="436446"/>
                    <a:pt x="529456" y="495315"/>
                    <a:pt x="530849" y="605451"/>
                  </a:cubicBezTo>
                  <a:lnTo>
                    <a:pt x="0" y="605451"/>
                  </a:lnTo>
                  <a:cubicBezTo>
                    <a:pt x="1486" y="495315"/>
                    <a:pt x="-2971" y="436446"/>
                    <a:pt x="68898" y="410581"/>
                  </a:cubicBezTo>
                  <a:cubicBezTo>
                    <a:pt x="133803" y="385921"/>
                    <a:pt x="172709" y="360519"/>
                    <a:pt x="172709" y="360519"/>
                  </a:cubicBezTo>
                  <a:close/>
                  <a:moveTo>
                    <a:pt x="245328" y="111138"/>
                  </a:moveTo>
                  <a:cubicBezTo>
                    <a:pt x="242358" y="111138"/>
                    <a:pt x="240037" y="113455"/>
                    <a:pt x="240037" y="116422"/>
                  </a:cubicBezTo>
                  <a:lnTo>
                    <a:pt x="240037" y="184921"/>
                  </a:lnTo>
                  <a:lnTo>
                    <a:pt x="213951" y="184921"/>
                  </a:lnTo>
                  <a:cubicBezTo>
                    <a:pt x="211074" y="184921"/>
                    <a:pt x="209588" y="188073"/>
                    <a:pt x="211352" y="190297"/>
                  </a:cubicBezTo>
                  <a:lnTo>
                    <a:pt x="261481" y="251474"/>
                  </a:lnTo>
                  <a:cubicBezTo>
                    <a:pt x="263152" y="253513"/>
                    <a:pt x="266308" y="253513"/>
                    <a:pt x="267886" y="251474"/>
                  </a:cubicBezTo>
                  <a:lnTo>
                    <a:pt x="318108" y="190297"/>
                  </a:lnTo>
                  <a:cubicBezTo>
                    <a:pt x="319872" y="188073"/>
                    <a:pt x="318294" y="184921"/>
                    <a:pt x="315509" y="184921"/>
                  </a:cubicBezTo>
                  <a:lnTo>
                    <a:pt x="289423" y="184921"/>
                  </a:lnTo>
                  <a:lnTo>
                    <a:pt x="289423" y="116422"/>
                  </a:lnTo>
                  <a:cubicBezTo>
                    <a:pt x="289423" y="113455"/>
                    <a:pt x="287102" y="111138"/>
                    <a:pt x="284132" y="111138"/>
                  </a:cubicBezTo>
                  <a:close/>
                  <a:moveTo>
                    <a:pt x="247463" y="0"/>
                  </a:moveTo>
                  <a:lnTo>
                    <a:pt x="264451" y="0"/>
                  </a:lnTo>
                  <a:lnTo>
                    <a:pt x="281347" y="0"/>
                  </a:lnTo>
                  <a:cubicBezTo>
                    <a:pt x="287659" y="0"/>
                    <a:pt x="293136" y="4542"/>
                    <a:pt x="294250" y="10845"/>
                  </a:cubicBezTo>
                  <a:lnTo>
                    <a:pt x="300099" y="44863"/>
                  </a:lnTo>
                  <a:cubicBezTo>
                    <a:pt x="312909" y="48200"/>
                    <a:pt x="325163" y="53298"/>
                    <a:pt x="336860" y="60065"/>
                  </a:cubicBezTo>
                  <a:lnTo>
                    <a:pt x="364802" y="40043"/>
                  </a:lnTo>
                  <a:cubicBezTo>
                    <a:pt x="369908" y="36428"/>
                    <a:pt x="376963" y="37077"/>
                    <a:pt x="381512" y="41155"/>
                  </a:cubicBezTo>
                  <a:lnTo>
                    <a:pt x="393487" y="53113"/>
                  </a:lnTo>
                  <a:lnTo>
                    <a:pt x="405555" y="65163"/>
                  </a:lnTo>
                  <a:cubicBezTo>
                    <a:pt x="410104" y="69705"/>
                    <a:pt x="410753" y="76749"/>
                    <a:pt x="407040" y="81940"/>
                  </a:cubicBezTo>
                  <a:lnTo>
                    <a:pt x="387081" y="109840"/>
                  </a:lnTo>
                  <a:cubicBezTo>
                    <a:pt x="393858" y="121334"/>
                    <a:pt x="399057" y="133755"/>
                    <a:pt x="402306" y="146454"/>
                  </a:cubicBezTo>
                  <a:lnTo>
                    <a:pt x="436375" y="152108"/>
                  </a:lnTo>
                  <a:cubicBezTo>
                    <a:pt x="442687" y="153128"/>
                    <a:pt x="447236" y="158597"/>
                    <a:pt x="447236" y="164900"/>
                  </a:cubicBezTo>
                  <a:lnTo>
                    <a:pt x="447236" y="181770"/>
                  </a:lnTo>
                  <a:lnTo>
                    <a:pt x="447236" y="198732"/>
                  </a:lnTo>
                  <a:cubicBezTo>
                    <a:pt x="447236" y="205035"/>
                    <a:pt x="442687" y="210504"/>
                    <a:pt x="436375" y="211617"/>
                  </a:cubicBezTo>
                  <a:lnTo>
                    <a:pt x="402306" y="217363"/>
                  </a:lnTo>
                  <a:cubicBezTo>
                    <a:pt x="398964" y="230248"/>
                    <a:pt x="393858" y="242483"/>
                    <a:pt x="387081" y="254070"/>
                  </a:cubicBezTo>
                  <a:lnTo>
                    <a:pt x="407133" y="282063"/>
                  </a:lnTo>
                  <a:cubicBezTo>
                    <a:pt x="410846" y="287253"/>
                    <a:pt x="410196" y="294391"/>
                    <a:pt x="405740" y="298840"/>
                  </a:cubicBezTo>
                  <a:lnTo>
                    <a:pt x="393765" y="310797"/>
                  </a:lnTo>
                  <a:lnTo>
                    <a:pt x="381790" y="322847"/>
                  </a:lnTo>
                  <a:cubicBezTo>
                    <a:pt x="377148" y="327389"/>
                    <a:pt x="370093" y="328038"/>
                    <a:pt x="364895" y="324330"/>
                  </a:cubicBezTo>
                  <a:lnTo>
                    <a:pt x="336953" y="304401"/>
                  </a:lnTo>
                  <a:cubicBezTo>
                    <a:pt x="325720" y="310983"/>
                    <a:pt x="313559" y="315988"/>
                    <a:pt x="301213" y="319232"/>
                  </a:cubicBezTo>
                  <a:lnTo>
                    <a:pt x="295457" y="353343"/>
                  </a:lnTo>
                  <a:cubicBezTo>
                    <a:pt x="294529" y="359646"/>
                    <a:pt x="289052" y="364188"/>
                    <a:pt x="282739" y="364188"/>
                  </a:cubicBezTo>
                  <a:lnTo>
                    <a:pt x="265751" y="364188"/>
                  </a:lnTo>
                  <a:lnTo>
                    <a:pt x="248856" y="364188"/>
                  </a:lnTo>
                  <a:cubicBezTo>
                    <a:pt x="242543" y="364188"/>
                    <a:pt x="237066" y="359646"/>
                    <a:pt x="235952" y="353343"/>
                  </a:cubicBezTo>
                  <a:lnTo>
                    <a:pt x="230290" y="319696"/>
                  </a:lnTo>
                  <a:cubicBezTo>
                    <a:pt x="217665" y="316544"/>
                    <a:pt x="205132" y="311539"/>
                    <a:pt x="193528" y="304772"/>
                  </a:cubicBezTo>
                  <a:lnTo>
                    <a:pt x="165122" y="324794"/>
                  </a:lnTo>
                  <a:cubicBezTo>
                    <a:pt x="159924" y="328501"/>
                    <a:pt x="152776" y="327853"/>
                    <a:pt x="148320" y="323403"/>
                  </a:cubicBezTo>
                  <a:lnTo>
                    <a:pt x="136344" y="311446"/>
                  </a:lnTo>
                  <a:lnTo>
                    <a:pt x="124276" y="299489"/>
                  </a:lnTo>
                  <a:cubicBezTo>
                    <a:pt x="119728" y="294854"/>
                    <a:pt x="119078" y="287810"/>
                    <a:pt x="122791" y="282619"/>
                  </a:cubicBezTo>
                  <a:lnTo>
                    <a:pt x="142657" y="254811"/>
                  </a:lnTo>
                  <a:cubicBezTo>
                    <a:pt x="135695" y="243317"/>
                    <a:pt x="130496" y="231082"/>
                    <a:pt x="127154" y="218383"/>
                  </a:cubicBezTo>
                  <a:lnTo>
                    <a:pt x="92992" y="212729"/>
                  </a:lnTo>
                  <a:cubicBezTo>
                    <a:pt x="86680" y="211709"/>
                    <a:pt x="82131" y="206240"/>
                    <a:pt x="82131" y="199937"/>
                  </a:cubicBezTo>
                  <a:lnTo>
                    <a:pt x="82131" y="183067"/>
                  </a:lnTo>
                  <a:lnTo>
                    <a:pt x="82131" y="166105"/>
                  </a:lnTo>
                  <a:cubicBezTo>
                    <a:pt x="82131" y="159801"/>
                    <a:pt x="86680" y="154333"/>
                    <a:pt x="92992" y="153220"/>
                  </a:cubicBezTo>
                  <a:lnTo>
                    <a:pt x="126504" y="147937"/>
                  </a:lnTo>
                  <a:cubicBezTo>
                    <a:pt x="129753" y="135331"/>
                    <a:pt x="134673" y="122817"/>
                    <a:pt x="141543" y="111231"/>
                  </a:cubicBezTo>
                  <a:lnTo>
                    <a:pt x="121491" y="82960"/>
                  </a:lnTo>
                  <a:cubicBezTo>
                    <a:pt x="117778" y="77769"/>
                    <a:pt x="118335" y="70539"/>
                    <a:pt x="122791" y="66090"/>
                  </a:cubicBezTo>
                  <a:lnTo>
                    <a:pt x="134859" y="54132"/>
                  </a:lnTo>
                  <a:lnTo>
                    <a:pt x="146834" y="42175"/>
                  </a:lnTo>
                  <a:cubicBezTo>
                    <a:pt x="151383" y="37726"/>
                    <a:pt x="158438" y="37077"/>
                    <a:pt x="163637" y="40785"/>
                  </a:cubicBezTo>
                  <a:lnTo>
                    <a:pt x="191486" y="60528"/>
                  </a:lnTo>
                  <a:cubicBezTo>
                    <a:pt x="203369" y="53391"/>
                    <a:pt x="215994" y="48107"/>
                    <a:pt x="228990" y="44863"/>
                  </a:cubicBezTo>
                  <a:lnTo>
                    <a:pt x="234745" y="10845"/>
                  </a:lnTo>
                  <a:cubicBezTo>
                    <a:pt x="235674" y="4542"/>
                    <a:pt x="241151" y="0"/>
                    <a:pt x="24746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worldwide_230900">
              <a:extLst>
                <a:ext uri="{FF2B5EF4-FFF2-40B4-BE49-F238E27FC236}">
                  <a16:creationId xmlns:a16="http://schemas.microsoft.com/office/drawing/2014/main" id="{DA411FA7-F938-497E-8D19-C3EF3C0EBD1A}"/>
                </a:ext>
              </a:extLst>
            </p:cNvPr>
            <p:cNvSpPr/>
            <p:nvPr/>
          </p:nvSpPr>
          <p:spPr>
            <a:xfrm>
              <a:off x="3225992" y="5739063"/>
              <a:ext cx="609684" cy="608764"/>
            </a:xfrm>
            <a:custGeom>
              <a:avLst/>
              <a:gdLst>
                <a:gd name="connsiteX0" fmla="*/ 176959 w 607356"/>
                <a:gd name="connsiteY0" fmla="*/ 452889 h 606439"/>
                <a:gd name="connsiteX1" fmla="*/ 284918 w 607356"/>
                <a:gd name="connsiteY1" fmla="*/ 593436 h 606439"/>
                <a:gd name="connsiteX2" fmla="*/ 287766 w 607356"/>
                <a:gd name="connsiteY2" fmla="*/ 595925 h 606439"/>
                <a:gd name="connsiteX3" fmla="*/ 82350 w 607356"/>
                <a:gd name="connsiteY3" fmla="*/ 503472 h 606439"/>
                <a:gd name="connsiteX4" fmla="*/ 89559 w 607356"/>
                <a:gd name="connsiteY4" fmla="*/ 498316 h 606439"/>
                <a:gd name="connsiteX5" fmla="*/ 176959 w 607356"/>
                <a:gd name="connsiteY5" fmla="*/ 452889 h 606439"/>
                <a:gd name="connsiteX6" fmla="*/ 288118 w 607356"/>
                <a:gd name="connsiteY6" fmla="*/ 432001 h 606439"/>
                <a:gd name="connsiteX7" fmla="*/ 288118 w 607356"/>
                <a:gd name="connsiteY7" fmla="*/ 568968 h 606439"/>
                <a:gd name="connsiteX8" fmla="*/ 196595 w 607356"/>
                <a:gd name="connsiteY8" fmla="*/ 446400 h 606439"/>
                <a:gd name="connsiteX9" fmla="*/ 288118 w 607356"/>
                <a:gd name="connsiteY9" fmla="*/ 432001 h 606439"/>
                <a:gd name="connsiteX10" fmla="*/ 473502 w 607356"/>
                <a:gd name="connsiteY10" fmla="*/ 400823 h 606439"/>
                <a:gd name="connsiteX11" fmla="*/ 463179 w 607356"/>
                <a:gd name="connsiteY11" fmla="*/ 411042 h 606439"/>
                <a:gd name="connsiteX12" fmla="*/ 463179 w 607356"/>
                <a:gd name="connsiteY12" fmla="*/ 462490 h 606439"/>
                <a:gd name="connsiteX13" fmla="*/ 411649 w 607356"/>
                <a:gd name="connsiteY13" fmla="*/ 462490 h 606439"/>
                <a:gd name="connsiteX14" fmla="*/ 401414 w 607356"/>
                <a:gd name="connsiteY14" fmla="*/ 472798 h 606439"/>
                <a:gd name="connsiteX15" fmla="*/ 411649 w 607356"/>
                <a:gd name="connsiteY15" fmla="*/ 483016 h 606439"/>
                <a:gd name="connsiteX16" fmla="*/ 463179 w 607356"/>
                <a:gd name="connsiteY16" fmla="*/ 483016 h 606439"/>
                <a:gd name="connsiteX17" fmla="*/ 463179 w 607356"/>
                <a:gd name="connsiteY17" fmla="*/ 534465 h 606439"/>
                <a:gd name="connsiteX18" fmla="*/ 473502 w 607356"/>
                <a:gd name="connsiteY18" fmla="*/ 544772 h 606439"/>
                <a:gd name="connsiteX19" fmla="*/ 483737 w 607356"/>
                <a:gd name="connsiteY19" fmla="*/ 534465 h 606439"/>
                <a:gd name="connsiteX20" fmla="*/ 483737 w 607356"/>
                <a:gd name="connsiteY20" fmla="*/ 483016 h 606439"/>
                <a:gd name="connsiteX21" fmla="*/ 535267 w 607356"/>
                <a:gd name="connsiteY21" fmla="*/ 483016 h 606439"/>
                <a:gd name="connsiteX22" fmla="*/ 545591 w 607356"/>
                <a:gd name="connsiteY22" fmla="*/ 472798 h 606439"/>
                <a:gd name="connsiteX23" fmla="*/ 535267 w 607356"/>
                <a:gd name="connsiteY23" fmla="*/ 462490 h 606439"/>
                <a:gd name="connsiteX24" fmla="*/ 483737 w 607356"/>
                <a:gd name="connsiteY24" fmla="*/ 462490 h 606439"/>
                <a:gd name="connsiteX25" fmla="*/ 483737 w 607356"/>
                <a:gd name="connsiteY25" fmla="*/ 411042 h 606439"/>
                <a:gd name="connsiteX26" fmla="*/ 473502 w 607356"/>
                <a:gd name="connsiteY26" fmla="*/ 400823 h 606439"/>
                <a:gd name="connsiteX27" fmla="*/ 473502 w 607356"/>
                <a:gd name="connsiteY27" fmla="*/ 339067 h 606439"/>
                <a:gd name="connsiteX28" fmla="*/ 607356 w 607356"/>
                <a:gd name="connsiteY28" fmla="*/ 472798 h 606439"/>
                <a:gd name="connsiteX29" fmla="*/ 473502 w 607356"/>
                <a:gd name="connsiteY29" fmla="*/ 606439 h 606439"/>
                <a:gd name="connsiteX30" fmla="*/ 339560 w 607356"/>
                <a:gd name="connsiteY30" fmla="*/ 472798 h 606439"/>
                <a:gd name="connsiteX31" fmla="*/ 473502 w 607356"/>
                <a:gd name="connsiteY31" fmla="*/ 339067 h 606439"/>
                <a:gd name="connsiteX32" fmla="*/ 452505 w 607356"/>
                <a:gd name="connsiteY32" fmla="*/ 308230 h 606439"/>
                <a:gd name="connsiteX33" fmla="*/ 596559 w 607356"/>
                <a:gd name="connsiteY33" fmla="*/ 308230 h 606439"/>
                <a:gd name="connsiteX34" fmla="*/ 588017 w 607356"/>
                <a:gd name="connsiteY34" fmla="*/ 369692 h 606439"/>
                <a:gd name="connsiteX35" fmla="*/ 473503 w 607356"/>
                <a:gd name="connsiteY35" fmla="*/ 318533 h 606439"/>
                <a:gd name="connsiteX36" fmla="*/ 451971 w 607356"/>
                <a:gd name="connsiteY36" fmla="*/ 320221 h 606439"/>
                <a:gd name="connsiteX37" fmla="*/ 452505 w 607356"/>
                <a:gd name="connsiteY37" fmla="*/ 308230 h 606439"/>
                <a:gd name="connsiteX38" fmla="*/ 308690 w 607356"/>
                <a:gd name="connsiteY38" fmla="*/ 308230 h 606439"/>
                <a:gd name="connsiteX39" fmla="*/ 431931 w 607356"/>
                <a:gd name="connsiteY39" fmla="*/ 308230 h 606439"/>
                <a:gd name="connsiteX40" fmla="*/ 431041 w 607356"/>
                <a:gd name="connsiteY40" fmla="*/ 324582 h 606439"/>
                <a:gd name="connsiteX41" fmla="*/ 319012 w 607356"/>
                <a:gd name="connsiteY41" fmla="*/ 472813 h 606439"/>
                <a:gd name="connsiteX42" fmla="*/ 370266 w 607356"/>
                <a:gd name="connsiteY42" fmla="*/ 587185 h 606439"/>
                <a:gd name="connsiteX43" fmla="*/ 318033 w 607356"/>
                <a:gd name="connsiteY43" fmla="*/ 595361 h 606439"/>
                <a:gd name="connsiteX44" fmla="*/ 308512 w 607356"/>
                <a:gd name="connsiteY44" fmla="*/ 586830 h 606439"/>
                <a:gd name="connsiteX45" fmla="*/ 308690 w 607356"/>
                <a:gd name="connsiteY45" fmla="*/ 585852 h 606439"/>
                <a:gd name="connsiteX46" fmla="*/ 164841 w 607356"/>
                <a:gd name="connsiteY46" fmla="*/ 308230 h 606439"/>
                <a:gd name="connsiteX47" fmla="*/ 288119 w 607356"/>
                <a:gd name="connsiteY47" fmla="*/ 308230 h 606439"/>
                <a:gd name="connsiteX48" fmla="*/ 288119 w 607356"/>
                <a:gd name="connsiteY48" fmla="*/ 411461 h 606439"/>
                <a:gd name="connsiteX49" fmla="*/ 188607 w 607356"/>
                <a:gd name="connsiteY49" fmla="*/ 427274 h 606439"/>
                <a:gd name="connsiteX50" fmla="*/ 164841 w 607356"/>
                <a:gd name="connsiteY50" fmla="*/ 308230 h 606439"/>
                <a:gd name="connsiteX51" fmla="*/ 0 w 607356"/>
                <a:gd name="connsiteY51" fmla="*/ 308230 h 606439"/>
                <a:gd name="connsiteX52" fmla="*/ 144159 w 607356"/>
                <a:gd name="connsiteY52" fmla="*/ 308230 h 606439"/>
                <a:gd name="connsiteX53" fmla="*/ 169075 w 607356"/>
                <a:gd name="connsiteY53" fmla="*/ 433891 h 606439"/>
                <a:gd name="connsiteX54" fmla="*/ 77508 w 607356"/>
                <a:gd name="connsiteY54" fmla="*/ 481614 h 606439"/>
                <a:gd name="connsiteX55" fmla="*/ 68520 w 607356"/>
                <a:gd name="connsiteY55" fmla="*/ 488101 h 606439"/>
                <a:gd name="connsiteX56" fmla="*/ 0 w 607356"/>
                <a:gd name="connsiteY56" fmla="*/ 308230 h 606439"/>
                <a:gd name="connsiteX57" fmla="*/ 404501 w 607356"/>
                <a:gd name="connsiteY57" fmla="*/ 159337 h 606439"/>
                <a:gd name="connsiteX58" fmla="*/ 432001 w 607356"/>
                <a:gd name="connsiteY58" fmla="*/ 287695 h 606439"/>
                <a:gd name="connsiteX59" fmla="*/ 308653 w 607356"/>
                <a:gd name="connsiteY59" fmla="*/ 287695 h 606439"/>
                <a:gd name="connsiteX60" fmla="*/ 308653 w 607356"/>
                <a:gd name="connsiteY60" fmla="*/ 174181 h 606439"/>
                <a:gd name="connsiteX61" fmla="*/ 404501 w 607356"/>
                <a:gd name="connsiteY61" fmla="*/ 159337 h 606439"/>
                <a:gd name="connsiteX62" fmla="*/ 192256 w 607356"/>
                <a:gd name="connsiteY62" fmla="*/ 159337 h 606439"/>
                <a:gd name="connsiteX63" fmla="*/ 288119 w 607356"/>
                <a:gd name="connsiteY63" fmla="*/ 174181 h 606439"/>
                <a:gd name="connsiteX64" fmla="*/ 288119 w 607356"/>
                <a:gd name="connsiteY64" fmla="*/ 287695 h 606439"/>
                <a:gd name="connsiteX65" fmla="*/ 164841 w 607356"/>
                <a:gd name="connsiteY65" fmla="*/ 287695 h 606439"/>
                <a:gd name="connsiteX66" fmla="*/ 192256 w 607356"/>
                <a:gd name="connsiteY66" fmla="*/ 159337 h 606439"/>
                <a:gd name="connsiteX67" fmla="*/ 73594 w 607356"/>
                <a:gd name="connsiteY67" fmla="*/ 101967 h 606439"/>
                <a:gd name="connsiteX68" fmla="*/ 83472 w 607356"/>
                <a:gd name="connsiteY68" fmla="*/ 108276 h 606439"/>
                <a:gd name="connsiteX69" fmla="*/ 172462 w 607356"/>
                <a:gd name="connsiteY69" fmla="*/ 153064 h 606439"/>
                <a:gd name="connsiteX70" fmla="*/ 144163 w 607356"/>
                <a:gd name="connsiteY70" fmla="*/ 287695 h 606439"/>
                <a:gd name="connsiteX71" fmla="*/ 0 w 607356"/>
                <a:gd name="connsiteY71" fmla="*/ 287695 h 606439"/>
                <a:gd name="connsiteX72" fmla="*/ 73594 w 607356"/>
                <a:gd name="connsiteY72" fmla="*/ 101967 h 606439"/>
                <a:gd name="connsiteX73" fmla="*/ 522554 w 607356"/>
                <a:gd name="connsiteY73" fmla="*/ 101261 h 606439"/>
                <a:gd name="connsiteX74" fmla="*/ 596771 w 607356"/>
                <a:gd name="connsiteY74" fmla="*/ 287695 h 606439"/>
                <a:gd name="connsiteX75" fmla="*/ 452608 w 607356"/>
                <a:gd name="connsiteY75" fmla="*/ 287695 h 606439"/>
                <a:gd name="connsiteX76" fmla="*/ 424309 w 607356"/>
                <a:gd name="connsiteY76" fmla="*/ 152979 h 606439"/>
                <a:gd name="connsiteX77" fmla="*/ 513744 w 607356"/>
                <a:gd name="connsiteY77" fmla="*/ 108014 h 606439"/>
                <a:gd name="connsiteX78" fmla="*/ 308653 w 607356"/>
                <a:gd name="connsiteY78" fmla="*/ 26956 h 606439"/>
                <a:gd name="connsiteX79" fmla="*/ 395942 w 607356"/>
                <a:gd name="connsiteY79" fmla="*/ 140402 h 606439"/>
                <a:gd name="connsiteX80" fmla="*/ 308653 w 607356"/>
                <a:gd name="connsiteY80" fmla="*/ 153550 h 606439"/>
                <a:gd name="connsiteX81" fmla="*/ 288119 w 607356"/>
                <a:gd name="connsiteY81" fmla="*/ 26956 h 606439"/>
                <a:gd name="connsiteX82" fmla="*/ 288119 w 607356"/>
                <a:gd name="connsiteY82" fmla="*/ 153550 h 606439"/>
                <a:gd name="connsiteX83" fmla="*/ 200900 w 607356"/>
                <a:gd name="connsiteY83" fmla="*/ 140402 h 606439"/>
                <a:gd name="connsiteX84" fmla="*/ 288119 w 607356"/>
                <a:gd name="connsiteY84" fmla="*/ 26956 h 606439"/>
                <a:gd name="connsiteX85" fmla="*/ 277985 w 607356"/>
                <a:gd name="connsiteY85" fmla="*/ 565 h 606439"/>
                <a:gd name="connsiteX86" fmla="*/ 282614 w 607356"/>
                <a:gd name="connsiteY86" fmla="*/ 4562 h 606439"/>
                <a:gd name="connsiteX87" fmla="*/ 180961 w 607356"/>
                <a:gd name="connsiteY87" fmla="*/ 134075 h 606439"/>
                <a:gd name="connsiteX88" fmla="*/ 94886 w 607356"/>
                <a:gd name="connsiteY88" fmla="*/ 91082 h 606439"/>
                <a:gd name="connsiteX89" fmla="*/ 87854 w 607356"/>
                <a:gd name="connsiteY89" fmla="*/ 86640 h 606439"/>
                <a:gd name="connsiteX90" fmla="*/ 277985 w 607356"/>
                <a:gd name="connsiteY90" fmla="*/ 565 h 606439"/>
                <a:gd name="connsiteX91" fmla="*/ 308935 w 607356"/>
                <a:gd name="connsiteY91" fmla="*/ 0 h 606439"/>
                <a:gd name="connsiteX92" fmla="*/ 508423 w 607356"/>
                <a:gd name="connsiteY92" fmla="*/ 86128 h 606439"/>
                <a:gd name="connsiteX93" fmla="*/ 501658 w 607356"/>
                <a:gd name="connsiteY93" fmla="*/ 91284 h 606439"/>
                <a:gd name="connsiteX94" fmla="*/ 415934 w 607356"/>
                <a:gd name="connsiteY94" fmla="*/ 134215 h 606439"/>
                <a:gd name="connsiteX95" fmla="*/ 311695 w 607356"/>
                <a:gd name="connsiteY95" fmla="*/ 2400 h 60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607356" h="606439">
                  <a:moveTo>
                    <a:pt x="176959" y="452889"/>
                  </a:moveTo>
                  <a:cubicBezTo>
                    <a:pt x="201078" y="506850"/>
                    <a:pt x="237658" y="555121"/>
                    <a:pt x="284918" y="593436"/>
                  </a:cubicBezTo>
                  <a:lnTo>
                    <a:pt x="287766" y="595925"/>
                  </a:lnTo>
                  <a:cubicBezTo>
                    <a:pt x="207130" y="593081"/>
                    <a:pt x="134505" y="558144"/>
                    <a:pt x="82350" y="503472"/>
                  </a:cubicBezTo>
                  <a:lnTo>
                    <a:pt x="89559" y="498316"/>
                  </a:lnTo>
                  <a:cubicBezTo>
                    <a:pt x="116705" y="478936"/>
                    <a:pt x="146164" y="463913"/>
                    <a:pt x="176959" y="452889"/>
                  </a:cubicBezTo>
                  <a:close/>
                  <a:moveTo>
                    <a:pt x="288118" y="432001"/>
                  </a:moveTo>
                  <a:lnTo>
                    <a:pt x="288118" y="568968"/>
                  </a:lnTo>
                  <a:cubicBezTo>
                    <a:pt x="248589" y="534571"/>
                    <a:pt x="217695" y="492796"/>
                    <a:pt x="196595" y="446400"/>
                  </a:cubicBezTo>
                  <a:cubicBezTo>
                    <a:pt x="226153" y="437779"/>
                    <a:pt x="256779" y="432890"/>
                    <a:pt x="288118" y="432001"/>
                  </a:cubicBezTo>
                  <a:close/>
                  <a:moveTo>
                    <a:pt x="473502" y="400823"/>
                  </a:moveTo>
                  <a:cubicBezTo>
                    <a:pt x="467807" y="400823"/>
                    <a:pt x="463179" y="405355"/>
                    <a:pt x="463179" y="411042"/>
                  </a:cubicBezTo>
                  <a:lnTo>
                    <a:pt x="463179" y="462490"/>
                  </a:lnTo>
                  <a:lnTo>
                    <a:pt x="411649" y="462490"/>
                  </a:lnTo>
                  <a:cubicBezTo>
                    <a:pt x="405953" y="462490"/>
                    <a:pt x="401414" y="467111"/>
                    <a:pt x="401414" y="472798"/>
                  </a:cubicBezTo>
                  <a:cubicBezTo>
                    <a:pt x="401414" y="478485"/>
                    <a:pt x="405953" y="483016"/>
                    <a:pt x="411649" y="483016"/>
                  </a:cubicBezTo>
                  <a:lnTo>
                    <a:pt x="463179" y="483016"/>
                  </a:lnTo>
                  <a:lnTo>
                    <a:pt x="463179" y="534465"/>
                  </a:lnTo>
                  <a:cubicBezTo>
                    <a:pt x="463179" y="540152"/>
                    <a:pt x="467807" y="544772"/>
                    <a:pt x="473502" y="544772"/>
                  </a:cubicBezTo>
                  <a:cubicBezTo>
                    <a:pt x="479109" y="544772"/>
                    <a:pt x="483737" y="540152"/>
                    <a:pt x="483737" y="534465"/>
                  </a:cubicBezTo>
                  <a:lnTo>
                    <a:pt x="483737" y="483016"/>
                  </a:lnTo>
                  <a:lnTo>
                    <a:pt x="535267" y="483016"/>
                  </a:lnTo>
                  <a:cubicBezTo>
                    <a:pt x="540963" y="483016"/>
                    <a:pt x="545591" y="478485"/>
                    <a:pt x="545591" y="472798"/>
                  </a:cubicBezTo>
                  <a:cubicBezTo>
                    <a:pt x="545591" y="467111"/>
                    <a:pt x="540963" y="462490"/>
                    <a:pt x="535267" y="462490"/>
                  </a:cubicBezTo>
                  <a:lnTo>
                    <a:pt x="483737" y="462490"/>
                  </a:lnTo>
                  <a:lnTo>
                    <a:pt x="483737" y="411042"/>
                  </a:lnTo>
                  <a:cubicBezTo>
                    <a:pt x="483737" y="405355"/>
                    <a:pt x="479109" y="400823"/>
                    <a:pt x="473502" y="400823"/>
                  </a:cubicBezTo>
                  <a:close/>
                  <a:moveTo>
                    <a:pt x="473502" y="339067"/>
                  </a:moveTo>
                  <a:cubicBezTo>
                    <a:pt x="547282" y="339067"/>
                    <a:pt x="607356" y="399046"/>
                    <a:pt x="607356" y="472798"/>
                  </a:cubicBezTo>
                  <a:cubicBezTo>
                    <a:pt x="607356" y="546460"/>
                    <a:pt x="547282" y="606439"/>
                    <a:pt x="473502" y="606439"/>
                  </a:cubicBezTo>
                  <a:cubicBezTo>
                    <a:pt x="399634" y="606439"/>
                    <a:pt x="339560" y="546460"/>
                    <a:pt x="339560" y="472798"/>
                  </a:cubicBezTo>
                  <a:cubicBezTo>
                    <a:pt x="339560" y="399046"/>
                    <a:pt x="399634" y="339067"/>
                    <a:pt x="473502" y="339067"/>
                  </a:cubicBezTo>
                  <a:close/>
                  <a:moveTo>
                    <a:pt x="452505" y="308230"/>
                  </a:moveTo>
                  <a:lnTo>
                    <a:pt x="596559" y="308230"/>
                  </a:lnTo>
                  <a:cubicBezTo>
                    <a:pt x="595847" y="329014"/>
                    <a:pt x="592911" y="349619"/>
                    <a:pt x="588017" y="369692"/>
                  </a:cubicBezTo>
                  <a:cubicBezTo>
                    <a:pt x="559722" y="338340"/>
                    <a:pt x="518971" y="318533"/>
                    <a:pt x="473503" y="318533"/>
                  </a:cubicBezTo>
                  <a:cubicBezTo>
                    <a:pt x="466118" y="318533"/>
                    <a:pt x="459000" y="319244"/>
                    <a:pt x="451971" y="320221"/>
                  </a:cubicBezTo>
                  <a:cubicBezTo>
                    <a:pt x="452149" y="316224"/>
                    <a:pt x="452416" y="312227"/>
                    <a:pt x="452505" y="308230"/>
                  </a:cubicBezTo>
                  <a:close/>
                  <a:moveTo>
                    <a:pt x="308690" y="308230"/>
                  </a:moveTo>
                  <a:lnTo>
                    <a:pt x="431931" y="308230"/>
                  </a:lnTo>
                  <a:cubicBezTo>
                    <a:pt x="431753" y="313740"/>
                    <a:pt x="431486" y="319161"/>
                    <a:pt x="431041" y="324582"/>
                  </a:cubicBezTo>
                  <a:cubicBezTo>
                    <a:pt x="366529" y="343066"/>
                    <a:pt x="319012" y="402430"/>
                    <a:pt x="319012" y="472813"/>
                  </a:cubicBezTo>
                  <a:cubicBezTo>
                    <a:pt x="319012" y="518224"/>
                    <a:pt x="338855" y="558926"/>
                    <a:pt x="370266" y="587185"/>
                  </a:cubicBezTo>
                  <a:cubicBezTo>
                    <a:pt x="353092" y="591362"/>
                    <a:pt x="335652" y="594206"/>
                    <a:pt x="318033" y="595361"/>
                  </a:cubicBezTo>
                  <a:lnTo>
                    <a:pt x="308512" y="586830"/>
                  </a:lnTo>
                  <a:cubicBezTo>
                    <a:pt x="308512" y="586563"/>
                    <a:pt x="308690" y="586208"/>
                    <a:pt x="308690" y="585852"/>
                  </a:cubicBezTo>
                  <a:close/>
                  <a:moveTo>
                    <a:pt x="164841" y="308230"/>
                  </a:moveTo>
                  <a:lnTo>
                    <a:pt x="288119" y="308230"/>
                  </a:lnTo>
                  <a:lnTo>
                    <a:pt x="288119" y="411461"/>
                  </a:lnTo>
                  <a:cubicBezTo>
                    <a:pt x="254028" y="412349"/>
                    <a:pt x="220650" y="417680"/>
                    <a:pt x="188607" y="427274"/>
                  </a:cubicBezTo>
                  <a:cubicBezTo>
                    <a:pt x="174098" y="389695"/>
                    <a:pt x="165998" y="349540"/>
                    <a:pt x="164841" y="308230"/>
                  </a:cubicBezTo>
                  <a:close/>
                  <a:moveTo>
                    <a:pt x="0" y="308230"/>
                  </a:moveTo>
                  <a:lnTo>
                    <a:pt x="144159" y="308230"/>
                  </a:lnTo>
                  <a:cubicBezTo>
                    <a:pt x="145316" y="351865"/>
                    <a:pt x="153858" y="394256"/>
                    <a:pt x="169075" y="433891"/>
                  </a:cubicBezTo>
                  <a:cubicBezTo>
                    <a:pt x="136773" y="445533"/>
                    <a:pt x="105983" y="461352"/>
                    <a:pt x="77508" y="481614"/>
                  </a:cubicBezTo>
                  <a:lnTo>
                    <a:pt x="68520" y="488101"/>
                  </a:lnTo>
                  <a:cubicBezTo>
                    <a:pt x="27675" y="438957"/>
                    <a:pt x="2314" y="376482"/>
                    <a:pt x="0" y="308230"/>
                  </a:cubicBezTo>
                  <a:close/>
                  <a:moveTo>
                    <a:pt x="404501" y="159337"/>
                  </a:moveTo>
                  <a:cubicBezTo>
                    <a:pt x="421322" y="199604"/>
                    <a:pt x="430666" y="242983"/>
                    <a:pt x="432001" y="287695"/>
                  </a:cubicBezTo>
                  <a:lnTo>
                    <a:pt x="308653" y="287695"/>
                  </a:lnTo>
                  <a:lnTo>
                    <a:pt x="308653" y="174181"/>
                  </a:lnTo>
                  <a:cubicBezTo>
                    <a:pt x="341403" y="173293"/>
                    <a:pt x="373531" y="168315"/>
                    <a:pt x="404501" y="159337"/>
                  </a:cubicBezTo>
                  <a:close/>
                  <a:moveTo>
                    <a:pt x="192256" y="159337"/>
                  </a:moveTo>
                  <a:cubicBezTo>
                    <a:pt x="223231" y="168315"/>
                    <a:pt x="255364" y="173293"/>
                    <a:pt x="288119" y="174181"/>
                  </a:cubicBezTo>
                  <a:lnTo>
                    <a:pt x="288119" y="287695"/>
                  </a:lnTo>
                  <a:lnTo>
                    <a:pt x="164841" y="287695"/>
                  </a:lnTo>
                  <a:cubicBezTo>
                    <a:pt x="166087" y="242983"/>
                    <a:pt x="175433" y="199604"/>
                    <a:pt x="192256" y="159337"/>
                  </a:cubicBezTo>
                  <a:close/>
                  <a:moveTo>
                    <a:pt x="73594" y="101967"/>
                  </a:moveTo>
                  <a:lnTo>
                    <a:pt x="83472" y="108276"/>
                  </a:lnTo>
                  <a:cubicBezTo>
                    <a:pt x="111326" y="127293"/>
                    <a:pt x="141227" y="142134"/>
                    <a:pt x="172462" y="153064"/>
                  </a:cubicBezTo>
                  <a:cubicBezTo>
                    <a:pt x="155109" y="195275"/>
                    <a:pt x="145409" y="240774"/>
                    <a:pt x="144163" y="287695"/>
                  </a:cubicBezTo>
                  <a:lnTo>
                    <a:pt x="0" y="287695"/>
                  </a:lnTo>
                  <a:cubicBezTo>
                    <a:pt x="2403" y="216692"/>
                    <a:pt x="29812" y="151998"/>
                    <a:pt x="73594" y="101967"/>
                  </a:cubicBezTo>
                  <a:close/>
                  <a:moveTo>
                    <a:pt x="522554" y="101261"/>
                  </a:moveTo>
                  <a:cubicBezTo>
                    <a:pt x="566781" y="151379"/>
                    <a:pt x="594368" y="216338"/>
                    <a:pt x="596771" y="287695"/>
                  </a:cubicBezTo>
                  <a:lnTo>
                    <a:pt x="452608" y="287695"/>
                  </a:lnTo>
                  <a:cubicBezTo>
                    <a:pt x="451362" y="240775"/>
                    <a:pt x="441662" y="195278"/>
                    <a:pt x="424309" y="152979"/>
                  </a:cubicBezTo>
                  <a:cubicBezTo>
                    <a:pt x="455633" y="142049"/>
                    <a:pt x="485712" y="127120"/>
                    <a:pt x="513744" y="108014"/>
                  </a:cubicBezTo>
                  <a:close/>
                  <a:moveTo>
                    <a:pt x="308653" y="26956"/>
                  </a:moveTo>
                  <a:cubicBezTo>
                    <a:pt x="345580" y="59026"/>
                    <a:pt x="375032" y="97671"/>
                    <a:pt x="395942" y="140402"/>
                  </a:cubicBezTo>
                  <a:cubicBezTo>
                    <a:pt x="367646" y="148308"/>
                    <a:pt x="338461" y="152750"/>
                    <a:pt x="308653" y="153550"/>
                  </a:cubicBezTo>
                  <a:close/>
                  <a:moveTo>
                    <a:pt x="288119" y="26956"/>
                  </a:moveTo>
                  <a:lnTo>
                    <a:pt x="288119" y="153550"/>
                  </a:lnTo>
                  <a:cubicBezTo>
                    <a:pt x="258393" y="152750"/>
                    <a:pt x="229113" y="148308"/>
                    <a:pt x="200900" y="140402"/>
                  </a:cubicBezTo>
                  <a:cubicBezTo>
                    <a:pt x="221726" y="97671"/>
                    <a:pt x="251184" y="59115"/>
                    <a:pt x="288119" y="26956"/>
                  </a:cubicBezTo>
                  <a:close/>
                  <a:moveTo>
                    <a:pt x="277985" y="565"/>
                  </a:moveTo>
                  <a:lnTo>
                    <a:pt x="282614" y="4562"/>
                  </a:lnTo>
                  <a:cubicBezTo>
                    <a:pt x="238998" y="40538"/>
                    <a:pt x="204550" y="84686"/>
                    <a:pt x="180961" y="134075"/>
                  </a:cubicBezTo>
                  <a:cubicBezTo>
                    <a:pt x="150697" y="123682"/>
                    <a:pt x="121768" y="109469"/>
                    <a:pt x="94886" y="91082"/>
                  </a:cubicBezTo>
                  <a:lnTo>
                    <a:pt x="87854" y="86640"/>
                  </a:lnTo>
                  <a:cubicBezTo>
                    <a:pt x="137345" y="37518"/>
                    <a:pt x="204016" y="5539"/>
                    <a:pt x="277985" y="565"/>
                  </a:cubicBezTo>
                  <a:close/>
                  <a:moveTo>
                    <a:pt x="308935" y="0"/>
                  </a:moveTo>
                  <a:cubicBezTo>
                    <a:pt x="386558" y="2666"/>
                    <a:pt x="456704" y="35109"/>
                    <a:pt x="508423" y="86128"/>
                  </a:cubicBezTo>
                  <a:lnTo>
                    <a:pt x="501658" y="91284"/>
                  </a:lnTo>
                  <a:cubicBezTo>
                    <a:pt x="474952" y="109594"/>
                    <a:pt x="446111" y="123815"/>
                    <a:pt x="415934" y="134215"/>
                  </a:cubicBezTo>
                  <a:cubicBezTo>
                    <a:pt x="391810" y="83729"/>
                    <a:pt x="356559" y="38664"/>
                    <a:pt x="311695" y="24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video-camera-with-play-button_73534">
              <a:extLst>
                <a:ext uri="{FF2B5EF4-FFF2-40B4-BE49-F238E27FC236}">
                  <a16:creationId xmlns:a16="http://schemas.microsoft.com/office/drawing/2014/main" id="{5F199047-3D7F-4DC2-9945-56F050E9E06B}"/>
                </a:ext>
              </a:extLst>
            </p:cNvPr>
            <p:cNvSpPr/>
            <p:nvPr/>
          </p:nvSpPr>
          <p:spPr>
            <a:xfrm>
              <a:off x="1960978" y="5867227"/>
              <a:ext cx="609685" cy="349560"/>
            </a:xfrm>
            <a:custGeom>
              <a:avLst/>
              <a:gdLst>
                <a:gd name="T0" fmla="*/ 5118 w 5341"/>
                <a:gd name="T1" fmla="*/ 194 h 3067"/>
                <a:gd name="T2" fmla="*/ 4725 w 5341"/>
                <a:gd name="T3" fmla="*/ 272 h 3067"/>
                <a:gd name="T4" fmla="*/ 4038 w 5341"/>
                <a:gd name="T5" fmla="*/ 958 h 3067"/>
                <a:gd name="T6" fmla="*/ 4038 w 5341"/>
                <a:gd name="T7" fmla="*/ 540 h 3067"/>
                <a:gd name="T8" fmla="*/ 3499 w 5341"/>
                <a:gd name="T9" fmla="*/ 0 h 3067"/>
                <a:gd name="T10" fmla="*/ 540 w 5341"/>
                <a:gd name="T11" fmla="*/ 0 h 3067"/>
                <a:gd name="T12" fmla="*/ 0 w 5341"/>
                <a:gd name="T13" fmla="*/ 540 h 3067"/>
                <a:gd name="T14" fmla="*/ 0 w 5341"/>
                <a:gd name="T15" fmla="*/ 2527 h 3067"/>
                <a:gd name="T16" fmla="*/ 540 w 5341"/>
                <a:gd name="T17" fmla="*/ 3067 h 3067"/>
                <a:gd name="T18" fmla="*/ 3499 w 5341"/>
                <a:gd name="T19" fmla="*/ 3067 h 3067"/>
                <a:gd name="T20" fmla="*/ 4038 w 5341"/>
                <a:gd name="T21" fmla="*/ 2527 h 3067"/>
                <a:gd name="T22" fmla="*/ 4038 w 5341"/>
                <a:gd name="T23" fmla="*/ 2108 h 3067"/>
                <a:gd name="T24" fmla="*/ 4725 w 5341"/>
                <a:gd name="T25" fmla="*/ 2795 h 3067"/>
                <a:gd name="T26" fmla="*/ 4980 w 5341"/>
                <a:gd name="T27" fmla="*/ 2901 h 3067"/>
                <a:gd name="T28" fmla="*/ 5118 w 5341"/>
                <a:gd name="T29" fmla="*/ 2873 h 3067"/>
                <a:gd name="T30" fmla="*/ 5341 w 5341"/>
                <a:gd name="T31" fmla="*/ 2540 h 3067"/>
                <a:gd name="T32" fmla="*/ 5341 w 5341"/>
                <a:gd name="T33" fmla="*/ 527 h 3067"/>
                <a:gd name="T34" fmla="*/ 5118 w 5341"/>
                <a:gd name="T35" fmla="*/ 194 h 3067"/>
                <a:gd name="T36" fmla="*/ 2537 w 5341"/>
                <a:gd name="T37" fmla="*/ 1673 h 3067"/>
                <a:gd name="T38" fmla="*/ 1802 w 5341"/>
                <a:gd name="T39" fmla="*/ 2239 h 3067"/>
                <a:gd name="T40" fmla="*/ 1694 w 5341"/>
                <a:gd name="T41" fmla="*/ 2275 h 3067"/>
                <a:gd name="T42" fmla="*/ 1616 w 5341"/>
                <a:gd name="T43" fmla="*/ 2257 h 3067"/>
                <a:gd name="T44" fmla="*/ 1518 w 5341"/>
                <a:gd name="T45" fmla="*/ 2099 h 3067"/>
                <a:gd name="T46" fmla="*/ 1518 w 5341"/>
                <a:gd name="T47" fmla="*/ 968 h 3067"/>
                <a:gd name="T48" fmla="*/ 1616 w 5341"/>
                <a:gd name="T49" fmla="*/ 810 h 3067"/>
                <a:gd name="T50" fmla="*/ 1802 w 5341"/>
                <a:gd name="T51" fmla="*/ 828 h 3067"/>
                <a:gd name="T52" fmla="*/ 2537 w 5341"/>
                <a:gd name="T53" fmla="*/ 1393 h 3067"/>
                <a:gd name="T54" fmla="*/ 2606 w 5341"/>
                <a:gd name="T55" fmla="*/ 1533 h 3067"/>
                <a:gd name="T56" fmla="*/ 2537 w 5341"/>
                <a:gd name="T57" fmla="*/ 1673 h 3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41" h="3067">
                  <a:moveTo>
                    <a:pt x="5118" y="194"/>
                  </a:moveTo>
                  <a:cubicBezTo>
                    <a:pt x="4983" y="138"/>
                    <a:pt x="4828" y="169"/>
                    <a:pt x="4725" y="272"/>
                  </a:cubicBezTo>
                  <a:lnTo>
                    <a:pt x="4038" y="958"/>
                  </a:lnTo>
                  <a:lnTo>
                    <a:pt x="4038" y="540"/>
                  </a:lnTo>
                  <a:cubicBezTo>
                    <a:pt x="4038" y="242"/>
                    <a:pt x="3797" y="0"/>
                    <a:pt x="3499" y="0"/>
                  </a:cubicBezTo>
                  <a:lnTo>
                    <a:pt x="540" y="0"/>
                  </a:lnTo>
                  <a:cubicBezTo>
                    <a:pt x="242" y="0"/>
                    <a:pt x="0" y="242"/>
                    <a:pt x="0" y="540"/>
                  </a:cubicBezTo>
                  <a:lnTo>
                    <a:pt x="0" y="2527"/>
                  </a:lnTo>
                  <a:cubicBezTo>
                    <a:pt x="0" y="2825"/>
                    <a:pt x="242" y="3067"/>
                    <a:pt x="540" y="3067"/>
                  </a:cubicBezTo>
                  <a:lnTo>
                    <a:pt x="3499" y="3067"/>
                  </a:lnTo>
                  <a:cubicBezTo>
                    <a:pt x="3797" y="3067"/>
                    <a:pt x="4038" y="2825"/>
                    <a:pt x="4038" y="2527"/>
                  </a:cubicBezTo>
                  <a:lnTo>
                    <a:pt x="4038" y="2108"/>
                  </a:lnTo>
                  <a:lnTo>
                    <a:pt x="4725" y="2795"/>
                  </a:lnTo>
                  <a:cubicBezTo>
                    <a:pt x="4794" y="2864"/>
                    <a:pt x="4886" y="2901"/>
                    <a:pt x="4980" y="2901"/>
                  </a:cubicBezTo>
                  <a:cubicBezTo>
                    <a:pt x="5027" y="2901"/>
                    <a:pt x="5074" y="2892"/>
                    <a:pt x="5118" y="2873"/>
                  </a:cubicBezTo>
                  <a:cubicBezTo>
                    <a:pt x="5253" y="2817"/>
                    <a:pt x="5341" y="2686"/>
                    <a:pt x="5341" y="2540"/>
                  </a:cubicBezTo>
                  <a:lnTo>
                    <a:pt x="5341" y="527"/>
                  </a:lnTo>
                  <a:cubicBezTo>
                    <a:pt x="5341" y="381"/>
                    <a:pt x="5253" y="249"/>
                    <a:pt x="5118" y="194"/>
                  </a:cubicBezTo>
                  <a:close/>
                  <a:moveTo>
                    <a:pt x="2537" y="1673"/>
                  </a:moveTo>
                  <a:lnTo>
                    <a:pt x="1802" y="2239"/>
                  </a:lnTo>
                  <a:cubicBezTo>
                    <a:pt x="1770" y="2263"/>
                    <a:pt x="1732" y="2275"/>
                    <a:pt x="1694" y="2275"/>
                  </a:cubicBezTo>
                  <a:cubicBezTo>
                    <a:pt x="1668" y="2275"/>
                    <a:pt x="1641" y="2269"/>
                    <a:pt x="1616" y="2257"/>
                  </a:cubicBezTo>
                  <a:cubicBezTo>
                    <a:pt x="1556" y="2227"/>
                    <a:pt x="1518" y="2166"/>
                    <a:pt x="1518" y="2099"/>
                  </a:cubicBezTo>
                  <a:lnTo>
                    <a:pt x="1518" y="968"/>
                  </a:lnTo>
                  <a:cubicBezTo>
                    <a:pt x="1518" y="901"/>
                    <a:pt x="1556" y="839"/>
                    <a:pt x="1616" y="810"/>
                  </a:cubicBezTo>
                  <a:cubicBezTo>
                    <a:pt x="1676" y="780"/>
                    <a:pt x="1748" y="787"/>
                    <a:pt x="1802" y="828"/>
                  </a:cubicBezTo>
                  <a:lnTo>
                    <a:pt x="2537" y="1393"/>
                  </a:lnTo>
                  <a:cubicBezTo>
                    <a:pt x="2581" y="1427"/>
                    <a:pt x="2606" y="1479"/>
                    <a:pt x="2606" y="1533"/>
                  </a:cubicBezTo>
                  <a:cubicBezTo>
                    <a:pt x="2606" y="1588"/>
                    <a:pt x="2581" y="1640"/>
                    <a:pt x="2537" y="167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world-wide-symbol_13448">
              <a:extLst>
                <a:ext uri="{FF2B5EF4-FFF2-40B4-BE49-F238E27FC236}">
                  <a16:creationId xmlns:a16="http://schemas.microsoft.com/office/drawing/2014/main" id="{4FDB80A4-13E9-43EF-9BEC-06492302A126}"/>
                </a:ext>
              </a:extLst>
            </p:cNvPr>
            <p:cNvSpPr/>
            <p:nvPr/>
          </p:nvSpPr>
          <p:spPr>
            <a:xfrm>
              <a:off x="6849810" y="5739063"/>
              <a:ext cx="609685" cy="605889"/>
            </a:xfrm>
            <a:custGeom>
              <a:avLst/>
              <a:gdLst>
                <a:gd name="connsiteX0" fmla="*/ 486711 w 593106"/>
                <a:gd name="connsiteY0" fmla="*/ 490288 h 589414"/>
                <a:gd name="connsiteX1" fmla="*/ 489292 w 593106"/>
                <a:gd name="connsiteY1" fmla="*/ 522070 h 589414"/>
                <a:gd name="connsiteX2" fmla="*/ 472086 w 593106"/>
                <a:gd name="connsiteY2" fmla="*/ 534955 h 589414"/>
                <a:gd name="connsiteX3" fmla="*/ 451438 w 593106"/>
                <a:gd name="connsiteY3" fmla="*/ 520352 h 589414"/>
                <a:gd name="connsiteX4" fmla="*/ 451438 w 593106"/>
                <a:gd name="connsiteY4" fmla="*/ 517775 h 589414"/>
                <a:gd name="connsiteX5" fmla="*/ 486711 w 593106"/>
                <a:gd name="connsiteY5" fmla="*/ 490288 h 589414"/>
                <a:gd name="connsiteX6" fmla="*/ 96792 w 593106"/>
                <a:gd name="connsiteY6" fmla="*/ 487634 h 589414"/>
                <a:gd name="connsiteX7" fmla="*/ 123450 w 593106"/>
                <a:gd name="connsiteY7" fmla="*/ 511688 h 589414"/>
                <a:gd name="connsiteX8" fmla="*/ 102811 w 593106"/>
                <a:gd name="connsiteY8" fmla="*/ 520279 h 589414"/>
                <a:gd name="connsiteX9" fmla="*/ 100231 w 593106"/>
                <a:gd name="connsiteY9" fmla="*/ 517702 h 589414"/>
                <a:gd name="connsiteX10" fmla="*/ 96792 w 593106"/>
                <a:gd name="connsiteY10" fmla="*/ 487634 h 589414"/>
                <a:gd name="connsiteX11" fmla="*/ 334303 w 593106"/>
                <a:gd name="connsiteY11" fmla="*/ 470443 h 589414"/>
                <a:gd name="connsiteX12" fmla="*/ 390271 w 593106"/>
                <a:gd name="connsiteY12" fmla="*/ 474744 h 589414"/>
                <a:gd name="connsiteX13" fmla="*/ 417825 w 593106"/>
                <a:gd name="connsiteY13" fmla="*/ 512587 h 589414"/>
                <a:gd name="connsiteX14" fmla="*/ 410936 w 593106"/>
                <a:gd name="connsiteY14" fmla="*/ 539249 h 589414"/>
                <a:gd name="connsiteX15" fmla="*/ 368745 w 593106"/>
                <a:gd name="connsiteY15" fmla="*/ 582252 h 589414"/>
                <a:gd name="connsiteX16" fmla="*/ 334303 w 593106"/>
                <a:gd name="connsiteY16" fmla="*/ 589133 h 589414"/>
                <a:gd name="connsiteX17" fmla="*/ 299861 w 593106"/>
                <a:gd name="connsiteY17" fmla="*/ 556450 h 589414"/>
                <a:gd name="connsiteX18" fmla="*/ 299861 w 593106"/>
                <a:gd name="connsiteY18" fmla="*/ 503986 h 589414"/>
                <a:gd name="connsiteX19" fmla="*/ 334303 w 593106"/>
                <a:gd name="connsiteY19" fmla="*/ 470443 h 589414"/>
                <a:gd name="connsiteX20" fmla="*/ 231018 w 593106"/>
                <a:gd name="connsiteY20" fmla="*/ 470443 h 589414"/>
                <a:gd name="connsiteX21" fmla="*/ 265461 w 593106"/>
                <a:gd name="connsiteY21" fmla="*/ 503982 h 589414"/>
                <a:gd name="connsiteX22" fmla="*/ 265461 w 593106"/>
                <a:gd name="connsiteY22" fmla="*/ 555580 h 589414"/>
                <a:gd name="connsiteX23" fmla="*/ 231018 w 593106"/>
                <a:gd name="connsiteY23" fmla="*/ 583959 h 589414"/>
                <a:gd name="connsiteX24" fmla="*/ 204325 w 593106"/>
                <a:gd name="connsiteY24" fmla="*/ 577080 h 589414"/>
                <a:gd name="connsiteX25" fmla="*/ 162994 w 593106"/>
                <a:gd name="connsiteY25" fmla="*/ 531501 h 589414"/>
                <a:gd name="connsiteX26" fmla="*/ 158688 w 593106"/>
                <a:gd name="connsiteY26" fmla="*/ 510862 h 589414"/>
                <a:gd name="connsiteX27" fmla="*/ 185382 w 593106"/>
                <a:gd name="connsiteY27" fmla="*/ 473883 h 589414"/>
                <a:gd name="connsiteX28" fmla="*/ 231018 w 593106"/>
                <a:gd name="connsiteY28" fmla="*/ 470443 h 589414"/>
                <a:gd name="connsiteX29" fmla="*/ 503923 w 593106"/>
                <a:gd name="connsiteY29" fmla="*/ 304486 h 589414"/>
                <a:gd name="connsiteX30" fmla="*/ 561622 w 593106"/>
                <a:gd name="connsiteY30" fmla="*/ 304486 h 589414"/>
                <a:gd name="connsiteX31" fmla="*/ 592624 w 593106"/>
                <a:gd name="connsiteY31" fmla="*/ 338891 h 589414"/>
                <a:gd name="connsiteX32" fmla="*/ 556455 w 593106"/>
                <a:gd name="connsiteY32" fmla="*/ 441247 h 589414"/>
                <a:gd name="connsiteX33" fmla="*/ 504785 w 593106"/>
                <a:gd name="connsiteY33" fmla="*/ 459310 h 589414"/>
                <a:gd name="connsiteX34" fmla="*/ 497895 w 593106"/>
                <a:gd name="connsiteY34" fmla="*/ 457590 h 589414"/>
                <a:gd name="connsiteX35" fmla="*/ 468615 w 593106"/>
                <a:gd name="connsiteY35" fmla="*/ 416303 h 589414"/>
                <a:gd name="connsiteX36" fmla="*/ 471199 w 593106"/>
                <a:gd name="connsiteY36" fmla="*/ 338891 h 589414"/>
                <a:gd name="connsiteX37" fmla="*/ 503923 w 593106"/>
                <a:gd name="connsiteY37" fmla="*/ 304486 h 589414"/>
                <a:gd name="connsiteX38" fmla="*/ 334297 w 593106"/>
                <a:gd name="connsiteY38" fmla="*/ 304486 h 589414"/>
                <a:gd name="connsiteX39" fmla="*/ 400585 w 593106"/>
                <a:gd name="connsiteY39" fmla="*/ 304486 h 589414"/>
                <a:gd name="connsiteX40" fmla="*/ 436742 w 593106"/>
                <a:gd name="connsiteY40" fmla="*/ 338887 h 589414"/>
                <a:gd name="connsiteX41" fmla="*/ 434159 w 593106"/>
                <a:gd name="connsiteY41" fmla="*/ 410269 h 589414"/>
                <a:gd name="connsiteX42" fmla="*/ 396280 w 593106"/>
                <a:gd name="connsiteY42" fmla="*/ 440370 h 589414"/>
                <a:gd name="connsiteX43" fmla="*/ 334297 w 593106"/>
                <a:gd name="connsiteY43" fmla="*/ 436070 h 589414"/>
                <a:gd name="connsiteX44" fmla="*/ 299861 w 593106"/>
                <a:gd name="connsiteY44" fmla="*/ 400809 h 589414"/>
                <a:gd name="connsiteX45" fmla="*/ 299861 w 593106"/>
                <a:gd name="connsiteY45" fmla="*/ 338887 h 589414"/>
                <a:gd name="connsiteX46" fmla="*/ 334297 w 593106"/>
                <a:gd name="connsiteY46" fmla="*/ 304486 h 589414"/>
                <a:gd name="connsiteX47" fmla="*/ 175089 w 593106"/>
                <a:gd name="connsiteY47" fmla="*/ 304486 h 589414"/>
                <a:gd name="connsiteX48" fmla="*/ 231033 w 593106"/>
                <a:gd name="connsiteY48" fmla="*/ 304486 h 589414"/>
                <a:gd name="connsiteX49" fmla="*/ 265460 w 593106"/>
                <a:gd name="connsiteY49" fmla="*/ 338895 h 589414"/>
                <a:gd name="connsiteX50" fmla="*/ 265460 w 593106"/>
                <a:gd name="connsiteY50" fmla="*/ 400830 h 589414"/>
                <a:gd name="connsiteX51" fmla="*/ 231033 w 593106"/>
                <a:gd name="connsiteY51" fmla="*/ 436099 h 589414"/>
                <a:gd name="connsiteX52" fmla="*/ 179393 w 593106"/>
                <a:gd name="connsiteY52" fmla="*/ 439540 h 589414"/>
                <a:gd name="connsiteX53" fmla="*/ 141523 w 593106"/>
                <a:gd name="connsiteY53" fmla="*/ 409433 h 589414"/>
                <a:gd name="connsiteX54" fmla="*/ 138941 w 593106"/>
                <a:gd name="connsiteY54" fmla="*/ 338895 h 589414"/>
                <a:gd name="connsiteX55" fmla="*/ 175089 w 593106"/>
                <a:gd name="connsiteY55" fmla="*/ 304486 h 589414"/>
                <a:gd name="connsiteX56" fmla="*/ 31285 w 593106"/>
                <a:gd name="connsiteY56" fmla="*/ 304486 h 589414"/>
                <a:gd name="connsiteX57" fmla="*/ 72605 w 593106"/>
                <a:gd name="connsiteY57" fmla="*/ 304486 h 589414"/>
                <a:gd name="connsiteX58" fmla="*/ 105316 w 593106"/>
                <a:gd name="connsiteY58" fmla="*/ 338895 h 589414"/>
                <a:gd name="connsiteX59" fmla="*/ 107898 w 593106"/>
                <a:gd name="connsiteY59" fmla="*/ 414595 h 589414"/>
                <a:gd name="connsiteX60" fmla="*/ 82074 w 593106"/>
                <a:gd name="connsiteY60" fmla="*/ 455887 h 589414"/>
                <a:gd name="connsiteX61" fmla="*/ 33868 w 593106"/>
                <a:gd name="connsiteY61" fmla="*/ 436101 h 589414"/>
                <a:gd name="connsiteX62" fmla="*/ 296 w 593106"/>
                <a:gd name="connsiteY62" fmla="*/ 338895 h 589414"/>
                <a:gd name="connsiteX63" fmla="*/ 31285 w 593106"/>
                <a:gd name="connsiteY63" fmla="*/ 304486 h 589414"/>
                <a:gd name="connsiteX64" fmla="*/ 220702 w 593106"/>
                <a:gd name="connsiteY64" fmla="*/ 131682 h 589414"/>
                <a:gd name="connsiteX65" fmla="*/ 231031 w 593106"/>
                <a:gd name="connsiteY65" fmla="*/ 132542 h 589414"/>
                <a:gd name="connsiteX66" fmla="*/ 265461 w 593106"/>
                <a:gd name="connsiteY66" fmla="*/ 167787 h 589414"/>
                <a:gd name="connsiteX67" fmla="*/ 265461 w 593106"/>
                <a:gd name="connsiteY67" fmla="*/ 235699 h 589414"/>
                <a:gd name="connsiteX68" fmla="*/ 231031 w 593106"/>
                <a:gd name="connsiteY68" fmla="*/ 270085 h 589414"/>
                <a:gd name="connsiteX69" fmla="*/ 178525 w 593106"/>
                <a:gd name="connsiteY69" fmla="*/ 270085 h 589414"/>
                <a:gd name="connsiteX70" fmla="*/ 150121 w 593106"/>
                <a:gd name="connsiteY70" fmla="*/ 236559 h 589414"/>
                <a:gd name="connsiteX71" fmla="*/ 172500 w 593106"/>
                <a:gd name="connsiteY71" fmla="*/ 160910 h 589414"/>
                <a:gd name="connsiteX72" fmla="*/ 220702 w 593106"/>
                <a:gd name="connsiteY72" fmla="*/ 131682 h 589414"/>
                <a:gd name="connsiteX73" fmla="*/ 353254 w 593106"/>
                <a:gd name="connsiteY73" fmla="*/ 130853 h 589414"/>
                <a:gd name="connsiteX74" fmla="*/ 401479 w 593106"/>
                <a:gd name="connsiteY74" fmla="*/ 160075 h 589414"/>
                <a:gd name="connsiteX75" fmla="*/ 424731 w 593106"/>
                <a:gd name="connsiteY75" fmla="*/ 236566 h 589414"/>
                <a:gd name="connsiteX76" fmla="*/ 396312 w 593106"/>
                <a:gd name="connsiteY76" fmla="*/ 270085 h 589414"/>
                <a:gd name="connsiteX77" fmla="*/ 334308 w 593106"/>
                <a:gd name="connsiteY77" fmla="*/ 270085 h 589414"/>
                <a:gd name="connsiteX78" fmla="*/ 299861 w 593106"/>
                <a:gd name="connsiteY78" fmla="*/ 235707 h 589414"/>
                <a:gd name="connsiteX79" fmla="*/ 299861 w 593106"/>
                <a:gd name="connsiteY79" fmla="*/ 167810 h 589414"/>
                <a:gd name="connsiteX80" fmla="*/ 334308 w 593106"/>
                <a:gd name="connsiteY80" fmla="*/ 132572 h 589414"/>
                <a:gd name="connsiteX81" fmla="*/ 353254 w 593106"/>
                <a:gd name="connsiteY81" fmla="*/ 130853 h 589414"/>
                <a:gd name="connsiteX82" fmla="*/ 95050 w 593106"/>
                <a:gd name="connsiteY82" fmla="*/ 115364 h 589414"/>
                <a:gd name="connsiteX83" fmla="*/ 118283 w 593106"/>
                <a:gd name="connsiteY83" fmla="*/ 120521 h 589414"/>
                <a:gd name="connsiteX84" fmla="*/ 138933 w 593106"/>
                <a:gd name="connsiteY84" fmla="*/ 157482 h 589414"/>
                <a:gd name="connsiteX85" fmla="*/ 116562 w 593106"/>
                <a:gd name="connsiteY85" fmla="*/ 236561 h 589414"/>
                <a:gd name="connsiteX86" fmla="*/ 76121 w 593106"/>
                <a:gd name="connsiteY86" fmla="*/ 270084 h 589414"/>
                <a:gd name="connsiteX87" fmla="*/ 32238 w 593106"/>
                <a:gd name="connsiteY87" fmla="*/ 270084 h 589414"/>
                <a:gd name="connsiteX88" fmla="*/ 2122 w 593106"/>
                <a:gd name="connsiteY88" fmla="*/ 236561 h 589414"/>
                <a:gd name="connsiteX89" fmla="*/ 41703 w 593106"/>
                <a:gd name="connsiteY89" fmla="*/ 134274 h 589414"/>
                <a:gd name="connsiteX90" fmla="*/ 95050 w 593106"/>
                <a:gd name="connsiteY90" fmla="*/ 115364 h 589414"/>
                <a:gd name="connsiteX91" fmla="*/ 495327 w 593106"/>
                <a:gd name="connsiteY91" fmla="*/ 111081 h 589414"/>
                <a:gd name="connsiteX92" fmla="*/ 548729 w 593106"/>
                <a:gd name="connsiteY92" fmla="*/ 129130 h 589414"/>
                <a:gd name="connsiteX93" fmla="*/ 591795 w 593106"/>
                <a:gd name="connsiteY93" fmla="*/ 236565 h 589414"/>
                <a:gd name="connsiteX94" fmla="*/ 561649 w 593106"/>
                <a:gd name="connsiteY94" fmla="*/ 270085 h 589414"/>
                <a:gd name="connsiteX95" fmla="*/ 500495 w 593106"/>
                <a:gd name="connsiteY95" fmla="*/ 270085 h 589414"/>
                <a:gd name="connsiteX96" fmla="*/ 460013 w 593106"/>
                <a:gd name="connsiteY96" fmla="*/ 236565 h 589414"/>
                <a:gd name="connsiteX97" fmla="*/ 436758 w 593106"/>
                <a:gd name="connsiteY97" fmla="*/ 156634 h 589414"/>
                <a:gd name="connsiteX98" fmla="*/ 457429 w 593106"/>
                <a:gd name="connsiteY98" fmla="*/ 119676 h 589414"/>
                <a:gd name="connsiteX99" fmla="*/ 495327 w 593106"/>
                <a:gd name="connsiteY99" fmla="*/ 111081 h 589414"/>
                <a:gd name="connsiteX100" fmla="*/ 258364 w 593106"/>
                <a:gd name="connsiteY100" fmla="*/ 35758 h 589414"/>
                <a:gd name="connsiteX101" fmla="*/ 265460 w 593106"/>
                <a:gd name="connsiteY101" fmla="*/ 52636 h 589414"/>
                <a:gd name="connsiteX102" fmla="*/ 265460 w 593106"/>
                <a:gd name="connsiteY102" fmla="*/ 64677 h 589414"/>
                <a:gd name="connsiteX103" fmla="*/ 234495 w 593106"/>
                <a:gd name="connsiteY103" fmla="*/ 98218 h 589414"/>
                <a:gd name="connsiteX104" fmla="*/ 223314 w 593106"/>
                <a:gd name="connsiteY104" fmla="*/ 67257 h 589414"/>
                <a:gd name="connsiteX105" fmla="*/ 242237 w 593106"/>
                <a:gd name="connsiteY105" fmla="*/ 44036 h 589414"/>
                <a:gd name="connsiteX106" fmla="*/ 258364 w 593106"/>
                <a:gd name="connsiteY106" fmla="*/ 35758 h 589414"/>
                <a:gd name="connsiteX107" fmla="*/ 307077 w 593106"/>
                <a:gd name="connsiteY107" fmla="*/ 24998 h 589414"/>
                <a:gd name="connsiteX108" fmla="*/ 323985 w 593106"/>
                <a:gd name="connsiteY108" fmla="*/ 32847 h 589414"/>
                <a:gd name="connsiteX109" fmla="*/ 350693 w 593106"/>
                <a:gd name="connsiteY109" fmla="*/ 67253 h 589414"/>
                <a:gd name="connsiteX110" fmla="*/ 335185 w 593106"/>
                <a:gd name="connsiteY110" fmla="*/ 97358 h 589414"/>
                <a:gd name="connsiteX111" fmla="*/ 334323 w 593106"/>
                <a:gd name="connsiteY111" fmla="*/ 98218 h 589414"/>
                <a:gd name="connsiteX112" fmla="*/ 299861 w 593106"/>
                <a:gd name="connsiteY112" fmla="*/ 64672 h 589414"/>
                <a:gd name="connsiteX113" fmla="*/ 299861 w 593106"/>
                <a:gd name="connsiteY113" fmla="*/ 42309 h 589414"/>
                <a:gd name="connsiteX114" fmla="*/ 307077 w 593106"/>
                <a:gd name="connsiteY114" fmla="*/ 24998 h 589414"/>
                <a:gd name="connsiteX115" fmla="*/ 204359 w 593106"/>
                <a:gd name="connsiteY115" fmla="*/ 7108 h 589414"/>
                <a:gd name="connsiteX116" fmla="*/ 215552 w 593106"/>
                <a:gd name="connsiteY116" fmla="*/ 24292 h 589414"/>
                <a:gd name="connsiteX117" fmla="*/ 186279 w 593106"/>
                <a:gd name="connsiteY117" fmla="*/ 63815 h 589414"/>
                <a:gd name="connsiteX118" fmla="*/ 134621 w 593106"/>
                <a:gd name="connsiteY118" fmla="*/ 88732 h 589414"/>
                <a:gd name="connsiteX119" fmla="*/ 120846 w 593106"/>
                <a:gd name="connsiteY119" fmla="*/ 86155 h 589414"/>
                <a:gd name="connsiteX120" fmla="*/ 113097 w 593106"/>
                <a:gd name="connsiteY120" fmla="*/ 55223 h 589414"/>
                <a:gd name="connsiteX121" fmla="*/ 204359 w 593106"/>
                <a:gd name="connsiteY121" fmla="*/ 7108 h 589414"/>
                <a:gd name="connsiteX122" fmla="*/ 368806 w 593106"/>
                <a:gd name="connsiteY122" fmla="*/ 1108 h 589414"/>
                <a:gd name="connsiteX123" fmla="*/ 475572 w 593106"/>
                <a:gd name="connsiteY123" fmla="*/ 51810 h 589414"/>
                <a:gd name="connsiteX124" fmla="*/ 468684 w 593106"/>
                <a:gd name="connsiteY124" fmla="*/ 81887 h 589414"/>
                <a:gd name="connsiteX125" fmla="*/ 441131 w 593106"/>
                <a:gd name="connsiteY125" fmla="*/ 87043 h 589414"/>
                <a:gd name="connsiteX126" fmla="*/ 389471 w 593106"/>
                <a:gd name="connsiteY126" fmla="*/ 62981 h 589414"/>
                <a:gd name="connsiteX127" fmla="*/ 358474 w 593106"/>
                <a:gd name="connsiteY127" fmla="*/ 20013 h 589414"/>
                <a:gd name="connsiteX128" fmla="*/ 368806 w 593106"/>
                <a:gd name="connsiteY128" fmla="*/ 1108 h 589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593106" h="589414">
                  <a:moveTo>
                    <a:pt x="486711" y="490288"/>
                  </a:moveTo>
                  <a:cubicBezTo>
                    <a:pt x="502197" y="494583"/>
                    <a:pt x="503918" y="509185"/>
                    <a:pt x="489292" y="522070"/>
                  </a:cubicBezTo>
                  <a:cubicBezTo>
                    <a:pt x="483270" y="526365"/>
                    <a:pt x="477248" y="530660"/>
                    <a:pt x="472086" y="534955"/>
                  </a:cubicBezTo>
                  <a:cubicBezTo>
                    <a:pt x="456600" y="546121"/>
                    <a:pt x="447136" y="538391"/>
                    <a:pt x="451438" y="520352"/>
                  </a:cubicBezTo>
                  <a:cubicBezTo>
                    <a:pt x="451438" y="519493"/>
                    <a:pt x="451438" y="518634"/>
                    <a:pt x="451438" y="517775"/>
                  </a:cubicBezTo>
                  <a:cubicBezTo>
                    <a:pt x="455739" y="499737"/>
                    <a:pt x="471225" y="486852"/>
                    <a:pt x="486711" y="490288"/>
                  </a:cubicBezTo>
                  <a:close/>
                  <a:moveTo>
                    <a:pt x="96792" y="487634"/>
                  </a:moveTo>
                  <a:cubicBezTo>
                    <a:pt x="107971" y="485056"/>
                    <a:pt x="120010" y="496224"/>
                    <a:pt x="123450" y="511688"/>
                  </a:cubicBezTo>
                  <a:cubicBezTo>
                    <a:pt x="126890" y="528011"/>
                    <a:pt x="117431" y="532306"/>
                    <a:pt x="102811" y="520279"/>
                  </a:cubicBezTo>
                  <a:cubicBezTo>
                    <a:pt x="101951" y="519420"/>
                    <a:pt x="101091" y="518561"/>
                    <a:pt x="100231" y="517702"/>
                  </a:cubicBezTo>
                  <a:cubicBezTo>
                    <a:pt x="85612" y="505674"/>
                    <a:pt x="84752" y="491070"/>
                    <a:pt x="96792" y="487634"/>
                  </a:cubicBezTo>
                  <a:close/>
                  <a:moveTo>
                    <a:pt x="334303" y="470443"/>
                  </a:moveTo>
                  <a:cubicBezTo>
                    <a:pt x="354107" y="471303"/>
                    <a:pt x="373050" y="473024"/>
                    <a:pt x="390271" y="474744"/>
                  </a:cubicBezTo>
                  <a:cubicBezTo>
                    <a:pt x="409214" y="476464"/>
                    <a:pt x="422130" y="493665"/>
                    <a:pt x="417825" y="512587"/>
                  </a:cubicBezTo>
                  <a:cubicBezTo>
                    <a:pt x="415242" y="521187"/>
                    <a:pt x="413520" y="530648"/>
                    <a:pt x="410936" y="539249"/>
                  </a:cubicBezTo>
                  <a:cubicBezTo>
                    <a:pt x="405770" y="558170"/>
                    <a:pt x="386827" y="577952"/>
                    <a:pt x="368745" y="582252"/>
                  </a:cubicBezTo>
                  <a:cubicBezTo>
                    <a:pt x="357551" y="585693"/>
                    <a:pt x="345497" y="587413"/>
                    <a:pt x="334303" y="589133"/>
                  </a:cubicBezTo>
                  <a:cubicBezTo>
                    <a:pt x="315360" y="591713"/>
                    <a:pt x="299861" y="576232"/>
                    <a:pt x="299861" y="556450"/>
                  </a:cubicBezTo>
                  <a:lnTo>
                    <a:pt x="299861" y="503986"/>
                  </a:lnTo>
                  <a:cubicBezTo>
                    <a:pt x="299861" y="485065"/>
                    <a:pt x="315360" y="469583"/>
                    <a:pt x="334303" y="470443"/>
                  </a:cubicBezTo>
                  <a:close/>
                  <a:moveTo>
                    <a:pt x="231018" y="470443"/>
                  </a:moveTo>
                  <a:cubicBezTo>
                    <a:pt x="249962" y="469583"/>
                    <a:pt x="265461" y="485063"/>
                    <a:pt x="265461" y="503982"/>
                  </a:cubicBezTo>
                  <a:lnTo>
                    <a:pt x="265461" y="555580"/>
                  </a:lnTo>
                  <a:cubicBezTo>
                    <a:pt x="265461" y="574500"/>
                    <a:pt x="249962" y="588259"/>
                    <a:pt x="231018" y="583959"/>
                  </a:cubicBezTo>
                  <a:cubicBezTo>
                    <a:pt x="222408" y="582239"/>
                    <a:pt x="212936" y="579660"/>
                    <a:pt x="204325" y="577080"/>
                  </a:cubicBezTo>
                  <a:cubicBezTo>
                    <a:pt x="186243" y="571060"/>
                    <a:pt x="168160" y="549561"/>
                    <a:pt x="162994" y="531501"/>
                  </a:cubicBezTo>
                  <a:cubicBezTo>
                    <a:pt x="161272" y="524621"/>
                    <a:pt x="159550" y="517742"/>
                    <a:pt x="158688" y="510862"/>
                  </a:cubicBezTo>
                  <a:cubicBezTo>
                    <a:pt x="154383" y="492802"/>
                    <a:pt x="166438" y="475603"/>
                    <a:pt x="185382" y="473883"/>
                  </a:cubicBezTo>
                  <a:cubicBezTo>
                    <a:pt x="199159" y="472163"/>
                    <a:pt x="214658" y="471303"/>
                    <a:pt x="231018" y="470443"/>
                  </a:cubicBezTo>
                  <a:close/>
                  <a:moveTo>
                    <a:pt x="503923" y="304486"/>
                  </a:moveTo>
                  <a:lnTo>
                    <a:pt x="561622" y="304486"/>
                  </a:lnTo>
                  <a:cubicBezTo>
                    <a:pt x="580568" y="304486"/>
                    <a:pt x="596069" y="319968"/>
                    <a:pt x="592624" y="338891"/>
                  </a:cubicBezTo>
                  <a:cubicBezTo>
                    <a:pt x="587457" y="375877"/>
                    <a:pt x="574540" y="410282"/>
                    <a:pt x="556455" y="441247"/>
                  </a:cubicBezTo>
                  <a:cubicBezTo>
                    <a:pt x="546982" y="457590"/>
                    <a:pt x="523730" y="464471"/>
                    <a:pt x="504785" y="459310"/>
                  </a:cubicBezTo>
                  <a:cubicBezTo>
                    <a:pt x="503062" y="459310"/>
                    <a:pt x="500479" y="458450"/>
                    <a:pt x="497895" y="457590"/>
                  </a:cubicBezTo>
                  <a:cubicBezTo>
                    <a:pt x="479811" y="453289"/>
                    <a:pt x="466893" y="435226"/>
                    <a:pt x="468615" y="416303"/>
                  </a:cubicBezTo>
                  <a:cubicBezTo>
                    <a:pt x="471199" y="388779"/>
                    <a:pt x="472060" y="363835"/>
                    <a:pt x="471199" y="338891"/>
                  </a:cubicBezTo>
                  <a:cubicBezTo>
                    <a:pt x="471199" y="319968"/>
                    <a:pt x="484978" y="304486"/>
                    <a:pt x="503923" y="304486"/>
                  </a:cubicBezTo>
                  <a:close/>
                  <a:moveTo>
                    <a:pt x="334297" y="304486"/>
                  </a:moveTo>
                  <a:lnTo>
                    <a:pt x="400585" y="304486"/>
                  </a:lnTo>
                  <a:cubicBezTo>
                    <a:pt x="419524" y="304486"/>
                    <a:pt x="436742" y="319966"/>
                    <a:pt x="436742" y="338887"/>
                  </a:cubicBezTo>
                  <a:cubicBezTo>
                    <a:pt x="437603" y="362107"/>
                    <a:pt x="436742" y="385328"/>
                    <a:pt x="434159" y="410269"/>
                  </a:cubicBezTo>
                  <a:cubicBezTo>
                    <a:pt x="432438" y="429189"/>
                    <a:pt x="415220" y="442090"/>
                    <a:pt x="396280" y="440370"/>
                  </a:cubicBezTo>
                  <a:cubicBezTo>
                    <a:pt x="377341" y="438650"/>
                    <a:pt x="356680" y="436930"/>
                    <a:pt x="334297" y="436070"/>
                  </a:cubicBezTo>
                  <a:cubicBezTo>
                    <a:pt x="315357" y="435210"/>
                    <a:pt x="299861" y="419729"/>
                    <a:pt x="299861" y="400809"/>
                  </a:cubicBezTo>
                  <a:lnTo>
                    <a:pt x="299861" y="338887"/>
                  </a:lnTo>
                  <a:cubicBezTo>
                    <a:pt x="299861" y="319966"/>
                    <a:pt x="315357" y="304486"/>
                    <a:pt x="334297" y="304486"/>
                  </a:cubicBezTo>
                  <a:close/>
                  <a:moveTo>
                    <a:pt x="175089" y="304486"/>
                  </a:moveTo>
                  <a:lnTo>
                    <a:pt x="231033" y="304486"/>
                  </a:lnTo>
                  <a:cubicBezTo>
                    <a:pt x="249968" y="304486"/>
                    <a:pt x="265460" y="319970"/>
                    <a:pt x="265460" y="338895"/>
                  </a:cubicBezTo>
                  <a:lnTo>
                    <a:pt x="265460" y="400830"/>
                  </a:lnTo>
                  <a:cubicBezTo>
                    <a:pt x="265460" y="419755"/>
                    <a:pt x="249968" y="435239"/>
                    <a:pt x="231033" y="436099"/>
                  </a:cubicBezTo>
                  <a:cubicBezTo>
                    <a:pt x="212098" y="436960"/>
                    <a:pt x="195745" y="437820"/>
                    <a:pt x="179393" y="439540"/>
                  </a:cubicBezTo>
                  <a:cubicBezTo>
                    <a:pt x="160458" y="441261"/>
                    <a:pt x="143244" y="428357"/>
                    <a:pt x="141523" y="409433"/>
                  </a:cubicBezTo>
                  <a:cubicBezTo>
                    <a:pt x="138941" y="384486"/>
                    <a:pt x="138080" y="361260"/>
                    <a:pt x="138941" y="338895"/>
                  </a:cubicBezTo>
                  <a:cubicBezTo>
                    <a:pt x="138941" y="319970"/>
                    <a:pt x="156154" y="304486"/>
                    <a:pt x="175089" y="304486"/>
                  </a:cubicBezTo>
                  <a:close/>
                  <a:moveTo>
                    <a:pt x="31285" y="304486"/>
                  </a:moveTo>
                  <a:lnTo>
                    <a:pt x="72605" y="304486"/>
                  </a:lnTo>
                  <a:cubicBezTo>
                    <a:pt x="91543" y="304486"/>
                    <a:pt x="105316" y="319970"/>
                    <a:pt x="105316" y="338895"/>
                  </a:cubicBezTo>
                  <a:cubicBezTo>
                    <a:pt x="104455" y="362982"/>
                    <a:pt x="105316" y="388788"/>
                    <a:pt x="107898" y="414595"/>
                  </a:cubicBezTo>
                  <a:cubicBezTo>
                    <a:pt x="109620" y="433521"/>
                    <a:pt x="98429" y="451585"/>
                    <a:pt x="82074" y="455887"/>
                  </a:cubicBezTo>
                  <a:cubicBezTo>
                    <a:pt x="65718" y="460188"/>
                    <a:pt x="43337" y="453306"/>
                    <a:pt x="33868" y="436101"/>
                  </a:cubicBezTo>
                  <a:cubicBezTo>
                    <a:pt x="17512" y="406853"/>
                    <a:pt x="6321" y="374165"/>
                    <a:pt x="296" y="338895"/>
                  </a:cubicBezTo>
                  <a:cubicBezTo>
                    <a:pt x="-2287" y="319970"/>
                    <a:pt x="12347" y="304486"/>
                    <a:pt x="31285" y="304486"/>
                  </a:cubicBezTo>
                  <a:close/>
                  <a:moveTo>
                    <a:pt x="220702" y="131682"/>
                  </a:moveTo>
                  <a:cubicBezTo>
                    <a:pt x="224145" y="131682"/>
                    <a:pt x="227588" y="131682"/>
                    <a:pt x="231031" y="132542"/>
                  </a:cubicBezTo>
                  <a:cubicBezTo>
                    <a:pt x="249968" y="132542"/>
                    <a:pt x="265461" y="148016"/>
                    <a:pt x="265461" y="167787"/>
                  </a:cubicBezTo>
                  <a:lnTo>
                    <a:pt x="265461" y="235699"/>
                  </a:lnTo>
                  <a:cubicBezTo>
                    <a:pt x="265461" y="255471"/>
                    <a:pt x="249968" y="270085"/>
                    <a:pt x="231031" y="270085"/>
                  </a:cubicBezTo>
                  <a:lnTo>
                    <a:pt x="178525" y="270085"/>
                  </a:lnTo>
                  <a:cubicBezTo>
                    <a:pt x="159589" y="270085"/>
                    <a:pt x="145817" y="255471"/>
                    <a:pt x="150121" y="236559"/>
                  </a:cubicBezTo>
                  <a:cubicBezTo>
                    <a:pt x="156146" y="209050"/>
                    <a:pt x="163893" y="183261"/>
                    <a:pt x="172500" y="160910"/>
                  </a:cubicBezTo>
                  <a:cubicBezTo>
                    <a:pt x="179386" y="142858"/>
                    <a:pt x="201766" y="130823"/>
                    <a:pt x="220702" y="131682"/>
                  </a:cubicBezTo>
                  <a:close/>
                  <a:moveTo>
                    <a:pt x="353254" y="130853"/>
                  </a:moveTo>
                  <a:cubicBezTo>
                    <a:pt x="372200" y="129994"/>
                    <a:pt x="394590" y="142886"/>
                    <a:pt x="401479" y="160075"/>
                  </a:cubicBezTo>
                  <a:cubicBezTo>
                    <a:pt x="410952" y="183280"/>
                    <a:pt x="418703" y="208204"/>
                    <a:pt x="424731" y="236566"/>
                  </a:cubicBezTo>
                  <a:cubicBezTo>
                    <a:pt x="429037" y="255474"/>
                    <a:pt x="416119" y="270085"/>
                    <a:pt x="396312" y="270085"/>
                  </a:cubicBezTo>
                  <a:lnTo>
                    <a:pt x="334308" y="270085"/>
                  </a:lnTo>
                  <a:cubicBezTo>
                    <a:pt x="315362" y="270085"/>
                    <a:pt x="299861" y="255474"/>
                    <a:pt x="299861" y="235707"/>
                  </a:cubicBezTo>
                  <a:lnTo>
                    <a:pt x="299861" y="167810"/>
                  </a:lnTo>
                  <a:cubicBezTo>
                    <a:pt x="299861" y="148902"/>
                    <a:pt x="315362" y="132572"/>
                    <a:pt x="334308" y="132572"/>
                  </a:cubicBezTo>
                  <a:cubicBezTo>
                    <a:pt x="340336" y="131713"/>
                    <a:pt x="347226" y="131713"/>
                    <a:pt x="353254" y="130853"/>
                  </a:cubicBezTo>
                  <a:close/>
                  <a:moveTo>
                    <a:pt x="95050" y="115364"/>
                  </a:moveTo>
                  <a:cubicBezTo>
                    <a:pt x="101934" y="117083"/>
                    <a:pt x="109678" y="118802"/>
                    <a:pt x="118283" y="120521"/>
                  </a:cubicBezTo>
                  <a:cubicBezTo>
                    <a:pt x="137213" y="123959"/>
                    <a:pt x="145817" y="139431"/>
                    <a:pt x="138933" y="157482"/>
                  </a:cubicBezTo>
                  <a:cubicBezTo>
                    <a:pt x="130329" y="181549"/>
                    <a:pt x="122585" y="208196"/>
                    <a:pt x="116562" y="236561"/>
                  </a:cubicBezTo>
                  <a:cubicBezTo>
                    <a:pt x="112260" y="255471"/>
                    <a:pt x="95050" y="270084"/>
                    <a:pt x="76121" y="270084"/>
                  </a:cubicBezTo>
                  <a:lnTo>
                    <a:pt x="32238" y="270084"/>
                  </a:lnTo>
                  <a:cubicBezTo>
                    <a:pt x="13308" y="270084"/>
                    <a:pt x="-1320" y="255471"/>
                    <a:pt x="2122" y="236561"/>
                  </a:cubicBezTo>
                  <a:cubicBezTo>
                    <a:pt x="9005" y="199600"/>
                    <a:pt x="22773" y="165218"/>
                    <a:pt x="41703" y="134274"/>
                  </a:cubicBezTo>
                  <a:cubicBezTo>
                    <a:pt x="52028" y="117942"/>
                    <a:pt x="76121" y="111066"/>
                    <a:pt x="95050" y="115364"/>
                  </a:cubicBezTo>
                  <a:close/>
                  <a:moveTo>
                    <a:pt x="495327" y="111081"/>
                  </a:moveTo>
                  <a:cubicBezTo>
                    <a:pt x="514276" y="106784"/>
                    <a:pt x="538393" y="113660"/>
                    <a:pt x="548729" y="129130"/>
                  </a:cubicBezTo>
                  <a:cubicBezTo>
                    <a:pt x="569401" y="161790"/>
                    <a:pt x="584043" y="197889"/>
                    <a:pt x="591795" y="236565"/>
                  </a:cubicBezTo>
                  <a:cubicBezTo>
                    <a:pt x="595240" y="255474"/>
                    <a:pt x="580598" y="270085"/>
                    <a:pt x="561649" y="270085"/>
                  </a:cubicBezTo>
                  <a:lnTo>
                    <a:pt x="500495" y="270085"/>
                  </a:lnTo>
                  <a:cubicBezTo>
                    <a:pt x="481546" y="270085"/>
                    <a:pt x="463458" y="255474"/>
                    <a:pt x="460013" y="236565"/>
                  </a:cubicBezTo>
                  <a:cubicBezTo>
                    <a:pt x="453984" y="207343"/>
                    <a:pt x="446232" y="180699"/>
                    <a:pt x="436758" y="156634"/>
                  </a:cubicBezTo>
                  <a:cubicBezTo>
                    <a:pt x="429867" y="138584"/>
                    <a:pt x="438480" y="123114"/>
                    <a:pt x="457429" y="119676"/>
                  </a:cubicBezTo>
                  <a:cubicBezTo>
                    <a:pt x="471210" y="117097"/>
                    <a:pt x="484130" y="114519"/>
                    <a:pt x="495327" y="111081"/>
                  </a:cubicBezTo>
                  <a:close/>
                  <a:moveTo>
                    <a:pt x="258364" y="35758"/>
                  </a:moveTo>
                  <a:cubicBezTo>
                    <a:pt x="262665" y="37371"/>
                    <a:pt x="265460" y="43176"/>
                    <a:pt x="265460" y="52636"/>
                  </a:cubicBezTo>
                  <a:lnTo>
                    <a:pt x="265460" y="64677"/>
                  </a:lnTo>
                  <a:cubicBezTo>
                    <a:pt x="265460" y="83597"/>
                    <a:pt x="251698" y="98218"/>
                    <a:pt x="234495" y="98218"/>
                  </a:cubicBezTo>
                  <a:cubicBezTo>
                    <a:pt x="218153" y="97358"/>
                    <a:pt x="212132" y="82737"/>
                    <a:pt x="223314" y="67257"/>
                  </a:cubicBezTo>
                  <a:cubicBezTo>
                    <a:pt x="230195" y="58657"/>
                    <a:pt x="236216" y="50916"/>
                    <a:pt x="242237" y="44036"/>
                  </a:cubicBezTo>
                  <a:cubicBezTo>
                    <a:pt x="248258" y="36726"/>
                    <a:pt x="254063" y="34146"/>
                    <a:pt x="258364" y="35758"/>
                  </a:cubicBezTo>
                  <a:close/>
                  <a:moveTo>
                    <a:pt x="307077" y="24998"/>
                  </a:moveTo>
                  <a:cubicBezTo>
                    <a:pt x="311492" y="23171"/>
                    <a:pt x="317523" y="25536"/>
                    <a:pt x="323985" y="32847"/>
                  </a:cubicBezTo>
                  <a:cubicBezTo>
                    <a:pt x="332600" y="42309"/>
                    <a:pt x="341216" y="53490"/>
                    <a:pt x="350693" y="67253"/>
                  </a:cubicBezTo>
                  <a:cubicBezTo>
                    <a:pt x="361893" y="82735"/>
                    <a:pt x="354139" y="97358"/>
                    <a:pt x="335185" y="97358"/>
                  </a:cubicBezTo>
                  <a:cubicBezTo>
                    <a:pt x="335185" y="97358"/>
                    <a:pt x="334323" y="97358"/>
                    <a:pt x="334323" y="98218"/>
                  </a:cubicBezTo>
                  <a:cubicBezTo>
                    <a:pt x="315369" y="98218"/>
                    <a:pt x="299861" y="83595"/>
                    <a:pt x="299861" y="64672"/>
                  </a:cubicBezTo>
                  <a:lnTo>
                    <a:pt x="299861" y="42309"/>
                  </a:lnTo>
                  <a:cubicBezTo>
                    <a:pt x="299861" y="32847"/>
                    <a:pt x="302661" y="26826"/>
                    <a:pt x="307077" y="24998"/>
                  </a:cubicBezTo>
                  <a:close/>
                  <a:moveTo>
                    <a:pt x="204359" y="7108"/>
                  </a:moveTo>
                  <a:cubicBezTo>
                    <a:pt x="222439" y="1094"/>
                    <a:pt x="227605" y="8827"/>
                    <a:pt x="215552" y="24292"/>
                  </a:cubicBezTo>
                  <a:cubicBezTo>
                    <a:pt x="206081" y="35462"/>
                    <a:pt x="195750" y="48350"/>
                    <a:pt x="186279" y="63815"/>
                  </a:cubicBezTo>
                  <a:cubicBezTo>
                    <a:pt x="175947" y="79281"/>
                    <a:pt x="153563" y="91310"/>
                    <a:pt x="134621" y="88732"/>
                  </a:cubicBezTo>
                  <a:cubicBezTo>
                    <a:pt x="129456" y="87873"/>
                    <a:pt x="125151" y="87014"/>
                    <a:pt x="120846" y="86155"/>
                  </a:cubicBezTo>
                  <a:cubicBezTo>
                    <a:pt x="101905" y="81859"/>
                    <a:pt x="97600" y="67252"/>
                    <a:pt x="113097" y="55223"/>
                  </a:cubicBezTo>
                  <a:cubicBezTo>
                    <a:pt x="139787" y="33743"/>
                    <a:pt x="170782" y="17419"/>
                    <a:pt x="204359" y="7108"/>
                  </a:cubicBezTo>
                  <a:close/>
                  <a:moveTo>
                    <a:pt x="368806" y="1108"/>
                  </a:moveTo>
                  <a:cubicBezTo>
                    <a:pt x="408413" y="10560"/>
                    <a:pt x="444575" y="28607"/>
                    <a:pt x="475572" y="51810"/>
                  </a:cubicBezTo>
                  <a:cubicBezTo>
                    <a:pt x="491070" y="62981"/>
                    <a:pt x="487626" y="78450"/>
                    <a:pt x="468684" y="81887"/>
                  </a:cubicBezTo>
                  <a:cubicBezTo>
                    <a:pt x="460074" y="83606"/>
                    <a:pt x="451463" y="85325"/>
                    <a:pt x="441131" y="87043"/>
                  </a:cubicBezTo>
                  <a:cubicBezTo>
                    <a:pt x="422189" y="90481"/>
                    <a:pt x="399803" y="78450"/>
                    <a:pt x="389471" y="62981"/>
                  </a:cubicBezTo>
                  <a:cubicBezTo>
                    <a:pt x="379138" y="46654"/>
                    <a:pt x="367945" y="32044"/>
                    <a:pt x="358474" y="20013"/>
                  </a:cubicBezTo>
                  <a:cubicBezTo>
                    <a:pt x="346420" y="5404"/>
                    <a:pt x="350725" y="-3189"/>
                    <a:pt x="368806" y="11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ettings_102018">
              <a:extLst>
                <a:ext uri="{FF2B5EF4-FFF2-40B4-BE49-F238E27FC236}">
                  <a16:creationId xmlns:a16="http://schemas.microsoft.com/office/drawing/2014/main" id="{AA9F8A4B-9512-4C83-A847-EB10F14B3D6D}"/>
                </a:ext>
              </a:extLst>
            </p:cNvPr>
            <p:cNvSpPr/>
            <p:nvPr/>
          </p:nvSpPr>
          <p:spPr>
            <a:xfrm>
              <a:off x="8114824" y="5739063"/>
              <a:ext cx="609685" cy="591040"/>
            </a:xfrm>
            <a:custGeom>
              <a:avLst/>
              <a:gdLst>
                <a:gd name="connsiteX0" fmla="*/ 279390 w 602276"/>
                <a:gd name="connsiteY0" fmla="*/ 338996 h 583858"/>
                <a:gd name="connsiteX1" fmla="*/ 297799 w 602276"/>
                <a:gd name="connsiteY1" fmla="*/ 348283 h 583858"/>
                <a:gd name="connsiteX2" fmla="*/ 300456 w 602276"/>
                <a:gd name="connsiteY2" fmla="*/ 352263 h 583858"/>
                <a:gd name="connsiteX3" fmla="*/ 307478 w 602276"/>
                <a:gd name="connsiteY3" fmla="*/ 352831 h 583858"/>
                <a:gd name="connsiteX4" fmla="*/ 310704 w 602276"/>
                <a:gd name="connsiteY4" fmla="*/ 349041 h 583858"/>
                <a:gd name="connsiteX5" fmla="*/ 327595 w 602276"/>
                <a:gd name="connsiteY5" fmla="*/ 341649 h 583858"/>
                <a:gd name="connsiteX6" fmla="*/ 336895 w 602276"/>
                <a:gd name="connsiteY6" fmla="*/ 343734 h 583858"/>
                <a:gd name="connsiteX7" fmla="*/ 364603 w 602276"/>
                <a:gd name="connsiteY7" fmla="*/ 357001 h 583858"/>
                <a:gd name="connsiteX8" fmla="*/ 375801 w 602276"/>
                <a:gd name="connsiteY8" fmla="*/ 369699 h 583858"/>
                <a:gd name="connsiteX9" fmla="*/ 376939 w 602276"/>
                <a:gd name="connsiteY9" fmla="*/ 380691 h 583858"/>
                <a:gd name="connsiteX10" fmla="*/ 375990 w 602276"/>
                <a:gd name="connsiteY10" fmla="*/ 385429 h 583858"/>
                <a:gd name="connsiteX11" fmla="*/ 379786 w 602276"/>
                <a:gd name="connsiteY11" fmla="*/ 390925 h 583858"/>
                <a:gd name="connsiteX12" fmla="*/ 388326 w 602276"/>
                <a:gd name="connsiteY12" fmla="*/ 391114 h 583858"/>
                <a:gd name="connsiteX13" fmla="*/ 410341 w 602276"/>
                <a:gd name="connsiteY13" fmla="*/ 405708 h 583858"/>
                <a:gd name="connsiteX14" fmla="*/ 420590 w 602276"/>
                <a:gd name="connsiteY14" fmla="*/ 434704 h 583858"/>
                <a:gd name="connsiteX15" fmla="*/ 412429 w 602276"/>
                <a:gd name="connsiteY15" fmla="*/ 460290 h 583858"/>
                <a:gd name="connsiteX16" fmla="*/ 407684 w 602276"/>
                <a:gd name="connsiteY16" fmla="*/ 463512 h 583858"/>
                <a:gd name="connsiteX17" fmla="*/ 406925 w 602276"/>
                <a:gd name="connsiteY17" fmla="*/ 471851 h 583858"/>
                <a:gd name="connsiteX18" fmla="*/ 410721 w 602276"/>
                <a:gd name="connsiteY18" fmla="*/ 474883 h 583858"/>
                <a:gd name="connsiteX19" fmla="*/ 416984 w 602276"/>
                <a:gd name="connsiteY19" fmla="*/ 484170 h 583858"/>
                <a:gd name="connsiteX20" fmla="*/ 416225 w 602276"/>
                <a:gd name="connsiteY20" fmla="*/ 501227 h 583858"/>
                <a:gd name="connsiteX21" fmla="*/ 402940 w 602276"/>
                <a:gd name="connsiteY21" fmla="*/ 528897 h 583858"/>
                <a:gd name="connsiteX22" fmla="*/ 382823 w 602276"/>
                <a:gd name="connsiteY22" fmla="*/ 541405 h 583858"/>
                <a:gd name="connsiteX23" fmla="*/ 379217 w 602276"/>
                <a:gd name="connsiteY23" fmla="*/ 541216 h 583858"/>
                <a:gd name="connsiteX24" fmla="*/ 374092 w 602276"/>
                <a:gd name="connsiteY24" fmla="*/ 540268 h 583858"/>
                <a:gd name="connsiteX25" fmla="*/ 368778 w 602276"/>
                <a:gd name="connsiteY25" fmla="*/ 544817 h 583858"/>
                <a:gd name="connsiteX26" fmla="*/ 369158 w 602276"/>
                <a:gd name="connsiteY26" fmla="*/ 550123 h 583858"/>
                <a:gd name="connsiteX27" fmla="*/ 354545 w 602276"/>
                <a:gd name="connsiteY27" fmla="*/ 572487 h 583858"/>
                <a:gd name="connsiteX28" fmla="*/ 325507 w 602276"/>
                <a:gd name="connsiteY28" fmla="*/ 582721 h 583858"/>
                <a:gd name="connsiteX29" fmla="*/ 318485 w 602276"/>
                <a:gd name="connsiteY29" fmla="*/ 583858 h 583858"/>
                <a:gd name="connsiteX30" fmla="*/ 300076 w 602276"/>
                <a:gd name="connsiteY30" fmla="*/ 574571 h 583858"/>
                <a:gd name="connsiteX31" fmla="*/ 296470 w 602276"/>
                <a:gd name="connsiteY31" fmla="*/ 569644 h 583858"/>
                <a:gd name="connsiteX32" fmla="*/ 289258 w 602276"/>
                <a:gd name="connsiteY32" fmla="*/ 569644 h 583858"/>
                <a:gd name="connsiteX33" fmla="*/ 286222 w 602276"/>
                <a:gd name="connsiteY33" fmla="*/ 573055 h 583858"/>
                <a:gd name="connsiteX34" fmla="*/ 269331 w 602276"/>
                <a:gd name="connsiteY34" fmla="*/ 580636 h 583858"/>
                <a:gd name="connsiteX35" fmla="*/ 259842 w 602276"/>
                <a:gd name="connsiteY35" fmla="*/ 578551 h 583858"/>
                <a:gd name="connsiteX36" fmla="*/ 232133 w 602276"/>
                <a:gd name="connsiteY36" fmla="*/ 565285 h 583858"/>
                <a:gd name="connsiteX37" fmla="*/ 220936 w 602276"/>
                <a:gd name="connsiteY37" fmla="*/ 552587 h 583858"/>
                <a:gd name="connsiteX38" fmla="*/ 219987 w 602276"/>
                <a:gd name="connsiteY38" fmla="*/ 541595 h 583858"/>
                <a:gd name="connsiteX39" fmla="*/ 220746 w 602276"/>
                <a:gd name="connsiteY39" fmla="*/ 537236 h 583858"/>
                <a:gd name="connsiteX40" fmla="*/ 215242 w 602276"/>
                <a:gd name="connsiteY40" fmla="*/ 531171 h 583858"/>
                <a:gd name="connsiteX41" fmla="*/ 210308 w 602276"/>
                <a:gd name="connsiteY41" fmla="*/ 531550 h 583858"/>
                <a:gd name="connsiteX42" fmla="*/ 187913 w 602276"/>
                <a:gd name="connsiteY42" fmla="*/ 516957 h 583858"/>
                <a:gd name="connsiteX43" fmla="*/ 177665 w 602276"/>
                <a:gd name="connsiteY43" fmla="*/ 487960 h 583858"/>
                <a:gd name="connsiteX44" fmla="*/ 185825 w 602276"/>
                <a:gd name="connsiteY44" fmla="*/ 462564 h 583858"/>
                <a:gd name="connsiteX45" fmla="*/ 190001 w 602276"/>
                <a:gd name="connsiteY45" fmla="*/ 459532 h 583858"/>
                <a:gd name="connsiteX46" fmla="*/ 190570 w 602276"/>
                <a:gd name="connsiteY46" fmla="*/ 451003 h 583858"/>
                <a:gd name="connsiteX47" fmla="*/ 187533 w 602276"/>
                <a:gd name="connsiteY47" fmla="*/ 448350 h 583858"/>
                <a:gd name="connsiteX48" fmla="*/ 181271 w 602276"/>
                <a:gd name="connsiteY48" fmla="*/ 439063 h 583858"/>
                <a:gd name="connsiteX49" fmla="*/ 182030 w 602276"/>
                <a:gd name="connsiteY49" fmla="*/ 422196 h 583858"/>
                <a:gd name="connsiteX50" fmla="*/ 195315 w 602276"/>
                <a:gd name="connsiteY50" fmla="*/ 394526 h 583858"/>
                <a:gd name="connsiteX51" fmla="*/ 215432 w 602276"/>
                <a:gd name="connsiteY51" fmla="*/ 381828 h 583858"/>
                <a:gd name="connsiteX52" fmla="*/ 219228 w 602276"/>
                <a:gd name="connsiteY52" fmla="*/ 382207 h 583858"/>
                <a:gd name="connsiteX53" fmla="*/ 223403 w 602276"/>
                <a:gd name="connsiteY53" fmla="*/ 382965 h 583858"/>
                <a:gd name="connsiteX54" fmla="*/ 228907 w 602276"/>
                <a:gd name="connsiteY54" fmla="*/ 378037 h 583858"/>
                <a:gd name="connsiteX55" fmla="*/ 228527 w 602276"/>
                <a:gd name="connsiteY55" fmla="*/ 372731 h 583858"/>
                <a:gd name="connsiteX56" fmla="*/ 243330 w 602276"/>
                <a:gd name="connsiteY56" fmla="*/ 350367 h 583858"/>
                <a:gd name="connsiteX57" fmla="*/ 272368 w 602276"/>
                <a:gd name="connsiteY57" fmla="*/ 340133 h 583858"/>
                <a:gd name="connsiteX58" fmla="*/ 279390 w 602276"/>
                <a:gd name="connsiteY58" fmla="*/ 338996 h 583858"/>
                <a:gd name="connsiteX59" fmla="*/ 481176 w 602276"/>
                <a:gd name="connsiteY59" fmla="*/ 227025 h 583858"/>
                <a:gd name="connsiteX60" fmla="*/ 443783 w 602276"/>
                <a:gd name="connsiteY60" fmla="*/ 242562 h 583858"/>
                <a:gd name="connsiteX61" fmla="*/ 443783 w 602276"/>
                <a:gd name="connsiteY61" fmla="*/ 316840 h 583858"/>
                <a:gd name="connsiteX62" fmla="*/ 481176 w 602276"/>
                <a:gd name="connsiteY62" fmla="*/ 332188 h 583858"/>
                <a:gd name="connsiteX63" fmla="*/ 518379 w 602276"/>
                <a:gd name="connsiteY63" fmla="*/ 316840 h 583858"/>
                <a:gd name="connsiteX64" fmla="*/ 518379 w 602276"/>
                <a:gd name="connsiteY64" fmla="*/ 242562 h 583858"/>
                <a:gd name="connsiteX65" fmla="*/ 481176 w 602276"/>
                <a:gd name="connsiteY65" fmla="*/ 227025 h 583858"/>
                <a:gd name="connsiteX66" fmla="*/ 464283 w 602276"/>
                <a:gd name="connsiteY66" fmla="*/ 156726 h 583858"/>
                <a:gd name="connsiteX67" fmla="*/ 495222 w 602276"/>
                <a:gd name="connsiteY67" fmla="*/ 156726 h 583858"/>
                <a:gd name="connsiteX68" fmla="*/ 510787 w 602276"/>
                <a:gd name="connsiteY68" fmla="*/ 163547 h 583858"/>
                <a:gd name="connsiteX69" fmla="*/ 516481 w 602276"/>
                <a:gd name="connsiteY69" fmla="*/ 173401 h 583858"/>
                <a:gd name="connsiteX70" fmla="*/ 518000 w 602276"/>
                <a:gd name="connsiteY70" fmla="*/ 178706 h 583858"/>
                <a:gd name="connsiteX71" fmla="*/ 523314 w 602276"/>
                <a:gd name="connsiteY71" fmla="*/ 181359 h 583858"/>
                <a:gd name="connsiteX72" fmla="*/ 531287 w 602276"/>
                <a:gd name="connsiteY72" fmla="*/ 177948 h 583858"/>
                <a:gd name="connsiteX73" fmla="*/ 541726 w 602276"/>
                <a:gd name="connsiteY73" fmla="*/ 175295 h 583858"/>
                <a:gd name="connsiteX74" fmla="*/ 557481 w 602276"/>
                <a:gd name="connsiteY74" fmla="*/ 181738 h 583858"/>
                <a:gd name="connsiteX75" fmla="*/ 579309 w 602276"/>
                <a:gd name="connsiteY75" fmla="*/ 203339 h 583858"/>
                <a:gd name="connsiteX76" fmla="*/ 582915 w 602276"/>
                <a:gd name="connsiteY76" fmla="*/ 229867 h 583858"/>
                <a:gd name="connsiteX77" fmla="*/ 579878 w 602276"/>
                <a:gd name="connsiteY77" fmla="*/ 234793 h 583858"/>
                <a:gd name="connsiteX78" fmla="*/ 582726 w 602276"/>
                <a:gd name="connsiteY78" fmla="*/ 242752 h 583858"/>
                <a:gd name="connsiteX79" fmla="*/ 587281 w 602276"/>
                <a:gd name="connsiteY79" fmla="*/ 243889 h 583858"/>
                <a:gd name="connsiteX80" fmla="*/ 596582 w 602276"/>
                <a:gd name="connsiteY80" fmla="*/ 249573 h 583858"/>
                <a:gd name="connsiteX81" fmla="*/ 602276 w 602276"/>
                <a:gd name="connsiteY81" fmla="*/ 265111 h 583858"/>
                <a:gd name="connsiteX82" fmla="*/ 602276 w 602276"/>
                <a:gd name="connsiteY82" fmla="*/ 295997 h 583858"/>
                <a:gd name="connsiteX83" fmla="*/ 586901 w 602276"/>
                <a:gd name="connsiteY83" fmla="*/ 317219 h 583858"/>
                <a:gd name="connsiteX84" fmla="*/ 582915 w 602276"/>
                <a:gd name="connsiteY84" fmla="*/ 318545 h 583858"/>
                <a:gd name="connsiteX85" fmla="*/ 580068 w 602276"/>
                <a:gd name="connsiteY85" fmla="*/ 324988 h 583858"/>
                <a:gd name="connsiteX86" fmla="*/ 582726 w 602276"/>
                <a:gd name="connsiteY86" fmla="*/ 329536 h 583858"/>
                <a:gd name="connsiteX87" fmla="*/ 579119 w 602276"/>
                <a:gd name="connsiteY87" fmla="*/ 356063 h 583858"/>
                <a:gd name="connsiteX88" fmla="*/ 557291 w 602276"/>
                <a:gd name="connsiteY88" fmla="*/ 377854 h 583858"/>
                <a:gd name="connsiteX89" fmla="*/ 541536 w 602276"/>
                <a:gd name="connsiteY89" fmla="*/ 384107 h 583858"/>
                <a:gd name="connsiteX90" fmla="*/ 530907 w 602276"/>
                <a:gd name="connsiteY90" fmla="*/ 381454 h 583858"/>
                <a:gd name="connsiteX91" fmla="*/ 525592 w 602276"/>
                <a:gd name="connsiteY91" fmla="*/ 378422 h 583858"/>
                <a:gd name="connsiteX92" fmla="*/ 518949 w 602276"/>
                <a:gd name="connsiteY92" fmla="*/ 381454 h 583858"/>
                <a:gd name="connsiteX93" fmla="*/ 517620 w 602276"/>
                <a:gd name="connsiteY93" fmla="*/ 385812 h 583858"/>
                <a:gd name="connsiteX94" fmla="*/ 496361 w 602276"/>
                <a:gd name="connsiteY94" fmla="*/ 401729 h 583858"/>
                <a:gd name="connsiteX95" fmla="*/ 465612 w 602276"/>
                <a:gd name="connsiteY95" fmla="*/ 401729 h 583858"/>
                <a:gd name="connsiteX96" fmla="*/ 449857 w 602276"/>
                <a:gd name="connsiteY96" fmla="*/ 395287 h 583858"/>
                <a:gd name="connsiteX97" fmla="*/ 444353 w 602276"/>
                <a:gd name="connsiteY97" fmla="*/ 386191 h 583858"/>
                <a:gd name="connsiteX98" fmla="*/ 443024 w 602276"/>
                <a:gd name="connsiteY98" fmla="*/ 381833 h 583858"/>
                <a:gd name="connsiteX99" fmla="*/ 435621 w 602276"/>
                <a:gd name="connsiteY99" fmla="*/ 378801 h 583858"/>
                <a:gd name="connsiteX100" fmla="*/ 431256 w 602276"/>
                <a:gd name="connsiteY100" fmla="*/ 381265 h 583858"/>
                <a:gd name="connsiteX101" fmla="*/ 420436 w 602276"/>
                <a:gd name="connsiteY101" fmla="*/ 384107 h 583858"/>
                <a:gd name="connsiteX102" fmla="*/ 404682 w 602276"/>
                <a:gd name="connsiteY102" fmla="*/ 377665 h 583858"/>
                <a:gd name="connsiteX103" fmla="*/ 383043 w 602276"/>
                <a:gd name="connsiteY103" fmla="*/ 355874 h 583858"/>
                <a:gd name="connsiteX104" fmla="*/ 379247 w 602276"/>
                <a:gd name="connsiteY104" fmla="*/ 329346 h 583858"/>
                <a:gd name="connsiteX105" fmla="*/ 381715 w 602276"/>
                <a:gd name="connsiteY105" fmla="*/ 324988 h 583858"/>
                <a:gd name="connsiteX106" fmla="*/ 378298 w 602276"/>
                <a:gd name="connsiteY106" fmla="*/ 317030 h 583858"/>
                <a:gd name="connsiteX107" fmla="*/ 374312 w 602276"/>
                <a:gd name="connsiteY107" fmla="*/ 316082 h 583858"/>
                <a:gd name="connsiteX108" fmla="*/ 364442 w 602276"/>
                <a:gd name="connsiteY108" fmla="*/ 310398 h 583858"/>
                <a:gd name="connsiteX109" fmla="*/ 356849 w 602276"/>
                <a:gd name="connsiteY109" fmla="*/ 294670 h 583858"/>
                <a:gd name="connsiteX110" fmla="*/ 356849 w 602276"/>
                <a:gd name="connsiteY110" fmla="*/ 263974 h 583858"/>
                <a:gd name="connsiteX111" fmla="*/ 373932 w 602276"/>
                <a:gd name="connsiteY111" fmla="*/ 242752 h 583858"/>
                <a:gd name="connsiteX112" fmla="*/ 378867 w 602276"/>
                <a:gd name="connsiteY112" fmla="*/ 241615 h 583858"/>
                <a:gd name="connsiteX113" fmla="*/ 381904 w 602276"/>
                <a:gd name="connsiteY113" fmla="*/ 234604 h 583858"/>
                <a:gd name="connsiteX114" fmla="*/ 379247 w 602276"/>
                <a:gd name="connsiteY114" fmla="*/ 230056 h 583858"/>
                <a:gd name="connsiteX115" fmla="*/ 382854 w 602276"/>
                <a:gd name="connsiteY115" fmla="*/ 203529 h 583858"/>
                <a:gd name="connsiteX116" fmla="*/ 404492 w 602276"/>
                <a:gd name="connsiteY116" fmla="*/ 181927 h 583858"/>
                <a:gd name="connsiteX117" fmla="*/ 420436 w 602276"/>
                <a:gd name="connsiteY117" fmla="*/ 175485 h 583858"/>
                <a:gd name="connsiteX118" fmla="*/ 431066 w 602276"/>
                <a:gd name="connsiteY118" fmla="*/ 178138 h 583858"/>
                <a:gd name="connsiteX119" fmla="*/ 435242 w 602276"/>
                <a:gd name="connsiteY119" fmla="*/ 180601 h 583858"/>
                <a:gd name="connsiteX120" fmla="*/ 441695 w 602276"/>
                <a:gd name="connsiteY120" fmla="*/ 177948 h 583858"/>
                <a:gd name="connsiteX121" fmla="*/ 443024 w 602276"/>
                <a:gd name="connsiteY121" fmla="*/ 173211 h 583858"/>
                <a:gd name="connsiteX122" fmla="*/ 464283 w 602276"/>
                <a:gd name="connsiteY122" fmla="*/ 156726 h 583858"/>
                <a:gd name="connsiteX123" fmla="*/ 175373 w 602276"/>
                <a:gd name="connsiteY123" fmla="*/ 93230 h 583858"/>
                <a:gd name="connsiteX124" fmla="*/ 118813 w 602276"/>
                <a:gd name="connsiteY124" fmla="*/ 116727 h 583858"/>
                <a:gd name="connsiteX125" fmla="*/ 118813 w 602276"/>
                <a:gd name="connsiteY125" fmla="*/ 229853 h 583858"/>
                <a:gd name="connsiteX126" fmla="*/ 175373 w 602276"/>
                <a:gd name="connsiteY126" fmla="*/ 253350 h 583858"/>
                <a:gd name="connsiteX127" fmla="*/ 232123 w 602276"/>
                <a:gd name="connsiteY127" fmla="*/ 229853 h 583858"/>
                <a:gd name="connsiteX128" fmla="*/ 232123 w 602276"/>
                <a:gd name="connsiteY128" fmla="*/ 116727 h 583858"/>
                <a:gd name="connsiteX129" fmla="*/ 175373 w 602276"/>
                <a:gd name="connsiteY129" fmla="*/ 93230 h 583858"/>
                <a:gd name="connsiteX130" fmla="*/ 151079 w 602276"/>
                <a:gd name="connsiteY130" fmla="*/ 0 h 583858"/>
                <a:gd name="connsiteX131" fmla="*/ 195872 w 602276"/>
                <a:gd name="connsiteY131" fmla="*/ 0 h 583858"/>
                <a:gd name="connsiteX132" fmla="*/ 216180 w 602276"/>
                <a:gd name="connsiteY132" fmla="*/ 7959 h 583858"/>
                <a:gd name="connsiteX133" fmla="*/ 223392 w 602276"/>
                <a:gd name="connsiteY133" fmla="*/ 19707 h 583858"/>
                <a:gd name="connsiteX134" fmla="*/ 225670 w 602276"/>
                <a:gd name="connsiteY134" fmla="*/ 28045 h 583858"/>
                <a:gd name="connsiteX135" fmla="*/ 236868 w 602276"/>
                <a:gd name="connsiteY135" fmla="*/ 34108 h 583858"/>
                <a:gd name="connsiteX136" fmla="*/ 249964 w 602276"/>
                <a:gd name="connsiteY136" fmla="*/ 28424 h 583858"/>
                <a:gd name="connsiteX137" fmla="*/ 263629 w 602276"/>
                <a:gd name="connsiteY137" fmla="*/ 25013 h 583858"/>
                <a:gd name="connsiteX138" fmla="*/ 284128 w 602276"/>
                <a:gd name="connsiteY138" fmla="*/ 33161 h 583858"/>
                <a:gd name="connsiteX139" fmla="*/ 315634 w 602276"/>
                <a:gd name="connsiteY139" fmla="*/ 64806 h 583858"/>
                <a:gd name="connsiteX140" fmla="*/ 320379 w 602276"/>
                <a:gd name="connsiteY140" fmla="*/ 99104 h 583858"/>
                <a:gd name="connsiteX141" fmla="*/ 315444 w 602276"/>
                <a:gd name="connsiteY141" fmla="*/ 107821 h 583858"/>
                <a:gd name="connsiteX142" fmla="*/ 320759 w 602276"/>
                <a:gd name="connsiteY142" fmla="*/ 122601 h 583858"/>
                <a:gd name="connsiteX143" fmla="*/ 329110 w 602276"/>
                <a:gd name="connsiteY143" fmla="*/ 124685 h 583858"/>
                <a:gd name="connsiteX144" fmla="*/ 341257 w 602276"/>
                <a:gd name="connsiteY144" fmla="*/ 131886 h 583858"/>
                <a:gd name="connsiteX145" fmla="*/ 349228 w 602276"/>
                <a:gd name="connsiteY145" fmla="*/ 152162 h 583858"/>
                <a:gd name="connsiteX146" fmla="*/ 349228 w 602276"/>
                <a:gd name="connsiteY146" fmla="*/ 196881 h 583858"/>
                <a:gd name="connsiteX147" fmla="*/ 328920 w 602276"/>
                <a:gd name="connsiteY147" fmla="*/ 224358 h 583858"/>
                <a:gd name="connsiteX148" fmla="*/ 320759 w 602276"/>
                <a:gd name="connsiteY148" fmla="*/ 226821 h 583858"/>
                <a:gd name="connsiteX149" fmla="*/ 315444 w 602276"/>
                <a:gd name="connsiteY149" fmla="*/ 239517 h 583858"/>
                <a:gd name="connsiteX150" fmla="*/ 320189 w 602276"/>
                <a:gd name="connsiteY150" fmla="*/ 247665 h 583858"/>
                <a:gd name="connsiteX151" fmla="*/ 315444 w 602276"/>
                <a:gd name="connsiteY151" fmla="*/ 281963 h 583858"/>
                <a:gd name="connsiteX152" fmla="*/ 283748 w 602276"/>
                <a:gd name="connsiteY152" fmla="*/ 313608 h 583858"/>
                <a:gd name="connsiteX153" fmla="*/ 263440 w 602276"/>
                <a:gd name="connsiteY153" fmla="*/ 321756 h 583858"/>
                <a:gd name="connsiteX154" fmla="*/ 249395 w 602276"/>
                <a:gd name="connsiteY154" fmla="*/ 318156 h 583858"/>
                <a:gd name="connsiteX155" fmla="*/ 240094 w 602276"/>
                <a:gd name="connsiteY155" fmla="*/ 313040 h 583858"/>
                <a:gd name="connsiteX156" fmla="*/ 227378 w 602276"/>
                <a:gd name="connsiteY156" fmla="*/ 319103 h 583858"/>
                <a:gd name="connsiteX157" fmla="*/ 225100 w 602276"/>
                <a:gd name="connsiteY157" fmla="*/ 327441 h 583858"/>
                <a:gd name="connsiteX158" fmla="*/ 197580 w 602276"/>
                <a:gd name="connsiteY158" fmla="*/ 348664 h 583858"/>
                <a:gd name="connsiteX159" fmla="*/ 152787 w 602276"/>
                <a:gd name="connsiteY159" fmla="*/ 348664 h 583858"/>
                <a:gd name="connsiteX160" fmla="*/ 132479 w 602276"/>
                <a:gd name="connsiteY160" fmla="*/ 339758 h 583858"/>
                <a:gd name="connsiteX161" fmla="*/ 125266 w 602276"/>
                <a:gd name="connsiteY161" fmla="*/ 327062 h 583858"/>
                <a:gd name="connsiteX162" fmla="*/ 122989 w 602276"/>
                <a:gd name="connsiteY162" fmla="*/ 319293 h 583858"/>
                <a:gd name="connsiteX163" fmla="*/ 109134 w 602276"/>
                <a:gd name="connsiteY163" fmla="*/ 313419 h 583858"/>
                <a:gd name="connsiteX164" fmla="*/ 101162 w 602276"/>
                <a:gd name="connsiteY164" fmla="*/ 317966 h 583858"/>
                <a:gd name="connsiteX165" fmla="*/ 87307 w 602276"/>
                <a:gd name="connsiteY165" fmla="*/ 321567 h 583858"/>
                <a:gd name="connsiteX166" fmla="*/ 66809 w 602276"/>
                <a:gd name="connsiteY166" fmla="*/ 313229 h 583858"/>
                <a:gd name="connsiteX167" fmla="*/ 35112 w 602276"/>
                <a:gd name="connsiteY167" fmla="*/ 281584 h 583858"/>
                <a:gd name="connsiteX168" fmla="*/ 30557 w 602276"/>
                <a:gd name="connsiteY168" fmla="*/ 247286 h 583858"/>
                <a:gd name="connsiteX169" fmla="*/ 34923 w 602276"/>
                <a:gd name="connsiteY169" fmla="*/ 239517 h 583858"/>
                <a:gd name="connsiteX170" fmla="*/ 28849 w 602276"/>
                <a:gd name="connsiteY170" fmla="*/ 224737 h 583858"/>
                <a:gd name="connsiteX171" fmla="*/ 21637 w 602276"/>
                <a:gd name="connsiteY171" fmla="*/ 222652 h 583858"/>
                <a:gd name="connsiteX172" fmla="*/ 9110 w 602276"/>
                <a:gd name="connsiteY172" fmla="*/ 215452 h 583858"/>
                <a:gd name="connsiteX173" fmla="*/ 0 w 602276"/>
                <a:gd name="connsiteY173" fmla="*/ 195176 h 583858"/>
                <a:gd name="connsiteX174" fmla="*/ 0 w 602276"/>
                <a:gd name="connsiteY174" fmla="*/ 150456 h 583858"/>
                <a:gd name="connsiteX175" fmla="*/ 21447 w 602276"/>
                <a:gd name="connsiteY175" fmla="*/ 122790 h 583858"/>
                <a:gd name="connsiteX176" fmla="*/ 29418 w 602276"/>
                <a:gd name="connsiteY176" fmla="*/ 120706 h 583858"/>
                <a:gd name="connsiteX177" fmla="*/ 34923 w 602276"/>
                <a:gd name="connsiteY177" fmla="*/ 107631 h 583858"/>
                <a:gd name="connsiteX178" fmla="*/ 30367 w 602276"/>
                <a:gd name="connsiteY178" fmla="*/ 99483 h 583858"/>
                <a:gd name="connsiteX179" fmla="*/ 34923 w 602276"/>
                <a:gd name="connsiteY179" fmla="*/ 65185 h 583858"/>
                <a:gd name="connsiteX180" fmla="*/ 66619 w 602276"/>
                <a:gd name="connsiteY180" fmla="*/ 33540 h 583858"/>
                <a:gd name="connsiteX181" fmla="*/ 87117 w 602276"/>
                <a:gd name="connsiteY181" fmla="*/ 25202 h 583858"/>
                <a:gd name="connsiteX182" fmla="*/ 100972 w 602276"/>
                <a:gd name="connsiteY182" fmla="*/ 28803 h 583858"/>
                <a:gd name="connsiteX183" fmla="*/ 101352 w 602276"/>
                <a:gd name="connsiteY183" fmla="*/ 29182 h 583858"/>
                <a:gd name="connsiteX184" fmla="*/ 110462 w 602276"/>
                <a:gd name="connsiteY184" fmla="*/ 35245 h 583858"/>
                <a:gd name="connsiteX185" fmla="*/ 120901 w 602276"/>
                <a:gd name="connsiteY185" fmla="*/ 29371 h 583858"/>
                <a:gd name="connsiteX186" fmla="*/ 123368 w 602276"/>
                <a:gd name="connsiteY186" fmla="*/ 20276 h 583858"/>
                <a:gd name="connsiteX187" fmla="*/ 151079 w 602276"/>
                <a:gd name="connsiteY187" fmla="*/ 0 h 583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602276" h="583858">
                  <a:moveTo>
                    <a:pt x="279390" y="338996"/>
                  </a:moveTo>
                  <a:cubicBezTo>
                    <a:pt x="286791" y="338996"/>
                    <a:pt x="293813" y="342597"/>
                    <a:pt x="297799" y="348283"/>
                  </a:cubicBezTo>
                  <a:lnTo>
                    <a:pt x="300456" y="352263"/>
                  </a:lnTo>
                  <a:lnTo>
                    <a:pt x="307478" y="352831"/>
                  </a:lnTo>
                  <a:lnTo>
                    <a:pt x="310704" y="349041"/>
                  </a:lnTo>
                  <a:cubicBezTo>
                    <a:pt x="314690" y="344492"/>
                    <a:pt x="320953" y="341649"/>
                    <a:pt x="327595" y="341649"/>
                  </a:cubicBezTo>
                  <a:cubicBezTo>
                    <a:pt x="330821" y="341649"/>
                    <a:pt x="334048" y="342218"/>
                    <a:pt x="336895" y="343734"/>
                  </a:cubicBezTo>
                  <a:lnTo>
                    <a:pt x="364603" y="357001"/>
                  </a:lnTo>
                  <a:cubicBezTo>
                    <a:pt x="369727" y="359464"/>
                    <a:pt x="373903" y="364013"/>
                    <a:pt x="375801" y="369699"/>
                  </a:cubicBezTo>
                  <a:cubicBezTo>
                    <a:pt x="377129" y="373299"/>
                    <a:pt x="377509" y="377090"/>
                    <a:pt x="376939" y="380691"/>
                  </a:cubicBezTo>
                  <a:lnTo>
                    <a:pt x="375990" y="385429"/>
                  </a:lnTo>
                  <a:cubicBezTo>
                    <a:pt x="376939" y="386945"/>
                    <a:pt x="378458" y="388840"/>
                    <a:pt x="379786" y="390925"/>
                  </a:cubicBezTo>
                  <a:lnTo>
                    <a:pt x="388326" y="391114"/>
                  </a:lnTo>
                  <a:cubicBezTo>
                    <a:pt x="398005" y="390546"/>
                    <a:pt x="407115" y="396800"/>
                    <a:pt x="410341" y="405708"/>
                  </a:cubicBezTo>
                  <a:lnTo>
                    <a:pt x="420590" y="434704"/>
                  </a:lnTo>
                  <a:cubicBezTo>
                    <a:pt x="423816" y="443991"/>
                    <a:pt x="420400" y="454604"/>
                    <a:pt x="412429" y="460290"/>
                  </a:cubicBezTo>
                  <a:lnTo>
                    <a:pt x="407684" y="463512"/>
                  </a:lnTo>
                  <a:lnTo>
                    <a:pt x="406925" y="471851"/>
                  </a:lnTo>
                  <a:lnTo>
                    <a:pt x="410721" y="474883"/>
                  </a:lnTo>
                  <a:cubicBezTo>
                    <a:pt x="413568" y="477347"/>
                    <a:pt x="415655" y="480569"/>
                    <a:pt x="416984" y="484170"/>
                  </a:cubicBezTo>
                  <a:cubicBezTo>
                    <a:pt x="419072" y="489855"/>
                    <a:pt x="418692" y="495920"/>
                    <a:pt x="416225" y="501227"/>
                  </a:cubicBezTo>
                  <a:lnTo>
                    <a:pt x="402940" y="528897"/>
                  </a:lnTo>
                  <a:cubicBezTo>
                    <a:pt x="399334" y="536478"/>
                    <a:pt x="391363" y="541405"/>
                    <a:pt x="382823" y="541405"/>
                  </a:cubicBezTo>
                  <a:cubicBezTo>
                    <a:pt x="381684" y="541405"/>
                    <a:pt x="380355" y="541405"/>
                    <a:pt x="379217" y="541216"/>
                  </a:cubicBezTo>
                  <a:lnTo>
                    <a:pt x="374092" y="540268"/>
                  </a:lnTo>
                  <a:lnTo>
                    <a:pt x="368778" y="544817"/>
                  </a:lnTo>
                  <a:lnTo>
                    <a:pt x="369158" y="550123"/>
                  </a:lnTo>
                  <a:cubicBezTo>
                    <a:pt x="369917" y="559789"/>
                    <a:pt x="363654" y="569265"/>
                    <a:pt x="354545" y="572487"/>
                  </a:cubicBezTo>
                  <a:lnTo>
                    <a:pt x="325507" y="582721"/>
                  </a:lnTo>
                  <a:cubicBezTo>
                    <a:pt x="323230" y="583479"/>
                    <a:pt x="320953" y="583858"/>
                    <a:pt x="318485" y="583858"/>
                  </a:cubicBezTo>
                  <a:cubicBezTo>
                    <a:pt x="311084" y="583858"/>
                    <a:pt x="304062" y="580447"/>
                    <a:pt x="300076" y="574571"/>
                  </a:cubicBezTo>
                  <a:lnTo>
                    <a:pt x="296470" y="569644"/>
                  </a:lnTo>
                  <a:lnTo>
                    <a:pt x="289258" y="569644"/>
                  </a:lnTo>
                  <a:lnTo>
                    <a:pt x="286222" y="573055"/>
                  </a:lnTo>
                  <a:cubicBezTo>
                    <a:pt x="282047" y="577793"/>
                    <a:pt x="275784" y="580636"/>
                    <a:pt x="269331" y="580636"/>
                  </a:cubicBezTo>
                  <a:cubicBezTo>
                    <a:pt x="265915" y="580636"/>
                    <a:pt x="262688" y="579878"/>
                    <a:pt x="259842" y="578551"/>
                  </a:cubicBezTo>
                  <a:lnTo>
                    <a:pt x="232133" y="565285"/>
                  </a:lnTo>
                  <a:cubicBezTo>
                    <a:pt x="227009" y="562821"/>
                    <a:pt x="222834" y="558273"/>
                    <a:pt x="220936" y="552587"/>
                  </a:cubicBezTo>
                  <a:cubicBezTo>
                    <a:pt x="219607" y="548986"/>
                    <a:pt x="219228" y="545196"/>
                    <a:pt x="219987" y="541595"/>
                  </a:cubicBezTo>
                  <a:lnTo>
                    <a:pt x="220746" y="537236"/>
                  </a:lnTo>
                  <a:lnTo>
                    <a:pt x="215242" y="531171"/>
                  </a:lnTo>
                  <a:lnTo>
                    <a:pt x="210308" y="531550"/>
                  </a:lnTo>
                  <a:cubicBezTo>
                    <a:pt x="200629" y="532308"/>
                    <a:pt x="191139" y="526054"/>
                    <a:pt x="187913" y="516957"/>
                  </a:cubicBezTo>
                  <a:lnTo>
                    <a:pt x="177665" y="487960"/>
                  </a:lnTo>
                  <a:cubicBezTo>
                    <a:pt x="174438" y="478673"/>
                    <a:pt x="177854" y="468060"/>
                    <a:pt x="185825" y="462564"/>
                  </a:cubicBezTo>
                  <a:lnTo>
                    <a:pt x="190001" y="459532"/>
                  </a:lnTo>
                  <a:lnTo>
                    <a:pt x="190570" y="451003"/>
                  </a:lnTo>
                  <a:lnTo>
                    <a:pt x="187533" y="448350"/>
                  </a:lnTo>
                  <a:cubicBezTo>
                    <a:pt x="184687" y="445886"/>
                    <a:pt x="182599" y="442854"/>
                    <a:pt x="181271" y="439063"/>
                  </a:cubicBezTo>
                  <a:cubicBezTo>
                    <a:pt x="179373" y="433567"/>
                    <a:pt x="179562" y="427313"/>
                    <a:pt x="182030" y="422196"/>
                  </a:cubicBezTo>
                  <a:lnTo>
                    <a:pt x="195315" y="394526"/>
                  </a:lnTo>
                  <a:cubicBezTo>
                    <a:pt x="198921" y="386945"/>
                    <a:pt x="207081" y="381828"/>
                    <a:pt x="215432" y="381828"/>
                  </a:cubicBezTo>
                  <a:cubicBezTo>
                    <a:pt x="216760" y="381828"/>
                    <a:pt x="217899" y="382017"/>
                    <a:pt x="219228" y="382207"/>
                  </a:cubicBezTo>
                  <a:lnTo>
                    <a:pt x="223403" y="382965"/>
                  </a:lnTo>
                  <a:lnTo>
                    <a:pt x="228907" y="378037"/>
                  </a:lnTo>
                  <a:lnTo>
                    <a:pt x="228527" y="372731"/>
                  </a:lnTo>
                  <a:cubicBezTo>
                    <a:pt x="227958" y="363065"/>
                    <a:pt x="234031" y="353589"/>
                    <a:pt x="243330" y="350367"/>
                  </a:cubicBezTo>
                  <a:lnTo>
                    <a:pt x="272368" y="340133"/>
                  </a:lnTo>
                  <a:cubicBezTo>
                    <a:pt x="274645" y="339375"/>
                    <a:pt x="276922" y="338996"/>
                    <a:pt x="279390" y="338996"/>
                  </a:cubicBezTo>
                  <a:close/>
                  <a:moveTo>
                    <a:pt x="481176" y="227025"/>
                  </a:moveTo>
                  <a:cubicBezTo>
                    <a:pt x="467130" y="227025"/>
                    <a:pt x="453843" y="232520"/>
                    <a:pt x="443783" y="242562"/>
                  </a:cubicBezTo>
                  <a:cubicBezTo>
                    <a:pt x="423283" y="263027"/>
                    <a:pt x="423283" y="296376"/>
                    <a:pt x="443783" y="316840"/>
                  </a:cubicBezTo>
                  <a:cubicBezTo>
                    <a:pt x="453843" y="326883"/>
                    <a:pt x="467130" y="332188"/>
                    <a:pt x="481176" y="332188"/>
                  </a:cubicBezTo>
                  <a:cubicBezTo>
                    <a:pt x="495222" y="332188"/>
                    <a:pt x="508509" y="326883"/>
                    <a:pt x="518379" y="316840"/>
                  </a:cubicBezTo>
                  <a:cubicBezTo>
                    <a:pt x="538879" y="296376"/>
                    <a:pt x="538879" y="263027"/>
                    <a:pt x="518379" y="242562"/>
                  </a:cubicBezTo>
                  <a:cubicBezTo>
                    <a:pt x="508509" y="232520"/>
                    <a:pt x="495222" y="227025"/>
                    <a:pt x="481176" y="227025"/>
                  </a:cubicBezTo>
                  <a:close/>
                  <a:moveTo>
                    <a:pt x="464283" y="156726"/>
                  </a:moveTo>
                  <a:lnTo>
                    <a:pt x="495222" y="156726"/>
                  </a:lnTo>
                  <a:cubicBezTo>
                    <a:pt x="500917" y="156726"/>
                    <a:pt x="506611" y="159379"/>
                    <a:pt x="510787" y="163547"/>
                  </a:cubicBezTo>
                  <a:cubicBezTo>
                    <a:pt x="513444" y="166390"/>
                    <a:pt x="515532" y="169990"/>
                    <a:pt x="516481" y="173401"/>
                  </a:cubicBezTo>
                  <a:lnTo>
                    <a:pt x="518000" y="178706"/>
                  </a:lnTo>
                  <a:lnTo>
                    <a:pt x="523314" y="181359"/>
                  </a:lnTo>
                  <a:lnTo>
                    <a:pt x="531287" y="177948"/>
                  </a:lnTo>
                  <a:cubicBezTo>
                    <a:pt x="534513" y="176243"/>
                    <a:pt x="538120" y="175295"/>
                    <a:pt x="541726" y="175295"/>
                  </a:cubicBezTo>
                  <a:cubicBezTo>
                    <a:pt x="547800" y="175295"/>
                    <a:pt x="553495" y="177569"/>
                    <a:pt x="557481" y="181738"/>
                  </a:cubicBezTo>
                  <a:lnTo>
                    <a:pt x="579309" y="203339"/>
                  </a:lnTo>
                  <a:cubicBezTo>
                    <a:pt x="586142" y="210350"/>
                    <a:pt x="587661" y="221530"/>
                    <a:pt x="582915" y="229867"/>
                  </a:cubicBezTo>
                  <a:lnTo>
                    <a:pt x="579878" y="234793"/>
                  </a:lnTo>
                  <a:lnTo>
                    <a:pt x="582726" y="242752"/>
                  </a:lnTo>
                  <a:lnTo>
                    <a:pt x="587281" y="243889"/>
                  </a:lnTo>
                  <a:cubicBezTo>
                    <a:pt x="590888" y="244836"/>
                    <a:pt x="593735" y="246920"/>
                    <a:pt x="596582" y="249573"/>
                  </a:cubicBezTo>
                  <a:cubicBezTo>
                    <a:pt x="600758" y="253742"/>
                    <a:pt x="602276" y="259426"/>
                    <a:pt x="602276" y="265111"/>
                  </a:cubicBezTo>
                  <a:lnTo>
                    <a:pt x="602276" y="295997"/>
                  </a:lnTo>
                  <a:cubicBezTo>
                    <a:pt x="602276" y="305661"/>
                    <a:pt x="596392" y="314566"/>
                    <a:pt x="586901" y="317219"/>
                  </a:cubicBezTo>
                  <a:lnTo>
                    <a:pt x="582915" y="318545"/>
                  </a:lnTo>
                  <a:lnTo>
                    <a:pt x="580068" y="324988"/>
                  </a:lnTo>
                  <a:lnTo>
                    <a:pt x="582726" y="329536"/>
                  </a:lnTo>
                  <a:cubicBezTo>
                    <a:pt x="587471" y="338062"/>
                    <a:pt x="585952" y="349242"/>
                    <a:pt x="579119" y="356063"/>
                  </a:cubicBezTo>
                  <a:lnTo>
                    <a:pt x="557291" y="377854"/>
                  </a:lnTo>
                  <a:cubicBezTo>
                    <a:pt x="553305" y="381833"/>
                    <a:pt x="547610" y="384107"/>
                    <a:pt x="541536" y="384107"/>
                  </a:cubicBezTo>
                  <a:cubicBezTo>
                    <a:pt x="537740" y="384107"/>
                    <a:pt x="533944" y="383160"/>
                    <a:pt x="530907" y="381454"/>
                  </a:cubicBezTo>
                  <a:lnTo>
                    <a:pt x="525592" y="378422"/>
                  </a:lnTo>
                  <a:lnTo>
                    <a:pt x="518949" y="381454"/>
                  </a:lnTo>
                  <a:lnTo>
                    <a:pt x="517620" y="385812"/>
                  </a:lnTo>
                  <a:cubicBezTo>
                    <a:pt x="515153" y="395287"/>
                    <a:pt x="506042" y="401729"/>
                    <a:pt x="496361" y="401729"/>
                  </a:cubicBezTo>
                  <a:lnTo>
                    <a:pt x="465612" y="401729"/>
                  </a:lnTo>
                  <a:cubicBezTo>
                    <a:pt x="459917" y="401729"/>
                    <a:pt x="454223" y="399645"/>
                    <a:pt x="449857" y="395287"/>
                  </a:cubicBezTo>
                  <a:cubicBezTo>
                    <a:pt x="447200" y="392634"/>
                    <a:pt x="445302" y="389602"/>
                    <a:pt x="444353" y="386191"/>
                  </a:cubicBezTo>
                  <a:lnTo>
                    <a:pt x="443024" y="381833"/>
                  </a:lnTo>
                  <a:lnTo>
                    <a:pt x="435621" y="378801"/>
                  </a:lnTo>
                  <a:lnTo>
                    <a:pt x="431256" y="381265"/>
                  </a:lnTo>
                  <a:cubicBezTo>
                    <a:pt x="428029" y="383160"/>
                    <a:pt x="424422" y="384107"/>
                    <a:pt x="420436" y="384107"/>
                  </a:cubicBezTo>
                  <a:cubicBezTo>
                    <a:pt x="414552" y="384107"/>
                    <a:pt x="408858" y="381644"/>
                    <a:pt x="404682" y="377665"/>
                  </a:cubicBezTo>
                  <a:lnTo>
                    <a:pt x="383043" y="355874"/>
                  </a:lnTo>
                  <a:cubicBezTo>
                    <a:pt x="376020" y="349052"/>
                    <a:pt x="374502" y="337873"/>
                    <a:pt x="379247" y="329346"/>
                  </a:cubicBezTo>
                  <a:lnTo>
                    <a:pt x="381715" y="324988"/>
                  </a:lnTo>
                  <a:lnTo>
                    <a:pt x="378298" y="317030"/>
                  </a:lnTo>
                  <a:lnTo>
                    <a:pt x="374312" y="316082"/>
                  </a:lnTo>
                  <a:cubicBezTo>
                    <a:pt x="370895" y="314945"/>
                    <a:pt x="367099" y="313050"/>
                    <a:pt x="364442" y="310398"/>
                  </a:cubicBezTo>
                  <a:cubicBezTo>
                    <a:pt x="360076" y="306229"/>
                    <a:pt x="356849" y="300355"/>
                    <a:pt x="356849" y="294670"/>
                  </a:cubicBezTo>
                  <a:lnTo>
                    <a:pt x="356849" y="263974"/>
                  </a:lnTo>
                  <a:cubicBezTo>
                    <a:pt x="356849" y="254310"/>
                    <a:pt x="364632" y="245215"/>
                    <a:pt x="373932" y="242752"/>
                  </a:cubicBezTo>
                  <a:lnTo>
                    <a:pt x="378867" y="241615"/>
                  </a:lnTo>
                  <a:lnTo>
                    <a:pt x="381904" y="234604"/>
                  </a:lnTo>
                  <a:lnTo>
                    <a:pt x="379247" y="230056"/>
                  </a:lnTo>
                  <a:cubicBezTo>
                    <a:pt x="374312" y="221530"/>
                    <a:pt x="375830" y="210540"/>
                    <a:pt x="382854" y="203529"/>
                  </a:cubicBezTo>
                  <a:lnTo>
                    <a:pt x="404492" y="181927"/>
                  </a:lnTo>
                  <a:cubicBezTo>
                    <a:pt x="408668" y="177759"/>
                    <a:pt x="414362" y="175485"/>
                    <a:pt x="420436" y="175485"/>
                  </a:cubicBezTo>
                  <a:cubicBezTo>
                    <a:pt x="424233" y="175485"/>
                    <a:pt x="427839" y="176432"/>
                    <a:pt x="431066" y="178138"/>
                  </a:cubicBezTo>
                  <a:lnTo>
                    <a:pt x="435242" y="180601"/>
                  </a:lnTo>
                  <a:lnTo>
                    <a:pt x="441695" y="177948"/>
                  </a:lnTo>
                  <a:lnTo>
                    <a:pt x="443024" y="173211"/>
                  </a:lnTo>
                  <a:cubicBezTo>
                    <a:pt x="445681" y="163737"/>
                    <a:pt x="454602" y="156726"/>
                    <a:pt x="464283" y="156726"/>
                  </a:cubicBezTo>
                  <a:close/>
                  <a:moveTo>
                    <a:pt x="175373" y="93230"/>
                  </a:moveTo>
                  <a:cubicBezTo>
                    <a:pt x="154116" y="93230"/>
                    <a:pt x="133997" y="101567"/>
                    <a:pt x="118813" y="116727"/>
                  </a:cubicBezTo>
                  <a:cubicBezTo>
                    <a:pt x="87497" y="147803"/>
                    <a:pt x="87497" y="198587"/>
                    <a:pt x="118813" y="229853"/>
                  </a:cubicBezTo>
                  <a:cubicBezTo>
                    <a:pt x="133997" y="245012"/>
                    <a:pt x="154116" y="253350"/>
                    <a:pt x="175373" y="253350"/>
                  </a:cubicBezTo>
                  <a:cubicBezTo>
                    <a:pt x="196821" y="253350"/>
                    <a:pt x="216939" y="245012"/>
                    <a:pt x="232123" y="229853"/>
                  </a:cubicBezTo>
                  <a:cubicBezTo>
                    <a:pt x="263440" y="198587"/>
                    <a:pt x="263440" y="147803"/>
                    <a:pt x="232123" y="116727"/>
                  </a:cubicBezTo>
                  <a:cubicBezTo>
                    <a:pt x="216939" y="101567"/>
                    <a:pt x="196821" y="93230"/>
                    <a:pt x="175373" y="93230"/>
                  </a:cubicBezTo>
                  <a:close/>
                  <a:moveTo>
                    <a:pt x="151079" y="0"/>
                  </a:moveTo>
                  <a:lnTo>
                    <a:pt x="195872" y="0"/>
                  </a:lnTo>
                  <a:cubicBezTo>
                    <a:pt x="203274" y="0"/>
                    <a:pt x="210676" y="2463"/>
                    <a:pt x="216180" y="7959"/>
                  </a:cubicBezTo>
                  <a:cubicBezTo>
                    <a:pt x="219596" y="11559"/>
                    <a:pt x="222064" y="15159"/>
                    <a:pt x="223392" y="19707"/>
                  </a:cubicBezTo>
                  <a:lnTo>
                    <a:pt x="225670" y="28045"/>
                  </a:lnTo>
                  <a:cubicBezTo>
                    <a:pt x="228137" y="29371"/>
                    <a:pt x="232503" y="31835"/>
                    <a:pt x="236868" y="34108"/>
                  </a:cubicBezTo>
                  <a:lnTo>
                    <a:pt x="249964" y="28424"/>
                  </a:lnTo>
                  <a:cubicBezTo>
                    <a:pt x="254140" y="26150"/>
                    <a:pt x="258695" y="25013"/>
                    <a:pt x="263629" y="25013"/>
                  </a:cubicBezTo>
                  <a:cubicBezTo>
                    <a:pt x="271411" y="25013"/>
                    <a:pt x="278813" y="28045"/>
                    <a:pt x="284128" y="33161"/>
                  </a:cubicBezTo>
                  <a:lnTo>
                    <a:pt x="315634" y="64806"/>
                  </a:lnTo>
                  <a:cubicBezTo>
                    <a:pt x="324555" y="73712"/>
                    <a:pt x="326642" y="88113"/>
                    <a:pt x="320379" y="99104"/>
                  </a:cubicBezTo>
                  <a:lnTo>
                    <a:pt x="315444" y="107821"/>
                  </a:lnTo>
                  <a:lnTo>
                    <a:pt x="320759" y="122601"/>
                  </a:lnTo>
                  <a:lnTo>
                    <a:pt x="329110" y="124685"/>
                  </a:lnTo>
                  <a:cubicBezTo>
                    <a:pt x="333855" y="125822"/>
                    <a:pt x="337840" y="128475"/>
                    <a:pt x="341257" y="131886"/>
                  </a:cubicBezTo>
                  <a:cubicBezTo>
                    <a:pt x="346761" y="137381"/>
                    <a:pt x="349228" y="144771"/>
                    <a:pt x="349228" y="152162"/>
                  </a:cubicBezTo>
                  <a:lnTo>
                    <a:pt x="349228" y="196881"/>
                  </a:lnTo>
                  <a:cubicBezTo>
                    <a:pt x="349228" y="209577"/>
                    <a:pt x="341067" y="221136"/>
                    <a:pt x="328920" y="224358"/>
                  </a:cubicBezTo>
                  <a:lnTo>
                    <a:pt x="320759" y="226821"/>
                  </a:lnTo>
                  <a:lnTo>
                    <a:pt x="315444" y="239517"/>
                  </a:lnTo>
                  <a:lnTo>
                    <a:pt x="320189" y="247665"/>
                  </a:lnTo>
                  <a:cubicBezTo>
                    <a:pt x="326263" y="258656"/>
                    <a:pt x="324365" y="273057"/>
                    <a:pt x="315444" y="281963"/>
                  </a:cubicBezTo>
                  <a:lnTo>
                    <a:pt x="283748" y="313608"/>
                  </a:lnTo>
                  <a:cubicBezTo>
                    <a:pt x="278623" y="318724"/>
                    <a:pt x="271032" y="321756"/>
                    <a:pt x="263440" y="321756"/>
                  </a:cubicBezTo>
                  <a:cubicBezTo>
                    <a:pt x="258315" y="321756"/>
                    <a:pt x="253570" y="320619"/>
                    <a:pt x="249395" y="318156"/>
                  </a:cubicBezTo>
                  <a:lnTo>
                    <a:pt x="240094" y="313040"/>
                  </a:lnTo>
                  <a:lnTo>
                    <a:pt x="227378" y="319103"/>
                  </a:lnTo>
                  <a:lnTo>
                    <a:pt x="225100" y="327441"/>
                  </a:lnTo>
                  <a:cubicBezTo>
                    <a:pt x="221874" y="339568"/>
                    <a:pt x="210296" y="348664"/>
                    <a:pt x="197580" y="348664"/>
                  </a:cubicBezTo>
                  <a:lnTo>
                    <a:pt x="152787" y="348664"/>
                  </a:lnTo>
                  <a:cubicBezTo>
                    <a:pt x="145385" y="348664"/>
                    <a:pt x="137983" y="345253"/>
                    <a:pt x="132479" y="339758"/>
                  </a:cubicBezTo>
                  <a:cubicBezTo>
                    <a:pt x="129062" y="336158"/>
                    <a:pt x="126405" y="331799"/>
                    <a:pt x="125266" y="327062"/>
                  </a:cubicBezTo>
                  <a:lnTo>
                    <a:pt x="122989" y="319293"/>
                  </a:lnTo>
                  <a:lnTo>
                    <a:pt x="109134" y="313419"/>
                  </a:lnTo>
                  <a:lnTo>
                    <a:pt x="101162" y="317966"/>
                  </a:lnTo>
                  <a:cubicBezTo>
                    <a:pt x="97176" y="320240"/>
                    <a:pt x="92241" y="321567"/>
                    <a:pt x="87307" y="321567"/>
                  </a:cubicBezTo>
                  <a:cubicBezTo>
                    <a:pt x="79525" y="321567"/>
                    <a:pt x="72123" y="318535"/>
                    <a:pt x="66809" y="313229"/>
                  </a:cubicBezTo>
                  <a:lnTo>
                    <a:pt x="35112" y="281584"/>
                  </a:lnTo>
                  <a:cubicBezTo>
                    <a:pt x="26192" y="272678"/>
                    <a:pt x="24294" y="258277"/>
                    <a:pt x="30557" y="247286"/>
                  </a:cubicBezTo>
                  <a:lnTo>
                    <a:pt x="34923" y="239517"/>
                  </a:lnTo>
                  <a:lnTo>
                    <a:pt x="28849" y="224737"/>
                  </a:lnTo>
                  <a:lnTo>
                    <a:pt x="21637" y="222652"/>
                  </a:lnTo>
                  <a:cubicBezTo>
                    <a:pt x="17082" y="221326"/>
                    <a:pt x="12526" y="218862"/>
                    <a:pt x="9110" y="215452"/>
                  </a:cubicBezTo>
                  <a:cubicBezTo>
                    <a:pt x="3606" y="209956"/>
                    <a:pt x="0" y="202566"/>
                    <a:pt x="0" y="195176"/>
                  </a:cubicBezTo>
                  <a:lnTo>
                    <a:pt x="0" y="150456"/>
                  </a:lnTo>
                  <a:cubicBezTo>
                    <a:pt x="0" y="137760"/>
                    <a:pt x="9300" y="126201"/>
                    <a:pt x="21447" y="122790"/>
                  </a:cubicBezTo>
                  <a:lnTo>
                    <a:pt x="29418" y="120706"/>
                  </a:lnTo>
                  <a:lnTo>
                    <a:pt x="34923" y="107631"/>
                  </a:lnTo>
                  <a:lnTo>
                    <a:pt x="30367" y="99483"/>
                  </a:lnTo>
                  <a:cubicBezTo>
                    <a:pt x="24104" y="88492"/>
                    <a:pt x="26002" y="74091"/>
                    <a:pt x="34923" y="65185"/>
                  </a:cubicBezTo>
                  <a:lnTo>
                    <a:pt x="66619" y="33540"/>
                  </a:lnTo>
                  <a:cubicBezTo>
                    <a:pt x="71933" y="28234"/>
                    <a:pt x="79335" y="25202"/>
                    <a:pt x="87117" y="25202"/>
                  </a:cubicBezTo>
                  <a:cubicBezTo>
                    <a:pt x="92052" y="25202"/>
                    <a:pt x="96797" y="26529"/>
                    <a:pt x="100972" y="28803"/>
                  </a:cubicBezTo>
                  <a:lnTo>
                    <a:pt x="101352" y="29182"/>
                  </a:lnTo>
                  <a:lnTo>
                    <a:pt x="110462" y="35245"/>
                  </a:lnTo>
                  <a:lnTo>
                    <a:pt x="120901" y="29371"/>
                  </a:lnTo>
                  <a:lnTo>
                    <a:pt x="123368" y="20276"/>
                  </a:lnTo>
                  <a:cubicBezTo>
                    <a:pt x="126785" y="8148"/>
                    <a:pt x="138362" y="0"/>
                    <a:pt x="15107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dvertiser-megaphone_73071">
              <a:extLst>
                <a:ext uri="{FF2B5EF4-FFF2-40B4-BE49-F238E27FC236}">
                  <a16:creationId xmlns:a16="http://schemas.microsoft.com/office/drawing/2014/main" id="{51E4AF0F-2404-49CA-B883-4EC4CAC77F32}"/>
                </a:ext>
              </a:extLst>
            </p:cNvPr>
            <p:cNvSpPr/>
            <p:nvPr/>
          </p:nvSpPr>
          <p:spPr>
            <a:xfrm>
              <a:off x="9379836" y="5739063"/>
              <a:ext cx="609685" cy="488856"/>
            </a:xfrm>
            <a:custGeom>
              <a:avLst/>
              <a:gdLst>
                <a:gd name="T0" fmla="*/ 455839 w 606244"/>
                <a:gd name="T1" fmla="*/ 455839 w 606244"/>
                <a:gd name="T2" fmla="*/ 600116 w 606244"/>
                <a:gd name="T3" fmla="*/ 600116 w 606244"/>
                <a:gd name="T4" fmla="*/ 600116 w 606244"/>
                <a:gd name="T5" fmla="*/ 600116 w 606244"/>
                <a:gd name="T6" fmla="*/ 600116 w 606244"/>
                <a:gd name="T7" fmla="*/ 600116 w 606244"/>
                <a:gd name="T8" fmla="*/ 600116 w 606244"/>
                <a:gd name="T9" fmla="*/ 600116 w 606244"/>
                <a:gd name="T10" fmla="*/ 600116 w 606244"/>
                <a:gd name="T11" fmla="*/ 600116 w 606244"/>
                <a:gd name="T12" fmla="*/ 600116 w 606244"/>
                <a:gd name="T13" fmla="*/ 600116 w 606244"/>
                <a:gd name="T14" fmla="*/ 600116 w 606244"/>
                <a:gd name="T15" fmla="*/ 600116 w 606244"/>
                <a:gd name="T16" fmla="*/ 600116 w 606244"/>
                <a:gd name="T17" fmla="*/ 600116 w 606244"/>
                <a:gd name="T18" fmla="*/ 600116 w 606244"/>
                <a:gd name="T19" fmla="*/ 600116 w 606244"/>
                <a:gd name="T20" fmla="*/ 600116 w 606244"/>
                <a:gd name="T21" fmla="*/ 600116 w 606244"/>
                <a:gd name="T22" fmla="*/ 600116 w 606244"/>
                <a:gd name="T23" fmla="*/ 600116 w 606244"/>
                <a:gd name="T24" fmla="*/ 600116 w 606244"/>
                <a:gd name="T25" fmla="*/ 600116 w 606244"/>
                <a:gd name="T26" fmla="*/ 600116 w 606244"/>
                <a:gd name="T27" fmla="*/ 600116 w 606244"/>
                <a:gd name="T28" fmla="*/ 600116 w 606244"/>
                <a:gd name="T29" fmla="*/ 600116 w 606244"/>
                <a:gd name="T30" fmla="*/ 600116 w 606244"/>
                <a:gd name="T31" fmla="*/ 600116 w 606244"/>
                <a:gd name="T32" fmla="*/ 600116 w 606244"/>
                <a:gd name="T33" fmla="*/ 600116 w 606244"/>
                <a:gd name="T34" fmla="*/ 600116 w 606244"/>
                <a:gd name="T35" fmla="*/ 600116 w 606244"/>
                <a:gd name="T36" fmla="*/ 600116 w 606244"/>
                <a:gd name="T37" fmla="*/ 600116 w 606244"/>
                <a:gd name="T38" fmla="*/ 600116 w 606244"/>
                <a:gd name="T39" fmla="*/ 600116 w 606244"/>
                <a:gd name="T40" fmla="*/ 600116 w 606244"/>
                <a:gd name="T41" fmla="*/ 600116 w 606244"/>
                <a:gd name="T42" fmla="*/ 600116 w 606244"/>
                <a:gd name="T43" fmla="*/ 600116 w 606244"/>
                <a:gd name="T44" fmla="*/ 600116 w 606244"/>
                <a:gd name="T45" fmla="*/ 600116 w 606244"/>
                <a:gd name="T46" fmla="*/ 600116 w 606244"/>
                <a:gd name="T47" fmla="*/ 600116 w 606244"/>
                <a:gd name="T48" fmla="*/ 600116 w 606244"/>
                <a:gd name="T49" fmla="*/ 600116 w 606244"/>
                <a:gd name="T50" fmla="*/ 600116 w 606244"/>
                <a:gd name="T51" fmla="*/ 600116 w 606244"/>
                <a:gd name="T52" fmla="*/ 600116 w 606244"/>
                <a:gd name="T53" fmla="*/ 600116 w 606244"/>
                <a:gd name="T54" fmla="*/ 600116 w 606244"/>
                <a:gd name="T55" fmla="*/ 600116 w 606244"/>
                <a:gd name="T56" fmla="*/ 600116 w 606244"/>
                <a:gd name="T57" fmla="*/ 600116 w 606244"/>
                <a:gd name="T58" fmla="*/ 600116 w 606244"/>
                <a:gd name="T59" fmla="*/ 600116 w 606244"/>
                <a:gd name="T60" fmla="*/ 600116 w 606244"/>
                <a:gd name="T61" fmla="*/ 600116 w 606244"/>
                <a:gd name="T62" fmla="*/ 600116 w 606244"/>
                <a:gd name="T63" fmla="*/ 600116 w 606244"/>
                <a:gd name="T64" fmla="*/ 600116 w 606244"/>
                <a:gd name="T65" fmla="*/ 600116 w 606244"/>
                <a:gd name="T66" fmla="*/ 600116 w 606244"/>
                <a:gd name="T67" fmla="*/ 600116 w 606244"/>
                <a:gd name="T68" fmla="*/ 600116 w 606244"/>
                <a:gd name="T69" fmla="*/ 600116 w 606244"/>
                <a:gd name="T70" fmla="*/ 455839 w 606244"/>
                <a:gd name="T71" fmla="*/ 455839 w 606244"/>
                <a:gd name="T72" fmla="*/ 600116 w 606244"/>
                <a:gd name="T73" fmla="*/ 600116 w 606244"/>
                <a:gd name="T74" fmla="*/ 600116 w 606244"/>
                <a:gd name="T75" fmla="*/ 600116 w 606244"/>
                <a:gd name="T76" fmla="*/ 600116 w 606244"/>
                <a:gd name="T77" fmla="*/ 600116 w 606244"/>
                <a:gd name="T78" fmla="*/ 600116 w 606244"/>
                <a:gd name="T79" fmla="*/ 600116 w 606244"/>
                <a:gd name="T80" fmla="*/ 600116 w 606244"/>
                <a:gd name="T81" fmla="*/ 600116 w 606244"/>
                <a:gd name="T82" fmla="*/ 600116 w 606244"/>
                <a:gd name="T83" fmla="*/ 600116 w 606244"/>
                <a:gd name="T84" fmla="*/ 600116 w 606244"/>
                <a:gd name="T85" fmla="*/ 600116 w 606244"/>
                <a:gd name="T86" fmla="*/ 600116 w 606244"/>
                <a:gd name="T87" fmla="*/ 600116 w 606244"/>
                <a:gd name="T88" fmla="*/ 600116 w 606244"/>
                <a:gd name="T89" fmla="*/ 600116 w 606244"/>
                <a:gd name="T90" fmla="*/ 600116 w 606244"/>
                <a:gd name="T91" fmla="*/ 600116 w 606244"/>
                <a:gd name="T92" fmla="*/ 600116 w 606244"/>
                <a:gd name="T93" fmla="*/ 600116 w 606244"/>
                <a:gd name="T94" fmla="*/ 600116 w 606244"/>
                <a:gd name="T95" fmla="*/ 600116 w 606244"/>
                <a:gd name="T96" fmla="*/ 600116 w 606244"/>
                <a:gd name="T97" fmla="*/ 600116 w 606244"/>
                <a:gd name="T98" fmla="*/ 600116 w 606244"/>
                <a:gd name="T99" fmla="*/ 600116 w 60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67" h="2222">
                  <a:moveTo>
                    <a:pt x="2605" y="770"/>
                  </a:moveTo>
                  <a:lnTo>
                    <a:pt x="2605" y="71"/>
                  </a:lnTo>
                  <a:cubicBezTo>
                    <a:pt x="2605" y="38"/>
                    <a:pt x="2581" y="10"/>
                    <a:pt x="2549" y="5"/>
                  </a:cubicBezTo>
                  <a:cubicBezTo>
                    <a:pt x="2517" y="0"/>
                    <a:pt x="2485" y="19"/>
                    <a:pt x="2475" y="50"/>
                  </a:cubicBezTo>
                  <a:cubicBezTo>
                    <a:pt x="2474" y="52"/>
                    <a:pt x="2399" y="248"/>
                    <a:pt x="1936" y="520"/>
                  </a:cubicBezTo>
                  <a:cubicBezTo>
                    <a:pt x="1543" y="750"/>
                    <a:pt x="1130" y="771"/>
                    <a:pt x="1005" y="772"/>
                  </a:cubicBezTo>
                  <a:cubicBezTo>
                    <a:pt x="980" y="717"/>
                    <a:pt x="925" y="679"/>
                    <a:pt x="862" y="679"/>
                  </a:cubicBezTo>
                  <a:lnTo>
                    <a:pt x="308" y="679"/>
                  </a:lnTo>
                  <a:cubicBezTo>
                    <a:pt x="221" y="679"/>
                    <a:pt x="151" y="750"/>
                    <a:pt x="151" y="836"/>
                  </a:cubicBezTo>
                  <a:lnTo>
                    <a:pt x="151" y="845"/>
                  </a:lnTo>
                  <a:lnTo>
                    <a:pt x="126" y="845"/>
                  </a:lnTo>
                  <a:cubicBezTo>
                    <a:pt x="57" y="845"/>
                    <a:pt x="0" y="902"/>
                    <a:pt x="0" y="972"/>
                  </a:cubicBezTo>
                  <a:lnTo>
                    <a:pt x="0" y="1255"/>
                  </a:lnTo>
                  <a:cubicBezTo>
                    <a:pt x="0" y="1325"/>
                    <a:pt x="57" y="1381"/>
                    <a:pt x="126" y="1381"/>
                  </a:cubicBezTo>
                  <a:lnTo>
                    <a:pt x="151" y="1381"/>
                  </a:lnTo>
                  <a:lnTo>
                    <a:pt x="151" y="1391"/>
                  </a:lnTo>
                  <a:cubicBezTo>
                    <a:pt x="151" y="1477"/>
                    <a:pt x="221" y="1547"/>
                    <a:pt x="308" y="1547"/>
                  </a:cubicBezTo>
                  <a:lnTo>
                    <a:pt x="404" y="1547"/>
                  </a:lnTo>
                  <a:lnTo>
                    <a:pt x="488" y="2044"/>
                  </a:lnTo>
                  <a:cubicBezTo>
                    <a:pt x="497" y="2098"/>
                    <a:pt x="543" y="2137"/>
                    <a:pt x="597" y="2137"/>
                  </a:cubicBezTo>
                  <a:lnTo>
                    <a:pt x="778" y="2137"/>
                  </a:lnTo>
                  <a:cubicBezTo>
                    <a:pt x="811" y="2137"/>
                    <a:pt x="842" y="2122"/>
                    <a:pt x="863" y="2097"/>
                  </a:cubicBezTo>
                  <a:cubicBezTo>
                    <a:pt x="884" y="2072"/>
                    <a:pt x="893" y="2039"/>
                    <a:pt x="888" y="2007"/>
                  </a:cubicBezTo>
                  <a:lnTo>
                    <a:pt x="810" y="1547"/>
                  </a:lnTo>
                  <a:lnTo>
                    <a:pt x="862" y="1547"/>
                  </a:lnTo>
                  <a:cubicBezTo>
                    <a:pt x="925" y="1547"/>
                    <a:pt x="980" y="1509"/>
                    <a:pt x="1005" y="1455"/>
                  </a:cubicBezTo>
                  <a:cubicBezTo>
                    <a:pt x="1130" y="1456"/>
                    <a:pt x="1543" y="1476"/>
                    <a:pt x="1936" y="1707"/>
                  </a:cubicBezTo>
                  <a:cubicBezTo>
                    <a:pt x="2392" y="1975"/>
                    <a:pt x="2473" y="2172"/>
                    <a:pt x="2475" y="2178"/>
                  </a:cubicBezTo>
                  <a:cubicBezTo>
                    <a:pt x="2485" y="2205"/>
                    <a:pt x="2510" y="2222"/>
                    <a:pt x="2538" y="2222"/>
                  </a:cubicBezTo>
                  <a:cubicBezTo>
                    <a:pt x="2542" y="2222"/>
                    <a:pt x="2545" y="2222"/>
                    <a:pt x="2549" y="2222"/>
                  </a:cubicBezTo>
                  <a:cubicBezTo>
                    <a:pt x="2581" y="2216"/>
                    <a:pt x="2605" y="2188"/>
                    <a:pt x="2605" y="2156"/>
                  </a:cubicBezTo>
                  <a:lnTo>
                    <a:pt x="2605" y="1457"/>
                  </a:lnTo>
                  <a:cubicBezTo>
                    <a:pt x="2696" y="1446"/>
                    <a:pt x="2767" y="1368"/>
                    <a:pt x="2767" y="1274"/>
                  </a:cubicBezTo>
                  <a:lnTo>
                    <a:pt x="2767" y="953"/>
                  </a:lnTo>
                  <a:cubicBezTo>
                    <a:pt x="2767" y="859"/>
                    <a:pt x="2696" y="781"/>
                    <a:pt x="2605" y="770"/>
                  </a:cubicBezTo>
                  <a:close/>
                  <a:moveTo>
                    <a:pt x="885" y="1391"/>
                  </a:moveTo>
                  <a:cubicBezTo>
                    <a:pt x="885" y="1403"/>
                    <a:pt x="875" y="1414"/>
                    <a:pt x="862" y="1414"/>
                  </a:cubicBezTo>
                  <a:lnTo>
                    <a:pt x="731" y="1414"/>
                  </a:lnTo>
                  <a:lnTo>
                    <a:pt x="460" y="1414"/>
                  </a:lnTo>
                  <a:lnTo>
                    <a:pt x="308" y="1414"/>
                  </a:lnTo>
                  <a:cubicBezTo>
                    <a:pt x="295" y="1414"/>
                    <a:pt x="284" y="1403"/>
                    <a:pt x="284" y="1391"/>
                  </a:cubicBezTo>
                  <a:lnTo>
                    <a:pt x="284" y="1315"/>
                  </a:lnTo>
                  <a:lnTo>
                    <a:pt x="284" y="912"/>
                  </a:lnTo>
                  <a:lnTo>
                    <a:pt x="284" y="836"/>
                  </a:lnTo>
                  <a:cubicBezTo>
                    <a:pt x="284" y="823"/>
                    <a:pt x="295" y="813"/>
                    <a:pt x="308" y="813"/>
                  </a:cubicBezTo>
                  <a:lnTo>
                    <a:pt x="862" y="813"/>
                  </a:lnTo>
                  <a:cubicBezTo>
                    <a:pt x="875" y="813"/>
                    <a:pt x="885" y="823"/>
                    <a:pt x="885" y="836"/>
                  </a:cubicBezTo>
                  <a:lnTo>
                    <a:pt x="885" y="837"/>
                  </a:lnTo>
                  <a:lnTo>
                    <a:pt x="885" y="1389"/>
                  </a:lnTo>
                  <a:lnTo>
                    <a:pt x="885" y="13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文本框 34">
            <a:extLst>
              <a:ext uri="{FF2B5EF4-FFF2-40B4-BE49-F238E27FC236}">
                <a16:creationId xmlns:a16="http://schemas.microsoft.com/office/drawing/2014/main" id="{9573604C-9982-4CB2-A49C-D94DA0BCFEA7}"/>
              </a:ext>
            </a:extLst>
          </p:cNvPr>
          <p:cNvSpPr txBox="1"/>
          <p:nvPr/>
        </p:nvSpPr>
        <p:spPr>
          <a:xfrm>
            <a:off x="5368290" y="351530"/>
            <a:ext cx="1455420" cy="461665"/>
          </a:xfrm>
          <a:prstGeom prst="rect">
            <a:avLst/>
          </a:prstGeom>
          <a:noFill/>
        </p:spPr>
        <p:txBody>
          <a:bodyPr wrap="square" rtlCol="0">
            <a:spAutoFit/>
          </a:bodyPr>
          <a:lstStyle/>
          <a:p>
            <a:pPr algn="ctr"/>
            <a:r>
              <a:rPr lang="zh-CN" altLang="en-US" sz="2400">
                <a:solidFill>
                  <a:schemeClr val="tx2"/>
                </a:solidFill>
              </a:rPr>
              <a:t>素材页</a:t>
            </a:r>
            <a:endParaRPr lang="en-US" altLang="zh-CN" sz="2400">
              <a:solidFill>
                <a:schemeClr val="tx2"/>
              </a:solidFill>
            </a:endParaRPr>
          </a:p>
        </p:txBody>
      </p:sp>
    </p:spTree>
    <p:extLst>
      <p:ext uri="{BB962C8B-B14F-4D97-AF65-F5344CB8AC3E}">
        <p14:creationId xmlns:p14="http://schemas.microsoft.com/office/powerpoint/2010/main" val="3613140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888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7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7115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形状 7" descr="preencoded.png">
            <a:extLst>
              <a:ext uri="{FF2B5EF4-FFF2-40B4-BE49-F238E27FC236}">
                <a16:creationId xmlns:a16="http://schemas.microsoft.com/office/drawing/2014/main" id="{0CD39EEC-0268-4434-B2F3-9BD92CACA863}"/>
              </a:ext>
            </a:extLst>
          </p:cNvPr>
          <p:cNvSpPr/>
          <p:nvPr/>
        </p:nvSpPr>
        <p:spPr>
          <a:xfrm>
            <a:off x="3674963" y="0"/>
            <a:ext cx="4842074" cy="6858000"/>
          </a:xfrm>
          <a:custGeom>
            <a:avLst/>
            <a:gdLst>
              <a:gd name="connsiteX0" fmla="*/ 0 w 4842074"/>
              <a:gd name="connsiteY0" fmla="*/ 0 h 6858000"/>
              <a:gd name="connsiteX1" fmla="*/ 4842074 w 4842074"/>
              <a:gd name="connsiteY1" fmla="*/ 0 h 6858000"/>
              <a:gd name="connsiteX2" fmla="*/ 4842074 w 4842074"/>
              <a:gd name="connsiteY2" fmla="*/ 6858000 h 6858000"/>
              <a:gd name="connsiteX3" fmla="*/ 0 w 48420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842074" h="6858000">
                <a:moveTo>
                  <a:pt x="0" y="0"/>
                </a:moveTo>
                <a:lnTo>
                  <a:pt x="4842074" y="0"/>
                </a:lnTo>
                <a:lnTo>
                  <a:pt x="4842074" y="6858000"/>
                </a:lnTo>
                <a:lnTo>
                  <a:pt x="0" y="6858000"/>
                </a:lnTo>
                <a:close/>
              </a:path>
            </a:pathLst>
          </a:custGeom>
          <a:solidFill>
            <a:srgbClr val="35415C"/>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7" name="椭圆 26">
            <a:extLst>
              <a:ext uri="{FF2B5EF4-FFF2-40B4-BE49-F238E27FC236}">
                <a16:creationId xmlns:a16="http://schemas.microsoft.com/office/drawing/2014/main" id="{1FB3F0B4-064D-4EF8-AA2E-5F6881FDC138}"/>
              </a:ext>
            </a:extLst>
          </p:cNvPr>
          <p:cNvSpPr/>
          <p:nvPr/>
        </p:nvSpPr>
        <p:spPr>
          <a:xfrm>
            <a:off x="5301205" y="2042610"/>
            <a:ext cx="1589590" cy="1589590"/>
          </a:xfrm>
          <a:prstGeom prst="ellipse">
            <a:avLst/>
          </a:prstGeom>
          <a:gradFill>
            <a:gsLst>
              <a:gs pos="0">
                <a:schemeClr val="accent2"/>
              </a:gs>
              <a:gs pos="100000">
                <a:schemeClr val="accent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t>01</a:t>
            </a:r>
            <a:endParaRPr lang="zh-CN" altLang="en-US" sz="6000" dirty="0"/>
          </a:p>
        </p:txBody>
      </p:sp>
      <p:sp>
        <p:nvSpPr>
          <p:cNvPr id="33" name="文本框 32">
            <a:extLst>
              <a:ext uri="{FF2B5EF4-FFF2-40B4-BE49-F238E27FC236}">
                <a16:creationId xmlns:a16="http://schemas.microsoft.com/office/drawing/2014/main" id="{20BA0265-BC17-42D4-B889-00EBFA02B3AB}"/>
              </a:ext>
            </a:extLst>
          </p:cNvPr>
          <p:cNvSpPr txBox="1"/>
          <p:nvPr/>
        </p:nvSpPr>
        <p:spPr>
          <a:xfrm>
            <a:off x="4678680" y="3904748"/>
            <a:ext cx="2834640" cy="830997"/>
          </a:xfrm>
          <a:prstGeom prst="rect">
            <a:avLst/>
          </a:prstGeom>
          <a:noFill/>
        </p:spPr>
        <p:txBody>
          <a:bodyPr wrap="square" rtlCol="0">
            <a:spAutoFit/>
          </a:bodyPr>
          <a:lstStyle/>
          <a:p>
            <a:pPr algn="dist"/>
            <a:r>
              <a:rPr lang="zh-CN" altLang="en-US" sz="4800" dirty="0">
                <a:solidFill>
                  <a:schemeClr val="bg1"/>
                </a:solidFill>
                <a:effectLst>
                  <a:outerShdw blurRad="50800" dist="38100" dir="2700000" algn="tl" rotWithShape="0">
                    <a:prstClr val="black">
                      <a:alpha val="40000"/>
                    </a:prstClr>
                  </a:outerShdw>
                </a:effectLst>
                <a:latin typeface="+mj-ea"/>
                <a:ea typeface="+mj-ea"/>
              </a:rPr>
              <a:t>工作概况</a:t>
            </a:r>
          </a:p>
        </p:txBody>
      </p:sp>
      <p:sp>
        <p:nvSpPr>
          <p:cNvPr id="35" name="文本框 34">
            <a:extLst>
              <a:ext uri="{FF2B5EF4-FFF2-40B4-BE49-F238E27FC236}">
                <a16:creationId xmlns:a16="http://schemas.microsoft.com/office/drawing/2014/main" id="{656B322C-2994-4392-BD18-2FAC7531C63E}"/>
              </a:ext>
            </a:extLst>
          </p:cNvPr>
          <p:cNvSpPr txBox="1"/>
          <p:nvPr/>
        </p:nvSpPr>
        <p:spPr>
          <a:xfrm>
            <a:off x="4678680" y="4723442"/>
            <a:ext cx="2834640" cy="276999"/>
          </a:xfrm>
          <a:prstGeom prst="rect">
            <a:avLst/>
          </a:prstGeom>
          <a:noFill/>
        </p:spPr>
        <p:txBody>
          <a:bodyPr wrap="square" rtlCol="0">
            <a:spAutoFit/>
          </a:bodyPr>
          <a:lstStyle/>
          <a:p>
            <a:pPr algn="dist"/>
            <a:r>
              <a:rPr lang="en-US" altLang="zh-CN" sz="1200" dirty="0">
                <a:solidFill>
                  <a:schemeClr val="bg1"/>
                </a:solidFill>
                <a:effectLst>
                  <a:outerShdw blurRad="50800" dist="38100" dir="2700000" algn="tl" rotWithShape="0">
                    <a:prstClr val="black">
                      <a:alpha val="40000"/>
                    </a:prstClr>
                  </a:outerShdw>
                </a:effectLst>
                <a:latin typeface="+mn-ea"/>
              </a:rPr>
              <a:t>JOB PROFILE</a:t>
            </a:r>
            <a:endParaRPr lang="zh-CN" altLang="en-US" sz="1200" dirty="0">
              <a:solidFill>
                <a:schemeClr val="bg1"/>
              </a:solidFill>
              <a:effectLst>
                <a:outerShdw blurRad="50800" dist="38100" dir="2700000" algn="tl" rotWithShape="0">
                  <a:prstClr val="black">
                    <a:alpha val="40000"/>
                  </a:prstClr>
                </a:outerShdw>
              </a:effectLst>
              <a:latin typeface="+mn-ea"/>
            </a:endParaRPr>
          </a:p>
        </p:txBody>
      </p:sp>
    </p:spTree>
    <p:extLst>
      <p:ext uri="{BB962C8B-B14F-4D97-AF65-F5344CB8AC3E}">
        <p14:creationId xmlns:p14="http://schemas.microsoft.com/office/powerpoint/2010/main" val="22089170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673106" y="1154717"/>
            <a:ext cx="10845794" cy="1135380"/>
          </a:xfrm>
          <a:prstGeom prst="roundRect">
            <a:avLst>
              <a:gd name="adj" fmla="val 0"/>
            </a:avLst>
          </a:prstGeom>
          <a:solidFill>
            <a:schemeClr val="bg1"/>
          </a:solidFill>
          <a:ln>
            <a:noFill/>
          </a:ln>
          <a:effectLst>
            <a:outerShdw blurRad="1270000" dist="254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schemeClr val="tx2">
                  <a:lumMod val="10000"/>
                  <a:lumOff val="90000"/>
                </a:schemeClr>
              </a:solidFill>
              <a:effectLst/>
              <a:uLnTx/>
              <a:uFillTx/>
              <a:cs typeface="+mn-ea"/>
              <a:sym typeface="+mn-lt"/>
            </a:endParaRPr>
          </a:p>
        </p:txBody>
      </p:sp>
      <p:sp>
        <p:nvSpPr>
          <p:cNvPr id="9" name="文本框 8"/>
          <p:cNvSpPr txBox="1"/>
          <p:nvPr/>
        </p:nvSpPr>
        <p:spPr>
          <a:xfrm>
            <a:off x="3700463" y="1403040"/>
            <a:ext cx="7003267" cy="6259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dirty="0">
                <a:ln>
                  <a:noFill/>
                </a:ln>
                <a:effectLst/>
                <a:uLnTx/>
                <a:uFillTx/>
                <a:latin typeface="+mn-lt"/>
                <a:ea typeface="+mn-ea"/>
                <a:cs typeface="+mn-ea"/>
                <a:sym typeface="+mn-lt"/>
              </a:rPr>
              <a:t>请在此输入有关于工作概况的相关说明，以便于观众更好的理解，输入文字时可以直接复制，粘贴时请选择右键只保留文本</a:t>
            </a:r>
          </a:p>
        </p:txBody>
      </p:sp>
      <p:sp>
        <p:nvSpPr>
          <p:cNvPr id="10" name="矩形 9"/>
          <p:cNvSpPr/>
          <p:nvPr/>
        </p:nvSpPr>
        <p:spPr>
          <a:xfrm>
            <a:off x="1788071" y="1545658"/>
            <a:ext cx="141577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a:ln>
                  <a:noFill/>
                </a:ln>
                <a:effectLst/>
                <a:uLnTx/>
                <a:uFillTx/>
                <a:latin typeface="+mj-ea"/>
                <a:ea typeface="+mj-ea"/>
                <a:cs typeface="+mn-ea"/>
                <a:sym typeface="+mn-lt"/>
              </a:rPr>
              <a:t>产品数据</a:t>
            </a:r>
            <a:endParaRPr kumimoji="0" lang="en-US" altLang="zh-CN" sz="2400" b="1" i="0" u="none" strike="noStrike" kern="0" cap="none" spc="0" normalizeH="0" baseline="0" noProof="0" dirty="0">
              <a:ln>
                <a:noFill/>
              </a:ln>
              <a:effectLst/>
              <a:uLnTx/>
              <a:uFillTx/>
              <a:latin typeface="+mj-ea"/>
              <a:ea typeface="+mj-ea"/>
              <a:cs typeface="+mn-ea"/>
              <a:sym typeface="+mn-lt"/>
            </a:endParaRPr>
          </a:p>
        </p:txBody>
      </p:sp>
      <p:sp>
        <p:nvSpPr>
          <p:cNvPr id="17" name="椭圆 16"/>
          <p:cNvSpPr/>
          <p:nvPr/>
        </p:nvSpPr>
        <p:spPr>
          <a:xfrm>
            <a:off x="1169727" y="1472912"/>
            <a:ext cx="607156" cy="607156"/>
          </a:xfrm>
          <a:prstGeom prst="ellipse">
            <a:avLst/>
          </a:prstGeom>
          <a:solidFill>
            <a:schemeClr val="accent4"/>
          </a:solidFill>
          <a:ln>
            <a:noFill/>
          </a:ln>
          <a:effectLst>
            <a:outerShdw blurRad="254000" dist="127000" sx="102000" sy="102000" algn="ctr" rotWithShape="0">
              <a:schemeClr val="accent3">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chemeClr val="tx2">
                    <a:lumMod val="10000"/>
                    <a:lumOff val="90000"/>
                  </a:schemeClr>
                </a:solidFill>
                <a:effectLst/>
                <a:uLnTx/>
                <a:uFillTx/>
                <a:cs typeface="+mn-ea"/>
                <a:sym typeface="+mn-lt"/>
              </a:rPr>
              <a:t>01</a:t>
            </a:r>
            <a:endParaRPr kumimoji="0" lang="zh-CN" altLang="en-US" sz="1600" b="0" i="0" u="none" strike="noStrike" kern="0" cap="none" spc="0" normalizeH="0" baseline="0" noProof="0" dirty="0">
              <a:ln>
                <a:noFill/>
              </a:ln>
              <a:solidFill>
                <a:schemeClr val="tx2">
                  <a:lumMod val="10000"/>
                  <a:lumOff val="90000"/>
                </a:schemeClr>
              </a:solidFill>
              <a:effectLst/>
              <a:uLnTx/>
              <a:uFillTx/>
              <a:cs typeface="+mn-ea"/>
              <a:sym typeface="+mn-lt"/>
            </a:endParaRPr>
          </a:p>
        </p:txBody>
      </p:sp>
      <p:grpSp>
        <p:nvGrpSpPr>
          <p:cNvPr id="26" name="组合 25">
            <a:extLst>
              <a:ext uri="{FF2B5EF4-FFF2-40B4-BE49-F238E27FC236}">
                <a16:creationId xmlns:a16="http://schemas.microsoft.com/office/drawing/2014/main" id="{F32D9187-3ECC-4388-9ABF-18DD4EC8669B}"/>
              </a:ext>
            </a:extLst>
          </p:cNvPr>
          <p:cNvGrpSpPr/>
          <p:nvPr/>
        </p:nvGrpSpPr>
        <p:grpSpPr>
          <a:xfrm>
            <a:off x="485775" y="367324"/>
            <a:ext cx="2759783" cy="411532"/>
            <a:chOff x="641985" y="219027"/>
            <a:chExt cx="2759783" cy="411532"/>
          </a:xfrm>
        </p:grpSpPr>
        <p:sp>
          <p:nvSpPr>
            <p:cNvPr id="24" name="infographic-diagram_15452">
              <a:extLst>
                <a:ext uri="{FF2B5EF4-FFF2-40B4-BE49-F238E27FC236}">
                  <a16:creationId xmlns:a16="http://schemas.microsoft.com/office/drawing/2014/main" id="{6A760D95-2AE0-412A-9EE9-BBB9210A0720}"/>
                </a:ext>
              </a:extLst>
            </p:cNvPr>
            <p:cNvSpPr/>
            <p:nvPr/>
          </p:nvSpPr>
          <p:spPr>
            <a:xfrm>
              <a:off x="641985" y="219027"/>
              <a:ext cx="310068" cy="332606"/>
            </a:xfrm>
            <a:custGeom>
              <a:avLst/>
              <a:gdLst>
                <a:gd name="connsiteX0" fmla="*/ 121763 h 600884"/>
                <a:gd name="connsiteY0" fmla="*/ 121763 h 600884"/>
                <a:gd name="connsiteX1" fmla="*/ 121763 h 600884"/>
                <a:gd name="connsiteY1" fmla="*/ 121763 h 600884"/>
                <a:gd name="connsiteX2" fmla="*/ 121763 h 600884"/>
                <a:gd name="connsiteY2" fmla="*/ 121763 h 600884"/>
                <a:gd name="connsiteX3" fmla="*/ 121763 h 600884"/>
                <a:gd name="connsiteY3" fmla="*/ 121763 h 600884"/>
                <a:gd name="connsiteX4" fmla="*/ 121763 h 600884"/>
                <a:gd name="connsiteY4" fmla="*/ 121763 h 600884"/>
                <a:gd name="connsiteX5" fmla="*/ 121763 h 600884"/>
                <a:gd name="connsiteY5" fmla="*/ 121763 h 600884"/>
                <a:gd name="connsiteX6" fmla="*/ 121763 h 600884"/>
                <a:gd name="connsiteY6" fmla="*/ 121763 h 600884"/>
                <a:gd name="connsiteX7" fmla="*/ 121763 h 600884"/>
                <a:gd name="connsiteY7" fmla="*/ 121763 h 600884"/>
                <a:gd name="connsiteX8" fmla="*/ 121763 h 600884"/>
                <a:gd name="connsiteY8" fmla="*/ 121763 h 600884"/>
                <a:gd name="connsiteX9" fmla="*/ 121763 h 600884"/>
                <a:gd name="connsiteY9" fmla="*/ 121763 h 600884"/>
                <a:gd name="connsiteX10" fmla="*/ 121763 h 600884"/>
                <a:gd name="connsiteY10" fmla="*/ 121763 h 600884"/>
                <a:gd name="connsiteX11" fmla="*/ 121763 h 600884"/>
                <a:gd name="connsiteY11" fmla="*/ 121763 h 600884"/>
                <a:gd name="connsiteX12" fmla="*/ 121763 h 600884"/>
                <a:gd name="connsiteY12" fmla="*/ 121763 h 600884"/>
                <a:gd name="connsiteX13" fmla="*/ 121763 h 600884"/>
                <a:gd name="connsiteY13" fmla="*/ 121763 h 600884"/>
                <a:gd name="connsiteX14" fmla="*/ 121763 h 600884"/>
                <a:gd name="connsiteY14" fmla="*/ 121763 h 600884"/>
                <a:gd name="connsiteX15" fmla="*/ 121763 h 600884"/>
                <a:gd name="connsiteY15" fmla="*/ 121763 h 600884"/>
                <a:gd name="connsiteX16" fmla="*/ 121763 h 600884"/>
                <a:gd name="connsiteY16" fmla="*/ 121763 h 600884"/>
                <a:gd name="connsiteX17" fmla="*/ 121763 h 600884"/>
                <a:gd name="connsiteY17" fmla="*/ 121763 h 600884"/>
                <a:gd name="connsiteX18" fmla="*/ 121763 h 600884"/>
                <a:gd name="connsiteY18" fmla="*/ 121763 h 600884"/>
                <a:gd name="connsiteX19" fmla="*/ 121763 h 600884"/>
                <a:gd name="connsiteY19" fmla="*/ 121763 h 600884"/>
                <a:gd name="connsiteX20" fmla="*/ 121763 h 600884"/>
                <a:gd name="connsiteY20" fmla="*/ 121763 h 600884"/>
                <a:gd name="connsiteX21" fmla="*/ 121763 h 600884"/>
                <a:gd name="connsiteY21" fmla="*/ 121763 h 600884"/>
                <a:gd name="connsiteX22" fmla="*/ 121763 h 600884"/>
                <a:gd name="connsiteY22" fmla="*/ 121763 h 600884"/>
                <a:gd name="connsiteX23" fmla="*/ 121763 h 600884"/>
                <a:gd name="connsiteY23" fmla="*/ 121763 h 600884"/>
                <a:gd name="connsiteX24" fmla="*/ 121763 h 600884"/>
                <a:gd name="connsiteY24" fmla="*/ 121763 h 600884"/>
                <a:gd name="connsiteX25" fmla="*/ 121763 h 600884"/>
                <a:gd name="connsiteY25" fmla="*/ 121763 h 600884"/>
                <a:gd name="connsiteX26" fmla="*/ 121763 h 600884"/>
                <a:gd name="connsiteY26" fmla="*/ 121763 h 600884"/>
                <a:gd name="connsiteX27" fmla="*/ 121763 h 600884"/>
                <a:gd name="connsiteY27" fmla="*/ 121763 h 600884"/>
                <a:gd name="connsiteX28" fmla="*/ 121763 h 600884"/>
                <a:gd name="connsiteY28" fmla="*/ 121763 h 600884"/>
                <a:gd name="connsiteX29" fmla="*/ 121763 h 600884"/>
                <a:gd name="connsiteY29" fmla="*/ 121763 h 600884"/>
                <a:gd name="connsiteX30" fmla="*/ 121763 h 600884"/>
                <a:gd name="connsiteY30" fmla="*/ 121763 h 600884"/>
                <a:gd name="connsiteX31" fmla="*/ 121763 h 600884"/>
                <a:gd name="connsiteY31" fmla="*/ 121763 h 600884"/>
                <a:gd name="connsiteX32" fmla="*/ 121763 h 600884"/>
                <a:gd name="connsiteY32" fmla="*/ 121763 h 600884"/>
                <a:gd name="connsiteX33" fmla="*/ 121763 h 600884"/>
                <a:gd name="connsiteY33" fmla="*/ 121763 h 6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64989" h="606057">
                  <a:moveTo>
                    <a:pt x="16143" y="573798"/>
                  </a:moveTo>
                  <a:lnTo>
                    <a:pt x="548846" y="573798"/>
                  </a:lnTo>
                  <a:cubicBezTo>
                    <a:pt x="557725" y="573798"/>
                    <a:pt x="564989" y="581056"/>
                    <a:pt x="564989" y="589928"/>
                  </a:cubicBezTo>
                  <a:cubicBezTo>
                    <a:pt x="564989" y="598799"/>
                    <a:pt x="557725" y="606057"/>
                    <a:pt x="548846" y="606057"/>
                  </a:cubicBezTo>
                  <a:lnTo>
                    <a:pt x="16143" y="606057"/>
                  </a:lnTo>
                  <a:cubicBezTo>
                    <a:pt x="7264" y="606057"/>
                    <a:pt x="0" y="598799"/>
                    <a:pt x="0" y="589928"/>
                  </a:cubicBezTo>
                  <a:cubicBezTo>
                    <a:pt x="0" y="581056"/>
                    <a:pt x="7264" y="573798"/>
                    <a:pt x="16143" y="573798"/>
                  </a:cubicBezTo>
                  <a:close/>
                  <a:moveTo>
                    <a:pt x="48465" y="193425"/>
                  </a:moveTo>
                  <a:lnTo>
                    <a:pt x="125915" y="193425"/>
                  </a:lnTo>
                  <a:cubicBezTo>
                    <a:pt x="144471" y="193425"/>
                    <a:pt x="158186" y="207932"/>
                    <a:pt x="158186" y="225663"/>
                  </a:cubicBezTo>
                  <a:lnTo>
                    <a:pt x="158186" y="507746"/>
                  </a:lnTo>
                  <a:cubicBezTo>
                    <a:pt x="158186" y="525477"/>
                    <a:pt x="144471" y="539984"/>
                    <a:pt x="125915" y="539984"/>
                  </a:cubicBezTo>
                  <a:lnTo>
                    <a:pt x="48465" y="539984"/>
                  </a:lnTo>
                  <a:cubicBezTo>
                    <a:pt x="30716" y="539984"/>
                    <a:pt x="16194" y="525477"/>
                    <a:pt x="16194" y="507746"/>
                  </a:cubicBezTo>
                  <a:lnTo>
                    <a:pt x="16194" y="225663"/>
                  </a:lnTo>
                  <a:cubicBezTo>
                    <a:pt x="16194" y="207932"/>
                    <a:pt x="30716" y="193425"/>
                    <a:pt x="48465" y="193425"/>
                  </a:cubicBezTo>
                  <a:close/>
                  <a:moveTo>
                    <a:pt x="447906" y="107142"/>
                  </a:moveTo>
                  <a:lnTo>
                    <a:pt x="526217" y="107142"/>
                  </a:lnTo>
                  <a:cubicBezTo>
                    <a:pt x="543979" y="107142"/>
                    <a:pt x="558511" y="121651"/>
                    <a:pt x="558511" y="139384"/>
                  </a:cubicBezTo>
                  <a:lnTo>
                    <a:pt x="558511" y="507742"/>
                  </a:lnTo>
                  <a:cubicBezTo>
                    <a:pt x="558511" y="525475"/>
                    <a:pt x="543979" y="539984"/>
                    <a:pt x="526217" y="539984"/>
                  </a:cubicBezTo>
                  <a:lnTo>
                    <a:pt x="447906" y="539984"/>
                  </a:lnTo>
                  <a:cubicBezTo>
                    <a:pt x="430144" y="539984"/>
                    <a:pt x="415612" y="525475"/>
                    <a:pt x="415612" y="507742"/>
                  </a:cubicBezTo>
                  <a:lnTo>
                    <a:pt x="415612" y="139384"/>
                  </a:lnTo>
                  <a:cubicBezTo>
                    <a:pt x="415612" y="121651"/>
                    <a:pt x="430144" y="107142"/>
                    <a:pt x="447906" y="107142"/>
                  </a:cubicBezTo>
                  <a:close/>
                  <a:moveTo>
                    <a:pt x="246967" y="0"/>
                  </a:moveTo>
                  <a:lnTo>
                    <a:pt x="325278" y="0"/>
                  </a:lnTo>
                  <a:cubicBezTo>
                    <a:pt x="343040" y="0"/>
                    <a:pt x="357572" y="14507"/>
                    <a:pt x="357572" y="32238"/>
                  </a:cubicBezTo>
                  <a:lnTo>
                    <a:pt x="357572" y="507746"/>
                  </a:lnTo>
                  <a:cubicBezTo>
                    <a:pt x="357572" y="525477"/>
                    <a:pt x="343040" y="539984"/>
                    <a:pt x="325278" y="539984"/>
                  </a:cubicBezTo>
                  <a:lnTo>
                    <a:pt x="246967" y="539984"/>
                  </a:lnTo>
                  <a:cubicBezTo>
                    <a:pt x="229205" y="539984"/>
                    <a:pt x="214673" y="525477"/>
                    <a:pt x="214673" y="507746"/>
                  </a:cubicBezTo>
                  <a:lnTo>
                    <a:pt x="214673" y="32238"/>
                  </a:lnTo>
                  <a:cubicBezTo>
                    <a:pt x="214673" y="14507"/>
                    <a:pt x="229205" y="0"/>
                    <a:pt x="2469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文本框 3">
              <a:extLst>
                <a:ext uri="{FF2B5EF4-FFF2-40B4-BE49-F238E27FC236}">
                  <a16:creationId xmlns:a16="http://schemas.microsoft.com/office/drawing/2014/main" id="{514D9C93-2175-4C3D-832C-02B1FECDD303}"/>
                </a:ext>
              </a:extLst>
            </p:cNvPr>
            <p:cNvSpPr txBox="1"/>
            <p:nvPr/>
          </p:nvSpPr>
          <p:spPr>
            <a:xfrm>
              <a:off x="941432" y="224738"/>
              <a:ext cx="1377696" cy="400110"/>
            </a:xfrm>
            <a:prstGeom prst="rect">
              <a:avLst/>
            </a:prstGeom>
            <a:noFill/>
          </p:spPr>
          <p:txBody>
            <a:bodyPr wrap="square" rtlCol="0">
              <a:spAutoFit/>
            </a:bodyPr>
            <a:lstStyle/>
            <a:p>
              <a:r>
                <a:rPr lang="zh-CN" altLang="en-US" sz="2000" b="1">
                  <a:solidFill>
                    <a:schemeClr val="bg1"/>
                  </a:solidFill>
                  <a:effectLst>
                    <a:outerShdw blurRad="50800" dist="38100" dir="2700000" algn="tl" rotWithShape="0">
                      <a:prstClr val="black">
                        <a:alpha val="40000"/>
                      </a:prstClr>
                    </a:outerShdw>
                  </a:effectLst>
                  <a:latin typeface="+mj-ea"/>
                  <a:ea typeface="+mj-ea"/>
                </a:rPr>
                <a:t>工作概况</a:t>
              </a:r>
            </a:p>
          </p:txBody>
        </p:sp>
        <p:sp>
          <p:nvSpPr>
            <p:cNvPr id="25" name="文本框 24">
              <a:extLst>
                <a:ext uri="{FF2B5EF4-FFF2-40B4-BE49-F238E27FC236}">
                  <a16:creationId xmlns:a16="http://schemas.microsoft.com/office/drawing/2014/main" id="{914B7F94-E517-4E45-956C-2D70619FD4E2}"/>
                </a:ext>
              </a:extLst>
            </p:cNvPr>
            <p:cNvSpPr txBox="1"/>
            <p:nvPr/>
          </p:nvSpPr>
          <p:spPr>
            <a:xfrm>
              <a:off x="2024072" y="322782"/>
              <a:ext cx="1377696" cy="307777"/>
            </a:xfrm>
            <a:prstGeom prst="rect">
              <a:avLst/>
            </a:prstGeom>
            <a:noFill/>
          </p:spPr>
          <p:txBody>
            <a:bodyPr wrap="square" rtlCol="0">
              <a:spAutoFit/>
            </a:bodyPr>
            <a:lstStyle/>
            <a:p>
              <a:r>
                <a:rPr lang="en-US" altLang="zh-CN" sz="1400">
                  <a:solidFill>
                    <a:schemeClr val="bg1"/>
                  </a:solidFill>
                  <a:effectLst>
                    <a:outerShdw blurRad="50800" dist="38100" dir="2700000" algn="tl" rotWithShape="0">
                      <a:prstClr val="black">
                        <a:alpha val="40000"/>
                      </a:prstClr>
                    </a:outerShdw>
                  </a:effectLst>
                  <a:latin typeface="+mn-ea"/>
                </a:rPr>
                <a:t>JOB PROFILE</a:t>
              </a:r>
            </a:p>
          </p:txBody>
        </p:sp>
      </p:grpSp>
      <p:sp>
        <p:nvSpPr>
          <p:cNvPr id="27" name="圆角矩形 4">
            <a:extLst>
              <a:ext uri="{FF2B5EF4-FFF2-40B4-BE49-F238E27FC236}">
                <a16:creationId xmlns:a16="http://schemas.microsoft.com/office/drawing/2014/main" id="{96C090BF-2053-4BF3-842E-119351EBF0A6}"/>
              </a:ext>
            </a:extLst>
          </p:cNvPr>
          <p:cNvSpPr/>
          <p:nvPr/>
        </p:nvSpPr>
        <p:spPr>
          <a:xfrm>
            <a:off x="673106" y="2469918"/>
            <a:ext cx="10845794" cy="1135380"/>
          </a:xfrm>
          <a:prstGeom prst="roundRect">
            <a:avLst>
              <a:gd name="adj" fmla="val 0"/>
            </a:avLst>
          </a:prstGeom>
          <a:solidFill>
            <a:schemeClr val="bg1"/>
          </a:solidFill>
          <a:ln>
            <a:noFill/>
          </a:ln>
          <a:effectLst>
            <a:outerShdw blurRad="1270000" dist="254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schemeClr val="tx2">
                  <a:lumMod val="10000"/>
                  <a:lumOff val="90000"/>
                </a:schemeClr>
              </a:solidFill>
              <a:effectLst/>
              <a:uLnTx/>
              <a:uFillTx/>
              <a:cs typeface="+mn-ea"/>
              <a:sym typeface="+mn-lt"/>
            </a:endParaRPr>
          </a:p>
        </p:txBody>
      </p:sp>
      <p:sp>
        <p:nvSpPr>
          <p:cNvPr id="28" name="文本框 27">
            <a:extLst>
              <a:ext uri="{FF2B5EF4-FFF2-40B4-BE49-F238E27FC236}">
                <a16:creationId xmlns:a16="http://schemas.microsoft.com/office/drawing/2014/main" id="{832608D2-14E2-4B14-88E1-CC0D970F5349}"/>
              </a:ext>
            </a:extLst>
          </p:cNvPr>
          <p:cNvSpPr txBox="1"/>
          <p:nvPr/>
        </p:nvSpPr>
        <p:spPr>
          <a:xfrm>
            <a:off x="3700463" y="2718241"/>
            <a:ext cx="7003267" cy="6259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dirty="0">
                <a:ln>
                  <a:noFill/>
                </a:ln>
                <a:effectLst/>
                <a:uLnTx/>
                <a:uFillTx/>
                <a:latin typeface="+mn-lt"/>
                <a:ea typeface="+mn-ea"/>
                <a:cs typeface="+mn-ea"/>
                <a:sym typeface="+mn-lt"/>
              </a:rPr>
              <a:t>请在此输入有关于工作概况的相关说明，以便于观众更好的理解，输入文字时可以直接复制，粘贴时请选择右键只保留文本</a:t>
            </a:r>
          </a:p>
        </p:txBody>
      </p:sp>
      <p:sp>
        <p:nvSpPr>
          <p:cNvPr id="29" name="矩形 28">
            <a:extLst>
              <a:ext uri="{FF2B5EF4-FFF2-40B4-BE49-F238E27FC236}">
                <a16:creationId xmlns:a16="http://schemas.microsoft.com/office/drawing/2014/main" id="{EB077A14-2C1F-494D-A6F3-14ED44191650}"/>
              </a:ext>
            </a:extLst>
          </p:cNvPr>
          <p:cNvSpPr/>
          <p:nvPr/>
        </p:nvSpPr>
        <p:spPr>
          <a:xfrm>
            <a:off x="1788071" y="2860859"/>
            <a:ext cx="141577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a:ln>
                  <a:noFill/>
                </a:ln>
                <a:effectLst/>
                <a:uLnTx/>
                <a:uFillTx/>
                <a:latin typeface="+mj-ea"/>
                <a:ea typeface="+mj-ea"/>
                <a:cs typeface="+mn-ea"/>
                <a:sym typeface="+mn-lt"/>
              </a:rPr>
              <a:t>用户数据</a:t>
            </a:r>
            <a:endParaRPr kumimoji="0" lang="en-US" altLang="zh-CN" sz="2400" b="1" i="0" u="none" strike="noStrike" kern="0" cap="none" spc="0" normalizeH="0" baseline="0" noProof="0" dirty="0">
              <a:ln>
                <a:noFill/>
              </a:ln>
              <a:effectLst/>
              <a:uLnTx/>
              <a:uFillTx/>
              <a:latin typeface="+mj-ea"/>
              <a:ea typeface="+mj-ea"/>
              <a:cs typeface="+mn-ea"/>
              <a:sym typeface="+mn-lt"/>
            </a:endParaRPr>
          </a:p>
        </p:txBody>
      </p:sp>
      <p:sp>
        <p:nvSpPr>
          <p:cNvPr id="30" name="椭圆 29">
            <a:extLst>
              <a:ext uri="{FF2B5EF4-FFF2-40B4-BE49-F238E27FC236}">
                <a16:creationId xmlns:a16="http://schemas.microsoft.com/office/drawing/2014/main" id="{5DF5CE1E-E16F-49F9-86A5-59B219123851}"/>
              </a:ext>
            </a:extLst>
          </p:cNvPr>
          <p:cNvSpPr/>
          <p:nvPr/>
        </p:nvSpPr>
        <p:spPr>
          <a:xfrm>
            <a:off x="1169727" y="2788113"/>
            <a:ext cx="607156" cy="607156"/>
          </a:xfrm>
          <a:prstGeom prst="ellipse">
            <a:avLst/>
          </a:prstGeom>
          <a:solidFill>
            <a:schemeClr val="accent2"/>
          </a:solidFill>
          <a:ln>
            <a:noFill/>
          </a:ln>
          <a:effectLst>
            <a:outerShdw blurRad="254000" dist="127000" sx="102000" sy="102000" algn="ctr" rotWithShape="0">
              <a:schemeClr val="accent3">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chemeClr val="tx2">
                    <a:lumMod val="10000"/>
                    <a:lumOff val="90000"/>
                  </a:schemeClr>
                </a:solidFill>
                <a:effectLst/>
                <a:uLnTx/>
                <a:uFillTx/>
                <a:cs typeface="+mn-ea"/>
                <a:sym typeface="+mn-lt"/>
              </a:rPr>
              <a:t>02</a:t>
            </a:r>
            <a:endParaRPr kumimoji="0" lang="zh-CN" altLang="en-US" sz="1600" b="0" i="0" u="none" strike="noStrike" kern="0" cap="none" spc="0" normalizeH="0" baseline="0" noProof="0" dirty="0">
              <a:ln>
                <a:noFill/>
              </a:ln>
              <a:solidFill>
                <a:schemeClr val="tx2">
                  <a:lumMod val="10000"/>
                  <a:lumOff val="90000"/>
                </a:schemeClr>
              </a:solidFill>
              <a:effectLst/>
              <a:uLnTx/>
              <a:uFillTx/>
              <a:cs typeface="+mn-ea"/>
              <a:sym typeface="+mn-lt"/>
            </a:endParaRPr>
          </a:p>
        </p:txBody>
      </p:sp>
      <p:sp>
        <p:nvSpPr>
          <p:cNvPr id="32" name="圆角矩形 4">
            <a:extLst>
              <a:ext uri="{FF2B5EF4-FFF2-40B4-BE49-F238E27FC236}">
                <a16:creationId xmlns:a16="http://schemas.microsoft.com/office/drawing/2014/main" id="{4477E619-6A61-49FB-9054-8BD1A5BB81D7}"/>
              </a:ext>
            </a:extLst>
          </p:cNvPr>
          <p:cNvSpPr/>
          <p:nvPr/>
        </p:nvSpPr>
        <p:spPr>
          <a:xfrm>
            <a:off x="673106" y="3785119"/>
            <a:ext cx="10845794" cy="1135380"/>
          </a:xfrm>
          <a:prstGeom prst="roundRect">
            <a:avLst>
              <a:gd name="adj" fmla="val 0"/>
            </a:avLst>
          </a:prstGeom>
          <a:solidFill>
            <a:schemeClr val="bg1"/>
          </a:solidFill>
          <a:ln>
            <a:noFill/>
          </a:ln>
          <a:effectLst>
            <a:outerShdw blurRad="1270000" dist="254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schemeClr val="tx2">
                  <a:lumMod val="10000"/>
                  <a:lumOff val="90000"/>
                </a:schemeClr>
              </a:solidFill>
              <a:effectLst/>
              <a:uLnTx/>
              <a:uFillTx/>
              <a:cs typeface="+mn-ea"/>
              <a:sym typeface="+mn-lt"/>
            </a:endParaRPr>
          </a:p>
        </p:txBody>
      </p:sp>
      <p:sp>
        <p:nvSpPr>
          <p:cNvPr id="33" name="文本框 32">
            <a:extLst>
              <a:ext uri="{FF2B5EF4-FFF2-40B4-BE49-F238E27FC236}">
                <a16:creationId xmlns:a16="http://schemas.microsoft.com/office/drawing/2014/main" id="{48A30543-15F7-41D9-ABBA-4291DCA7CEB9}"/>
              </a:ext>
            </a:extLst>
          </p:cNvPr>
          <p:cNvSpPr txBox="1"/>
          <p:nvPr/>
        </p:nvSpPr>
        <p:spPr>
          <a:xfrm>
            <a:off x="3700463" y="4033442"/>
            <a:ext cx="7003267" cy="6259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dirty="0">
                <a:ln>
                  <a:noFill/>
                </a:ln>
                <a:effectLst/>
                <a:uLnTx/>
                <a:uFillTx/>
                <a:latin typeface="+mn-lt"/>
                <a:ea typeface="+mn-ea"/>
                <a:cs typeface="+mn-ea"/>
                <a:sym typeface="+mn-lt"/>
              </a:rPr>
              <a:t>请在此输入有关于工作概况的相关说明，以便于观众更好的理解，输入文字时可以直接复制，粘贴时请选择右键只保留文本</a:t>
            </a:r>
          </a:p>
        </p:txBody>
      </p:sp>
      <p:sp>
        <p:nvSpPr>
          <p:cNvPr id="34" name="矩形 33">
            <a:extLst>
              <a:ext uri="{FF2B5EF4-FFF2-40B4-BE49-F238E27FC236}">
                <a16:creationId xmlns:a16="http://schemas.microsoft.com/office/drawing/2014/main" id="{8D357EA3-3919-464C-AE45-D8C7AD4CAE68}"/>
              </a:ext>
            </a:extLst>
          </p:cNvPr>
          <p:cNvSpPr/>
          <p:nvPr/>
        </p:nvSpPr>
        <p:spPr>
          <a:xfrm>
            <a:off x="1788071" y="4176060"/>
            <a:ext cx="141577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a:ln>
                  <a:noFill/>
                </a:ln>
                <a:effectLst/>
                <a:uLnTx/>
                <a:uFillTx/>
                <a:latin typeface="+mj-ea"/>
                <a:ea typeface="+mj-ea"/>
                <a:cs typeface="+mn-ea"/>
                <a:sym typeface="+mn-lt"/>
              </a:rPr>
              <a:t>运营数据</a:t>
            </a:r>
            <a:endParaRPr kumimoji="0" lang="en-US" altLang="zh-CN" sz="2400" b="1" i="0" u="none" strike="noStrike" kern="0" cap="none" spc="0" normalizeH="0" baseline="0" noProof="0" dirty="0">
              <a:ln>
                <a:noFill/>
              </a:ln>
              <a:effectLst/>
              <a:uLnTx/>
              <a:uFillTx/>
              <a:latin typeface="+mj-ea"/>
              <a:ea typeface="+mj-ea"/>
              <a:cs typeface="+mn-ea"/>
              <a:sym typeface="+mn-lt"/>
            </a:endParaRPr>
          </a:p>
        </p:txBody>
      </p:sp>
      <p:sp>
        <p:nvSpPr>
          <p:cNvPr id="35" name="椭圆 34">
            <a:extLst>
              <a:ext uri="{FF2B5EF4-FFF2-40B4-BE49-F238E27FC236}">
                <a16:creationId xmlns:a16="http://schemas.microsoft.com/office/drawing/2014/main" id="{B5DD69A4-422E-44B0-A06A-AA9B13368D0A}"/>
              </a:ext>
            </a:extLst>
          </p:cNvPr>
          <p:cNvSpPr/>
          <p:nvPr/>
        </p:nvSpPr>
        <p:spPr>
          <a:xfrm>
            <a:off x="1169727" y="4103314"/>
            <a:ext cx="607156" cy="607156"/>
          </a:xfrm>
          <a:prstGeom prst="ellipse">
            <a:avLst/>
          </a:prstGeom>
          <a:solidFill>
            <a:schemeClr val="accent4"/>
          </a:solidFill>
          <a:ln>
            <a:noFill/>
          </a:ln>
          <a:effectLst>
            <a:outerShdw blurRad="254000" dist="127000" sx="102000" sy="102000" algn="ctr" rotWithShape="0">
              <a:schemeClr val="accent3">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chemeClr val="tx2">
                    <a:lumMod val="10000"/>
                    <a:lumOff val="90000"/>
                  </a:schemeClr>
                </a:solidFill>
                <a:effectLst/>
                <a:uLnTx/>
                <a:uFillTx/>
                <a:cs typeface="+mn-ea"/>
                <a:sym typeface="+mn-lt"/>
              </a:rPr>
              <a:t>03</a:t>
            </a:r>
            <a:endParaRPr kumimoji="0" lang="zh-CN" altLang="en-US" sz="1600" b="0" i="0" u="none" strike="noStrike" kern="0" cap="none" spc="0" normalizeH="0" baseline="0" noProof="0" dirty="0">
              <a:ln>
                <a:noFill/>
              </a:ln>
              <a:solidFill>
                <a:schemeClr val="tx2">
                  <a:lumMod val="10000"/>
                  <a:lumOff val="90000"/>
                </a:schemeClr>
              </a:solidFill>
              <a:effectLst/>
              <a:uLnTx/>
              <a:uFillTx/>
              <a:cs typeface="+mn-ea"/>
              <a:sym typeface="+mn-lt"/>
            </a:endParaRPr>
          </a:p>
        </p:txBody>
      </p:sp>
      <p:sp>
        <p:nvSpPr>
          <p:cNvPr id="37" name="圆角矩形 4">
            <a:extLst>
              <a:ext uri="{FF2B5EF4-FFF2-40B4-BE49-F238E27FC236}">
                <a16:creationId xmlns:a16="http://schemas.microsoft.com/office/drawing/2014/main" id="{BA333F6C-0744-41B9-9426-0FAF8F8E9C05}"/>
              </a:ext>
            </a:extLst>
          </p:cNvPr>
          <p:cNvSpPr/>
          <p:nvPr/>
        </p:nvSpPr>
        <p:spPr>
          <a:xfrm>
            <a:off x="673106" y="5100320"/>
            <a:ext cx="10845794" cy="1135380"/>
          </a:xfrm>
          <a:prstGeom prst="roundRect">
            <a:avLst>
              <a:gd name="adj" fmla="val 0"/>
            </a:avLst>
          </a:prstGeom>
          <a:solidFill>
            <a:schemeClr val="bg1"/>
          </a:solidFill>
          <a:ln>
            <a:noFill/>
          </a:ln>
          <a:effectLst>
            <a:outerShdw blurRad="1270000" dist="254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schemeClr val="tx2">
                  <a:lumMod val="10000"/>
                  <a:lumOff val="90000"/>
                </a:schemeClr>
              </a:solidFill>
              <a:effectLst/>
              <a:uLnTx/>
              <a:uFillTx/>
              <a:cs typeface="+mn-ea"/>
              <a:sym typeface="+mn-lt"/>
            </a:endParaRPr>
          </a:p>
        </p:txBody>
      </p:sp>
      <p:sp>
        <p:nvSpPr>
          <p:cNvPr id="38" name="文本框 37">
            <a:extLst>
              <a:ext uri="{FF2B5EF4-FFF2-40B4-BE49-F238E27FC236}">
                <a16:creationId xmlns:a16="http://schemas.microsoft.com/office/drawing/2014/main" id="{29AF2ACA-9295-4435-88E4-B1E9DB44E59D}"/>
              </a:ext>
            </a:extLst>
          </p:cNvPr>
          <p:cNvSpPr txBox="1"/>
          <p:nvPr/>
        </p:nvSpPr>
        <p:spPr>
          <a:xfrm>
            <a:off x="3700463" y="5348643"/>
            <a:ext cx="7003267" cy="6259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dirty="0">
                <a:ln>
                  <a:noFill/>
                </a:ln>
                <a:effectLst/>
                <a:uLnTx/>
                <a:uFillTx/>
                <a:latin typeface="+mn-lt"/>
                <a:ea typeface="+mn-ea"/>
                <a:cs typeface="+mn-ea"/>
                <a:sym typeface="+mn-lt"/>
              </a:rPr>
              <a:t>请在此输入有关于工作概况的相关说明，以便于观众更好的理解，输入文字时可以直接复制，粘贴时请选择右键只保留文本</a:t>
            </a:r>
          </a:p>
        </p:txBody>
      </p:sp>
      <p:sp>
        <p:nvSpPr>
          <p:cNvPr id="39" name="矩形 38">
            <a:extLst>
              <a:ext uri="{FF2B5EF4-FFF2-40B4-BE49-F238E27FC236}">
                <a16:creationId xmlns:a16="http://schemas.microsoft.com/office/drawing/2014/main" id="{84BC57CC-87C7-4CEF-83CB-4B95E16833B4}"/>
              </a:ext>
            </a:extLst>
          </p:cNvPr>
          <p:cNvSpPr/>
          <p:nvPr/>
        </p:nvSpPr>
        <p:spPr>
          <a:xfrm>
            <a:off x="1788071" y="5491261"/>
            <a:ext cx="141577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a:ln>
                  <a:noFill/>
                </a:ln>
                <a:effectLst/>
                <a:uLnTx/>
                <a:uFillTx/>
                <a:latin typeface="+mj-ea"/>
                <a:ea typeface="+mj-ea"/>
                <a:cs typeface="+mn-ea"/>
                <a:sym typeface="+mn-lt"/>
              </a:rPr>
              <a:t>转化数据</a:t>
            </a:r>
            <a:endParaRPr kumimoji="0" lang="en-US" altLang="zh-CN" sz="2400" b="1" i="0" u="none" strike="noStrike" kern="0" cap="none" spc="0" normalizeH="0" baseline="0" noProof="0" dirty="0">
              <a:ln>
                <a:noFill/>
              </a:ln>
              <a:effectLst/>
              <a:uLnTx/>
              <a:uFillTx/>
              <a:latin typeface="+mj-ea"/>
              <a:ea typeface="+mj-ea"/>
              <a:cs typeface="+mn-ea"/>
              <a:sym typeface="+mn-lt"/>
            </a:endParaRPr>
          </a:p>
        </p:txBody>
      </p:sp>
      <p:sp>
        <p:nvSpPr>
          <p:cNvPr id="40" name="椭圆 39">
            <a:extLst>
              <a:ext uri="{FF2B5EF4-FFF2-40B4-BE49-F238E27FC236}">
                <a16:creationId xmlns:a16="http://schemas.microsoft.com/office/drawing/2014/main" id="{0D179D84-E2BE-4E41-880F-CF9FECCAE7F5}"/>
              </a:ext>
            </a:extLst>
          </p:cNvPr>
          <p:cNvSpPr/>
          <p:nvPr/>
        </p:nvSpPr>
        <p:spPr>
          <a:xfrm>
            <a:off x="1169727" y="5418515"/>
            <a:ext cx="607156" cy="607156"/>
          </a:xfrm>
          <a:prstGeom prst="ellipse">
            <a:avLst/>
          </a:prstGeom>
          <a:solidFill>
            <a:schemeClr val="accent2"/>
          </a:solidFill>
          <a:ln>
            <a:noFill/>
          </a:ln>
          <a:effectLst>
            <a:outerShdw blurRad="254000" dist="127000" sx="102000" sy="102000" algn="ctr" rotWithShape="0">
              <a:schemeClr val="accent3">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chemeClr val="tx2">
                    <a:lumMod val="10000"/>
                    <a:lumOff val="90000"/>
                  </a:schemeClr>
                </a:solidFill>
                <a:effectLst/>
                <a:uLnTx/>
                <a:uFillTx/>
                <a:cs typeface="+mn-ea"/>
                <a:sym typeface="+mn-lt"/>
              </a:rPr>
              <a:t>04</a:t>
            </a:r>
            <a:endParaRPr kumimoji="0" lang="zh-CN" altLang="en-US" sz="1600" b="0" i="0" u="none" strike="noStrike" kern="0" cap="none" spc="0" normalizeH="0" baseline="0" noProof="0" dirty="0">
              <a:ln>
                <a:noFill/>
              </a:ln>
              <a:solidFill>
                <a:schemeClr val="tx2">
                  <a:lumMod val="10000"/>
                  <a:lumOff val="90000"/>
                </a:schemeClr>
              </a:solidFill>
              <a:effectLst/>
              <a:uLnTx/>
              <a:uFillTx/>
              <a:cs typeface="+mn-ea"/>
              <a:sym typeface="+mn-lt"/>
            </a:endParaRPr>
          </a:p>
        </p:txBody>
      </p:sp>
    </p:spTree>
    <p:custDataLst>
      <p:tags r:id="rId1"/>
    </p:custDataLst>
    <p:extLst>
      <p:ext uri="{BB962C8B-B14F-4D97-AF65-F5344CB8AC3E}">
        <p14:creationId xmlns:p14="http://schemas.microsoft.com/office/powerpoint/2010/main" val="2862178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descr="图片包含 人, 室内, 桌子, 片&#10;&#10;描述已自动生成">
            <a:extLst>
              <a:ext uri="{FF2B5EF4-FFF2-40B4-BE49-F238E27FC236}">
                <a16:creationId xmlns:a16="http://schemas.microsoft.com/office/drawing/2014/main" id="{BD600A35-D9E2-4004-AEA1-39E29F2F945F}"/>
              </a:ext>
            </a:extLst>
          </p:cNvPr>
          <p:cNvPicPr>
            <a:picLocks/>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24504" b="41345"/>
          <a:stretch/>
        </p:blipFill>
        <p:spPr>
          <a:xfrm>
            <a:off x="0" y="1404754"/>
            <a:ext cx="12192002" cy="2475115"/>
          </a:xfrm>
          <a:prstGeom prst="rect">
            <a:avLst/>
          </a:prstGeom>
        </p:spPr>
      </p:pic>
      <p:sp>
        <p:nvSpPr>
          <p:cNvPr id="39" name="infographic-diagram_15452">
            <a:extLst>
              <a:ext uri="{FF2B5EF4-FFF2-40B4-BE49-F238E27FC236}">
                <a16:creationId xmlns:a16="http://schemas.microsoft.com/office/drawing/2014/main" id="{3930AD43-4BD8-416D-80AE-D0C55A45F51C}"/>
              </a:ext>
            </a:extLst>
          </p:cNvPr>
          <p:cNvSpPr/>
          <p:nvPr/>
        </p:nvSpPr>
        <p:spPr>
          <a:xfrm>
            <a:off x="660400" y="629916"/>
            <a:ext cx="310068" cy="332606"/>
          </a:xfrm>
          <a:custGeom>
            <a:avLst/>
            <a:gdLst>
              <a:gd name="connsiteX0" fmla="*/ 121763 h 600884"/>
              <a:gd name="connsiteY0" fmla="*/ 121763 h 600884"/>
              <a:gd name="connsiteX1" fmla="*/ 121763 h 600884"/>
              <a:gd name="connsiteY1" fmla="*/ 121763 h 600884"/>
              <a:gd name="connsiteX2" fmla="*/ 121763 h 600884"/>
              <a:gd name="connsiteY2" fmla="*/ 121763 h 600884"/>
              <a:gd name="connsiteX3" fmla="*/ 121763 h 600884"/>
              <a:gd name="connsiteY3" fmla="*/ 121763 h 600884"/>
              <a:gd name="connsiteX4" fmla="*/ 121763 h 600884"/>
              <a:gd name="connsiteY4" fmla="*/ 121763 h 600884"/>
              <a:gd name="connsiteX5" fmla="*/ 121763 h 600884"/>
              <a:gd name="connsiteY5" fmla="*/ 121763 h 600884"/>
              <a:gd name="connsiteX6" fmla="*/ 121763 h 600884"/>
              <a:gd name="connsiteY6" fmla="*/ 121763 h 600884"/>
              <a:gd name="connsiteX7" fmla="*/ 121763 h 600884"/>
              <a:gd name="connsiteY7" fmla="*/ 121763 h 600884"/>
              <a:gd name="connsiteX8" fmla="*/ 121763 h 600884"/>
              <a:gd name="connsiteY8" fmla="*/ 121763 h 600884"/>
              <a:gd name="connsiteX9" fmla="*/ 121763 h 600884"/>
              <a:gd name="connsiteY9" fmla="*/ 121763 h 600884"/>
              <a:gd name="connsiteX10" fmla="*/ 121763 h 600884"/>
              <a:gd name="connsiteY10" fmla="*/ 121763 h 600884"/>
              <a:gd name="connsiteX11" fmla="*/ 121763 h 600884"/>
              <a:gd name="connsiteY11" fmla="*/ 121763 h 600884"/>
              <a:gd name="connsiteX12" fmla="*/ 121763 h 600884"/>
              <a:gd name="connsiteY12" fmla="*/ 121763 h 600884"/>
              <a:gd name="connsiteX13" fmla="*/ 121763 h 600884"/>
              <a:gd name="connsiteY13" fmla="*/ 121763 h 600884"/>
              <a:gd name="connsiteX14" fmla="*/ 121763 h 600884"/>
              <a:gd name="connsiteY14" fmla="*/ 121763 h 600884"/>
              <a:gd name="connsiteX15" fmla="*/ 121763 h 600884"/>
              <a:gd name="connsiteY15" fmla="*/ 121763 h 600884"/>
              <a:gd name="connsiteX16" fmla="*/ 121763 h 600884"/>
              <a:gd name="connsiteY16" fmla="*/ 121763 h 600884"/>
              <a:gd name="connsiteX17" fmla="*/ 121763 h 600884"/>
              <a:gd name="connsiteY17" fmla="*/ 121763 h 600884"/>
              <a:gd name="connsiteX18" fmla="*/ 121763 h 600884"/>
              <a:gd name="connsiteY18" fmla="*/ 121763 h 600884"/>
              <a:gd name="connsiteX19" fmla="*/ 121763 h 600884"/>
              <a:gd name="connsiteY19" fmla="*/ 121763 h 600884"/>
              <a:gd name="connsiteX20" fmla="*/ 121763 h 600884"/>
              <a:gd name="connsiteY20" fmla="*/ 121763 h 600884"/>
              <a:gd name="connsiteX21" fmla="*/ 121763 h 600884"/>
              <a:gd name="connsiteY21" fmla="*/ 121763 h 600884"/>
              <a:gd name="connsiteX22" fmla="*/ 121763 h 600884"/>
              <a:gd name="connsiteY22" fmla="*/ 121763 h 600884"/>
              <a:gd name="connsiteX23" fmla="*/ 121763 h 600884"/>
              <a:gd name="connsiteY23" fmla="*/ 121763 h 600884"/>
              <a:gd name="connsiteX24" fmla="*/ 121763 h 600884"/>
              <a:gd name="connsiteY24" fmla="*/ 121763 h 600884"/>
              <a:gd name="connsiteX25" fmla="*/ 121763 h 600884"/>
              <a:gd name="connsiteY25" fmla="*/ 121763 h 600884"/>
              <a:gd name="connsiteX26" fmla="*/ 121763 h 600884"/>
              <a:gd name="connsiteY26" fmla="*/ 121763 h 600884"/>
              <a:gd name="connsiteX27" fmla="*/ 121763 h 600884"/>
              <a:gd name="connsiteY27" fmla="*/ 121763 h 600884"/>
              <a:gd name="connsiteX28" fmla="*/ 121763 h 600884"/>
              <a:gd name="connsiteY28" fmla="*/ 121763 h 600884"/>
              <a:gd name="connsiteX29" fmla="*/ 121763 h 600884"/>
              <a:gd name="connsiteY29" fmla="*/ 121763 h 600884"/>
              <a:gd name="connsiteX30" fmla="*/ 121763 h 600884"/>
              <a:gd name="connsiteY30" fmla="*/ 121763 h 600884"/>
              <a:gd name="connsiteX31" fmla="*/ 121763 h 600884"/>
              <a:gd name="connsiteY31" fmla="*/ 121763 h 600884"/>
              <a:gd name="connsiteX32" fmla="*/ 121763 h 600884"/>
              <a:gd name="connsiteY32" fmla="*/ 121763 h 600884"/>
              <a:gd name="connsiteX33" fmla="*/ 121763 h 600884"/>
              <a:gd name="connsiteY33" fmla="*/ 121763 h 6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64989" h="606057">
                <a:moveTo>
                  <a:pt x="16143" y="573798"/>
                </a:moveTo>
                <a:lnTo>
                  <a:pt x="548846" y="573798"/>
                </a:lnTo>
                <a:cubicBezTo>
                  <a:pt x="557725" y="573798"/>
                  <a:pt x="564989" y="581056"/>
                  <a:pt x="564989" y="589928"/>
                </a:cubicBezTo>
                <a:cubicBezTo>
                  <a:pt x="564989" y="598799"/>
                  <a:pt x="557725" y="606057"/>
                  <a:pt x="548846" y="606057"/>
                </a:cubicBezTo>
                <a:lnTo>
                  <a:pt x="16143" y="606057"/>
                </a:lnTo>
                <a:cubicBezTo>
                  <a:pt x="7264" y="606057"/>
                  <a:pt x="0" y="598799"/>
                  <a:pt x="0" y="589928"/>
                </a:cubicBezTo>
                <a:cubicBezTo>
                  <a:pt x="0" y="581056"/>
                  <a:pt x="7264" y="573798"/>
                  <a:pt x="16143" y="573798"/>
                </a:cubicBezTo>
                <a:close/>
                <a:moveTo>
                  <a:pt x="48465" y="193425"/>
                </a:moveTo>
                <a:lnTo>
                  <a:pt x="125915" y="193425"/>
                </a:lnTo>
                <a:cubicBezTo>
                  <a:pt x="144471" y="193425"/>
                  <a:pt x="158186" y="207932"/>
                  <a:pt x="158186" y="225663"/>
                </a:cubicBezTo>
                <a:lnTo>
                  <a:pt x="158186" y="507746"/>
                </a:lnTo>
                <a:cubicBezTo>
                  <a:pt x="158186" y="525477"/>
                  <a:pt x="144471" y="539984"/>
                  <a:pt x="125915" y="539984"/>
                </a:cubicBezTo>
                <a:lnTo>
                  <a:pt x="48465" y="539984"/>
                </a:lnTo>
                <a:cubicBezTo>
                  <a:pt x="30716" y="539984"/>
                  <a:pt x="16194" y="525477"/>
                  <a:pt x="16194" y="507746"/>
                </a:cubicBezTo>
                <a:lnTo>
                  <a:pt x="16194" y="225663"/>
                </a:lnTo>
                <a:cubicBezTo>
                  <a:pt x="16194" y="207932"/>
                  <a:pt x="30716" y="193425"/>
                  <a:pt x="48465" y="193425"/>
                </a:cubicBezTo>
                <a:close/>
                <a:moveTo>
                  <a:pt x="447906" y="107142"/>
                </a:moveTo>
                <a:lnTo>
                  <a:pt x="526217" y="107142"/>
                </a:lnTo>
                <a:cubicBezTo>
                  <a:pt x="543979" y="107142"/>
                  <a:pt x="558511" y="121651"/>
                  <a:pt x="558511" y="139384"/>
                </a:cubicBezTo>
                <a:lnTo>
                  <a:pt x="558511" y="507742"/>
                </a:lnTo>
                <a:cubicBezTo>
                  <a:pt x="558511" y="525475"/>
                  <a:pt x="543979" y="539984"/>
                  <a:pt x="526217" y="539984"/>
                </a:cubicBezTo>
                <a:lnTo>
                  <a:pt x="447906" y="539984"/>
                </a:lnTo>
                <a:cubicBezTo>
                  <a:pt x="430144" y="539984"/>
                  <a:pt x="415612" y="525475"/>
                  <a:pt x="415612" y="507742"/>
                </a:cubicBezTo>
                <a:lnTo>
                  <a:pt x="415612" y="139384"/>
                </a:lnTo>
                <a:cubicBezTo>
                  <a:pt x="415612" y="121651"/>
                  <a:pt x="430144" y="107142"/>
                  <a:pt x="447906" y="107142"/>
                </a:cubicBezTo>
                <a:close/>
                <a:moveTo>
                  <a:pt x="246967" y="0"/>
                </a:moveTo>
                <a:lnTo>
                  <a:pt x="325278" y="0"/>
                </a:lnTo>
                <a:cubicBezTo>
                  <a:pt x="343040" y="0"/>
                  <a:pt x="357572" y="14507"/>
                  <a:pt x="357572" y="32238"/>
                </a:cubicBezTo>
                <a:lnTo>
                  <a:pt x="357572" y="507746"/>
                </a:lnTo>
                <a:cubicBezTo>
                  <a:pt x="357572" y="525477"/>
                  <a:pt x="343040" y="539984"/>
                  <a:pt x="325278" y="539984"/>
                </a:cubicBezTo>
                <a:lnTo>
                  <a:pt x="246967" y="539984"/>
                </a:lnTo>
                <a:cubicBezTo>
                  <a:pt x="229205" y="539984"/>
                  <a:pt x="214673" y="525477"/>
                  <a:pt x="214673" y="507746"/>
                </a:cubicBezTo>
                <a:lnTo>
                  <a:pt x="214673" y="32238"/>
                </a:lnTo>
                <a:cubicBezTo>
                  <a:pt x="214673" y="14507"/>
                  <a:pt x="229205" y="0"/>
                  <a:pt x="2469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文本框 39">
            <a:extLst>
              <a:ext uri="{FF2B5EF4-FFF2-40B4-BE49-F238E27FC236}">
                <a16:creationId xmlns:a16="http://schemas.microsoft.com/office/drawing/2014/main" id="{3F788CCB-D724-4FE6-B6F9-DA6CEAB39731}"/>
              </a:ext>
            </a:extLst>
          </p:cNvPr>
          <p:cNvSpPr txBox="1"/>
          <p:nvPr/>
        </p:nvSpPr>
        <p:spPr>
          <a:xfrm>
            <a:off x="959847" y="635627"/>
            <a:ext cx="1377696" cy="400110"/>
          </a:xfrm>
          <a:prstGeom prst="rect">
            <a:avLst/>
          </a:prstGeom>
          <a:noFill/>
        </p:spPr>
        <p:txBody>
          <a:bodyPr wrap="square" rtlCol="0">
            <a:spAutoFit/>
          </a:bodyPr>
          <a:lstStyle/>
          <a:p>
            <a:r>
              <a:rPr lang="zh-CN" altLang="en-US" sz="2000" b="1">
                <a:solidFill>
                  <a:schemeClr val="bg1"/>
                </a:solidFill>
                <a:effectLst>
                  <a:outerShdw blurRad="50800" dist="38100" dir="2700000" algn="tl" rotWithShape="0">
                    <a:prstClr val="black">
                      <a:alpha val="40000"/>
                    </a:prstClr>
                  </a:outerShdw>
                </a:effectLst>
                <a:latin typeface="+mj-ea"/>
                <a:ea typeface="+mj-ea"/>
              </a:rPr>
              <a:t>工作概况</a:t>
            </a:r>
          </a:p>
        </p:txBody>
      </p:sp>
      <p:sp>
        <p:nvSpPr>
          <p:cNvPr id="41" name="文本框 40">
            <a:extLst>
              <a:ext uri="{FF2B5EF4-FFF2-40B4-BE49-F238E27FC236}">
                <a16:creationId xmlns:a16="http://schemas.microsoft.com/office/drawing/2014/main" id="{22C4C8D2-EFA0-4245-9CCA-0FBE08E347A6}"/>
              </a:ext>
            </a:extLst>
          </p:cNvPr>
          <p:cNvSpPr txBox="1"/>
          <p:nvPr/>
        </p:nvSpPr>
        <p:spPr>
          <a:xfrm>
            <a:off x="2042487" y="733671"/>
            <a:ext cx="1377696" cy="307777"/>
          </a:xfrm>
          <a:prstGeom prst="rect">
            <a:avLst/>
          </a:prstGeom>
          <a:noFill/>
        </p:spPr>
        <p:txBody>
          <a:bodyPr wrap="square" rtlCol="0">
            <a:spAutoFit/>
          </a:bodyPr>
          <a:lstStyle/>
          <a:p>
            <a:r>
              <a:rPr lang="en-US" altLang="zh-CN" sz="1400">
                <a:solidFill>
                  <a:schemeClr val="bg1"/>
                </a:solidFill>
                <a:effectLst>
                  <a:outerShdw blurRad="50800" dist="38100" dir="2700000" algn="tl" rotWithShape="0">
                    <a:prstClr val="black">
                      <a:alpha val="40000"/>
                    </a:prstClr>
                  </a:outerShdw>
                </a:effectLst>
                <a:latin typeface="+mn-ea"/>
              </a:rPr>
              <a:t>JOB PROFILE</a:t>
            </a:r>
          </a:p>
        </p:txBody>
      </p:sp>
      <p:sp>
        <p:nvSpPr>
          <p:cNvPr id="7" name="燕尾形 6"/>
          <p:cNvSpPr/>
          <p:nvPr/>
        </p:nvSpPr>
        <p:spPr>
          <a:xfrm>
            <a:off x="998968" y="2273785"/>
            <a:ext cx="2154957" cy="25859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tx1"/>
              </a:solidFill>
              <a:effectLst/>
              <a:uLnTx/>
              <a:uFillTx/>
              <a:cs typeface="+mn-ea"/>
              <a:sym typeface="+mn-lt"/>
            </a:endParaRPr>
          </a:p>
        </p:txBody>
      </p:sp>
      <p:sp>
        <p:nvSpPr>
          <p:cNvPr id="11" name="文本框 10"/>
          <p:cNvSpPr txBox="1"/>
          <p:nvPr/>
        </p:nvSpPr>
        <p:spPr>
          <a:xfrm>
            <a:off x="1511228" y="1657267"/>
            <a:ext cx="1130438" cy="52322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chemeClr val="bg1"/>
                </a:solidFill>
                <a:effectLst/>
                <a:uLnTx/>
                <a:uFillTx/>
                <a:latin typeface="+mj-ea"/>
                <a:ea typeface="+mj-ea"/>
                <a:cs typeface="+mn-ea"/>
                <a:sym typeface="+mn-lt"/>
              </a:rPr>
              <a:t>20XX</a:t>
            </a:r>
            <a:endParaRPr kumimoji="0" lang="zh-CN" altLang="en-US" sz="2800" b="1" i="0" u="none" strike="noStrike" kern="0" cap="none" spc="0" normalizeH="0" baseline="0" noProof="0" dirty="0">
              <a:ln>
                <a:noFill/>
              </a:ln>
              <a:solidFill>
                <a:schemeClr val="bg1"/>
              </a:solidFill>
              <a:effectLst/>
              <a:uLnTx/>
              <a:uFillTx/>
              <a:latin typeface="+mj-ea"/>
              <a:ea typeface="+mj-ea"/>
              <a:cs typeface="+mn-ea"/>
              <a:sym typeface="+mn-lt"/>
            </a:endParaRPr>
          </a:p>
        </p:txBody>
      </p:sp>
      <p:sp>
        <p:nvSpPr>
          <p:cNvPr id="15" name="文本框 14"/>
          <p:cNvSpPr txBox="1"/>
          <p:nvPr/>
        </p:nvSpPr>
        <p:spPr>
          <a:xfrm>
            <a:off x="1076017" y="4361022"/>
            <a:ext cx="2000856"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schemeClr val="bg1"/>
                </a:solidFill>
                <a:effectLst/>
                <a:uLnTx/>
                <a:uFillTx/>
                <a:latin typeface="+mj-ea"/>
                <a:ea typeface="+mj-ea"/>
                <a:cs typeface="+mn-ea"/>
                <a:sym typeface="+mn-lt"/>
              </a:rPr>
              <a:t>产品数据</a:t>
            </a:r>
            <a:endParaRPr kumimoji="0" lang="en-US" altLang="zh-CN" sz="2000" b="1" i="0" u="none" strike="noStrike" kern="0" cap="none" spc="0" normalizeH="0" baseline="0" noProof="0" dirty="0">
              <a:ln>
                <a:noFill/>
              </a:ln>
              <a:solidFill>
                <a:schemeClr val="bg1"/>
              </a:solidFill>
              <a:effectLst/>
              <a:uLnTx/>
              <a:uFillTx/>
              <a:latin typeface="+mj-ea"/>
              <a:ea typeface="+mj-ea"/>
              <a:cs typeface="+mn-ea"/>
              <a:sym typeface="+mn-lt"/>
            </a:endParaRPr>
          </a:p>
        </p:txBody>
      </p:sp>
      <p:sp>
        <p:nvSpPr>
          <p:cNvPr id="19" name="椭圆 18"/>
          <p:cNvSpPr>
            <a:spLocks noChangeAspect="1"/>
          </p:cNvSpPr>
          <p:nvPr/>
        </p:nvSpPr>
        <p:spPr>
          <a:xfrm>
            <a:off x="1748846" y="3073812"/>
            <a:ext cx="655200" cy="65519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chemeClr val="bg1"/>
                </a:solidFill>
                <a:effectLst/>
                <a:uLnTx/>
                <a:uFillTx/>
                <a:cs typeface="+mn-ea"/>
                <a:sym typeface="+mn-lt"/>
              </a:rPr>
              <a:t>1</a:t>
            </a:r>
            <a:endParaRPr kumimoji="0" lang="zh-CN" altLang="en-US" sz="2400" b="0" i="0" u="none" strike="noStrike" kern="0" cap="none" spc="0" normalizeH="0" baseline="0" noProof="0" dirty="0">
              <a:ln>
                <a:noFill/>
              </a:ln>
              <a:solidFill>
                <a:schemeClr val="bg1"/>
              </a:solidFill>
              <a:effectLst/>
              <a:uLnTx/>
              <a:uFillTx/>
              <a:cs typeface="+mn-ea"/>
              <a:sym typeface="+mn-lt"/>
            </a:endParaRPr>
          </a:p>
        </p:txBody>
      </p:sp>
      <p:cxnSp>
        <p:nvCxnSpPr>
          <p:cNvPr id="23" name="直接箭头连接符 19"/>
          <p:cNvCxnSpPr>
            <a:cxnSpLocks/>
          </p:cNvCxnSpPr>
          <p:nvPr/>
        </p:nvCxnSpPr>
        <p:spPr>
          <a:xfrm>
            <a:off x="2076446" y="2400944"/>
            <a:ext cx="0" cy="50448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880289" y="4854430"/>
            <a:ext cx="2392312" cy="1029834"/>
          </a:xfrm>
          <a:prstGeom prst="rect">
            <a:avLst/>
          </a:prstGeom>
        </p:spPr>
        <p:txBody>
          <a:bodyPr wrap="square">
            <a:spAutoFit/>
          </a:bodyPr>
          <a:lstStyle/>
          <a:p>
            <a:pPr marL="0" marR="0" lvl="0" indent="0" algn="just" defTabSz="914400" eaLnBrk="1" fontAlgn="auto" latinLnBrk="0" hangingPunct="1">
              <a:lnSpc>
                <a:spcPct val="13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chemeClr val="bg1"/>
                </a:solidFill>
                <a:effectLst/>
                <a:uLnTx/>
                <a:uFillTx/>
                <a:cs typeface="+mn-ea"/>
                <a:sym typeface="+mn-lt"/>
              </a:rPr>
              <a:t>请在此输入有关于工作概况的相关说明，以便于观众更好的理解，输入文字时可以直接复制，粘贴时请选择右键只保留文本</a:t>
            </a:r>
          </a:p>
        </p:txBody>
      </p:sp>
      <p:sp>
        <p:nvSpPr>
          <p:cNvPr id="8" name="燕尾形 7"/>
          <p:cNvSpPr/>
          <p:nvPr/>
        </p:nvSpPr>
        <p:spPr>
          <a:xfrm>
            <a:off x="3678672" y="2273785"/>
            <a:ext cx="2154957" cy="25859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tx1"/>
              </a:solidFill>
              <a:effectLst/>
              <a:uLnTx/>
              <a:uFillTx/>
              <a:cs typeface="+mn-ea"/>
              <a:sym typeface="+mn-lt"/>
            </a:endParaRPr>
          </a:p>
        </p:txBody>
      </p:sp>
      <p:sp>
        <p:nvSpPr>
          <p:cNvPr id="12" name="文本框 11"/>
          <p:cNvSpPr txBox="1"/>
          <p:nvPr/>
        </p:nvSpPr>
        <p:spPr>
          <a:xfrm>
            <a:off x="4190933" y="1657267"/>
            <a:ext cx="1130438" cy="52322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a:ln>
                  <a:noFill/>
                </a:ln>
                <a:solidFill>
                  <a:schemeClr val="bg1"/>
                </a:solidFill>
                <a:effectLst/>
                <a:uLnTx/>
                <a:uFillTx/>
                <a:latin typeface="+mj-ea"/>
                <a:ea typeface="+mj-ea"/>
                <a:cs typeface="+mn-ea"/>
                <a:sym typeface="+mn-lt"/>
              </a:rPr>
              <a:t>20XX</a:t>
            </a:r>
            <a:endParaRPr kumimoji="0" lang="zh-CN" altLang="en-US" sz="2800" b="1" i="0" u="none" strike="noStrike" kern="0" cap="none" spc="0" normalizeH="0" baseline="0" noProof="0" dirty="0">
              <a:ln>
                <a:noFill/>
              </a:ln>
              <a:solidFill>
                <a:schemeClr val="bg1"/>
              </a:solidFill>
              <a:effectLst/>
              <a:uLnTx/>
              <a:uFillTx/>
              <a:latin typeface="+mj-ea"/>
              <a:ea typeface="+mj-ea"/>
              <a:cs typeface="+mn-ea"/>
              <a:sym typeface="+mn-lt"/>
            </a:endParaRPr>
          </a:p>
        </p:txBody>
      </p:sp>
      <p:sp>
        <p:nvSpPr>
          <p:cNvPr id="16" name="文本框 15"/>
          <p:cNvSpPr txBox="1"/>
          <p:nvPr/>
        </p:nvSpPr>
        <p:spPr>
          <a:xfrm>
            <a:off x="3755721" y="4361022"/>
            <a:ext cx="2000856"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schemeClr val="bg1"/>
                </a:solidFill>
                <a:effectLst/>
                <a:uLnTx/>
                <a:uFillTx/>
                <a:latin typeface="+mj-ea"/>
                <a:ea typeface="+mj-ea"/>
                <a:cs typeface="+mn-ea"/>
                <a:sym typeface="+mn-lt"/>
              </a:rPr>
              <a:t>用户数据</a:t>
            </a:r>
            <a:endParaRPr kumimoji="0" lang="en-US" altLang="zh-CN" sz="2000" b="1" i="0" u="none" strike="noStrike" kern="0" cap="none" spc="0" normalizeH="0" baseline="0" noProof="0" dirty="0">
              <a:ln>
                <a:noFill/>
              </a:ln>
              <a:solidFill>
                <a:schemeClr val="bg1"/>
              </a:solidFill>
              <a:effectLst/>
              <a:uLnTx/>
              <a:uFillTx/>
              <a:latin typeface="+mj-ea"/>
              <a:ea typeface="+mj-ea"/>
              <a:cs typeface="+mn-ea"/>
              <a:sym typeface="+mn-lt"/>
            </a:endParaRPr>
          </a:p>
        </p:txBody>
      </p:sp>
      <p:sp>
        <p:nvSpPr>
          <p:cNvPr id="20" name="椭圆 19"/>
          <p:cNvSpPr>
            <a:spLocks noChangeAspect="1"/>
          </p:cNvSpPr>
          <p:nvPr/>
        </p:nvSpPr>
        <p:spPr>
          <a:xfrm>
            <a:off x="4428550" y="3073812"/>
            <a:ext cx="655200" cy="655198"/>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chemeClr val="bg1"/>
                </a:solidFill>
                <a:effectLst/>
                <a:uLnTx/>
                <a:uFillTx/>
                <a:cs typeface="+mn-ea"/>
                <a:sym typeface="+mn-lt"/>
              </a:rPr>
              <a:t>2</a:t>
            </a:r>
            <a:endParaRPr kumimoji="0" lang="zh-CN" altLang="en-US" sz="2400" b="0" i="0" u="none" strike="noStrike" kern="0" cap="none" spc="0" normalizeH="0" baseline="0" noProof="0" dirty="0">
              <a:ln>
                <a:noFill/>
              </a:ln>
              <a:solidFill>
                <a:schemeClr val="bg1"/>
              </a:solidFill>
              <a:effectLst/>
              <a:uLnTx/>
              <a:uFillTx/>
              <a:cs typeface="+mn-ea"/>
              <a:sym typeface="+mn-lt"/>
            </a:endParaRPr>
          </a:p>
        </p:txBody>
      </p:sp>
      <p:sp>
        <p:nvSpPr>
          <p:cNvPr id="32" name="矩形 31"/>
          <p:cNvSpPr/>
          <p:nvPr/>
        </p:nvSpPr>
        <p:spPr>
          <a:xfrm>
            <a:off x="3559993" y="4854430"/>
            <a:ext cx="2392312" cy="1029834"/>
          </a:xfrm>
          <a:prstGeom prst="rect">
            <a:avLst/>
          </a:prstGeom>
        </p:spPr>
        <p:txBody>
          <a:bodyPr wrap="square">
            <a:spAutoFit/>
          </a:bodyPr>
          <a:lstStyle/>
          <a:p>
            <a:pPr marL="0" marR="0" lvl="0" indent="0" algn="just" defTabSz="914400" eaLnBrk="1" fontAlgn="auto" latinLnBrk="0" hangingPunct="1">
              <a:lnSpc>
                <a:spcPct val="13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chemeClr val="bg1"/>
                </a:solidFill>
                <a:effectLst/>
                <a:uLnTx/>
                <a:uFillTx/>
                <a:cs typeface="+mn-ea"/>
                <a:sym typeface="+mn-lt"/>
              </a:rPr>
              <a:t>请在此输入有关于工作概况的相关说明，以便于观众更好的理解，输入文字时可以直接复制，粘贴时请选择右键只保留文本</a:t>
            </a:r>
          </a:p>
        </p:txBody>
      </p:sp>
      <p:cxnSp>
        <p:nvCxnSpPr>
          <p:cNvPr id="46" name="直接箭头连接符 19">
            <a:extLst>
              <a:ext uri="{FF2B5EF4-FFF2-40B4-BE49-F238E27FC236}">
                <a16:creationId xmlns:a16="http://schemas.microsoft.com/office/drawing/2014/main" id="{4178F06E-31EC-44E4-89C0-46086C20BA00}"/>
              </a:ext>
            </a:extLst>
          </p:cNvPr>
          <p:cNvCxnSpPr>
            <a:cxnSpLocks/>
          </p:cNvCxnSpPr>
          <p:nvPr/>
        </p:nvCxnSpPr>
        <p:spPr>
          <a:xfrm>
            <a:off x="4756150" y="2400944"/>
            <a:ext cx="0" cy="50448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 name="燕尾形 8"/>
          <p:cNvSpPr/>
          <p:nvPr/>
        </p:nvSpPr>
        <p:spPr>
          <a:xfrm>
            <a:off x="6358376" y="2273785"/>
            <a:ext cx="2154957" cy="25859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tx1"/>
              </a:solidFill>
              <a:effectLst/>
              <a:uLnTx/>
              <a:uFillTx/>
              <a:cs typeface="+mn-ea"/>
              <a:sym typeface="+mn-lt"/>
            </a:endParaRPr>
          </a:p>
        </p:txBody>
      </p:sp>
      <p:sp>
        <p:nvSpPr>
          <p:cNvPr id="13" name="文本框 12"/>
          <p:cNvSpPr txBox="1"/>
          <p:nvPr/>
        </p:nvSpPr>
        <p:spPr>
          <a:xfrm>
            <a:off x="6870636" y="1657267"/>
            <a:ext cx="1130438" cy="52322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a:ln>
                  <a:noFill/>
                </a:ln>
                <a:solidFill>
                  <a:schemeClr val="bg1"/>
                </a:solidFill>
                <a:effectLst/>
                <a:uLnTx/>
                <a:uFillTx/>
                <a:latin typeface="+mj-ea"/>
                <a:ea typeface="+mj-ea"/>
                <a:cs typeface="+mn-ea"/>
                <a:sym typeface="+mn-lt"/>
              </a:rPr>
              <a:t>20XX</a:t>
            </a:r>
            <a:endParaRPr kumimoji="0" lang="zh-CN" altLang="en-US" sz="2800" b="1" i="0" u="none" strike="noStrike" kern="0" cap="none" spc="0" normalizeH="0" baseline="0" noProof="0" dirty="0">
              <a:ln>
                <a:noFill/>
              </a:ln>
              <a:solidFill>
                <a:schemeClr val="bg1"/>
              </a:solidFill>
              <a:effectLst/>
              <a:uLnTx/>
              <a:uFillTx/>
              <a:latin typeface="+mj-ea"/>
              <a:ea typeface="+mj-ea"/>
              <a:cs typeface="+mn-ea"/>
              <a:sym typeface="+mn-lt"/>
            </a:endParaRPr>
          </a:p>
        </p:txBody>
      </p:sp>
      <p:sp>
        <p:nvSpPr>
          <p:cNvPr id="17" name="文本框 16"/>
          <p:cNvSpPr txBox="1"/>
          <p:nvPr/>
        </p:nvSpPr>
        <p:spPr>
          <a:xfrm>
            <a:off x="6435425" y="4361022"/>
            <a:ext cx="2000856"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schemeClr val="bg1"/>
                </a:solidFill>
                <a:effectLst/>
                <a:uLnTx/>
                <a:uFillTx/>
                <a:latin typeface="+mj-ea"/>
                <a:ea typeface="+mj-ea"/>
                <a:cs typeface="+mn-ea"/>
                <a:sym typeface="+mn-lt"/>
              </a:rPr>
              <a:t>运营数据</a:t>
            </a:r>
            <a:endParaRPr kumimoji="0" lang="en-US" altLang="zh-CN" sz="2000" b="1" i="0" u="none" strike="noStrike" kern="0" cap="none" spc="0" normalizeH="0" baseline="0" noProof="0" dirty="0">
              <a:ln>
                <a:noFill/>
              </a:ln>
              <a:solidFill>
                <a:schemeClr val="bg1"/>
              </a:solidFill>
              <a:effectLst/>
              <a:uLnTx/>
              <a:uFillTx/>
              <a:latin typeface="+mj-ea"/>
              <a:ea typeface="+mj-ea"/>
              <a:cs typeface="+mn-ea"/>
              <a:sym typeface="+mn-lt"/>
            </a:endParaRPr>
          </a:p>
        </p:txBody>
      </p:sp>
      <p:sp>
        <p:nvSpPr>
          <p:cNvPr id="21" name="椭圆 20"/>
          <p:cNvSpPr>
            <a:spLocks noChangeAspect="1"/>
          </p:cNvSpPr>
          <p:nvPr/>
        </p:nvSpPr>
        <p:spPr>
          <a:xfrm>
            <a:off x="7108253" y="3073812"/>
            <a:ext cx="655200" cy="65519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400" kern="0" dirty="0">
                <a:solidFill>
                  <a:schemeClr val="bg1"/>
                </a:solidFill>
                <a:cs typeface="+mn-ea"/>
                <a:sym typeface="+mn-lt"/>
              </a:rPr>
              <a:t>3</a:t>
            </a:r>
            <a:endParaRPr kumimoji="0" lang="zh-CN" altLang="en-US" sz="2400" b="0" i="0" u="none" strike="noStrike" kern="0" cap="none" spc="0" normalizeH="0" baseline="0" noProof="0" dirty="0">
              <a:ln>
                <a:noFill/>
              </a:ln>
              <a:solidFill>
                <a:schemeClr val="bg1"/>
              </a:solidFill>
              <a:effectLst/>
              <a:uLnTx/>
              <a:uFillTx/>
              <a:cs typeface="+mn-ea"/>
              <a:sym typeface="+mn-lt"/>
            </a:endParaRPr>
          </a:p>
        </p:txBody>
      </p:sp>
      <p:sp>
        <p:nvSpPr>
          <p:cNvPr id="33" name="矩形 32"/>
          <p:cNvSpPr/>
          <p:nvPr/>
        </p:nvSpPr>
        <p:spPr>
          <a:xfrm>
            <a:off x="6239697" y="4854430"/>
            <a:ext cx="2392312" cy="1029834"/>
          </a:xfrm>
          <a:prstGeom prst="rect">
            <a:avLst/>
          </a:prstGeom>
        </p:spPr>
        <p:txBody>
          <a:bodyPr wrap="square">
            <a:spAutoFit/>
          </a:bodyPr>
          <a:lstStyle/>
          <a:p>
            <a:pPr marL="0" marR="0" lvl="0" indent="0" algn="just" defTabSz="914400" eaLnBrk="1" fontAlgn="auto" latinLnBrk="0" hangingPunct="1">
              <a:lnSpc>
                <a:spcPct val="130000"/>
              </a:lnSpc>
              <a:spcBef>
                <a:spcPts val="0"/>
              </a:spcBef>
              <a:spcAft>
                <a:spcPts val="0"/>
              </a:spcAft>
              <a:buClrTx/>
              <a:buSzTx/>
              <a:buFontTx/>
              <a:buNone/>
              <a:tabLst/>
              <a:defRPr/>
            </a:pPr>
            <a:r>
              <a:rPr kumimoji="0" lang="zh-CN" altLang="en-US" sz="1200" b="0" i="0" u="none" strike="noStrike" kern="0" cap="none" spc="0" normalizeH="0" baseline="0" noProof="0">
                <a:ln>
                  <a:noFill/>
                </a:ln>
                <a:solidFill>
                  <a:schemeClr val="bg1"/>
                </a:solidFill>
                <a:effectLst/>
                <a:uLnTx/>
                <a:uFillTx/>
                <a:cs typeface="+mn-ea"/>
                <a:sym typeface="+mn-lt"/>
              </a:rPr>
              <a:t>请在此输入有关于工作概况的相关说明，以便于观众更好的理解，输入文字时可以直接复制，粘贴时请选择右键只保留文本</a:t>
            </a:r>
            <a:endParaRPr kumimoji="0" lang="zh-CN" altLang="en-US" sz="1200" b="0" i="0" u="none" strike="noStrike" kern="0" cap="none" spc="0" normalizeH="0" baseline="0" noProof="0" dirty="0">
              <a:ln>
                <a:noFill/>
              </a:ln>
              <a:solidFill>
                <a:schemeClr val="bg1"/>
              </a:solidFill>
              <a:effectLst/>
              <a:uLnTx/>
              <a:uFillTx/>
              <a:cs typeface="+mn-ea"/>
              <a:sym typeface="+mn-lt"/>
            </a:endParaRPr>
          </a:p>
        </p:txBody>
      </p:sp>
      <p:cxnSp>
        <p:nvCxnSpPr>
          <p:cNvPr id="47" name="直接箭头连接符 19">
            <a:extLst>
              <a:ext uri="{FF2B5EF4-FFF2-40B4-BE49-F238E27FC236}">
                <a16:creationId xmlns:a16="http://schemas.microsoft.com/office/drawing/2014/main" id="{E02CF5DF-1511-4AF9-ABB4-937FC44E3581}"/>
              </a:ext>
            </a:extLst>
          </p:cNvPr>
          <p:cNvCxnSpPr>
            <a:cxnSpLocks/>
          </p:cNvCxnSpPr>
          <p:nvPr/>
        </p:nvCxnSpPr>
        <p:spPr>
          <a:xfrm>
            <a:off x="7435854" y="2400944"/>
            <a:ext cx="0" cy="50448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燕尾形 9"/>
          <p:cNvSpPr/>
          <p:nvPr/>
        </p:nvSpPr>
        <p:spPr>
          <a:xfrm>
            <a:off x="9038079" y="2273785"/>
            <a:ext cx="2154957" cy="25859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tx1"/>
              </a:solidFill>
              <a:effectLst/>
              <a:uLnTx/>
              <a:uFillTx/>
              <a:cs typeface="+mn-ea"/>
              <a:sym typeface="+mn-lt"/>
            </a:endParaRPr>
          </a:p>
        </p:txBody>
      </p:sp>
      <p:sp>
        <p:nvSpPr>
          <p:cNvPr id="14" name="文本框 13"/>
          <p:cNvSpPr txBox="1"/>
          <p:nvPr/>
        </p:nvSpPr>
        <p:spPr>
          <a:xfrm>
            <a:off x="9550339" y="1657267"/>
            <a:ext cx="1130438" cy="52322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a:ln>
                  <a:noFill/>
                </a:ln>
                <a:solidFill>
                  <a:schemeClr val="bg1"/>
                </a:solidFill>
                <a:effectLst/>
                <a:uLnTx/>
                <a:uFillTx/>
                <a:latin typeface="+mj-ea"/>
                <a:ea typeface="+mj-ea"/>
                <a:cs typeface="+mn-ea"/>
                <a:sym typeface="+mn-lt"/>
              </a:rPr>
              <a:t>20XX</a:t>
            </a:r>
            <a:endParaRPr kumimoji="0" lang="zh-CN" altLang="en-US" sz="2800" b="1" i="0" u="none" strike="noStrike" kern="0" cap="none" spc="0" normalizeH="0" baseline="0" noProof="0" dirty="0">
              <a:ln>
                <a:noFill/>
              </a:ln>
              <a:solidFill>
                <a:schemeClr val="bg1"/>
              </a:solidFill>
              <a:effectLst/>
              <a:uLnTx/>
              <a:uFillTx/>
              <a:latin typeface="+mj-ea"/>
              <a:ea typeface="+mj-ea"/>
              <a:cs typeface="+mn-ea"/>
              <a:sym typeface="+mn-lt"/>
            </a:endParaRPr>
          </a:p>
        </p:txBody>
      </p:sp>
      <p:sp>
        <p:nvSpPr>
          <p:cNvPr id="18" name="文本框 17"/>
          <p:cNvSpPr txBox="1"/>
          <p:nvPr/>
        </p:nvSpPr>
        <p:spPr>
          <a:xfrm>
            <a:off x="9115128" y="4361022"/>
            <a:ext cx="2000856"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schemeClr val="bg1"/>
                </a:solidFill>
                <a:effectLst/>
                <a:uLnTx/>
                <a:uFillTx/>
                <a:latin typeface="+mj-ea"/>
                <a:ea typeface="+mj-ea"/>
                <a:cs typeface="+mn-ea"/>
                <a:sym typeface="+mn-lt"/>
              </a:rPr>
              <a:t>调研数据</a:t>
            </a:r>
            <a:endParaRPr kumimoji="0" lang="en-US" altLang="zh-CN" sz="2000" b="1" i="0" u="none" strike="noStrike" kern="0" cap="none" spc="0" normalizeH="0" baseline="0" noProof="0" dirty="0">
              <a:ln>
                <a:noFill/>
              </a:ln>
              <a:solidFill>
                <a:schemeClr val="bg1"/>
              </a:solidFill>
              <a:effectLst/>
              <a:uLnTx/>
              <a:uFillTx/>
              <a:latin typeface="+mj-ea"/>
              <a:ea typeface="+mj-ea"/>
              <a:cs typeface="+mn-ea"/>
              <a:sym typeface="+mn-lt"/>
            </a:endParaRPr>
          </a:p>
        </p:txBody>
      </p:sp>
      <p:sp>
        <p:nvSpPr>
          <p:cNvPr id="22" name="椭圆 21"/>
          <p:cNvSpPr>
            <a:spLocks noChangeAspect="1"/>
          </p:cNvSpPr>
          <p:nvPr/>
        </p:nvSpPr>
        <p:spPr>
          <a:xfrm>
            <a:off x="9787956" y="3073812"/>
            <a:ext cx="655200" cy="655198"/>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chemeClr val="bg1"/>
                </a:solidFill>
                <a:effectLst/>
                <a:uLnTx/>
                <a:uFillTx/>
                <a:cs typeface="+mn-ea"/>
                <a:sym typeface="+mn-lt"/>
              </a:rPr>
              <a:t>4</a:t>
            </a:r>
            <a:endParaRPr kumimoji="0" lang="zh-CN" altLang="en-US" sz="2400" b="0" i="0" u="none" strike="noStrike" kern="0" cap="none" spc="0" normalizeH="0" baseline="0" noProof="0" dirty="0">
              <a:ln>
                <a:noFill/>
              </a:ln>
              <a:solidFill>
                <a:schemeClr val="bg1"/>
              </a:solidFill>
              <a:effectLst/>
              <a:uLnTx/>
              <a:uFillTx/>
              <a:cs typeface="+mn-ea"/>
              <a:sym typeface="+mn-lt"/>
            </a:endParaRPr>
          </a:p>
        </p:txBody>
      </p:sp>
      <p:sp>
        <p:nvSpPr>
          <p:cNvPr id="34" name="矩形 33"/>
          <p:cNvSpPr/>
          <p:nvPr/>
        </p:nvSpPr>
        <p:spPr>
          <a:xfrm>
            <a:off x="8919400" y="4854430"/>
            <a:ext cx="2392312" cy="1029834"/>
          </a:xfrm>
          <a:prstGeom prst="rect">
            <a:avLst/>
          </a:prstGeom>
        </p:spPr>
        <p:txBody>
          <a:bodyPr wrap="square">
            <a:spAutoFit/>
          </a:bodyPr>
          <a:lstStyle/>
          <a:p>
            <a:pPr marL="0" marR="0" lvl="0" indent="0" algn="just" defTabSz="914400" eaLnBrk="1" fontAlgn="auto" latinLnBrk="0" hangingPunct="1">
              <a:lnSpc>
                <a:spcPct val="13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chemeClr val="bg1"/>
                </a:solidFill>
                <a:effectLst/>
                <a:uLnTx/>
                <a:uFillTx/>
                <a:cs typeface="+mn-ea"/>
                <a:sym typeface="+mn-lt"/>
              </a:rPr>
              <a:t>请在此输入有关于工作概况的相关说明，以便于观众更好的理解，输入文字时可以直接复制，粘贴时请选择右键只保留文本</a:t>
            </a:r>
          </a:p>
        </p:txBody>
      </p:sp>
      <p:cxnSp>
        <p:nvCxnSpPr>
          <p:cNvPr id="48" name="直接箭头连接符 19">
            <a:extLst>
              <a:ext uri="{FF2B5EF4-FFF2-40B4-BE49-F238E27FC236}">
                <a16:creationId xmlns:a16="http://schemas.microsoft.com/office/drawing/2014/main" id="{D4245030-C507-48AE-A3E9-F5B4993B12EF}"/>
              </a:ext>
            </a:extLst>
          </p:cNvPr>
          <p:cNvCxnSpPr>
            <a:cxnSpLocks/>
          </p:cNvCxnSpPr>
          <p:nvPr/>
        </p:nvCxnSpPr>
        <p:spPr>
          <a:xfrm>
            <a:off x="10115557" y="2400944"/>
            <a:ext cx="0" cy="50448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732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88823" y="2505876"/>
            <a:ext cx="5326202" cy="1743619"/>
          </a:xfrm>
          <a:prstGeom prst="rect">
            <a:avLst/>
          </a:prstGeom>
        </p:spPr>
        <p:txBody>
          <a:bodyPr wrap="square">
            <a:spAutoFit/>
          </a:bodyPr>
          <a:lstStyle/>
          <a:p>
            <a:pPr marL="285750" marR="0" lvl="0" indent="-285750" defTabSz="91440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zh-CN" altLang="en-US" sz="1400" b="0" i="0" u="none" strike="noStrike" kern="0" cap="none" spc="0" normalizeH="0" baseline="0" noProof="0" dirty="0">
                <a:ln>
                  <a:noFill/>
                </a:ln>
                <a:solidFill>
                  <a:schemeClr val="bg1"/>
                </a:solidFill>
                <a:effectLst/>
                <a:uLnTx/>
                <a:uFillTx/>
                <a:cs typeface="+mn-ea"/>
                <a:sym typeface="+mn-lt"/>
              </a:rPr>
              <a:t>请在此输入有关于工作概况的相关说明，以便于观众更好的理解，输入文字时可以直接复制，粘贴时请选择右键只保留文本</a:t>
            </a:r>
            <a:endParaRPr kumimoji="0" lang="en-US" altLang="zh-CN" sz="1400" b="0" i="0" u="none" strike="noStrike" kern="0" cap="none" spc="0" normalizeH="0" baseline="0" noProof="0" dirty="0">
              <a:ln>
                <a:noFill/>
              </a:ln>
              <a:solidFill>
                <a:schemeClr val="bg1"/>
              </a:solidFill>
              <a:effectLst/>
              <a:uLnTx/>
              <a:uFillTx/>
              <a:cs typeface="+mn-ea"/>
              <a:sym typeface="+mn-lt"/>
            </a:endParaRPr>
          </a:p>
          <a:p>
            <a:pPr marL="285750" marR="0" lvl="0" indent="-285750" defTabSz="914400" eaLnBrk="1" fontAlgn="auto" latinLnBrk="0" hangingPunct="1">
              <a:lnSpc>
                <a:spcPct val="130000"/>
              </a:lnSpc>
              <a:spcBef>
                <a:spcPts val="0"/>
              </a:spcBef>
              <a:spcAft>
                <a:spcPts val="0"/>
              </a:spcAft>
              <a:buClrTx/>
              <a:buSzTx/>
              <a:buFont typeface="Arial" panose="020B0604020202020204" pitchFamily="34" charset="0"/>
              <a:buChar char="•"/>
              <a:tabLst/>
              <a:defRPr/>
            </a:pPr>
            <a:endParaRPr lang="en-US" altLang="zh-CN" sz="1400" kern="0" dirty="0">
              <a:solidFill>
                <a:schemeClr val="bg1"/>
              </a:solidFill>
              <a:cs typeface="+mn-ea"/>
              <a:sym typeface="+mn-lt"/>
            </a:endParaRPr>
          </a:p>
          <a:p>
            <a:pPr marL="285750" indent="-285750">
              <a:lnSpc>
                <a:spcPct val="130000"/>
              </a:lnSpc>
              <a:buFont typeface="Arial" panose="020B0604020202020204" pitchFamily="34" charset="0"/>
              <a:buChar char="•"/>
              <a:defRPr/>
            </a:pPr>
            <a:r>
              <a:rPr kumimoji="0" lang="zh-CN" altLang="en-US" sz="1400" b="0" i="0" u="none" strike="noStrike" kern="0" cap="none" spc="0" normalizeH="0" baseline="0" noProof="0" dirty="0">
                <a:ln>
                  <a:noFill/>
                </a:ln>
                <a:solidFill>
                  <a:schemeClr val="bg1"/>
                </a:solidFill>
                <a:effectLst/>
                <a:uLnTx/>
                <a:uFillTx/>
                <a:cs typeface="+mn-ea"/>
                <a:sym typeface="+mn-lt"/>
              </a:rPr>
              <a:t>请在此输入有关于工作概况的相关说明，以便于观众更好的理解，输入文字时可以直接复制，粘贴时请选择右键只保留文本</a:t>
            </a:r>
          </a:p>
          <a:p>
            <a:pPr marL="285750" marR="0" lvl="0" indent="-285750" defTabSz="914400" eaLnBrk="1" fontAlgn="auto" latinLnBrk="0" hangingPunct="1">
              <a:lnSpc>
                <a:spcPct val="130000"/>
              </a:lnSpc>
              <a:spcBef>
                <a:spcPts val="0"/>
              </a:spcBef>
              <a:spcAft>
                <a:spcPts val="0"/>
              </a:spcAft>
              <a:buClrTx/>
              <a:buSzTx/>
              <a:buFont typeface="Arial" panose="020B0604020202020204" pitchFamily="34" charset="0"/>
              <a:buChar char="•"/>
              <a:tabLst/>
              <a:defRPr/>
            </a:pPr>
            <a:endParaRPr kumimoji="0" lang="en-US" altLang="zh-CN" sz="1400" b="0" i="0" u="none" strike="noStrike" kern="0" cap="none" spc="0" normalizeH="0" baseline="0" noProof="0" dirty="0">
              <a:ln>
                <a:noFill/>
              </a:ln>
              <a:solidFill>
                <a:schemeClr val="bg1"/>
              </a:solidFill>
              <a:effectLst/>
              <a:uLnTx/>
              <a:uFillTx/>
              <a:cs typeface="+mn-ea"/>
              <a:sym typeface="+mn-lt"/>
            </a:endParaRPr>
          </a:p>
        </p:txBody>
      </p:sp>
      <p:sp>
        <p:nvSpPr>
          <p:cNvPr id="6" name="矩形 5"/>
          <p:cNvSpPr/>
          <p:nvPr/>
        </p:nvSpPr>
        <p:spPr>
          <a:xfrm>
            <a:off x="588823" y="1777163"/>
            <a:ext cx="1620957" cy="523220"/>
          </a:xfrm>
          <a:prstGeom prst="rect">
            <a:avLst/>
          </a:prstGeom>
        </p:spPr>
        <p:txBody>
          <a:bodyPr wrap="none">
            <a:spAutoFit/>
          </a:bodyPr>
          <a:lstStyle/>
          <a:p>
            <a:pPr marL="0" marR="0" lvl="0" indent="0" defTabSz="914400" eaLnBrk="1" fontAlgn="auto" latinLnBrk="0" hangingPunct="1">
              <a:spcBef>
                <a:spcPts val="0"/>
              </a:spcBef>
              <a:spcAft>
                <a:spcPts val="0"/>
              </a:spcAft>
              <a:buClrTx/>
              <a:buSzTx/>
              <a:buFontTx/>
              <a:buNone/>
              <a:tabLst/>
              <a:defRPr/>
            </a:pPr>
            <a:r>
              <a:rPr kumimoji="0" lang="zh-CN" altLang="en-US" sz="2800" b="1" i="0" u="none" strike="noStrike" kern="0" cap="none" spc="0" normalizeH="0" baseline="0" noProof="0" dirty="0">
                <a:ln>
                  <a:noFill/>
                </a:ln>
                <a:solidFill>
                  <a:schemeClr val="bg1"/>
                </a:solidFill>
                <a:effectLst/>
                <a:uLnTx/>
                <a:uFillTx/>
                <a:latin typeface="+mj-ea"/>
                <a:ea typeface="+mj-ea"/>
                <a:cs typeface="+mn-ea"/>
                <a:sym typeface="+mn-lt"/>
              </a:rPr>
              <a:t>产品增长</a:t>
            </a:r>
            <a:endParaRPr kumimoji="0" lang="en-US" altLang="zh-CN" sz="2800" b="1" i="0" u="none" strike="noStrike" kern="0" cap="none" spc="0" normalizeH="0" baseline="0" noProof="0" dirty="0">
              <a:ln>
                <a:noFill/>
              </a:ln>
              <a:solidFill>
                <a:schemeClr val="bg1"/>
              </a:solidFill>
              <a:effectLst/>
              <a:uLnTx/>
              <a:uFillTx/>
              <a:latin typeface="+mj-ea"/>
              <a:ea typeface="+mj-ea"/>
              <a:cs typeface="+mn-ea"/>
              <a:sym typeface="+mn-lt"/>
            </a:endParaRPr>
          </a:p>
        </p:txBody>
      </p:sp>
      <p:grpSp>
        <p:nvGrpSpPr>
          <p:cNvPr id="2" name="组合 1">
            <a:extLst>
              <a:ext uri="{FF2B5EF4-FFF2-40B4-BE49-F238E27FC236}">
                <a16:creationId xmlns:a16="http://schemas.microsoft.com/office/drawing/2014/main" id="{FF9FD4D9-21C7-4136-9958-AF0007D4C241}"/>
              </a:ext>
            </a:extLst>
          </p:cNvPr>
          <p:cNvGrpSpPr/>
          <p:nvPr/>
        </p:nvGrpSpPr>
        <p:grpSpPr>
          <a:xfrm>
            <a:off x="6321862" y="1777162"/>
            <a:ext cx="4931154" cy="4225431"/>
            <a:chOff x="5695431" y="1028700"/>
            <a:chExt cx="5891343" cy="5048204"/>
          </a:xfrm>
        </p:grpSpPr>
        <p:sp>
          <p:nvSpPr>
            <p:cNvPr id="11" name="等腰三角形 11"/>
            <p:cNvSpPr/>
            <p:nvPr/>
          </p:nvSpPr>
          <p:spPr>
            <a:xfrm>
              <a:off x="7764704" y="1028700"/>
              <a:ext cx="1752796" cy="876537"/>
            </a:xfrm>
            <a:prstGeom prst="triangle">
              <a:avLst/>
            </a:prstGeom>
            <a:solidFill>
              <a:schemeClr val="accent5"/>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2800" b="0" i="0" u="none" strike="noStrike" kern="0" cap="none" spc="0" normalizeH="0" baseline="0" noProof="0">
                <a:ln>
                  <a:noFill/>
                </a:ln>
                <a:solidFill>
                  <a:sysClr val="windowText" lastClr="000000"/>
                </a:solidFill>
                <a:effectLst/>
                <a:uLnTx/>
                <a:uFillTx/>
                <a:cs typeface="+mn-ea"/>
                <a:sym typeface="+mn-lt"/>
              </a:endParaRPr>
            </a:p>
          </p:txBody>
        </p:sp>
        <p:sp>
          <p:nvSpPr>
            <p:cNvPr id="10" name="五边形 9"/>
            <p:cNvSpPr/>
            <p:nvPr/>
          </p:nvSpPr>
          <p:spPr>
            <a:xfrm>
              <a:off x="7158463" y="2108440"/>
              <a:ext cx="2965279" cy="844072"/>
            </a:xfrm>
            <a:custGeom>
              <a:avLst/>
              <a:gdLst/>
              <a:ahLst/>
              <a:cxnLst/>
              <a:rect l="l" t="t" r="r" b="b"/>
              <a:pathLst>
                <a:path w="1917572" h="545840">
                  <a:moveTo>
                    <a:pt x="272920" y="0"/>
                  </a:moveTo>
                  <a:lnTo>
                    <a:pt x="1135241" y="0"/>
                  </a:lnTo>
                  <a:lnTo>
                    <a:pt x="1222047" y="0"/>
                  </a:lnTo>
                  <a:lnTo>
                    <a:pt x="1644652" y="0"/>
                  </a:lnTo>
                  <a:lnTo>
                    <a:pt x="1917572" y="272920"/>
                  </a:lnTo>
                  <a:lnTo>
                    <a:pt x="1644652" y="545840"/>
                  </a:lnTo>
                  <a:lnTo>
                    <a:pt x="1222047" y="545840"/>
                  </a:lnTo>
                  <a:lnTo>
                    <a:pt x="1135241" y="545840"/>
                  </a:lnTo>
                  <a:lnTo>
                    <a:pt x="272920" y="545840"/>
                  </a:lnTo>
                  <a:lnTo>
                    <a:pt x="0" y="272920"/>
                  </a:lnTo>
                  <a:close/>
                </a:path>
              </a:pathLst>
            </a:custGeom>
            <a:solidFill>
              <a:schemeClr val="accent2">
                <a:lumMod val="60000"/>
                <a:lumOff val="40000"/>
              </a:scheme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3200" b="0" i="0" u="none" strike="noStrike" kern="0" cap="none" spc="0" normalizeH="0" baseline="0" noProof="0">
                <a:ln>
                  <a:noFill/>
                </a:ln>
                <a:solidFill>
                  <a:sysClr val="windowText" lastClr="000000"/>
                </a:solidFill>
                <a:effectLst/>
                <a:uLnTx/>
                <a:uFillTx/>
                <a:cs typeface="+mn-ea"/>
                <a:sym typeface="+mn-lt"/>
              </a:endParaRPr>
            </a:p>
          </p:txBody>
        </p:sp>
        <p:sp>
          <p:nvSpPr>
            <p:cNvPr id="12" name="矩形 11"/>
            <p:cNvSpPr/>
            <p:nvPr/>
          </p:nvSpPr>
          <p:spPr>
            <a:xfrm>
              <a:off x="8133591" y="2299644"/>
              <a:ext cx="1015021" cy="400110"/>
            </a:xfrm>
            <a:prstGeom prst="rect">
              <a:avLst/>
            </a:prstGeom>
            <a:noFill/>
            <a:ln>
              <a:noFill/>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i="0" u="none" strike="noStrike" kern="0" cap="none" spc="0" normalizeH="0" baseline="0" noProof="0" dirty="0">
                  <a:ln>
                    <a:noFill/>
                  </a:ln>
                  <a:solidFill>
                    <a:schemeClr val="bg1"/>
                  </a:solidFill>
                  <a:effectLst/>
                  <a:uLnTx/>
                  <a:uFillTx/>
                  <a:latin typeface="+mn-ea"/>
                  <a:cs typeface="+mn-ea"/>
                  <a:sym typeface="+mn-lt"/>
                </a:rPr>
                <a:t>01</a:t>
              </a:r>
              <a:r>
                <a:rPr kumimoji="0" lang="zh-CN" altLang="en-US" sz="2000" i="0" u="none" strike="noStrike" kern="0" cap="none" spc="0" normalizeH="0" baseline="0" noProof="0" dirty="0">
                  <a:ln>
                    <a:noFill/>
                  </a:ln>
                  <a:solidFill>
                    <a:schemeClr val="bg1"/>
                  </a:solidFill>
                  <a:effectLst/>
                  <a:uLnTx/>
                  <a:uFillTx/>
                  <a:latin typeface="+mn-ea"/>
                  <a:cs typeface="+mn-ea"/>
                  <a:sym typeface="+mn-lt"/>
                </a:rPr>
                <a:t> 产品</a:t>
              </a:r>
              <a:endParaRPr kumimoji="0" lang="en-US" altLang="zh-CN" sz="2000" i="0" u="none" strike="noStrike" kern="0" cap="none" spc="0" normalizeH="0" baseline="0" noProof="0" dirty="0">
                <a:ln>
                  <a:noFill/>
                </a:ln>
                <a:solidFill>
                  <a:schemeClr val="bg1"/>
                </a:solidFill>
                <a:effectLst/>
                <a:uLnTx/>
                <a:uFillTx/>
                <a:latin typeface="+mn-ea"/>
                <a:cs typeface="+mn-ea"/>
                <a:sym typeface="+mn-lt"/>
              </a:endParaRPr>
            </a:p>
          </p:txBody>
        </p:sp>
        <p:sp>
          <p:nvSpPr>
            <p:cNvPr id="9" name="五边形 7"/>
            <p:cNvSpPr/>
            <p:nvPr/>
          </p:nvSpPr>
          <p:spPr>
            <a:xfrm>
              <a:off x="6539541" y="3149905"/>
              <a:ext cx="4203123" cy="844072"/>
            </a:xfrm>
            <a:custGeom>
              <a:avLst/>
              <a:gdLst/>
              <a:ahLst/>
              <a:cxnLst/>
              <a:rect l="l" t="t" r="r" b="b"/>
              <a:pathLst>
                <a:path w="2718054" h="545840">
                  <a:moveTo>
                    <a:pt x="272920" y="0"/>
                  </a:moveTo>
                  <a:lnTo>
                    <a:pt x="419591" y="0"/>
                  </a:lnTo>
                  <a:lnTo>
                    <a:pt x="2298463" y="0"/>
                  </a:lnTo>
                  <a:lnTo>
                    <a:pt x="2445134" y="0"/>
                  </a:lnTo>
                  <a:lnTo>
                    <a:pt x="2718054" y="272920"/>
                  </a:lnTo>
                  <a:lnTo>
                    <a:pt x="2445134" y="545840"/>
                  </a:lnTo>
                  <a:lnTo>
                    <a:pt x="2298463" y="545840"/>
                  </a:lnTo>
                  <a:lnTo>
                    <a:pt x="419591" y="545840"/>
                  </a:lnTo>
                  <a:lnTo>
                    <a:pt x="272920" y="545840"/>
                  </a:lnTo>
                  <a:lnTo>
                    <a:pt x="0" y="272920"/>
                  </a:lnTo>
                  <a:close/>
                </a:path>
              </a:pathLst>
            </a:custGeom>
            <a:solidFill>
              <a:schemeClr val="accent5"/>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3200" b="0" i="0" u="none" strike="noStrike" kern="0" cap="none" spc="0" normalizeH="0" baseline="0" noProof="0">
                <a:ln>
                  <a:noFill/>
                </a:ln>
                <a:solidFill>
                  <a:sysClr val="windowText" lastClr="000000"/>
                </a:solidFill>
                <a:effectLst/>
                <a:uLnTx/>
                <a:uFillTx/>
                <a:cs typeface="+mn-ea"/>
                <a:sym typeface="+mn-lt"/>
              </a:endParaRPr>
            </a:p>
          </p:txBody>
        </p:sp>
        <p:sp>
          <p:nvSpPr>
            <p:cNvPr id="13" name="矩形 12"/>
            <p:cNvSpPr/>
            <p:nvPr/>
          </p:nvSpPr>
          <p:spPr>
            <a:xfrm>
              <a:off x="8111950" y="3341109"/>
              <a:ext cx="1058303" cy="400110"/>
            </a:xfrm>
            <a:prstGeom prst="rect">
              <a:avLst/>
            </a:prstGeom>
            <a:noFill/>
            <a:ln>
              <a:noFill/>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i="0" u="none" strike="noStrike" kern="0" cap="none" spc="0" normalizeH="0" baseline="0" noProof="0" dirty="0">
                  <a:ln>
                    <a:noFill/>
                  </a:ln>
                  <a:solidFill>
                    <a:schemeClr val="bg1"/>
                  </a:solidFill>
                  <a:effectLst/>
                  <a:uLnTx/>
                  <a:uFillTx/>
                  <a:latin typeface="+mn-ea"/>
                  <a:cs typeface="+mn-ea"/>
                  <a:sym typeface="+mn-lt"/>
                </a:rPr>
                <a:t>02</a:t>
              </a:r>
              <a:r>
                <a:rPr kumimoji="0" lang="zh-CN" altLang="en-US" sz="2000" i="0" u="none" strike="noStrike" kern="0" cap="none" spc="0" normalizeH="0" baseline="0" noProof="0" dirty="0">
                  <a:ln>
                    <a:noFill/>
                  </a:ln>
                  <a:solidFill>
                    <a:schemeClr val="bg1"/>
                  </a:solidFill>
                  <a:effectLst/>
                  <a:uLnTx/>
                  <a:uFillTx/>
                  <a:latin typeface="+mn-ea"/>
                  <a:cs typeface="+mn-ea"/>
                  <a:sym typeface="+mn-lt"/>
                </a:rPr>
                <a:t> 用户</a:t>
              </a:r>
              <a:endParaRPr kumimoji="0" lang="en-US" altLang="zh-CN" sz="2000" i="0" u="none" strike="noStrike" kern="0" cap="none" spc="0" normalizeH="0" baseline="0" noProof="0" dirty="0">
                <a:ln>
                  <a:noFill/>
                </a:ln>
                <a:solidFill>
                  <a:schemeClr val="bg1"/>
                </a:solidFill>
                <a:effectLst/>
                <a:uLnTx/>
                <a:uFillTx/>
                <a:latin typeface="+mn-ea"/>
                <a:cs typeface="+mn-ea"/>
                <a:sym typeface="+mn-lt"/>
              </a:endParaRPr>
            </a:p>
          </p:txBody>
        </p:sp>
        <p:sp>
          <p:nvSpPr>
            <p:cNvPr id="8" name="五边形 5"/>
            <p:cNvSpPr/>
            <p:nvPr/>
          </p:nvSpPr>
          <p:spPr>
            <a:xfrm>
              <a:off x="6068883" y="4191369"/>
              <a:ext cx="5144439" cy="844072"/>
            </a:xfrm>
            <a:custGeom>
              <a:avLst/>
              <a:gdLst/>
              <a:ahLst/>
              <a:cxnLst/>
              <a:rect l="l" t="t" r="r" b="b"/>
              <a:pathLst>
                <a:path w="3326780" h="545840">
                  <a:moveTo>
                    <a:pt x="272920" y="0"/>
                  </a:moveTo>
                  <a:lnTo>
                    <a:pt x="1028317" y="0"/>
                  </a:lnTo>
                  <a:lnTo>
                    <a:pt x="2298463" y="0"/>
                  </a:lnTo>
                  <a:lnTo>
                    <a:pt x="3053860" y="0"/>
                  </a:lnTo>
                  <a:lnTo>
                    <a:pt x="3326780" y="272920"/>
                  </a:lnTo>
                  <a:lnTo>
                    <a:pt x="3053860" y="545840"/>
                  </a:lnTo>
                  <a:lnTo>
                    <a:pt x="2298463" y="545840"/>
                  </a:lnTo>
                  <a:lnTo>
                    <a:pt x="1028317" y="545840"/>
                  </a:lnTo>
                  <a:lnTo>
                    <a:pt x="272920" y="545840"/>
                  </a:lnTo>
                  <a:lnTo>
                    <a:pt x="0" y="272920"/>
                  </a:lnTo>
                  <a:close/>
                </a:path>
              </a:pathLst>
            </a:custGeom>
            <a:solidFill>
              <a:schemeClr val="accent2">
                <a:lumMod val="60000"/>
                <a:lumOff val="40000"/>
              </a:scheme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3200" b="0" i="0" u="none" strike="noStrike" kern="0" cap="none" spc="0" normalizeH="0" baseline="0" noProof="0">
                <a:ln>
                  <a:noFill/>
                </a:ln>
                <a:solidFill>
                  <a:schemeClr val="bg1"/>
                </a:solidFill>
                <a:effectLst/>
                <a:uLnTx/>
                <a:uFillTx/>
                <a:cs typeface="+mn-ea"/>
                <a:sym typeface="+mn-lt"/>
              </a:endParaRPr>
            </a:p>
          </p:txBody>
        </p:sp>
        <p:sp>
          <p:nvSpPr>
            <p:cNvPr id="14" name="矩形 13"/>
            <p:cNvSpPr/>
            <p:nvPr/>
          </p:nvSpPr>
          <p:spPr>
            <a:xfrm>
              <a:off x="8111953" y="4382573"/>
              <a:ext cx="1058303" cy="400110"/>
            </a:xfrm>
            <a:prstGeom prst="rect">
              <a:avLst/>
            </a:prstGeom>
            <a:noFill/>
            <a:ln>
              <a:noFill/>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i="0" u="none" strike="noStrike" kern="0" cap="none" spc="0" normalizeH="0" baseline="0" noProof="0" dirty="0">
                  <a:ln>
                    <a:noFill/>
                  </a:ln>
                  <a:solidFill>
                    <a:schemeClr val="bg1"/>
                  </a:solidFill>
                  <a:effectLst/>
                  <a:uLnTx/>
                  <a:uFillTx/>
                  <a:latin typeface="+mn-ea"/>
                  <a:cs typeface="+mn-ea"/>
                  <a:sym typeface="+mn-lt"/>
                </a:rPr>
                <a:t>03</a:t>
              </a:r>
              <a:r>
                <a:rPr kumimoji="0" lang="zh-CN" altLang="en-US" sz="2000" i="0" u="none" strike="noStrike" kern="0" cap="none" spc="0" normalizeH="0" baseline="0" noProof="0" dirty="0">
                  <a:ln>
                    <a:noFill/>
                  </a:ln>
                  <a:solidFill>
                    <a:schemeClr val="bg1"/>
                  </a:solidFill>
                  <a:effectLst/>
                  <a:uLnTx/>
                  <a:uFillTx/>
                  <a:latin typeface="+mn-ea"/>
                  <a:cs typeface="+mn-ea"/>
                  <a:sym typeface="+mn-lt"/>
                </a:rPr>
                <a:t> 运营</a:t>
              </a:r>
              <a:endParaRPr kumimoji="0" lang="en-US" altLang="zh-CN" sz="2000" i="0" u="none" strike="noStrike" kern="0" cap="none" spc="0" normalizeH="0" baseline="0" noProof="0" dirty="0">
                <a:ln>
                  <a:noFill/>
                </a:ln>
                <a:solidFill>
                  <a:schemeClr val="bg1"/>
                </a:solidFill>
                <a:effectLst/>
                <a:uLnTx/>
                <a:uFillTx/>
                <a:latin typeface="+mn-ea"/>
                <a:cs typeface="+mn-ea"/>
                <a:sym typeface="+mn-lt"/>
              </a:endParaRPr>
            </a:p>
          </p:txBody>
        </p:sp>
        <p:sp>
          <p:nvSpPr>
            <p:cNvPr id="7" name="五边形 2"/>
            <p:cNvSpPr/>
            <p:nvPr/>
          </p:nvSpPr>
          <p:spPr>
            <a:xfrm flipH="1">
              <a:off x="5695431" y="5232832"/>
              <a:ext cx="5891343" cy="844072"/>
            </a:xfrm>
            <a:custGeom>
              <a:avLst/>
              <a:gdLst/>
              <a:ahLst/>
              <a:cxnLst/>
              <a:rect l="l" t="t" r="r" b="b"/>
              <a:pathLst>
                <a:path w="3809784" h="545840">
                  <a:moveTo>
                    <a:pt x="3536864" y="0"/>
                  </a:moveTo>
                  <a:lnTo>
                    <a:pt x="2298463" y="0"/>
                  </a:lnTo>
                  <a:lnTo>
                    <a:pt x="1511321" y="0"/>
                  </a:lnTo>
                  <a:lnTo>
                    <a:pt x="272920" y="0"/>
                  </a:lnTo>
                  <a:lnTo>
                    <a:pt x="0" y="272920"/>
                  </a:lnTo>
                  <a:lnTo>
                    <a:pt x="272920" y="545840"/>
                  </a:lnTo>
                  <a:lnTo>
                    <a:pt x="1511321" y="545840"/>
                  </a:lnTo>
                  <a:lnTo>
                    <a:pt x="2298463" y="545840"/>
                  </a:lnTo>
                  <a:lnTo>
                    <a:pt x="3536864" y="545840"/>
                  </a:lnTo>
                  <a:lnTo>
                    <a:pt x="3809784" y="272920"/>
                  </a:lnTo>
                  <a:close/>
                </a:path>
              </a:pathLst>
            </a:custGeom>
            <a:solidFill>
              <a:schemeClr val="accent4">
                <a:lumMod val="75000"/>
              </a:schemeClr>
            </a:solidFill>
            <a:ln>
              <a:noFill/>
            </a:ln>
            <a:effectLst>
              <a:outerShdw blurRad="50800" dist="38100" dir="5400000" algn="t" rotWithShape="0">
                <a:prstClr val="black">
                  <a:alpha val="5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3200" b="0" i="0" u="none" strike="noStrike" kern="0" cap="none" spc="0" normalizeH="0" baseline="0" noProof="0">
                <a:ln>
                  <a:noFill/>
                </a:ln>
                <a:solidFill>
                  <a:sysClr val="windowText" lastClr="000000"/>
                </a:solidFill>
                <a:effectLst/>
                <a:uLnTx/>
                <a:uFillTx/>
                <a:cs typeface="+mn-ea"/>
                <a:sym typeface="+mn-lt"/>
              </a:endParaRPr>
            </a:p>
          </p:txBody>
        </p:sp>
        <p:sp>
          <p:nvSpPr>
            <p:cNvPr id="15" name="矩形 14"/>
            <p:cNvSpPr/>
            <p:nvPr/>
          </p:nvSpPr>
          <p:spPr>
            <a:xfrm>
              <a:off x="8109547" y="5424036"/>
              <a:ext cx="1063112" cy="400110"/>
            </a:xfrm>
            <a:prstGeom prst="rect">
              <a:avLst/>
            </a:prstGeom>
            <a:noFill/>
            <a:ln>
              <a:noFill/>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i="0" u="none" strike="noStrike" kern="0" cap="none" spc="0" normalizeH="0" baseline="0" noProof="0" dirty="0">
                  <a:ln>
                    <a:noFill/>
                  </a:ln>
                  <a:solidFill>
                    <a:schemeClr val="bg1"/>
                  </a:solidFill>
                  <a:effectLst/>
                  <a:uLnTx/>
                  <a:uFillTx/>
                  <a:latin typeface="+mn-ea"/>
                  <a:cs typeface="+mn-ea"/>
                  <a:sym typeface="+mn-lt"/>
                </a:rPr>
                <a:t>04</a:t>
              </a:r>
              <a:r>
                <a:rPr kumimoji="0" lang="zh-CN" altLang="en-US" sz="2000" i="0" u="none" strike="noStrike" kern="0" cap="none" spc="0" normalizeH="0" baseline="0" noProof="0" dirty="0">
                  <a:ln>
                    <a:noFill/>
                  </a:ln>
                  <a:solidFill>
                    <a:schemeClr val="bg1"/>
                  </a:solidFill>
                  <a:effectLst/>
                  <a:uLnTx/>
                  <a:uFillTx/>
                  <a:latin typeface="+mn-ea"/>
                  <a:cs typeface="+mn-ea"/>
                  <a:sym typeface="+mn-lt"/>
                </a:rPr>
                <a:t> 调研</a:t>
              </a:r>
              <a:endParaRPr kumimoji="0" lang="en-US" altLang="zh-CN" sz="2000" i="0" u="none" strike="noStrike" kern="0" cap="none" spc="0" normalizeH="0" baseline="0" noProof="0" dirty="0">
                <a:ln>
                  <a:noFill/>
                </a:ln>
                <a:solidFill>
                  <a:schemeClr val="bg1"/>
                </a:solidFill>
                <a:effectLst/>
                <a:uLnTx/>
                <a:uFillTx/>
                <a:latin typeface="+mn-ea"/>
                <a:cs typeface="+mn-ea"/>
                <a:sym typeface="+mn-lt"/>
              </a:endParaRPr>
            </a:p>
          </p:txBody>
        </p:sp>
      </p:grpSp>
      <p:grpSp>
        <p:nvGrpSpPr>
          <p:cNvPr id="21" name="组合 20">
            <a:extLst>
              <a:ext uri="{FF2B5EF4-FFF2-40B4-BE49-F238E27FC236}">
                <a16:creationId xmlns:a16="http://schemas.microsoft.com/office/drawing/2014/main" id="{1856870A-70D4-404E-B83D-9B1D5F409DF2}"/>
              </a:ext>
            </a:extLst>
          </p:cNvPr>
          <p:cNvGrpSpPr/>
          <p:nvPr/>
        </p:nvGrpSpPr>
        <p:grpSpPr>
          <a:xfrm>
            <a:off x="660400" y="629916"/>
            <a:ext cx="2759783" cy="411532"/>
            <a:chOff x="641985" y="219027"/>
            <a:chExt cx="2759783" cy="411532"/>
          </a:xfrm>
        </p:grpSpPr>
        <p:sp>
          <p:nvSpPr>
            <p:cNvPr id="22" name="infographic-diagram_15452">
              <a:extLst>
                <a:ext uri="{FF2B5EF4-FFF2-40B4-BE49-F238E27FC236}">
                  <a16:creationId xmlns:a16="http://schemas.microsoft.com/office/drawing/2014/main" id="{64AA767E-0F1E-4BF3-A815-A40C8B9631B6}"/>
                </a:ext>
              </a:extLst>
            </p:cNvPr>
            <p:cNvSpPr/>
            <p:nvPr/>
          </p:nvSpPr>
          <p:spPr>
            <a:xfrm>
              <a:off x="641985" y="219027"/>
              <a:ext cx="310068" cy="332606"/>
            </a:xfrm>
            <a:custGeom>
              <a:avLst/>
              <a:gdLst>
                <a:gd name="connsiteX0" fmla="*/ 121763 h 600884"/>
                <a:gd name="connsiteY0" fmla="*/ 121763 h 600884"/>
                <a:gd name="connsiteX1" fmla="*/ 121763 h 600884"/>
                <a:gd name="connsiteY1" fmla="*/ 121763 h 600884"/>
                <a:gd name="connsiteX2" fmla="*/ 121763 h 600884"/>
                <a:gd name="connsiteY2" fmla="*/ 121763 h 600884"/>
                <a:gd name="connsiteX3" fmla="*/ 121763 h 600884"/>
                <a:gd name="connsiteY3" fmla="*/ 121763 h 600884"/>
                <a:gd name="connsiteX4" fmla="*/ 121763 h 600884"/>
                <a:gd name="connsiteY4" fmla="*/ 121763 h 600884"/>
                <a:gd name="connsiteX5" fmla="*/ 121763 h 600884"/>
                <a:gd name="connsiteY5" fmla="*/ 121763 h 600884"/>
                <a:gd name="connsiteX6" fmla="*/ 121763 h 600884"/>
                <a:gd name="connsiteY6" fmla="*/ 121763 h 600884"/>
                <a:gd name="connsiteX7" fmla="*/ 121763 h 600884"/>
                <a:gd name="connsiteY7" fmla="*/ 121763 h 600884"/>
                <a:gd name="connsiteX8" fmla="*/ 121763 h 600884"/>
                <a:gd name="connsiteY8" fmla="*/ 121763 h 600884"/>
                <a:gd name="connsiteX9" fmla="*/ 121763 h 600884"/>
                <a:gd name="connsiteY9" fmla="*/ 121763 h 600884"/>
                <a:gd name="connsiteX10" fmla="*/ 121763 h 600884"/>
                <a:gd name="connsiteY10" fmla="*/ 121763 h 600884"/>
                <a:gd name="connsiteX11" fmla="*/ 121763 h 600884"/>
                <a:gd name="connsiteY11" fmla="*/ 121763 h 600884"/>
                <a:gd name="connsiteX12" fmla="*/ 121763 h 600884"/>
                <a:gd name="connsiteY12" fmla="*/ 121763 h 600884"/>
                <a:gd name="connsiteX13" fmla="*/ 121763 h 600884"/>
                <a:gd name="connsiteY13" fmla="*/ 121763 h 600884"/>
                <a:gd name="connsiteX14" fmla="*/ 121763 h 600884"/>
                <a:gd name="connsiteY14" fmla="*/ 121763 h 600884"/>
                <a:gd name="connsiteX15" fmla="*/ 121763 h 600884"/>
                <a:gd name="connsiteY15" fmla="*/ 121763 h 600884"/>
                <a:gd name="connsiteX16" fmla="*/ 121763 h 600884"/>
                <a:gd name="connsiteY16" fmla="*/ 121763 h 600884"/>
                <a:gd name="connsiteX17" fmla="*/ 121763 h 600884"/>
                <a:gd name="connsiteY17" fmla="*/ 121763 h 600884"/>
                <a:gd name="connsiteX18" fmla="*/ 121763 h 600884"/>
                <a:gd name="connsiteY18" fmla="*/ 121763 h 600884"/>
                <a:gd name="connsiteX19" fmla="*/ 121763 h 600884"/>
                <a:gd name="connsiteY19" fmla="*/ 121763 h 600884"/>
                <a:gd name="connsiteX20" fmla="*/ 121763 h 600884"/>
                <a:gd name="connsiteY20" fmla="*/ 121763 h 600884"/>
                <a:gd name="connsiteX21" fmla="*/ 121763 h 600884"/>
                <a:gd name="connsiteY21" fmla="*/ 121763 h 600884"/>
                <a:gd name="connsiteX22" fmla="*/ 121763 h 600884"/>
                <a:gd name="connsiteY22" fmla="*/ 121763 h 600884"/>
                <a:gd name="connsiteX23" fmla="*/ 121763 h 600884"/>
                <a:gd name="connsiteY23" fmla="*/ 121763 h 600884"/>
                <a:gd name="connsiteX24" fmla="*/ 121763 h 600884"/>
                <a:gd name="connsiteY24" fmla="*/ 121763 h 600884"/>
                <a:gd name="connsiteX25" fmla="*/ 121763 h 600884"/>
                <a:gd name="connsiteY25" fmla="*/ 121763 h 600884"/>
                <a:gd name="connsiteX26" fmla="*/ 121763 h 600884"/>
                <a:gd name="connsiteY26" fmla="*/ 121763 h 600884"/>
                <a:gd name="connsiteX27" fmla="*/ 121763 h 600884"/>
                <a:gd name="connsiteY27" fmla="*/ 121763 h 600884"/>
                <a:gd name="connsiteX28" fmla="*/ 121763 h 600884"/>
                <a:gd name="connsiteY28" fmla="*/ 121763 h 600884"/>
                <a:gd name="connsiteX29" fmla="*/ 121763 h 600884"/>
                <a:gd name="connsiteY29" fmla="*/ 121763 h 600884"/>
                <a:gd name="connsiteX30" fmla="*/ 121763 h 600884"/>
                <a:gd name="connsiteY30" fmla="*/ 121763 h 600884"/>
                <a:gd name="connsiteX31" fmla="*/ 121763 h 600884"/>
                <a:gd name="connsiteY31" fmla="*/ 121763 h 600884"/>
                <a:gd name="connsiteX32" fmla="*/ 121763 h 600884"/>
                <a:gd name="connsiteY32" fmla="*/ 121763 h 600884"/>
                <a:gd name="connsiteX33" fmla="*/ 121763 h 600884"/>
                <a:gd name="connsiteY33" fmla="*/ 121763 h 6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64989" h="606057">
                  <a:moveTo>
                    <a:pt x="16143" y="573798"/>
                  </a:moveTo>
                  <a:lnTo>
                    <a:pt x="548846" y="573798"/>
                  </a:lnTo>
                  <a:cubicBezTo>
                    <a:pt x="557725" y="573798"/>
                    <a:pt x="564989" y="581056"/>
                    <a:pt x="564989" y="589928"/>
                  </a:cubicBezTo>
                  <a:cubicBezTo>
                    <a:pt x="564989" y="598799"/>
                    <a:pt x="557725" y="606057"/>
                    <a:pt x="548846" y="606057"/>
                  </a:cubicBezTo>
                  <a:lnTo>
                    <a:pt x="16143" y="606057"/>
                  </a:lnTo>
                  <a:cubicBezTo>
                    <a:pt x="7264" y="606057"/>
                    <a:pt x="0" y="598799"/>
                    <a:pt x="0" y="589928"/>
                  </a:cubicBezTo>
                  <a:cubicBezTo>
                    <a:pt x="0" y="581056"/>
                    <a:pt x="7264" y="573798"/>
                    <a:pt x="16143" y="573798"/>
                  </a:cubicBezTo>
                  <a:close/>
                  <a:moveTo>
                    <a:pt x="48465" y="193425"/>
                  </a:moveTo>
                  <a:lnTo>
                    <a:pt x="125915" y="193425"/>
                  </a:lnTo>
                  <a:cubicBezTo>
                    <a:pt x="144471" y="193425"/>
                    <a:pt x="158186" y="207932"/>
                    <a:pt x="158186" y="225663"/>
                  </a:cubicBezTo>
                  <a:lnTo>
                    <a:pt x="158186" y="507746"/>
                  </a:lnTo>
                  <a:cubicBezTo>
                    <a:pt x="158186" y="525477"/>
                    <a:pt x="144471" y="539984"/>
                    <a:pt x="125915" y="539984"/>
                  </a:cubicBezTo>
                  <a:lnTo>
                    <a:pt x="48465" y="539984"/>
                  </a:lnTo>
                  <a:cubicBezTo>
                    <a:pt x="30716" y="539984"/>
                    <a:pt x="16194" y="525477"/>
                    <a:pt x="16194" y="507746"/>
                  </a:cubicBezTo>
                  <a:lnTo>
                    <a:pt x="16194" y="225663"/>
                  </a:lnTo>
                  <a:cubicBezTo>
                    <a:pt x="16194" y="207932"/>
                    <a:pt x="30716" y="193425"/>
                    <a:pt x="48465" y="193425"/>
                  </a:cubicBezTo>
                  <a:close/>
                  <a:moveTo>
                    <a:pt x="447906" y="107142"/>
                  </a:moveTo>
                  <a:lnTo>
                    <a:pt x="526217" y="107142"/>
                  </a:lnTo>
                  <a:cubicBezTo>
                    <a:pt x="543979" y="107142"/>
                    <a:pt x="558511" y="121651"/>
                    <a:pt x="558511" y="139384"/>
                  </a:cubicBezTo>
                  <a:lnTo>
                    <a:pt x="558511" y="507742"/>
                  </a:lnTo>
                  <a:cubicBezTo>
                    <a:pt x="558511" y="525475"/>
                    <a:pt x="543979" y="539984"/>
                    <a:pt x="526217" y="539984"/>
                  </a:cubicBezTo>
                  <a:lnTo>
                    <a:pt x="447906" y="539984"/>
                  </a:lnTo>
                  <a:cubicBezTo>
                    <a:pt x="430144" y="539984"/>
                    <a:pt x="415612" y="525475"/>
                    <a:pt x="415612" y="507742"/>
                  </a:cubicBezTo>
                  <a:lnTo>
                    <a:pt x="415612" y="139384"/>
                  </a:lnTo>
                  <a:cubicBezTo>
                    <a:pt x="415612" y="121651"/>
                    <a:pt x="430144" y="107142"/>
                    <a:pt x="447906" y="107142"/>
                  </a:cubicBezTo>
                  <a:close/>
                  <a:moveTo>
                    <a:pt x="246967" y="0"/>
                  </a:moveTo>
                  <a:lnTo>
                    <a:pt x="325278" y="0"/>
                  </a:lnTo>
                  <a:cubicBezTo>
                    <a:pt x="343040" y="0"/>
                    <a:pt x="357572" y="14507"/>
                    <a:pt x="357572" y="32238"/>
                  </a:cubicBezTo>
                  <a:lnTo>
                    <a:pt x="357572" y="507746"/>
                  </a:lnTo>
                  <a:cubicBezTo>
                    <a:pt x="357572" y="525477"/>
                    <a:pt x="343040" y="539984"/>
                    <a:pt x="325278" y="539984"/>
                  </a:cubicBezTo>
                  <a:lnTo>
                    <a:pt x="246967" y="539984"/>
                  </a:lnTo>
                  <a:cubicBezTo>
                    <a:pt x="229205" y="539984"/>
                    <a:pt x="214673" y="525477"/>
                    <a:pt x="214673" y="507746"/>
                  </a:cubicBezTo>
                  <a:lnTo>
                    <a:pt x="214673" y="32238"/>
                  </a:lnTo>
                  <a:cubicBezTo>
                    <a:pt x="214673" y="14507"/>
                    <a:pt x="229205" y="0"/>
                    <a:pt x="2469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文本框 22">
              <a:extLst>
                <a:ext uri="{FF2B5EF4-FFF2-40B4-BE49-F238E27FC236}">
                  <a16:creationId xmlns:a16="http://schemas.microsoft.com/office/drawing/2014/main" id="{1C153430-4FBE-4704-BC29-F1F21ADF9162}"/>
                </a:ext>
              </a:extLst>
            </p:cNvPr>
            <p:cNvSpPr txBox="1"/>
            <p:nvPr/>
          </p:nvSpPr>
          <p:spPr>
            <a:xfrm>
              <a:off x="941432" y="224738"/>
              <a:ext cx="1377696" cy="400110"/>
            </a:xfrm>
            <a:prstGeom prst="rect">
              <a:avLst/>
            </a:prstGeom>
            <a:noFill/>
          </p:spPr>
          <p:txBody>
            <a:bodyPr wrap="square" rtlCol="0">
              <a:spAutoFit/>
            </a:bodyPr>
            <a:lstStyle/>
            <a:p>
              <a:r>
                <a:rPr lang="zh-CN" altLang="en-US" sz="2000" b="1">
                  <a:solidFill>
                    <a:schemeClr val="bg1"/>
                  </a:solidFill>
                  <a:effectLst>
                    <a:outerShdw blurRad="50800" dist="38100" dir="2700000" algn="tl" rotWithShape="0">
                      <a:prstClr val="black">
                        <a:alpha val="40000"/>
                      </a:prstClr>
                    </a:outerShdw>
                  </a:effectLst>
                  <a:latin typeface="+mj-ea"/>
                  <a:ea typeface="+mj-ea"/>
                </a:rPr>
                <a:t>工作概况</a:t>
              </a:r>
            </a:p>
          </p:txBody>
        </p:sp>
        <p:sp>
          <p:nvSpPr>
            <p:cNvPr id="24" name="文本框 23">
              <a:extLst>
                <a:ext uri="{FF2B5EF4-FFF2-40B4-BE49-F238E27FC236}">
                  <a16:creationId xmlns:a16="http://schemas.microsoft.com/office/drawing/2014/main" id="{953A92F0-DA0F-463C-AD75-B53EBCA3D766}"/>
                </a:ext>
              </a:extLst>
            </p:cNvPr>
            <p:cNvSpPr txBox="1"/>
            <p:nvPr/>
          </p:nvSpPr>
          <p:spPr>
            <a:xfrm>
              <a:off x="2024072" y="322782"/>
              <a:ext cx="1377696" cy="307777"/>
            </a:xfrm>
            <a:prstGeom prst="rect">
              <a:avLst/>
            </a:prstGeom>
            <a:noFill/>
          </p:spPr>
          <p:txBody>
            <a:bodyPr wrap="square" rtlCol="0">
              <a:spAutoFit/>
            </a:bodyPr>
            <a:lstStyle/>
            <a:p>
              <a:r>
                <a:rPr lang="en-US" altLang="zh-CN" sz="1400">
                  <a:solidFill>
                    <a:schemeClr val="bg1"/>
                  </a:solidFill>
                  <a:effectLst>
                    <a:outerShdw blurRad="50800" dist="38100" dir="2700000" algn="tl" rotWithShape="0">
                      <a:prstClr val="black">
                        <a:alpha val="40000"/>
                      </a:prstClr>
                    </a:outerShdw>
                  </a:effectLst>
                  <a:latin typeface="+mn-ea"/>
                </a:rPr>
                <a:t>JOB PROFILE</a:t>
              </a:r>
            </a:p>
          </p:txBody>
        </p:sp>
      </p:grpSp>
      <p:sp>
        <p:nvSpPr>
          <p:cNvPr id="37" name="弧形 36">
            <a:extLst>
              <a:ext uri="{FF2B5EF4-FFF2-40B4-BE49-F238E27FC236}">
                <a16:creationId xmlns:a16="http://schemas.microsoft.com/office/drawing/2014/main" id="{33A7C3E0-0B98-43A3-BCB0-F2AC50DB3596}"/>
              </a:ext>
            </a:extLst>
          </p:cNvPr>
          <p:cNvSpPr>
            <a:spLocks/>
          </p:cNvSpPr>
          <p:nvPr/>
        </p:nvSpPr>
        <p:spPr>
          <a:xfrm>
            <a:off x="660400" y="4382573"/>
            <a:ext cx="1158040" cy="1158040"/>
          </a:xfrm>
          <a:prstGeom prst="arc">
            <a:avLst>
              <a:gd name="adj1" fmla="val 16200000"/>
              <a:gd name="adj2" fmla="val 10173267"/>
            </a:avLst>
          </a:prstGeom>
          <a:ln w="1016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sz="1600">
              <a:solidFill>
                <a:schemeClr val="tx2">
                  <a:lumMod val="10000"/>
                  <a:lumOff val="90000"/>
                </a:schemeClr>
              </a:solidFill>
            </a:endParaRPr>
          </a:p>
        </p:txBody>
      </p:sp>
      <p:sp>
        <p:nvSpPr>
          <p:cNvPr id="35" name="文本框 34">
            <a:extLst>
              <a:ext uri="{FF2B5EF4-FFF2-40B4-BE49-F238E27FC236}">
                <a16:creationId xmlns:a16="http://schemas.microsoft.com/office/drawing/2014/main" id="{27427268-9E7E-45BF-88C5-DA21E22B4ACD}"/>
              </a:ext>
            </a:extLst>
          </p:cNvPr>
          <p:cNvSpPr txBox="1"/>
          <p:nvPr/>
        </p:nvSpPr>
        <p:spPr>
          <a:xfrm>
            <a:off x="660400" y="4741524"/>
            <a:ext cx="1158040" cy="440138"/>
          </a:xfrm>
          <a:prstGeom prst="rect">
            <a:avLst/>
          </a:prstGeom>
          <a:noFill/>
        </p:spPr>
        <p:txBody>
          <a:bodyPr wrap="square" rtlCol="0">
            <a:noAutofit/>
          </a:bodyPr>
          <a:lstStyle/>
          <a:p>
            <a:pPr algn="ctr"/>
            <a:r>
              <a:rPr lang="en-US" altLang="zh-CN" sz="2400" dirty="0">
                <a:solidFill>
                  <a:schemeClr val="bg1"/>
                </a:solidFill>
                <a:latin typeface="+mj-lt"/>
              </a:rPr>
              <a:t>18%</a:t>
            </a:r>
            <a:endParaRPr lang="zh-CN" altLang="en-US" sz="2400" dirty="0">
              <a:solidFill>
                <a:schemeClr val="bg1"/>
              </a:solidFill>
              <a:latin typeface="+mj-lt"/>
            </a:endParaRPr>
          </a:p>
        </p:txBody>
      </p:sp>
      <p:sp>
        <p:nvSpPr>
          <p:cNvPr id="38" name="文本框 37">
            <a:extLst>
              <a:ext uri="{FF2B5EF4-FFF2-40B4-BE49-F238E27FC236}">
                <a16:creationId xmlns:a16="http://schemas.microsoft.com/office/drawing/2014/main" id="{E8A9DF06-9269-4D13-92A9-C0DA031D7AE9}"/>
              </a:ext>
            </a:extLst>
          </p:cNvPr>
          <p:cNvSpPr txBox="1"/>
          <p:nvPr/>
        </p:nvSpPr>
        <p:spPr>
          <a:xfrm>
            <a:off x="483282" y="5843167"/>
            <a:ext cx="1512276" cy="396583"/>
          </a:xfrm>
          <a:prstGeom prst="rect">
            <a:avLst/>
          </a:prstGeom>
          <a:noFill/>
        </p:spPr>
        <p:txBody>
          <a:bodyPr wrap="square" rtlCol="0">
            <a:noAutofit/>
          </a:bodyPr>
          <a:lstStyle/>
          <a:p>
            <a:pPr algn="ctr"/>
            <a:r>
              <a:rPr lang="zh-CN" altLang="en-US" dirty="0">
                <a:solidFill>
                  <a:schemeClr val="tx2">
                    <a:lumMod val="10000"/>
                    <a:lumOff val="90000"/>
                  </a:schemeClr>
                </a:solidFill>
                <a:latin typeface="+mj-ea"/>
                <a:ea typeface="+mj-ea"/>
              </a:rPr>
              <a:t>产品</a:t>
            </a:r>
            <a:r>
              <a:rPr lang="en-US" altLang="zh-CN" dirty="0">
                <a:solidFill>
                  <a:schemeClr val="tx2">
                    <a:lumMod val="10000"/>
                    <a:lumOff val="90000"/>
                  </a:schemeClr>
                </a:solidFill>
                <a:latin typeface="+mj-ea"/>
                <a:ea typeface="+mj-ea"/>
              </a:rPr>
              <a:t>A</a:t>
            </a:r>
            <a:endParaRPr lang="zh-CN" altLang="en-US" dirty="0">
              <a:solidFill>
                <a:schemeClr val="tx2">
                  <a:lumMod val="10000"/>
                  <a:lumOff val="90000"/>
                </a:schemeClr>
              </a:solidFill>
              <a:latin typeface="+mj-ea"/>
              <a:ea typeface="+mj-ea"/>
            </a:endParaRPr>
          </a:p>
        </p:txBody>
      </p:sp>
      <p:sp>
        <p:nvSpPr>
          <p:cNvPr id="39" name="弧形 38">
            <a:extLst>
              <a:ext uri="{FF2B5EF4-FFF2-40B4-BE49-F238E27FC236}">
                <a16:creationId xmlns:a16="http://schemas.microsoft.com/office/drawing/2014/main" id="{5CD69849-7B56-4C3D-B0C1-4CF38970BB9D}"/>
              </a:ext>
            </a:extLst>
          </p:cNvPr>
          <p:cNvSpPr>
            <a:spLocks/>
          </p:cNvSpPr>
          <p:nvPr/>
        </p:nvSpPr>
        <p:spPr>
          <a:xfrm>
            <a:off x="2579513" y="4382573"/>
            <a:ext cx="1158040" cy="1158040"/>
          </a:xfrm>
          <a:prstGeom prst="arc">
            <a:avLst>
              <a:gd name="adj1" fmla="val 16200000"/>
              <a:gd name="adj2" fmla="val 10173267"/>
            </a:avLst>
          </a:prstGeom>
          <a:ln w="1016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sz="1600">
              <a:solidFill>
                <a:schemeClr val="tx2">
                  <a:lumMod val="10000"/>
                  <a:lumOff val="90000"/>
                </a:schemeClr>
              </a:solidFill>
            </a:endParaRPr>
          </a:p>
        </p:txBody>
      </p:sp>
      <p:sp>
        <p:nvSpPr>
          <p:cNvPr id="40" name="文本框 39">
            <a:extLst>
              <a:ext uri="{FF2B5EF4-FFF2-40B4-BE49-F238E27FC236}">
                <a16:creationId xmlns:a16="http://schemas.microsoft.com/office/drawing/2014/main" id="{D6A34B02-B066-4D95-8AF0-4FA0E6803EF4}"/>
              </a:ext>
            </a:extLst>
          </p:cNvPr>
          <p:cNvSpPr txBox="1"/>
          <p:nvPr/>
        </p:nvSpPr>
        <p:spPr>
          <a:xfrm>
            <a:off x="2579513" y="4741524"/>
            <a:ext cx="1158040" cy="440138"/>
          </a:xfrm>
          <a:prstGeom prst="rect">
            <a:avLst/>
          </a:prstGeom>
          <a:noFill/>
        </p:spPr>
        <p:txBody>
          <a:bodyPr wrap="square" rtlCol="0">
            <a:noAutofit/>
          </a:bodyPr>
          <a:lstStyle/>
          <a:p>
            <a:pPr algn="ctr"/>
            <a:r>
              <a:rPr lang="en-US" altLang="zh-CN" sz="2400" dirty="0">
                <a:solidFill>
                  <a:schemeClr val="bg1"/>
                </a:solidFill>
                <a:latin typeface="+mj-lt"/>
              </a:rPr>
              <a:t>29%</a:t>
            </a:r>
            <a:endParaRPr lang="zh-CN" altLang="en-US" sz="2400" dirty="0">
              <a:solidFill>
                <a:schemeClr val="bg1"/>
              </a:solidFill>
              <a:latin typeface="+mj-lt"/>
            </a:endParaRPr>
          </a:p>
        </p:txBody>
      </p:sp>
      <p:sp>
        <p:nvSpPr>
          <p:cNvPr id="41" name="文本框 40">
            <a:extLst>
              <a:ext uri="{FF2B5EF4-FFF2-40B4-BE49-F238E27FC236}">
                <a16:creationId xmlns:a16="http://schemas.microsoft.com/office/drawing/2014/main" id="{3C325397-9189-4179-9E9C-794AEEABC92A}"/>
              </a:ext>
            </a:extLst>
          </p:cNvPr>
          <p:cNvSpPr txBox="1"/>
          <p:nvPr/>
        </p:nvSpPr>
        <p:spPr>
          <a:xfrm>
            <a:off x="2402395" y="5843167"/>
            <a:ext cx="1512276" cy="396583"/>
          </a:xfrm>
          <a:prstGeom prst="rect">
            <a:avLst/>
          </a:prstGeom>
          <a:noFill/>
        </p:spPr>
        <p:txBody>
          <a:bodyPr wrap="square" rtlCol="0">
            <a:noAutofit/>
          </a:bodyPr>
          <a:lstStyle/>
          <a:p>
            <a:pPr algn="ctr"/>
            <a:r>
              <a:rPr lang="zh-CN" altLang="en-US" dirty="0">
                <a:solidFill>
                  <a:schemeClr val="tx2">
                    <a:lumMod val="10000"/>
                    <a:lumOff val="90000"/>
                  </a:schemeClr>
                </a:solidFill>
                <a:latin typeface="+mj-ea"/>
                <a:ea typeface="+mj-ea"/>
              </a:rPr>
              <a:t>产品</a:t>
            </a:r>
            <a:r>
              <a:rPr lang="en-US" altLang="zh-CN" dirty="0">
                <a:solidFill>
                  <a:schemeClr val="tx2">
                    <a:lumMod val="10000"/>
                    <a:lumOff val="90000"/>
                  </a:schemeClr>
                </a:solidFill>
                <a:latin typeface="+mj-ea"/>
                <a:ea typeface="+mj-ea"/>
              </a:rPr>
              <a:t>B</a:t>
            </a:r>
            <a:endParaRPr lang="zh-CN" altLang="en-US" dirty="0">
              <a:solidFill>
                <a:schemeClr val="tx2">
                  <a:lumMod val="10000"/>
                  <a:lumOff val="90000"/>
                </a:schemeClr>
              </a:solidFill>
              <a:latin typeface="+mj-ea"/>
              <a:ea typeface="+mj-ea"/>
            </a:endParaRPr>
          </a:p>
        </p:txBody>
      </p:sp>
      <p:sp>
        <p:nvSpPr>
          <p:cNvPr id="42" name="弧形 41">
            <a:extLst>
              <a:ext uri="{FF2B5EF4-FFF2-40B4-BE49-F238E27FC236}">
                <a16:creationId xmlns:a16="http://schemas.microsoft.com/office/drawing/2014/main" id="{308A0001-8968-428C-876A-4D22C72CF94D}"/>
              </a:ext>
            </a:extLst>
          </p:cNvPr>
          <p:cNvSpPr>
            <a:spLocks/>
          </p:cNvSpPr>
          <p:nvPr/>
        </p:nvSpPr>
        <p:spPr>
          <a:xfrm>
            <a:off x="4498626" y="4382573"/>
            <a:ext cx="1158040" cy="1158040"/>
          </a:xfrm>
          <a:prstGeom prst="arc">
            <a:avLst>
              <a:gd name="adj1" fmla="val 16200000"/>
              <a:gd name="adj2" fmla="val 10173267"/>
            </a:avLst>
          </a:prstGeom>
          <a:ln w="1016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sz="1600">
              <a:solidFill>
                <a:schemeClr val="tx2">
                  <a:lumMod val="10000"/>
                  <a:lumOff val="90000"/>
                </a:schemeClr>
              </a:solidFill>
            </a:endParaRPr>
          </a:p>
        </p:txBody>
      </p:sp>
      <p:sp>
        <p:nvSpPr>
          <p:cNvPr id="43" name="文本框 42">
            <a:extLst>
              <a:ext uri="{FF2B5EF4-FFF2-40B4-BE49-F238E27FC236}">
                <a16:creationId xmlns:a16="http://schemas.microsoft.com/office/drawing/2014/main" id="{C3FDBA2D-DA91-46EB-947B-CF671B301D2D}"/>
              </a:ext>
            </a:extLst>
          </p:cNvPr>
          <p:cNvSpPr txBox="1"/>
          <p:nvPr/>
        </p:nvSpPr>
        <p:spPr>
          <a:xfrm>
            <a:off x="4498626" y="4741524"/>
            <a:ext cx="1158040" cy="440138"/>
          </a:xfrm>
          <a:prstGeom prst="rect">
            <a:avLst/>
          </a:prstGeom>
          <a:noFill/>
        </p:spPr>
        <p:txBody>
          <a:bodyPr wrap="square" rtlCol="0">
            <a:noAutofit/>
          </a:bodyPr>
          <a:lstStyle/>
          <a:p>
            <a:pPr algn="ctr"/>
            <a:r>
              <a:rPr lang="en-US" altLang="zh-CN" sz="2400" dirty="0">
                <a:solidFill>
                  <a:schemeClr val="bg1"/>
                </a:solidFill>
                <a:latin typeface="+mj-lt"/>
              </a:rPr>
              <a:t>24%</a:t>
            </a:r>
            <a:endParaRPr lang="zh-CN" altLang="en-US" sz="2400" dirty="0">
              <a:solidFill>
                <a:schemeClr val="bg1"/>
              </a:solidFill>
              <a:latin typeface="+mj-lt"/>
            </a:endParaRPr>
          </a:p>
        </p:txBody>
      </p:sp>
      <p:sp>
        <p:nvSpPr>
          <p:cNvPr id="44" name="文本框 43">
            <a:extLst>
              <a:ext uri="{FF2B5EF4-FFF2-40B4-BE49-F238E27FC236}">
                <a16:creationId xmlns:a16="http://schemas.microsoft.com/office/drawing/2014/main" id="{04084A8F-BEAE-447C-BAC8-8882B8CD78FC}"/>
              </a:ext>
            </a:extLst>
          </p:cNvPr>
          <p:cNvSpPr txBox="1"/>
          <p:nvPr/>
        </p:nvSpPr>
        <p:spPr>
          <a:xfrm>
            <a:off x="4321508" y="5843167"/>
            <a:ext cx="1512276" cy="396583"/>
          </a:xfrm>
          <a:prstGeom prst="rect">
            <a:avLst/>
          </a:prstGeom>
          <a:noFill/>
        </p:spPr>
        <p:txBody>
          <a:bodyPr wrap="square" rtlCol="0">
            <a:noAutofit/>
          </a:bodyPr>
          <a:lstStyle/>
          <a:p>
            <a:pPr algn="ctr"/>
            <a:r>
              <a:rPr lang="zh-CN" altLang="en-US" dirty="0">
                <a:solidFill>
                  <a:schemeClr val="tx2">
                    <a:lumMod val="10000"/>
                    <a:lumOff val="90000"/>
                  </a:schemeClr>
                </a:solidFill>
                <a:latin typeface="+mj-ea"/>
                <a:ea typeface="+mj-ea"/>
              </a:rPr>
              <a:t>产品</a:t>
            </a:r>
            <a:r>
              <a:rPr lang="en-US" altLang="zh-CN" dirty="0">
                <a:solidFill>
                  <a:schemeClr val="tx2">
                    <a:lumMod val="10000"/>
                    <a:lumOff val="90000"/>
                  </a:schemeClr>
                </a:solidFill>
                <a:latin typeface="+mj-ea"/>
                <a:ea typeface="+mj-ea"/>
              </a:rPr>
              <a:t>C</a:t>
            </a:r>
            <a:endParaRPr lang="zh-CN" altLang="en-US" dirty="0">
              <a:solidFill>
                <a:schemeClr val="tx2">
                  <a:lumMod val="10000"/>
                  <a:lumOff val="90000"/>
                </a:schemeClr>
              </a:solidFill>
              <a:latin typeface="+mj-ea"/>
              <a:ea typeface="+mj-ea"/>
            </a:endParaRPr>
          </a:p>
        </p:txBody>
      </p:sp>
    </p:spTree>
    <p:extLst>
      <p:ext uri="{BB962C8B-B14F-4D97-AF65-F5344CB8AC3E}">
        <p14:creationId xmlns:p14="http://schemas.microsoft.com/office/powerpoint/2010/main" val="1545965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Object 2" descr="preencoded.png">
            <a:extLst>
              <a:ext uri="{FF2B5EF4-FFF2-40B4-BE49-F238E27FC236}">
                <a16:creationId xmlns:a16="http://schemas.microsoft.com/office/drawing/2014/main" id="{10B5DB70-A62C-494E-A550-A0F403AE84C1}"/>
              </a:ext>
            </a:extLst>
          </p:cNvPr>
          <p:cNvSpPr/>
          <p:nvPr/>
        </p:nvSpPr>
        <p:spPr>
          <a:xfrm>
            <a:off x="660400" y="1478056"/>
            <a:ext cx="4231640" cy="2072174"/>
          </a:xfrm>
          <a:prstGeom prst="round1Rect">
            <a:avLst/>
          </a:prstGeom>
          <a:solidFill>
            <a:schemeClr val="bg1"/>
          </a:solidFill>
          <a:ln w="95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dirty="0">
              <a:latin typeface="+mn-ea"/>
            </a:endParaRPr>
          </a:p>
        </p:txBody>
      </p:sp>
      <p:sp>
        <p:nvSpPr>
          <p:cNvPr id="61" name="Object49">
            <a:extLst>
              <a:ext uri="{FF2B5EF4-FFF2-40B4-BE49-F238E27FC236}">
                <a16:creationId xmlns:a16="http://schemas.microsoft.com/office/drawing/2014/main" id="{7430D310-8C7A-4027-892E-735237B4CC4E}"/>
              </a:ext>
            </a:extLst>
          </p:cNvPr>
          <p:cNvSpPr/>
          <p:nvPr/>
        </p:nvSpPr>
        <p:spPr>
          <a:xfrm>
            <a:off x="986993" y="1913280"/>
            <a:ext cx="1350550" cy="307777"/>
          </a:xfrm>
          <a:prstGeom prst="rect">
            <a:avLst/>
          </a:prstGeom>
          <a:noFill/>
          <a:ln/>
        </p:spPr>
        <p:txBody>
          <a:bodyPr wrap="square" lIns="0" tIns="0" rIns="0" bIns="0" rtlCol="0" anchor="t">
            <a:spAutoFit/>
          </a:bodyPr>
          <a:lstStyle/>
          <a:p>
            <a:r>
              <a:rPr lang="zh-CN" altLang="en-US" sz="2000" b="1" dirty="0">
                <a:solidFill>
                  <a:schemeClr val="accent2"/>
                </a:solidFill>
                <a:latin typeface="+mj-ea"/>
                <a:ea typeface="+mj-ea"/>
                <a:cs typeface="OPPOSans B" panose="00020600040101010101" pitchFamily="18" charset="-122"/>
              </a:rPr>
              <a:t>产品力提升</a:t>
            </a:r>
            <a:endParaRPr lang="en-US" sz="2000" b="1" dirty="0">
              <a:solidFill>
                <a:schemeClr val="accent2"/>
              </a:solidFill>
              <a:latin typeface="+mj-ea"/>
              <a:ea typeface="+mj-ea"/>
              <a:cs typeface="OPPOSans B" panose="00020600040101010101" pitchFamily="18" charset="-122"/>
            </a:endParaRPr>
          </a:p>
        </p:txBody>
      </p:sp>
      <p:sp>
        <p:nvSpPr>
          <p:cNvPr id="62" name="Object53">
            <a:extLst>
              <a:ext uri="{FF2B5EF4-FFF2-40B4-BE49-F238E27FC236}">
                <a16:creationId xmlns:a16="http://schemas.microsoft.com/office/drawing/2014/main" id="{962944BB-E7D8-4B72-BCB2-7A1EEE8DBD0E}"/>
              </a:ext>
            </a:extLst>
          </p:cNvPr>
          <p:cNvSpPr/>
          <p:nvPr/>
        </p:nvSpPr>
        <p:spPr>
          <a:xfrm>
            <a:off x="986993" y="2355599"/>
            <a:ext cx="3578454" cy="755143"/>
          </a:xfrm>
          <a:prstGeom prst="rect">
            <a:avLst/>
          </a:prstGeom>
          <a:noFill/>
          <a:ln/>
        </p:spPr>
        <p:txBody>
          <a:bodyPr wrap="square" lIns="0" tIns="0" rIns="0" bIns="0" rtlCol="0" anchor="t">
            <a:spAutoFit/>
          </a:bodyPr>
          <a:lstStyle/>
          <a:p>
            <a:pPr marL="0" marR="0" lvl="0" indent="0" defTabSz="914400" eaLnBrk="1" fontAlgn="base" latinLnBrk="0" hangingPunct="1">
              <a:lnSpc>
                <a:spcPct val="120000"/>
              </a:lnSpc>
              <a:spcBef>
                <a:spcPct val="0"/>
              </a:spcBef>
              <a:spcAft>
                <a:spcPct val="0"/>
              </a:spcAft>
              <a:buClrTx/>
              <a:buSzTx/>
              <a:buFontTx/>
              <a:buNone/>
              <a:tabLst/>
              <a:defRPr/>
            </a:pPr>
            <a:r>
              <a:rPr kumimoji="0" lang="zh-CN" altLang="en-US" sz="1400" b="0" i="0" u="none" strike="noStrike" kern="0" cap="none" spc="0" normalizeH="0" baseline="0" noProof="0" dirty="0">
                <a:ln>
                  <a:noFill/>
                </a:ln>
                <a:effectLst/>
                <a:uLnTx/>
                <a:uFillTx/>
                <a:latin typeface="+mn-ea"/>
                <a:ea typeface="+mn-ea"/>
              </a:rPr>
              <a:t>请在此输入有关于工作概况的相关说明，以便于观众更好的理解，输入文字时可以直接复制，粘贴时请选择右键只保留文本</a:t>
            </a:r>
          </a:p>
        </p:txBody>
      </p:sp>
      <p:grpSp>
        <p:nvGrpSpPr>
          <p:cNvPr id="39" name="组合 38">
            <a:extLst>
              <a:ext uri="{FF2B5EF4-FFF2-40B4-BE49-F238E27FC236}">
                <a16:creationId xmlns:a16="http://schemas.microsoft.com/office/drawing/2014/main" id="{AC3F9692-ED26-48A4-8EF9-AE381A5455D8}"/>
              </a:ext>
            </a:extLst>
          </p:cNvPr>
          <p:cNvGrpSpPr/>
          <p:nvPr/>
        </p:nvGrpSpPr>
        <p:grpSpPr>
          <a:xfrm>
            <a:off x="660400" y="629916"/>
            <a:ext cx="2759783" cy="411532"/>
            <a:chOff x="641985" y="219027"/>
            <a:chExt cx="2759783" cy="411532"/>
          </a:xfrm>
        </p:grpSpPr>
        <p:sp>
          <p:nvSpPr>
            <p:cNvPr id="40" name="infographic-diagram_15452">
              <a:extLst>
                <a:ext uri="{FF2B5EF4-FFF2-40B4-BE49-F238E27FC236}">
                  <a16:creationId xmlns:a16="http://schemas.microsoft.com/office/drawing/2014/main" id="{6DE7E0FB-FA64-4C89-9A4B-B6B6A51E792B}"/>
                </a:ext>
              </a:extLst>
            </p:cNvPr>
            <p:cNvSpPr/>
            <p:nvPr/>
          </p:nvSpPr>
          <p:spPr>
            <a:xfrm>
              <a:off x="641985" y="219027"/>
              <a:ext cx="310068" cy="332606"/>
            </a:xfrm>
            <a:custGeom>
              <a:avLst/>
              <a:gdLst>
                <a:gd name="connsiteX0" fmla="*/ 121763 h 600884"/>
                <a:gd name="connsiteY0" fmla="*/ 121763 h 600884"/>
                <a:gd name="connsiteX1" fmla="*/ 121763 h 600884"/>
                <a:gd name="connsiteY1" fmla="*/ 121763 h 600884"/>
                <a:gd name="connsiteX2" fmla="*/ 121763 h 600884"/>
                <a:gd name="connsiteY2" fmla="*/ 121763 h 600884"/>
                <a:gd name="connsiteX3" fmla="*/ 121763 h 600884"/>
                <a:gd name="connsiteY3" fmla="*/ 121763 h 600884"/>
                <a:gd name="connsiteX4" fmla="*/ 121763 h 600884"/>
                <a:gd name="connsiteY4" fmla="*/ 121763 h 600884"/>
                <a:gd name="connsiteX5" fmla="*/ 121763 h 600884"/>
                <a:gd name="connsiteY5" fmla="*/ 121763 h 600884"/>
                <a:gd name="connsiteX6" fmla="*/ 121763 h 600884"/>
                <a:gd name="connsiteY6" fmla="*/ 121763 h 600884"/>
                <a:gd name="connsiteX7" fmla="*/ 121763 h 600884"/>
                <a:gd name="connsiteY7" fmla="*/ 121763 h 600884"/>
                <a:gd name="connsiteX8" fmla="*/ 121763 h 600884"/>
                <a:gd name="connsiteY8" fmla="*/ 121763 h 600884"/>
                <a:gd name="connsiteX9" fmla="*/ 121763 h 600884"/>
                <a:gd name="connsiteY9" fmla="*/ 121763 h 600884"/>
                <a:gd name="connsiteX10" fmla="*/ 121763 h 600884"/>
                <a:gd name="connsiteY10" fmla="*/ 121763 h 600884"/>
                <a:gd name="connsiteX11" fmla="*/ 121763 h 600884"/>
                <a:gd name="connsiteY11" fmla="*/ 121763 h 600884"/>
                <a:gd name="connsiteX12" fmla="*/ 121763 h 600884"/>
                <a:gd name="connsiteY12" fmla="*/ 121763 h 600884"/>
                <a:gd name="connsiteX13" fmla="*/ 121763 h 600884"/>
                <a:gd name="connsiteY13" fmla="*/ 121763 h 600884"/>
                <a:gd name="connsiteX14" fmla="*/ 121763 h 600884"/>
                <a:gd name="connsiteY14" fmla="*/ 121763 h 600884"/>
                <a:gd name="connsiteX15" fmla="*/ 121763 h 600884"/>
                <a:gd name="connsiteY15" fmla="*/ 121763 h 600884"/>
                <a:gd name="connsiteX16" fmla="*/ 121763 h 600884"/>
                <a:gd name="connsiteY16" fmla="*/ 121763 h 600884"/>
                <a:gd name="connsiteX17" fmla="*/ 121763 h 600884"/>
                <a:gd name="connsiteY17" fmla="*/ 121763 h 600884"/>
                <a:gd name="connsiteX18" fmla="*/ 121763 h 600884"/>
                <a:gd name="connsiteY18" fmla="*/ 121763 h 600884"/>
                <a:gd name="connsiteX19" fmla="*/ 121763 h 600884"/>
                <a:gd name="connsiteY19" fmla="*/ 121763 h 600884"/>
                <a:gd name="connsiteX20" fmla="*/ 121763 h 600884"/>
                <a:gd name="connsiteY20" fmla="*/ 121763 h 600884"/>
                <a:gd name="connsiteX21" fmla="*/ 121763 h 600884"/>
                <a:gd name="connsiteY21" fmla="*/ 121763 h 600884"/>
                <a:gd name="connsiteX22" fmla="*/ 121763 h 600884"/>
                <a:gd name="connsiteY22" fmla="*/ 121763 h 600884"/>
                <a:gd name="connsiteX23" fmla="*/ 121763 h 600884"/>
                <a:gd name="connsiteY23" fmla="*/ 121763 h 600884"/>
                <a:gd name="connsiteX24" fmla="*/ 121763 h 600884"/>
                <a:gd name="connsiteY24" fmla="*/ 121763 h 600884"/>
                <a:gd name="connsiteX25" fmla="*/ 121763 h 600884"/>
                <a:gd name="connsiteY25" fmla="*/ 121763 h 600884"/>
                <a:gd name="connsiteX26" fmla="*/ 121763 h 600884"/>
                <a:gd name="connsiteY26" fmla="*/ 121763 h 600884"/>
                <a:gd name="connsiteX27" fmla="*/ 121763 h 600884"/>
                <a:gd name="connsiteY27" fmla="*/ 121763 h 600884"/>
                <a:gd name="connsiteX28" fmla="*/ 121763 h 600884"/>
                <a:gd name="connsiteY28" fmla="*/ 121763 h 600884"/>
                <a:gd name="connsiteX29" fmla="*/ 121763 h 600884"/>
                <a:gd name="connsiteY29" fmla="*/ 121763 h 600884"/>
                <a:gd name="connsiteX30" fmla="*/ 121763 h 600884"/>
                <a:gd name="connsiteY30" fmla="*/ 121763 h 600884"/>
                <a:gd name="connsiteX31" fmla="*/ 121763 h 600884"/>
                <a:gd name="connsiteY31" fmla="*/ 121763 h 600884"/>
                <a:gd name="connsiteX32" fmla="*/ 121763 h 600884"/>
                <a:gd name="connsiteY32" fmla="*/ 121763 h 600884"/>
                <a:gd name="connsiteX33" fmla="*/ 121763 h 600884"/>
                <a:gd name="connsiteY33" fmla="*/ 121763 h 6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64989" h="606057">
                  <a:moveTo>
                    <a:pt x="16143" y="573798"/>
                  </a:moveTo>
                  <a:lnTo>
                    <a:pt x="548846" y="573798"/>
                  </a:lnTo>
                  <a:cubicBezTo>
                    <a:pt x="557725" y="573798"/>
                    <a:pt x="564989" y="581056"/>
                    <a:pt x="564989" y="589928"/>
                  </a:cubicBezTo>
                  <a:cubicBezTo>
                    <a:pt x="564989" y="598799"/>
                    <a:pt x="557725" y="606057"/>
                    <a:pt x="548846" y="606057"/>
                  </a:cubicBezTo>
                  <a:lnTo>
                    <a:pt x="16143" y="606057"/>
                  </a:lnTo>
                  <a:cubicBezTo>
                    <a:pt x="7264" y="606057"/>
                    <a:pt x="0" y="598799"/>
                    <a:pt x="0" y="589928"/>
                  </a:cubicBezTo>
                  <a:cubicBezTo>
                    <a:pt x="0" y="581056"/>
                    <a:pt x="7264" y="573798"/>
                    <a:pt x="16143" y="573798"/>
                  </a:cubicBezTo>
                  <a:close/>
                  <a:moveTo>
                    <a:pt x="48465" y="193425"/>
                  </a:moveTo>
                  <a:lnTo>
                    <a:pt x="125915" y="193425"/>
                  </a:lnTo>
                  <a:cubicBezTo>
                    <a:pt x="144471" y="193425"/>
                    <a:pt x="158186" y="207932"/>
                    <a:pt x="158186" y="225663"/>
                  </a:cubicBezTo>
                  <a:lnTo>
                    <a:pt x="158186" y="507746"/>
                  </a:lnTo>
                  <a:cubicBezTo>
                    <a:pt x="158186" y="525477"/>
                    <a:pt x="144471" y="539984"/>
                    <a:pt x="125915" y="539984"/>
                  </a:cubicBezTo>
                  <a:lnTo>
                    <a:pt x="48465" y="539984"/>
                  </a:lnTo>
                  <a:cubicBezTo>
                    <a:pt x="30716" y="539984"/>
                    <a:pt x="16194" y="525477"/>
                    <a:pt x="16194" y="507746"/>
                  </a:cubicBezTo>
                  <a:lnTo>
                    <a:pt x="16194" y="225663"/>
                  </a:lnTo>
                  <a:cubicBezTo>
                    <a:pt x="16194" y="207932"/>
                    <a:pt x="30716" y="193425"/>
                    <a:pt x="48465" y="193425"/>
                  </a:cubicBezTo>
                  <a:close/>
                  <a:moveTo>
                    <a:pt x="447906" y="107142"/>
                  </a:moveTo>
                  <a:lnTo>
                    <a:pt x="526217" y="107142"/>
                  </a:lnTo>
                  <a:cubicBezTo>
                    <a:pt x="543979" y="107142"/>
                    <a:pt x="558511" y="121651"/>
                    <a:pt x="558511" y="139384"/>
                  </a:cubicBezTo>
                  <a:lnTo>
                    <a:pt x="558511" y="507742"/>
                  </a:lnTo>
                  <a:cubicBezTo>
                    <a:pt x="558511" y="525475"/>
                    <a:pt x="543979" y="539984"/>
                    <a:pt x="526217" y="539984"/>
                  </a:cubicBezTo>
                  <a:lnTo>
                    <a:pt x="447906" y="539984"/>
                  </a:lnTo>
                  <a:cubicBezTo>
                    <a:pt x="430144" y="539984"/>
                    <a:pt x="415612" y="525475"/>
                    <a:pt x="415612" y="507742"/>
                  </a:cubicBezTo>
                  <a:lnTo>
                    <a:pt x="415612" y="139384"/>
                  </a:lnTo>
                  <a:cubicBezTo>
                    <a:pt x="415612" y="121651"/>
                    <a:pt x="430144" y="107142"/>
                    <a:pt x="447906" y="107142"/>
                  </a:cubicBezTo>
                  <a:close/>
                  <a:moveTo>
                    <a:pt x="246967" y="0"/>
                  </a:moveTo>
                  <a:lnTo>
                    <a:pt x="325278" y="0"/>
                  </a:lnTo>
                  <a:cubicBezTo>
                    <a:pt x="343040" y="0"/>
                    <a:pt x="357572" y="14507"/>
                    <a:pt x="357572" y="32238"/>
                  </a:cubicBezTo>
                  <a:lnTo>
                    <a:pt x="357572" y="507746"/>
                  </a:lnTo>
                  <a:cubicBezTo>
                    <a:pt x="357572" y="525477"/>
                    <a:pt x="343040" y="539984"/>
                    <a:pt x="325278" y="539984"/>
                  </a:cubicBezTo>
                  <a:lnTo>
                    <a:pt x="246967" y="539984"/>
                  </a:lnTo>
                  <a:cubicBezTo>
                    <a:pt x="229205" y="539984"/>
                    <a:pt x="214673" y="525477"/>
                    <a:pt x="214673" y="507746"/>
                  </a:cubicBezTo>
                  <a:lnTo>
                    <a:pt x="214673" y="32238"/>
                  </a:lnTo>
                  <a:cubicBezTo>
                    <a:pt x="214673" y="14507"/>
                    <a:pt x="229205" y="0"/>
                    <a:pt x="2469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文本框 40">
              <a:extLst>
                <a:ext uri="{FF2B5EF4-FFF2-40B4-BE49-F238E27FC236}">
                  <a16:creationId xmlns:a16="http://schemas.microsoft.com/office/drawing/2014/main" id="{2727B486-6854-4564-B4B8-3EC710316DDF}"/>
                </a:ext>
              </a:extLst>
            </p:cNvPr>
            <p:cNvSpPr txBox="1"/>
            <p:nvPr/>
          </p:nvSpPr>
          <p:spPr>
            <a:xfrm>
              <a:off x="941432" y="224738"/>
              <a:ext cx="1377696" cy="400110"/>
            </a:xfrm>
            <a:prstGeom prst="rect">
              <a:avLst/>
            </a:prstGeom>
            <a:noFill/>
          </p:spPr>
          <p:txBody>
            <a:bodyPr wrap="square" rtlCol="0">
              <a:spAutoFit/>
            </a:bodyPr>
            <a:lstStyle/>
            <a:p>
              <a:r>
                <a:rPr lang="zh-CN" altLang="en-US" sz="2000" b="1">
                  <a:solidFill>
                    <a:schemeClr val="bg1"/>
                  </a:solidFill>
                  <a:effectLst>
                    <a:outerShdw blurRad="50800" dist="38100" dir="2700000" algn="tl" rotWithShape="0">
                      <a:prstClr val="black">
                        <a:alpha val="40000"/>
                      </a:prstClr>
                    </a:outerShdw>
                  </a:effectLst>
                  <a:latin typeface="+mj-ea"/>
                  <a:ea typeface="+mj-ea"/>
                </a:rPr>
                <a:t>工作概况</a:t>
              </a:r>
            </a:p>
          </p:txBody>
        </p:sp>
        <p:sp>
          <p:nvSpPr>
            <p:cNvPr id="42" name="文本框 41">
              <a:extLst>
                <a:ext uri="{FF2B5EF4-FFF2-40B4-BE49-F238E27FC236}">
                  <a16:creationId xmlns:a16="http://schemas.microsoft.com/office/drawing/2014/main" id="{12926410-353A-42EA-A6F0-D882920377E7}"/>
                </a:ext>
              </a:extLst>
            </p:cNvPr>
            <p:cNvSpPr txBox="1"/>
            <p:nvPr/>
          </p:nvSpPr>
          <p:spPr>
            <a:xfrm>
              <a:off x="2024072" y="322782"/>
              <a:ext cx="1377696" cy="307777"/>
            </a:xfrm>
            <a:prstGeom prst="rect">
              <a:avLst/>
            </a:prstGeom>
            <a:noFill/>
          </p:spPr>
          <p:txBody>
            <a:bodyPr wrap="square" rtlCol="0">
              <a:spAutoFit/>
            </a:bodyPr>
            <a:lstStyle/>
            <a:p>
              <a:r>
                <a:rPr lang="en-US" altLang="zh-CN" sz="1400">
                  <a:solidFill>
                    <a:schemeClr val="bg1"/>
                  </a:solidFill>
                  <a:effectLst>
                    <a:outerShdw blurRad="50800" dist="38100" dir="2700000" algn="tl" rotWithShape="0">
                      <a:prstClr val="black">
                        <a:alpha val="40000"/>
                      </a:prstClr>
                    </a:outerShdw>
                  </a:effectLst>
                  <a:latin typeface="+mn-ea"/>
                </a:rPr>
                <a:t>JOB PROFILE</a:t>
              </a:r>
            </a:p>
          </p:txBody>
        </p:sp>
      </p:grpSp>
      <p:pic>
        <p:nvPicPr>
          <p:cNvPr id="5" name="图片 4" descr="图片包含 人, 室内, 桌子, 片&#10;&#10;描述已自动生成">
            <a:extLst>
              <a:ext uri="{FF2B5EF4-FFF2-40B4-BE49-F238E27FC236}">
                <a16:creationId xmlns:a16="http://schemas.microsoft.com/office/drawing/2014/main" id="{5736163B-D820-46AF-B95A-85B30A0514FE}"/>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24504" b="41345"/>
          <a:stretch/>
        </p:blipFill>
        <p:spPr>
          <a:xfrm>
            <a:off x="660400" y="3747258"/>
            <a:ext cx="10871202" cy="2475115"/>
          </a:xfrm>
          <a:prstGeom prst="rect">
            <a:avLst/>
          </a:prstGeom>
        </p:spPr>
      </p:pic>
      <p:sp>
        <p:nvSpPr>
          <p:cNvPr id="64" name="Object 2" descr="preencoded.png">
            <a:extLst>
              <a:ext uri="{FF2B5EF4-FFF2-40B4-BE49-F238E27FC236}">
                <a16:creationId xmlns:a16="http://schemas.microsoft.com/office/drawing/2014/main" id="{E8AE4436-239E-4B19-A5F2-9E23208248EB}"/>
              </a:ext>
            </a:extLst>
          </p:cNvPr>
          <p:cNvSpPr/>
          <p:nvPr/>
        </p:nvSpPr>
        <p:spPr>
          <a:xfrm>
            <a:off x="5138761" y="1478056"/>
            <a:ext cx="6380139" cy="2072174"/>
          </a:xfrm>
          <a:prstGeom prst="round1Rect">
            <a:avLst/>
          </a:prstGeom>
          <a:solidFill>
            <a:schemeClr val="bg1"/>
          </a:solidFill>
          <a:ln w="95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dirty="0">
              <a:latin typeface="+mn-ea"/>
            </a:endParaRPr>
          </a:p>
        </p:txBody>
      </p:sp>
      <p:sp>
        <p:nvSpPr>
          <p:cNvPr id="66" name="Object49">
            <a:extLst>
              <a:ext uri="{FF2B5EF4-FFF2-40B4-BE49-F238E27FC236}">
                <a16:creationId xmlns:a16="http://schemas.microsoft.com/office/drawing/2014/main" id="{5AEFDECC-5D14-43F4-A5EA-BDD55310A1A3}"/>
              </a:ext>
            </a:extLst>
          </p:cNvPr>
          <p:cNvSpPr/>
          <p:nvPr/>
        </p:nvSpPr>
        <p:spPr>
          <a:xfrm>
            <a:off x="5631173" y="1913280"/>
            <a:ext cx="1573114" cy="307777"/>
          </a:xfrm>
          <a:prstGeom prst="rect">
            <a:avLst/>
          </a:prstGeom>
          <a:noFill/>
          <a:ln/>
        </p:spPr>
        <p:txBody>
          <a:bodyPr wrap="square" lIns="0" tIns="0" rIns="0" bIns="0" rtlCol="0" anchor="t">
            <a:spAutoFit/>
          </a:bodyPr>
          <a:lstStyle/>
          <a:p>
            <a:r>
              <a:rPr lang="zh-CN" altLang="en-US" sz="2000" b="1" dirty="0">
                <a:solidFill>
                  <a:schemeClr val="accent4"/>
                </a:solidFill>
                <a:latin typeface="+mj-ea"/>
                <a:ea typeface="+mj-ea"/>
                <a:cs typeface="OPPOSans B" panose="00020600040101010101" pitchFamily="18" charset="-122"/>
              </a:rPr>
              <a:t>产品力提升</a:t>
            </a:r>
            <a:endParaRPr lang="en-US" sz="2000" b="1" dirty="0">
              <a:solidFill>
                <a:schemeClr val="accent4"/>
              </a:solidFill>
              <a:latin typeface="+mj-ea"/>
              <a:ea typeface="+mj-ea"/>
              <a:cs typeface="OPPOSans B" panose="00020600040101010101" pitchFamily="18" charset="-122"/>
            </a:endParaRPr>
          </a:p>
        </p:txBody>
      </p:sp>
      <p:sp>
        <p:nvSpPr>
          <p:cNvPr id="67" name="Object53">
            <a:extLst>
              <a:ext uri="{FF2B5EF4-FFF2-40B4-BE49-F238E27FC236}">
                <a16:creationId xmlns:a16="http://schemas.microsoft.com/office/drawing/2014/main" id="{10226E19-5864-40C1-BC6E-8DA2D1E32D9C}"/>
              </a:ext>
            </a:extLst>
          </p:cNvPr>
          <p:cNvSpPr/>
          <p:nvPr/>
        </p:nvSpPr>
        <p:spPr>
          <a:xfrm>
            <a:off x="5631173" y="2355599"/>
            <a:ext cx="5395316" cy="496611"/>
          </a:xfrm>
          <a:prstGeom prst="rect">
            <a:avLst/>
          </a:prstGeom>
          <a:noFill/>
          <a:ln/>
        </p:spPr>
        <p:txBody>
          <a:bodyPr wrap="square" lIns="0" tIns="0" rIns="0" bIns="0" rtlCol="0" anchor="t">
            <a:spAutoFit/>
          </a:bodyPr>
          <a:lstStyle/>
          <a:p>
            <a:pPr marL="0" marR="0" lvl="0" indent="0" defTabSz="914400" eaLnBrk="1" fontAlgn="base" latinLnBrk="0" hangingPunct="1">
              <a:lnSpc>
                <a:spcPct val="120000"/>
              </a:lnSpc>
              <a:spcBef>
                <a:spcPct val="0"/>
              </a:spcBef>
              <a:spcAft>
                <a:spcPct val="0"/>
              </a:spcAft>
              <a:buClrTx/>
              <a:buSzTx/>
              <a:buFontTx/>
              <a:buNone/>
              <a:tabLst/>
              <a:defRPr/>
            </a:pPr>
            <a:r>
              <a:rPr kumimoji="0" lang="zh-CN" altLang="en-US" sz="1400" b="0" i="0" u="none" strike="noStrike" kern="0" cap="none" spc="0" normalizeH="0" baseline="0" noProof="0" dirty="0">
                <a:ln>
                  <a:noFill/>
                </a:ln>
                <a:effectLst/>
                <a:uLnTx/>
                <a:uFillTx/>
                <a:latin typeface="+mn-ea"/>
                <a:ea typeface="+mn-ea"/>
              </a:rPr>
              <a:t>请在此输入有关于工作概况的相关说明，以便于观众更好的理解，输入文字时可以直接复制，粘贴时请选择右键只保留文本。</a:t>
            </a:r>
          </a:p>
        </p:txBody>
      </p:sp>
      <p:sp>
        <p:nvSpPr>
          <p:cNvPr id="68" name="弧形 67">
            <a:extLst>
              <a:ext uri="{FF2B5EF4-FFF2-40B4-BE49-F238E27FC236}">
                <a16:creationId xmlns:a16="http://schemas.microsoft.com/office/drawing/2014/main" id="{09D226D7-A255-4F32-A55A-417AD9BC2A3B}"/>
              </a:ext>
            </a:extLst>
          </p:cNvPr>
          <p:cNvSpPr>
            <a:spLocks/>
          </p:cNvSpPr>
          <p:nvPr/>
        </p:nvSpPr>
        <p:spPr>
          <a:xfrm>
            <a:off x="1136965" y="4267152"/>
            <a:ext cx="1158040" cy="1158040"/>
          </a:xfrm>
          <a:prstGeom prst="arc">
            <a:avLst>
              <a:gd name="adj1" fmla="val 16200000"/>
              <a:gd name="adj2" fmla="val 10173267"/>
            </a:avLst>
          </a:prstGeom>
          <a:ln w="1016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sz="1600">
              <a:solidFill>
                <a:schemeClr val="tx2">
                  <a:lumMod val="10000"/>
                  <a:lumOff val="90000"/>
                </a:schemeClr>
              </a:solidFill>
            </a:endParaRPr>
          </a:p>
        </p:txBody>
      </p:sp>
      <p:sp>
        <p:nvSpPr>
          <p:cNvPr id="69" name="文本框 68">
            <a:extLst>
              <a:ext uri="{FF2B5EF4-FFF2-40B4-BE49-F238E27FC236}">
                <a16:creationId xmlns:a16="http://schemas.microsoft.com/office/drawing/2014/main" id="{8AC18E99-D24A-4B53-ABA8-B123F8DED610}"/>
              </a:ext>
            </a:extLst>
          </p:cNvPr>
          <p:cNvSpPr txBox="1"/>
          <p:nvPr/>
        </p:nvSpPr>
        <p:spPr>
          <a:xfrm>
            <a:off x="1136965" y="4626103"/>
            <a:ext cx="1158040" cy="440138"/>
          </a:xfrm>
          <a:prstGeom prst="rect">
            <a:avLst/>
          </a:prstGeom>
          <a:noFill/>
        </p:spPr>
        <p:txBody>
          <a:bodyPr wrap="square" rtlCol="0">
            <a:noAutofit/>
          </a:bodyPr>
          <a:lstStyle/>
          <a:p>
            <a:pPr algn="ctr"/>
            <a:r>
              <a:rPr lang="en-US" altLang="zh-CN" sz="2400" dirty="0">
                <a:solidFill>
                  <a:schemeClr val="bg1"/>
                </a:solidFill>
                <a:latin typeface="+mj-lt"/>
              </a:rPr>
              <a:t>18%</a:t>
            </a:r>
            <a:endParaRPr lang="zh-CN" altLang="en-US" sz="2400" dirty="0">
              <a:solidFill>
                <a:schemeClr val="bg1"/>
              </a:solidFill>
              <a:latin typeface="+mj-lt"/>
            </a:endParaRPr>
          </a:p>
        </p:txBody>
      </p:sp>
      <p:sp>
        <p:nvSpPr>
          <p:cNvPr id="70" name="文本框 69">
            <a:extLst>
              <a:ext uri="{FF2B5EF4-FFF2-40B4-BE49-F238E27FC236}">
                <a16:creationId xmlns:a16="http://schemas.microsoft.com/office/drawing/2014/main" id="{4C5EF294-6CD6-40C3-8AB8-65B15C8415E2}"/>
              </a:ext>
            </a:extLst>
          </p:cNvPr>
          <p:cNvSpPr txBox="1"/>
          <p:nvPr/>
        </p:nvSpPr>
        <p:spPr>
          <a:xfrm>
            <a:off x="959847" y="5727746"/>
            <a:ext cx="1512276" cy="396583"/>
          </a:xfrm>
          <a:prstGeom prst="rect">
            <a:avLst/>
          </a:prstGeom>
          <a:noFill/>
        </p:spPr>
        <p:txBody>
          <a:bodyPr wrap="square" rtlCol="0">
            <a:noAutofit/>
          </a:bodyPr>
          <a:lstStyle/>
          <a:p>
            <a:pPr algn="ctr"/>
            <a:r>
              <a:rPr lang="zh-CN" altLang="en-US" dirty="0">
                <a:solidFill>
                  <a:schemeClr val="tx2">
                    <a:lumMod val="10000"/>
                    <a:lumOff val="90000"/>
                  </a:schemeClr>
                </a:solidFill>
                <a:latin typeface="+mj-ea"/>
                <a:ea typeface="+mj-ea"/>
              </a:rPr>
              <a:t>产品</a:t>
            </a:r>
            <a:r>
              <a:rPr lang="en-US" altLang="zh-CN" dirty="0">
                <a:solidFill>
                  <a:schemeClr val="tx2">
                    <a:lumMod val="10000"/>
                    <a:lumOff val="90000"/>
                  </a:schemeClr>
                </a:solidFill>
                <a:latin typeface="+mj-ea"/>
                <a:ea typeface="+mj-ea"/>
              </a:rPr>
              <a:t>A</a:t>
            </a:r>
            <a:endParaRPr lang="zh-CN" altLang="en-US" dirty="0">
              <a:solidFill>
                <a:schemeClr val="tx2">
                  <a:lumMod val="10000"/>
                  <a:lumOff val="90000"/>
                </a:schemeClr>
              </a:solidFill>
              <a:latin typeface="+mj-ea"/>
              <a:ea typeface="+mj-ea"/>
            </a:endParaRPr>
          </a:p>
        </p:txBody>
      </p:sp>
      <p:sp>
        <p:nvSpPr>
          <p:cNvPr id="71" name="弧形 70">
            <a:extLst>
              <a:ext uri="{FF2B5EF4-FFF2-40B4-BE49-F238E27FC236}">
                <a16:creationId xmlns:a16="http://schemas.microsoft.com/office/drawing/2014/main" id="{6897A88E-8642-4114-8DE6-836B526A9185}"/>
              </a:ext>
            </a:extLst>
          </p:cNvPr>
          <p:cNvSpPr>
            <a:spLocks/>
          </p:cNvSpPr>
          <p:nvPr/>
        </p:nvSpPr>
        <p:spPr>
          <a:xfrm>
            <a:off x="3056078" y="4267152"/>
            <a:ext cx="1158040" cy="1158040"/>
          </a:xfrm>
          <a:prstGeom prst="arc">
            <a:avLst>
              <a:gd name="adj1" fmla="val 16200000"/>
              <a:gd name="adj2" fmla="val 10173267"/>
            </a:avLst>
          </a:prstGeom>
          <a:ln w="1016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sz="1600">
              <a:solidFill>
                <a:schemeClr val="tx2">
                  <a:lumMod val="10000"/>
                  <a:lumOff val="90000"/>
                </a:schemeClr>
              </a:solidFill>
            </a:endParaRPr>
          </a:p>
        </p:txBody>
      </p:sp>
      <p:sp>
        <p:nvSpPr>
          <p:cNvPr id="72" name="文本框 71">
            <a:extLst>
              <a:ext uri="{FF2B5EF4-FFF2-40B4-BE49-F238E27FC236}">
                <a16:creationId xmlns:a16="http://schemas.microsoft.com/office/drawing/2014/main" id="{603936B5-058A-4304-8FC5-8F2846A00A1F}"/>
              </a:ext>
            </a:extLst>
          </p:cNvPr>
          <p:cNvSpPr txBox="1"/>
          <p:nvPr/>
        </p:nvSpPr>
        <p:spPr>
          <a:xfrm>
            <a:off x="3056078" y="4626103"/>
            <a:ext cx="1158040" cy="440138"/>
          </a:xfrm>
          <a:prstGeom prst="rect">
            <a:avLst/>
          </a:prstGeom>
          <a:noFill/>
        </p:spPr>
        <p:txBody>
          <a:bodyPr wrap="square" rtlCol="0">
            <a:noAutofit/>
          </a:bodyPr>
          <a:lstStyle/>
          <a:p>
            <a:pPr algn="ctr"/>
            <a:r>
              <a:rPr lang="en-US" altLang="zh-CN" sz="2400" dirty="0">
                <a:solidFill>
                  <a:schemeClr val="bg1"/>
                </a:solidFill>
                <a:latin typeface="+mj-lt"/>
              </a:rPr>
              <a:t>29%</a:t>
            </a:r>
            <a:endParaRPr lang="zh-CN" altLang="en-US" sz="2400" dirty="0">
              <a:solidFill>
                <a:schemeClr val="bg1"/>
              </a:solidFill>
              <a:latin typeface="+mj-lt"/>
            </a:endParaRPr>
          </a:p>
        </p:txBody>
      </p:sp>
      <p:sp>
        <p:nvSpPr>
          <p:cNvPr id="73" name="文本框 72">
            <a:extLst>
              <a:ext uri="{FF2B5EF4-FFF2-40B4-BE49-F238E27FC236}">
                <a16:creationId xmlns:a16="http://schemas.microsoft.com/office/drawing/2014/main" id="{CC5E3E2F-65F3-4F34-9641-8E5C99C319CD}"/>
              </a:ext>
            </a:extLst>
          </p:cNvPr>
          <p:cNvSpPr txBox="1"/>
          <p:nvPr/>
        </p:nvSpPr>
        <p:spPr>
          <a:xfrm>
            <a:off x="2878960" y="5727746"/>
            <a:ext cx="1512276" cy="396583"/>
          </a:xfrm>
          <a:prstGeom prst="rect">
            <a:avLst/>
          </a:prstGeom>
          <a:noFill/>
        </p:spPr>
        <p:txBody>
          <a:bodyPr wrap="square" rtlCol="0">
            <a:noAutofit/>
          </a:bodyPr>
          <a:lstStyle/>
          <a:p>
            <a:pPr algn="ctr"/>
            <a:r>
              <a:rPr lang="zh-CN" altLang="en-US" dirty="0">
                <a:solidFill>
                  <a:schemeClr val="tx2">
                    <a:lumMod val="10000"/>
                    <a:lumOff val="90000"/>
                  </a:schemeClr>
                </a:solidFill>
                <a:latin typeface="+mj-ea"/>
                <a:ea typeface="+mj-ea"/>
              </a:rPr>
              <a:t>产品</a:t>
            </a:r>
            <a:r>
              <a:rPr lang="en-US" altLang="zh-CN" dirty="0">
                <a:solidFill>
                  <a:schemeClr val="tx2">
                    <a:lumMod val="10000"/>
                    <a:lumOff val="90000"/>
                  </a:schemeClr>
                </a:solidFill>
                <a:latin typeface="+mj-ea"/>
                <a:ea typeface="+mj-ea"/>
              </a:rPr>
              <a:t>B</a:t>
            </a:r>
            <a:endParaRPr lang="zh-CN" altLang="en-US" dirty="0">
              <a:solidFill>
                <a:schemeClr val="tx2">
                  <a:lumMod val="10000"/>
                  <a:lumOff val="90000"/>
                </a:schemeClr>
              </a:solidFill>
              <a:latin typeface="+mj-ea"/>
              <a:ea typeface="+mj-ea"/>
            </a:endParaRPr>
          </a:p>
        </p:txBody>
      </p:sp>
      <p:sp>
        <p:nvSpPr>
          <p:cNvPr id="74" name="弧形 73">
            <a:extLst>
              <a:ext uri="{FF2B5EF4-FFF2-40B4-BE49-F238E27FC236}">
                <a16:creationId xmlns:a16="http://schemas.microsoft.com/office/drawing/2014/main" id="{A7BF0A5A-3C80-43C5-A8F3-8DA243BC055D}"/>
              </a:ext>
            </a:extLst>
          </p:cNvPr>
          <p:cNvSpPr>
            <a:spLocks/>
          </p:cNvSpPr>
          <p:nvPr/>
        </p:nvSpPr>
        <p:spPr>
          <a:xfrm>
            <a:off x="4975191" y="4267152"/>
            <a:ext cx="1158040" cy="1158040"/>
          </a:xfrm>
          <a:prstGeom prst="arc">
            <a:avLst>
              <a:gd name="adj1" fmla="val 16200000"/>
              <a:gd name="adj2" fmla="val 10173267"/>
            </a:avLst>
          </a:prstGeom>
          <a:ln w="1016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sz="1600">
              <a:solidFill>
                <a:schemeClr val="tx2">
                  <a:lumMod val="10000"/>
                  <a:lumOff val="90000"/>
                </a:schemeClr>
              </a:solidFill>
            </a:endParaRPr>
          </a:p>
        </p:txBody>
      </p:sp>
      <p:sp>
        <p:nvSpPr>
          <p:cNvPr id="75" name="文本框 74">
            <a:extLst>
              <a:ext uri="{FF2B5EF4-FFF2-40B4-BE49-F238E27FC236}">
                <a16:creationId xmlns:a16="http://schemas.microsoft.com/office/drawing/2014/main" id="{2ED7ABA2-2873-49F6-AC6B-5DF6261186FC}"/>
              </a:ext>
            </a:extLst>
          </p:cNvPr>
          <p:cNvSpPr txBox="1"/>
          <p:nvPr/>
        </p:nvSpPr>
        <p:spPr>
          <a:xfrm>
            <a:off x="4975191" y="4626103"/>
            <a:ext cx="1158040" cy="440138"/>
          </a:xfrm>
          <a:prstGeom prst="rect">
            <a:avLst/>
          </a:prstGeom>
          <a:noFill/>
        </p:spPr>
        <p:txBody>
          <a:bodyPr wrap="square" rtlCol="0">
            <a:noAutofit/>
          </a:bodyPr>
          <a:lstStyle/>
          <a:p>
            <a:pPr algn="ctr"/>
            <a:r>
              <a:rPr lang="en-US" altLang="zh-CN" sz="2400" dirty="0">
                <a:solidFill>
                  <a:schemeClr val="bg1"/>
                </a:solidFill>
                <a:latin typeface="+mj-lt"/>
              </a:rPr>
              <a:t>24%</a:t>
            </a:r>
            <a:endParaRPr lang="zh-CN" altLang="en-US" sz="2400" dirty="0">
              <a:solidFill>
                <a:schemeClr val="bg1"/>
              </a:solidFill>
              <a:latin typeface="+mj-lt"/>
            </a:endParaRPr>
          </a:p>
        </p:txBody>
      </p:sp>
      <p:sp>
        <p:nvSpPr>
          <p:cNvPr id="76" name="文本框 75">
            <a:extLst>
              <a:ext uri="{FF2B5EF4-FFF2-40B4-BE49-F238E27FC236}">
                <a16:creationId xmlns:a16="http://schemas.microsoft.com/office/drawing/2014/main" id="{C9C1CA71-65B8-4668-8670-BE21A04327B2}"/>
              </a:ext>
            </a:extLst>
          </p:cNvPr>
          <p:cNvSpPr txBox="1"/>
          <p:nvPr/>
        </p:nvSpPr>
        <p:spPr>
          <a:xfrm>
            <a:off x="4798073" y="5727746"/>
            <a:ext cx="1512276" cy="396583"/>
          </a:xfrm>
          <a:prstGeom prst="rect">
            <a:avLst/>
          </a:prstGeom>
          <a:noFill/>
        </p:spPr>
        <p:txBody>
          <a:bodyPr wrap="square" rtlCol="0">
            <a:noAutofit/>
          </a:bodyPr>
          <a:lstStyle/>
          <a:p>
            <a:pPr algn="ctr"/>
            <a:r>
              <a:rPr lang="zh-CN" altLang="en-US" dirty="0">
                <a:solidFill>
                  <a:schemeClr val="tx2">
                    <a:lumMod val="10000"/>
                    <a:lumOff val="90000"/>
                  </a:schemeClr>
                </a:solidFill>
                <a:latin typeface="+mj-ea"/>
                <a:ea typeface="+mj-ea"/>
              </a:rPr>
              <a:t>产品</a:t>
            </a:r>
            <a:r>
              <a:rPr lang="en-US" altLang="zh-CN" dirty="0">
                <a:solidFill>
                  <a:schemeClr val="tx2">
                    <a:lumMod val="10000"/>
                    <a:lumOff val="90000"/>
                  </a:schemeClr>
                </a:solidFill>
                <a:latin typeface="+mj-ea"/>
                <a:ea typeface="+mj-ea"/>
              </a:rPr>
              <a:t>C</a:t>
            </a:r>
            <a:endParaRPr lang="zh-CN" altLang="en-US" dirty="0">
              <a:solidFill>
                <a:schemeClr val="tx2">
                  <a:lumMod val="10000"/>
                  <a:lumOff val="90000"/>
                </a:schemeClr>
              </a:solidFill>
              <a:latin typeface="+mj-ea"/>
              <a:ea typeface="+mj-ea"/>
            </a:endParaRPr>
          </a:p>
        </p:txBody>
      </p:sp>
      <p:graphicFrame>
        <p:nvGraphicFramePr>
          <p:cNvPr id="77" name="1-6">
            <a:extLst>
              <a:ext uri="{FF2B5EF4-FFF2-40B4-BE49-F238E27FC236}">
                <a16:creationId xmlns:a16="http://schemas.microsoft.com/office/drawing/2014/main" id="{B189AD10-F04D-466C-A766-11C2F4D57BFA}"/>
              </a:ext>
            </a:extLst>
          </p:cNvPr>
          <p:cNvGraphicFramePr/>
          <p:nvPr>
            <p:extLst>
              <p:ext uri="{D42A27DB-BD31-4B8C-83A1-F6EECF244321}">
                <p14:modId xmlns:p14="http://schemas.microsoft.com/office/powerpoint/2010/main" val="4098107902"/>
              </p:ext>
            </p:extLst>
          </p:nvPr>
        </p:nvGraphicFramePr>
        <p:xfrm>
          <a:off x="6704202" y="3747258"/>
          <a:ext cx="4314613" cy="281070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59882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任意多边形: 形状 11" descr="preencoded.png">
            <a:extLst>
              <a:ext uri="{FF2B5EF4-FFF2-40B4-BE49-F238E27FC236}">
                <a16:creationId xmlns:a16="http://schemas.microsoft.com/office/drawing/2014/main" id="{629F4305-5B30-4C73-88B3-F9598C1F4333}"/>
              </a:ext>
            </a:extLst>
          </p:cNvPr>
          <p:cNvSpPr/>
          <p:nvPr/>
        </p:nvSpPr>
        <p:spPr>
          <a:xfrm>
            <a:off x="3674963" y="0"/>
            <a:ext cx="4842074" cy="6858000"/>
          </a:xfrm>
          <a:custGeom>
            <a:avLst/>
            <a:gdLst>
              <a:gd name="connsiteX0" fmla="*/ 0 w 4842074"/>
              <a:gd name="connsiteY0" fmla="*/ 0 h 6858000"/>
              <a:gd name="connsiteX1" fmla="*/ 4842074 w 4842074"/>
              <a:gd name="connsiteY1" fmla="*/ 0 h 6858000"/>
              <a:gd name="connsiteX2" fmla="*/ 4842074 w 4842074"/>
              <a:gd name="connsiteY2" fmla="*/ 6858000 h 6858000"/>
              <a:gd name="connsiteX3" fmla="*/ 0 w 48420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842074" h="6858000">
                <a:moveTo>
                  <a:pt x="0" y="0"/>
                </a:moveTo>
                <a:lnTo>
                  <a:pt x="4842074" y="0"/>
                </a:lnTo>
                <a:lnTo>
                  <a:pt x="4842074" y="6858000"/>
                </a:lnTo>
                <a:lnTo>
                  <a:pt x="0" y="6858000"/>
                </a:lnTo>
                <a:close/>
              </a:path>
            </a:pathLst>
          </a:custGeom>
          <a:solidFill>
            <a:srgbClr val="35415C"/>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3" name="椭圆 12">
            <a:extLst>
              <a:ext uri="{FF2B5EF4-FFF2-40B4-BE49-F238E27FC236}">
                <a16:creationId xmlns:a16="http://schemas.microsoft.com/office/drawing/2014/main" id="{4021DDEA-03F7-49A2-83E3-1A41AE98ACE9}"/>
              </a:ext>
            </a:extLst>
          </p:cNvPr>
          <p:cNvSpPr/>
          <p:nvPr/>
        </p:nvSpPr>
        <p:spPr>
          <a:xfrm>
            <a:off x="5301205" y="2042610"/>
            <a:ext cx="1589590" cy="1589590"/>
          </a:xfrm>
          <a:prstGeom prst="ellipse">
            <a:avLst/>
          </a:prstGeom>
          <a:gradFill>
            <a:gsLst>
              <a:gs pos="0">
                <a:schemeClr val="accent2"/>
              </a:gs>
              <a:gs pos="100000">
                <a:schemeClr val="accent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t>02</a:t>
            </a:r>
          </a:p>
        </p:txBody>
      </p:sp>
      <p:sp>
        <p:nvSpPr>
          <p:cNvPr id="14" name="文本框 13">
            <a:extLst>
              <a:ext uri="{FF2B5EF4-FFF2-40B4-BE49-F238E27FC236}">
                <a16:creationId xmlns:a16="http://schemas.microsoft.com/office/drawing/2014/main" id="{D1BDEE03-4E0F-4709-A967-1DC8A57F5E71}"/>
              </a:ext>
            </a:extLst>
          </p:cNvPr>
          <p:cNvSpPr txBox="1"/>
          <p:nvPr/>
        </p:nvSpPr>
        <p:spPr>
          <a:xfrm>
            <a:off x="4678680" y="3904748"/>
            <a:ext cx="2834640" cy="830997"/>
          </a:xfrm>
          <a:prstGeom prst="rect">
            <a:avLst/>
          </a:prstGeom>
          <a:noFill/>
        </p:spPr>
        <p:txBody>
          <a:bodyPr wrap="square" rtlCol="0">
            <a:spAutoFit/>
          </a:bodyPr>
          <a:lstStyle/>
          <a:p>
            <a:pPr algn="dist"/>
            <a:r>
              <a:rPr lang="zh-CN" altLang="en-US" sz="4800" dirty="0">
                <a:solidFill>
                  <a:schemeClr val="bg1"/>
                </a:solidFill>
                <a:effectLst>
                  <a:outerShdw blurRad="50800" dist="38100" dir="2700000" algn="tl" rotWithShape="0">
                    <a:prstClr val="black">
                      <a:alpha val="40000"/>
                    </a:prstClr>
                  </a:outerShdw>
                </a:effectLst>
                <a:latin typeface="+mj-ea"/>
                <a:ea typeface="+mj-ea"/>
              </a:rPr>
              <a:t>业务亮点</a:t>
            </a:r>
          </a:p>
        </p:txBody>
      </p:sp>
      <p:sp>
        <p:nvSpPr>
          <p:cNvPr id="15" name="文本框 14">
            <a:extLst>
              <a:ext uri="{FF2B5EF4-FFF2-40B4-BE49-F238E27FC236}">
                <a16:creationId xmlns:a16="http://schemas.microsoft.com/office/drawing/2014/main" id="{BE9247A8-FB63-4764-9A9C-A760D0E8BCED}"/>
              </a:ext>
            </a:extLst>
          </p:cNvPr>
          <p:cNvSpPr txBox="1"/>
          <p:nvPr/>
        </p:nvSpPr>
        <p:spPr>
          <a:xfrm>
            <a:off x="4678680" y="4723442"/>
            <a:ext cx="2834640" cy="276999"/>
          </a:xfrm>
          <a:prstGeom prst="rect">
            <a:avLst/>
          </a:prstGeom>
          <a:noFill/>
        </p:spPr>
        <p:txBody>
          <a:bodyPr wrap="square" rtlCol="0">
            <a:spAutoFit/>
          </a:bodyPr>
          <a:lstStyle/>
          <a:p>
            <a:pPr algn="dist"/>
            <a:r>
              <a:rPr lang="en-US" altLang="zh-CN" sz="1200" dirty="0">
                <a:solidFill>
                  <a:schemeClr val="bg1"/>
                </a:solidFill>
                <a:effectLst>
                  <a:outerShdw blurRad="50800" dist="38100" dir="2700000" algn="tl" rotWithShape="0">
                    <a:prstClr val="black">
                      <a:alpha val="40000"/>
                    </a:prstClr>
                  </a:outerShdw>
                </a:effectLst>
                <a:latin typeface="+mn-ea"/>
              </a:rPr>
              <a:t>BUSINESS HIGHLIGHTS</a:t>
            </a:r>
          </a:p>
        </p:txBody>
      </p:sp>
    </p:spTree>
    <p:extLst>
      <p:ext uri="{BB962C8B-B14F-4D97-AF65-F5344CB8AC3E}">
        <p14:creationId xmlns:p14="http://schemas.microsoft.com/office/powerpoint/2010/main" val="38130792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a:extLst>
              <a:ext uri="{FF2B5EF4-FFF2-40B4-BE49-F238E27FC236}">
                <a16:creationId xmlns:a16="http://schemas.microsoft.com/office/drawing/2014/main" id="{9B9292CC-52FC-4D2E-8E2A-1C7020128438}"/>
              </a:ext>
            </a:extLst>
          </p:cNvPr>
          <p:cNvGrpSpPr/>
          <p:nvPr/>
        </p:nvGrpSpPr>
        <p:grpSpPr>
          <a:xfrm>
            <a:off x="660400" y="668833"/>
            <a:ext cx="3732264" cy="405821"/>
            <a:chOff x="641985" y="219027"/>
            <a:chExt cx="3732264" cy="405821"/>
          </a:xfrm>
        </p:grpSpPr>
        <p:sp>
          <p:nvSpPr>
            <p:cNvPr id="36" name="infographic-diagram_15452">
              <a:extLst>
                <a:ext uri="{FF2B5EF4-FFF2-40B4-BE49-F238E27FC236}">
                  <a16:creationId xmlns:a16="http://schemas.microsoft.com/office/drawing/2014/main" id="{25310107-4BDF-4AEB-BC29-C5A4027714B8}"/>
                </a:ext>
              </a:extLst>
            </p:cNvPr>
            <p:cNvSpPr/>
            <p:nvPr/>
          </p:nvSpPr>
          <p:spPr>
            <a:xfrm>
              <a:off x="641985" y="219027"/>
              <a:ext cx="310068" cy="332606"/>
            </a:xfrm>
            <a:custGeom>
              <a:avLst/>
              <a:gdLst>
                <a:gd name="connsiteX0" fmla="*/ 121763 h 600884"/>
                <a:gd name="connsiteY0" fmla="*/ 121763 h 600884"/>
                <a:gd name="connsiteX1" fmla="*/ 121763 h 600884"/>
                <a:gd name="connsiteY1" fmla="*/ 121763 h 600884"/>
                <a:gd name="connsiteX2" fmla="*/ 121763 h 600884"/>
                <a:gd name="connsiteY2" fmla="*/ 121763 h 600884"/>
                <a:gd name="connsiteX3" fmla="*/ 121763 h 600884"/>
                <a:gd name="connsiteY3" fmla="*/ 121763 h 600884"/>
                <a:gd name="connsiteX4" fmla="*/ 121763 h 600884"/>
                <a:gd name="connsiteY4" fmla="*/ 121763 h 600884"/>
                <a:gd name="connsiteX5" fmla="*/ 121763 h 600884"/>
                <a:gd name="connsiteY5" fmla="*/ 121763 h 600884"/>
                <a:gd name="connsiteX6" fmla="*/ 121763 h 600884"/>
                <a:gd name="connsiteY6" fmla="*/ 121763 h 600884"/>
                <a:gd name="connsiteX7" fmla="*/ 121763 h 600884"/>
                <a:gd name="connsiteY7" fmla="*/ 121763 h 600884"/>
                <a:gd name="connsiteX8" fmla="*/ 121763 h 600884"/>
                <a:gd name="connsiteY8" fmla="*/ 121763 h 600884"/>
                <a:gd name="connsiteX9" fmla="*/ 121763 h 600884"/>
                <a:gd name="connsiteY9" fmla="*/ 121763 h 600884"/>
                <a:gd name="connsiteX10" fmla="*/ 121763 h 600884"/>
                <a:gd name="connsiteY10" fmla="*/ 121763 h 600884"/>
                <a:gd name="connsiteX11" fmla="*/ 121763 h 600884"/>
                <a:gd name="connsiteY11" fmla="*/ 121763 h 600884"/>
                <a:gd name="connsiteX12" fmla="*/ 121763 h 600884"/>
                <a:gd name="connsiteY12" fmla="*/ 121763 h 600884"/>
                <a:gd name="connsiteX13" fmla="*/ 121763 h 600884"/>
                <a:gd name="connsiteY13" fmla="*/ 121763 h 600884"/>
                <a:gd name="connsiteX14" fmla="*/ 121763 h 600884"/>
                <a:gd name="connsiteY14" fmla="*/ 121763 h 600884"/>
                <a:gd name="connsiteX15" fmla="*/ 121763 h 600884"/>
                <a:gd name="connsiteY15" fmla="*/ 121763 h 600884"/>
                <a:gd name="connsiteX16" fmla="*/ 121763 h 600884"/>
                <a:gd name="connsiteY16" fmla="*/ 121763 h 600884"/>
                <a:gd name="connsiteX17" fmla="*/ 121763 h 600884"/>
                <a:gd name="connsiteY17" fmla="*/ 121763 h 600884"/>
                <a:gd name="connsiteX18" fmla="*/ 121763 h 600884"/>
                <a:gd name="connsiteY18" fmla="*/ 121763 h 600884"/>
                <a:gd name="connsiteX19" fmla="*/ 121763 h 600884"/>
                <a:gd name="connsiteY19" fmla="*/ 121763 h 600884"/>
                <a:gd name="connsiteX20" fmla="*/ 121763 h 600884"/>
                <a:gd name="connsiteY20" fmla="*/ 121763 h 600884"/>
                <a:gd name="connsiteX21" fmla="*/ 121763 h 600884"/>
                <a:gd name="connsiteY21" fmla="*/ 121763 h 600884"/>
                <a:gd name="connsiteX22" fmla="*/ 121763 h 600884"/>
                <a:gd name="connsiteY22" fmla="*/ 121763 h 600884"/>
                <a:gd name="connsiteX23" fmla="*/ 121763 h 600884"/>
                <a:gd name="connsiteY23" fmla="*/ 121763 h 600884"/>
                <a:gd name="connsiteX24" fmla="*/ 121763 h 600884"/>
                <a:gd name="connsiteY24" fmla="*/ 121763 h 600884"/>
                <a:gd name="connsiteX25" fmla="*/ 121763 h 600884"/>
                <a:gd name="connsiteY25" fmla="*/ 121763 h 600884"/>
                <a:gd name="connsiteX26" fmla="*/ 121763 h 600884"/>
                <a:gd name="connsiteY26" fmla="*/ 121763 h 600884"/>
                <a:gd name="connsiteX27" fmla="*/ 121763 h 600884"/>
                <a:gd name="connsiteY27" fmla="*/ 121763 h 600884"/>
                <a:gd name="connsiteX28" fmla="*/ 121763 h 600884"/>
                <a:gd name="connsiteY28" fmla="*/ 121763 h 600884"/>
                <a:gd name="connsiteX29" fmla="*/ 121763 h 600884"/>
                <a:gd name="connsiteY29" fmla="*/ 121763 h 600884"/>
                <a:gd name="connsiteX30" fmla="*/ 121763 h 600884"/>
                <a:gd name="connsiteY30" fmla="*/ 121763 h 600884"/>
                <a:gd name="connsiteX31" fmla="*/ 121763 h 600884"/>
                <a:gd name="connsiteY31" fmla="*/ 121763 h 600884"/>
                <a:gd name="connsiteX32" fmla="*/ 121763 h 600884"/>
                <a:gd name="connsiteY32" fmla="*/ 121763 h 600884"/>
                <a:gd name="connsiteX33" fmla="*/ 121763 h 600884"/>
                <a:gd name="connsiteY33" fmla="*/ 121763 h 6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64989" h="606057">
                  <a:moveTo>
                    <a:pt x="16143" y="573798"/>
                  </a:moveTo>
                  <a:lnTo>
                    <a:pt x="548846" y="573798"/>
                  </a:lnTo>
                  <a:cubicBezTo>
                    <a:pt x="557725" y="573798"/>
                    <a:pt x="564989" y="581056"/>
                    <a:pt x="564989" y="589928"/>
                  </a:cubicBezTo>
                  <a:cubicBezTo>
                    <a:pt x="564989" y="598799"/>
                    <a:pt x="557725" y="606057"/>
                    <a:pt x="548846" y="606057"/>
                  </a:cubicBezTo>
                  <a:lnTo>
                    <a:pt x="16143" y="606057"/>
                  </a:lnTo>
                  <a:cubicBezTo>
                    <a:pt x="7264" y="606057"/>
                    <a:pt x="0" y="598799"/>
                    <a:pt x="0" y="589928"/>
                  </a:cubicBezTo>
                  <a:cubicBezTo>
                    <a:pt x="0" y="581056"/>
                    <a:pt x="7264" y="573798"/>
                    <a:pt x="16143" y="573798"/>
                  </a:cubicBezTo>
                  <a:close/>
                  <a:moveTo>
                    <a:pt x="48465" y="193425"/>
                  </a:moveTo>
                  <a:lnTo>
                    <a:pt x="125915" y="193425"/>
                  </a:lnTo>
                  <a:cubicBezTo>
                    <a:pt x="144471" y="193425"/>
                    <a:pt x="158186" y="207932"/>
                    <a:pt x="158186" y="225663"/>
                  </a:cubicBezTo>
                  <a:lnTo>
                    <a:pt x="158186" y="507746"/>
                  </a:lnTo>
                  <a:cubicBezTo>
                    <a:pt x="158186" y="525477"/>
                    <a:pt x="144471" y="539984"/>
                    <a:pt x="125915" y="539984"/>
                  </a:cubicBezTo>
                  <a:lnTo>
                    <a:pt x="48465" y="539984"/>
                  </a:lnTo>
                  <a:cubicBezTo>
                    <a:pt x="30716" y="539984"/>
                    <a:pt x="16194" y="525477"/>
                    <a:pt x="16194" y="507746"/>
                  </a:cubicBezTo>
                  <a:lnTo>
                    <a:pt x="16194" y="225663"/>
                  </a:lnTo>
                  <a:cubicBezTo>
                    <a:pt x="16194" y="207932"/>
                    <a:pt x="30716" y="193425"/>
                    <a:pt x="48465" y="193425"/>
                  </a:cubicBezTo>
                  <a:close/>
                  <a:moveTo>
                    <a:pt x="447906" y="107142"/>
                  </a:moveTo>
                  <a:lnTo>
                    <a:pt x="526217" y="107142"/>
                  </a:lnTo>
                  <a:cubicBezTo>
                    <a:pt x="543979" y="107142"/>
                    <a:pt x="558511" y="121651"/>
                    <a:pt x="558511" y="139384"/>
                  </a:cubicBezTo>
                  <a:lnTo>
                    <a:pt x="558511" y="507742"/>
                  </a:lnTo>
                  <a:cubicBezTo>
                    <a:pt x="558511" y="525475"/>
                    <a:pt x="543979" y="539984"/>
                    <a:pt x="526217" y="539984"/>
                  </a:cubicBezTo>
                  <a:lnTo>
                    <a:pt x="447906" y="539984"/>
                  </a:lnTo>
                  <a:cubicBezTo>
                    <a:pt x="430144" y="539984"/>
                    <a:pt x="415612" y="525475"/>
                    <a:pt x="415612" y="507742"/>
                  </a:cubicBezTo>
                  <a:lnTo>
                    <a:pt x="415612" y="139384"/>
                  </a:lnTo>
                  <a:cubicBezTo>
                    <a:pt x="415612" y="121651"/>
                    <a:pt x="430144" y="107142"/>
                    <a:pt x="447906" y="107142"/>
                  </a:cubicBezTo>
                  <a:close/>
                  <a:moveTo>
                    <a:pt x="246967" y="0"/>
                  </a:moveTo>
                  <a:lnTo>
                    <a:pt x="325278" y="0"/>
                  </a:lnTo>
                  <a:cubicBezTo>
                    <a:pt x="343040" y="0"/>
                    <a:pt x="357572" y="14507"/>
                    <a:pt x="357572" y="32238"/>
                  </a:cubicBezTo>
                  <a:lnTo>
                    <a:pt x="357572" y="507746"/>
                  </a:lnTo>
                  <a:cubicBezTo>
                    <a:pt x="357572" y="525477"/>
                    <a:pt x="343040" y="539984"/>
                    <a:pt x="325278" y="539984"/>
                  </a:cubicBezTo>
                  <a:lnTo>
                    <a:pt x="246967" y="539984"/>
                  </a:lnTo>
                  <a:cubicBezTo>
                    <a:pt x="229205" y="539984"/>
                    <a:pt x="214673" y="525477"/>
                    <a:pt x="214673" y="507746"/>
                  </a:cubicBezTo>
                  <a:lnTo>
                    <a:pt x="214673" y="32238"/>
                  </a:lnTo>
                  <a:cubicBezTo>
                    <a:pt x="214673" y="14507"/>
                    <a:pt x="229205" y="0"/>
                    <a:pt x="2469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ea"/>
                <a:ea typeface="+mj-ea"/>
              </a:endParaRPr>
            </a:p>
          </p:txBody>
        </p:sp>
        <p:sp>
          <p:nvSpPr>
            <p:cNvPr id="37" name="文本框 36">
              <a:extLst>
                <a:ext uri="{FF2B5EF4-FFF2-40B4-BE49-F238E27FC236}">
                  <a16:creationId xmlns:a16="http://schemas.microsoft.com/office/drawing/2014/main" id="{A9336476-462D-41E9-95A7-42466D0AF432}"/>
                </a:ext>
              </a:extLst>
            </p:cNvPr>
            <p:cNvSpPr txBox="1"/>
            <p:nvPr/>
          </p:nvSpPr>
          <p:spPr>
            <a:xfrm>
              <a:off x="941432" y="224738"/>
              <a:ext cx="1377696" cy="400110"/>
            </a:xfrm>
            <a:prstGeom prst="rect">
              <a:avLst/>
            </a:prstGeom>
            <a:noFill/>
          </p:spPr>
          <p:txBody>
            <a:bodyPr wrap="square" rtlCol="0">
              <a:spAutoFit/>
            </a:bodyPr>
            <a:lstStyle/>
            <a:p>
              <a:r>
                <a:rPr lang="zh-CN" altLang="en-US" sz="2000" b="1" dirty="0">
                  <a:solidFill>
                    <a:schemeClr val="bg1"/>
                  </a:solidFill>
                  <a:effectLst>
                    <a:outerShdw blurRad="50800" dist="38100" dir="2700000" algn="tl" rotWithShape="0">
                      <a:prstClr val="black">
                        <a:alpha val="40000"/>
                      </a:prstClr>
                    </a:outerShdw>
                  </a:effectLst>
                  <a:latin typeface="+mj-ea"/>
                  <a:ea typeface="+mj-ea"/>
                </a:rPr>
                <a:t>业务亮点</a:t>
              </a:r>
            </a:p>
          </p:txBody>
        </p:sp>
        <p:sp>
          <p:nvSpPr>
            <p:cNvPr id="38" name="文本框 37">
              <a:extLst>
                <a:ext uri="{FF2B5EF4-FFF2-40B4-BE49-F238E27FC236}">
                  <a16:creationId xmlns:a16="http://schemas.microsoft.com/office/drawing/2014/main" id="{0BDDACE4-6DF4-413A-AAC8-4CDF0AF3217E}"/>
                </a:ext>
              </a:extLst>
            </p:cNvPr>
            <p:cNvSpPr txBox="1"/>
            <p:nvPr/>
          </p:nvSpPr>
          <p:spPr>
            <a:xfrm>
              <a:off x="2024071" y="278325"/>
              <a:ext cx="2350178" cy="307777"/>
            </a:xfrm>
            <a:prstGeom prst="rect">
              <a:avLst/>
            </a:prstGeom>
            <a:noFill/>
          </p:spPr>
          <p:txBody>
            <a:bodyPr wrap="square" rtlCol="0">
              <a:spAutoFit/>
            </a:bodyPr>
            <a:lstStyle/>
            <a:p>
              <a:r>
                <a:rPr lang="en-US" altLang="zh-CN" sz="1400" dirty="0">
                  <a:solidFill>
                    <a:schemeClr val="bg1"/>
                  </a:solidFill>
                  <a:effectLst>
                    <a:outerShdw blurRad="50800" dist="38100" dir="2700000" algn="tl" rotWithShape="0">
                      <a:prstClr val="black">
                        <a:alpha val="40000"/>
                      </a:prstClr>
                    </a:outerShdw>
                  </a:effectLst>
                  <a:latin typeface="+mn-ea"/>
                </a:rPr>
                <a:t>BUSINESS HIGHLIGHTS</a:t>
              </a:r>
            </a:p>
          </p:txBody>
        </p:sp>
      </p:grpSp>
      <p:sp>
        <p:nvSpPr>
          <p:cNvPr id="39" name="Object 2" descr="preencoded.png">
            <a:extLst>
              <a:ext uri="{FF2B5EF4-FFF2-40B4-BE49-F238E27FC236}">
                <a16:creationId xmlns:a16="http://schemas.microsoft.com/office/drawing/2014/main" id="{A5EDE966-7C30-49AB-B826-651055D970F7}"/>
              </a:ext>
            </a:extLst>
          </p:cNvPr>
          <p:cNvSpPr/>
          <p:nvPr/>
        </p:nvSpPr>
        <p:spPr>
          <a:xfrm>
            <a:off x="882477" y="1478056"/>
            <a:ext cx="5001606" cy="2072174"/>
          </a:xfrm>
          <a:prstGeom prst="round1Rect">
            <a:avLst/>
          </a:prstGeom>
          <a:solidFill>
            <a:schemeClr val="bg1"/>
          </a:solidFill>
          <a:ln w="95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b="1" dirty="0">
              <a:latin typeface="+mn-ea"/>
            </a:endParaRPr>
          </a:p>
        </p:txBody>
      </p:sp>
      <p:sp>
        <p:nvSpPr>
          <p:cNvPr id="40" name="Object 7" descr="preencoded.png">
            <a:extLst>
              <a:ext uri="{FF2B5EF4-FFF2-40B4-BE49-F238E27FC236}">
                <a16:creationId xmlns:a16="http://schemas.microsoft.com/office/drawing/2014/main" id="{3B77956C-1C42-43F8-8380-4779305F51E6}"/>
              </a:ext>
            </a:extLst>
          </p:cNvPr>
          <p:cNvSpPr/>
          <p:nvPr/>
        </p:nvSpPr>
        <p:spPr>
          <a:xfrm>
            <a:off x="1268495" y="1640065"/>
            <a:ext cx="1835217" cy="561524"/>
          </a:xfrm>
          <a:custGeom>
            <a:avLst/>
            <a:gdLst>
              <a:gd name="connsiteX0" fmla="*/ 0 w 2247900"/>
              <a:gd name="connsiteY0" fmla="*/ 190500 h 647700"/>
              <a:gd name="connsiteX1" fmla="*/ 192128 w 2247900"/>
              <a:gd name="connsiteY1" fmla="*/ 0 h 647700"/>
              <a:gd name="connsiteX2" fmla="*/ 2247900 w 2247900"/>
              <a:gd name="connsiteY2" fmla="*/ 0 h 647700"/>
              <a:gd name="connsiteX3" fmla="*/ 2247900 w 2247900"/>
              <a:gd name="connsiteY3" fmla="*/ 457200 h 647700"/>
              <a:gd name="connsiteX4" fmla="*/ 2055772 w 2247900"/>
              <a:gd name="connsiteY4" fmla="*/ 647700 h 647700"/>
              <a:gd name="connsiteX5" fmla="*/ 0 w 2247900"/>
              <a:gd name="connsiteY5" fmla="*/ 647700 h 647700"/>
              <a:gd name="connsiteX6" fmla="*/ 0 w 2247900"/>
              <a:gd name="connsiteY6" fmla="*/ 1905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7900" h="647700">
                <a:moveTo>
                  <a:pt x="0" y="190500"/>
                </a:moveTo>
                <a:cubicBezTo>
                  <a:pt x="0" y="85290"/>
                  <a:pt x="86019" y="0"/>
                  <a:pt x="192128" y="0"/>
                </a:cubicBezTo>
                <a:lnTo>
                  <a:pt x="2247900" y="0"/>
                </a:lnTo>
                <a:lnTo>
                  <a:pt x="2247900" y="457200"/>
                </a:lnTo>
                <a:cubicBezTo>
                  <a:pt x="2247900" y="562410"/>
                  <a:pt x="2161884" y="647700"/>
                  <a:pt x="2055772" y="647700"/>
                </a:cubicBezTo>
                <a:lnTo>
                  <a:pt x="0" y="647700"/>
                </a:lnTo>
                <a:lnTo>
                  <a:pt x="0" y="190500"/>
                </a:lnTo>
                <a:close/>
              </a:path>
            </a:pathLst>
          </a:custGeom>
          <a:solidFill>
            <a:schemeClr val="accent2"/>
          </a:solidFill>
          <a:ln w="960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b="1">
              <a:solidFill>
                <a:schemeClr val="bg1"/>
              </a:solidFill>
              <a:latin typeface="+mn-ea"/>
            </a:endParaRPr>
          </a:p>
        </p:txBody>
      </p:sp>
      <p:sp>
        <p:nvSpPr>
          <p:cNvPr id="41" name="Object49">
            <a:extLst>
              <a:ext uri="{FF2B5EF4-FFF2-40B4-BE49-F238E27FC236}">
                <a16:creationId xmlns:a16="http://schemas.microsoft.com/office/drawing/2014/main" id="{B823C053-8B06-4506-B9B1-21104DA7FCC1}"/>
              </a:ext>
            </a:extLst>
          </p:cNvPr>
          <p:cNvSpPr/>
          <p:nvPr/>
        </p:nvSpPr>
        <p:spPr>
          <a:xfrm>
            <a:off x="1560109" y="1782328"/>
            <a:ext cx="1321978" cy="276999"/>
          </a:xfrm>
          <a:prstGeom prst="rect">
            <a:avLst/>
          </a:prstGeom>
          <a:noFill/>
          <a:ln/>
        </p:spPr>
        <p:txBody>
          <a:bodyPr wrap="square" lIns="0" tIns="0" rIns="0" bIns="0" rtlCol="0" anchor="t">
            <a:spAutoFit/>
          </a:bodyPr>
          <a:lstStyle/>
          <a:p>
            <a:pPr algn="ctr"/>
            <a:r>
              <a:rPr lang="zh-CN" altLang="en-US" b="1" dirty="0">
                <a:solidFill>
                  <a:schemeClr val="bg1"/>
                </a:solidFill>
                <a:latin typeface="+mj-ea"/>
                <a:ea typeface="+mj-ea"/>
                <a:cs typeface="OPPOSans B" panose="00020600040101010101" pitchFamily="18" charset="-122"/>
              </a:rPr>
              <a:t>产品力提升</a:t>
            </a:r>
            <a:endParaRPr lang="en-US" b="1" dirty="0">
              <a:solidFill>
                <a:schemeClr val="bg1"/>
              </a:solidFill>
              <a:latin typeface="+mj-ea"/>
              <a:ea typeface="+mj-ea"/>
              <a:cs typeface="OPPOSans B" panose="00020600040101010101" pitchFamily="18" charset="-122"/>
            </a:endParaRPr>
          </a:p>
        </p:txBody>
      </p:sp>
      <p:sp>
        <p:nvSpPr>
          <p:cNvPr id="42" name="Object53">
            <a:extLst>
              <a:ext uri="{FF2B5EF4-FFF2-40B4-BE49-F238E27FC236}">
                <a16:creationId xmlns:a16="http://schemas.microsoft.com/office/drawing/2014/main" id="{C1FC3A68-38E8-4604-ACDF-B439F72AC269}"/>
              </a:ext>
            </a:extLst>
          </p:cNvPr>
          <p:cNvSpPr/>
          <p:nvPr/>
        </p:nvSpPr>
        <p:spPr>
          <a:xfrm>
            <a:off x="1268495" y="2462883"/>
            <a:ext cx="4229570" cy="755143"/>
          </a:xfrm>
          <a:prstGeom prst="rect">
            <a:avLst/>
          </a:prstGeom>
          <a:noFill/>
          <a:ln/>
        </p:spPr>
        <p:txBody>
          <a:bodyPr wrap="square" lIns="0" tIns="0" rIns="0" bIns="0" rtlCol="0" anchor="t">
            <a:spAutoFit/>
          </a:bodyPr>
          <a:lstStyle/>
          <a:p>
            <a:pPr marL="0" marR="0" lvl="0" indent="0" defTabSz="914400" eaLnBrk="1" fontAlgn="base" latinLnBrk="0" hangingPunct="1">
              <a:lnSpc>
                <a:spcPct val="120000"/>
              </a:lnSpc>
              <a:spcBef>
                <a:spcPct val="0"/>
              </a:spcBef>
              <a:spcAft>
                <a:spcPct val="0"/>
              </a:spcAft>
              <a:buClrTx/>
              <a:buSzTx/>
              <a:buFontTx/>
              <a:buNone/>
              <a:tabLst/>
              <a:defRPr/>
            </a:pPr>
            <a:r>
              <a:rPr kumimoji="0" lang="zh-CN" altLang="en-US" sz="1400" b="0" i="0" u="none" strike="noStrike" kern="0" cap="none" spc="0" normalizeH="0" baseline="0" noProof="0" dirty="0">
                <a:ln>
                  <a:noFill/>
                </a:ln>
                <a:effectLst/>
                <a:uLnTx/>
                <a:uFillTx/>
                <a:latin typeface="+mn-ea"/>
                <a:ea typeface="+mn-ea"/>
              </a:rPr>
              <a:t>请在此输入有关于工作概况的相关说明，以便于观众更好的理解，输入文字时可以直接复制，粘贴时请选择右键只保留文本</a:t>
            </a:r>
          </a:p>
        </p:txBody>
      </p:sp>
      <p:sp>
        <p:nvSpPr>
          <p:cNvPr id="48" name="Object 2" descr="preencoded.png">
            <a:extLst>
              <a:ext uri="{FF2B5EF4-FFF2-40B4-BE49-F238E27FC236}">
                <a16:creationId xmlns:a16="http://schemas.microsoft.com/office/drawing/2014/main" id="{CD466201-D27A-42E2-BA43-2E0D163D6AE5}"/>
              </a:ext>
            </a:extLst>
          </p:cNvPr>
          <p:cNvSpPr/>
          <p:nvPr/>
        </p:nvSpPr>
        <p:spPr>
          <a:xfrm>
            <a:off x="6307917" y="1478056"/>
            <a:ext cx="5001606" cy="2072174"/>
          </a:xfrm>
          <a:prstGeom prst="round1Rect">
            <a:avLst/>
          </a:prstGeom>
          <a:solidFill>
            <a:schemeClr val="bg1"/>
          </a:solidFill>
          <a:ln w="95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dirty="0">
              <a:latin typeface="+mn-ea"/>
            </a:endParaRPr>
          </a:p>
        </p:txBody>
      </p:sp>
      <p:sp>
        <p:nvSpPr>
          <p:cNvPr id="49" name="Object 7" descr="preencoded.png">
            <a:extLst>
              <a:ext uri="{FF2B5EF4-FFF2-40B4-BE49-F238E27FC236}">
                <a16:creationId xmlns:a16="http://schemas.microsoft.com/office/drawing/2014/main" id="{F3B56438-37EE-4035-820A-3E896CE9BDFE}"/>
              </a:ext>
            </a:extLst>
          </p:cNvPr>
          <p:cNvSpPr/>
          <p:nvPr/>
        </p:nvSpPr>
        <p:spPr>
          <a:xfrm>
            <a:off x="6693935" y="1640065"/>
            <a:ext cx="1835217" cy="561524"/>
          </a:xfrm>
          <a:custGeom>
            <a:avLst/>
            <a:gdLst>
              <a:gd name="connsiteX0" fmla="*/ 0 w 2247900"/>
              <a:gd name="connsiteY0" fmla="*/ 190500 h 647700"/>
              <a:gd name="connsiteX1" fmla="*/ 192128 w 2247900"/>
              <a:gd name="connsiteY1" fmla="*/ 0 h 647700"/>
              <a:gd name="connsiteX2" fmla="*/ 2247900 w 2247900"/>
              <a:gd name="connsiteY2" fmla="*/ 0 h 647700"/>
              <a:gd name="connsiteX3" fmla="*/ 2247900 w 2247900"/>
              <a:gd name="connsiteY3" fmla="*/ 457200 h 647700"/>
              <a:gd name="connsiteX4" fmla="*/ 2055772 w 2247900"/>
              <a:gd name="connsiteY4" fmla="*/ 647700 h 647700"/>
              <a:gd name="connsiteX5" fmla="*/ 0 w 2247900"/>
              <a:gd name="connsiteY5" fmla="*/ 647700 h 647700"/>
              <a:gd name="connsiteX6" fmla="*/ 0 w 2247900"/>
              <a:gd name="connsiteY6" fmla="*/ 1905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7900" h="647700">
                <a:moveTo>
                  <a:pt x="0" y="190500"/>
                </a:moveTo>
                <a:cubicBezTo>
                  <a:pt x="0" y="85290"/>
                  <a:pt x="86019" y="0"/>
                  <a:pt x="192128" y="0"/>
                </a:cubicBezTo>
                <a:lnTo>
                  <a:pt x="2247900" y="0"/>
                </a:lnTo>
                <a:lnTo>
                  <a:pt x="2247900" y="457200"/>
                </a:lnTo>
                <a:cubicBezTo>
                  <a:pt x="2247900" y="562410"/>
                  <a:pt x="2161884" y="647700"/>
                  <a:pt x="2055772" y="647700"/>
                </a:cubicBezTo>
                <a:lnTo>
                  <a:pt x="0" y="647700"/>
                </a:lnTo>
                <a:lnTo>
                  <a:pt x="0" y="190500"/>
                </a:lnTo>
                <a:close/>
              </a:path>
            </a:pathLst>
          </a:custGeom>
          <a:solidFill>
            <a:schemeClr val="accent4"/>
          </a:solidFill>
          <a:ln w="960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b="1">
              <a:solidFill>
                <a:schemeClr val="bg1"/>
              </a:solidFill>
              <a:latin typeface="+mn-ea"/>
            </a:endParaRPr>
          </a:p>
        </p:txBody>
      </p:sp>
      <p:sp>
        <p:nvSpPr>
          <p:cNvPr id="50" name="Object49">
            <a:extLst>
              <a:ext uri="{FF2B5EF4-FFF2-40B4-BE49-F238E27FC236}">
                <a16:creationId xmlns:a16="http://schemas.microsoft.com/office/drawing/2014/main" id="{48BC7CCA-14F9-409B-9767-7A7A5C816D7D}"/>
              </a:ext>
            </a:extLst>
          </p:cNvPr>
          <p:cNvSpPr/>
          <p:nvPr/>
        </p:nvSpPr>
        <p:spPr>
          <a:xfrm>
            <a:off x="6985549" y="1782328"/>
            <a:ext cx="1321978" cy="276999"/>
          </a:xfrm>
          <a:prstGeom prst="rect">
            <a:avLst/>
          </a:prstGeom>
          <a:noFill/>
          <a:ln/>
        </p:spPr>
        <p:txBody>
          <a:bodyPr wrap="square" lIns="0" tIns="0" rIns="0" bIns="0" rtlCol="0" anchor="t">
            <a:spAutoFit/>
          </a:bodyPr>
          <a:lstStyle/>
          <a:p>
            <a:pPr algn="ctr"/>
            <a:r>
              <a:rPr lang="zh-CN" altLang="en-US" b="1" dirty="0">
                <a:solidFill>
                  <a:schemeClr val="bg1"/>
                </a:solidFill>
                <a:latin typeface="+mj-ea"/>
                <a:ea typeface="+mj-ea"/>
                <a:cs typeface="OPPOSans B" panose="00020600040101010101" pitchFamily="18" charset="-122"/>
              </a:rPr>
              <a:t>用户数提升</a:t>
            </a:r>
            <a:endParaRPr lang="en-US" b="1" dirty="0">
              <a:solidFill>
                <a:schemeClr val="bg1"/>
              </a:solidFill>
              <a:latin typeface="+mj-ea"/>
              <a:ea typeface="+mj-ea"/>
              <a:cs typeface="OPPOSans B" panose="00020600040101010101" pitchFamily="18" charset="-122"/>
            </a:endParaRPr>
          </a:p>
        </p:txBody>
      </p:sp>
      <p:sp>
        <p:nvSpPr>
          <p:cNvPr id="51" name="Object53">
            <a:extLst>
              <a:ext uri="{FF2B5EF4-FFF2-40B4-BE49-F238E27FC236}">
                <a16:creationId xmlns:a16="http://schemas.microsoft.com/office/drawing/2014/main" id="{CC423527-59BC-4130-A631-80BF54642FD9}"/>
              </a:ext>
            </a:extLst>
          </p:cNvPr>
          <p:cNvSpPr/>
          <p:nvPr/>
        </p:nvSpPr>
        <p:spPr>
          <a:xfrm>
            <a:off x="6693935" y="2462883"/>
            <a:ext cx="4229570" cy="755143"/>
          </a:xfrm>
          <a:prstGeom prst="rect">
            <a:avLst/>
          </a:prstGeom>
          <a:noFill/>
          <a:ln/>
        </p:spPr>
        <p:txBody>
          <a:bodyPr wrap="square" lIns="0" tIns="0" rIns="0" bIns="0" rtlCol="0" anchor="t">
            <a:spAutoFit/>
          </a:bodyPr>
          <a:lstStyle/>
          <a:p>
            <a:pPr marL="0" marR="0" lvl="0" indent="0" defTabSz="914400" eaLnBrk="1" fontAlgn="base" latinLnBrk="0" hangingPunct="1">
              <a:lnSpc>
                <a:spcPct val="120000"/>
              </a:lnSpc>
              <a:spcBef>
                <a:spcPct val="0"/>
              </a:spcBef>
              <a:spcAft>
                <a:spcPct val="0"/>
              </a:spcAft>
              <a:buClrTx/>
              <a:buSzTx/>
              <a:buFontTx/>
              <a:buNone/>
              <a:tabLst/>
              <a:defRPr/>
            </a:pPr>
            <a:r>
              <a:rPr kumimoji="0" lang="zh-CN" altLang="en-US" sz="1400" b="0" i="0" u="none" strike="noStrike" kern="0" cap="none" spc="0" normalizeH="0" baseline="0" noProof="0" dirty="0">
                <a:ln>
                  <a:noFill/>
                </a:ln>
                <a:effectLst/>
                <a:uLnTx/>
                <a:uFillTx/>
                <a:latin typeface="+mn-ea"/>
                <a:ea typeface="+mn-ea"/>
              </a:rPr>
              <a:t>请在此输入有关于工作概况的相关说明，以便于观众更好的理解，输入文字时可以直接复制，粘贴时请选择右键只保留文本</a:t>
            </a:r>
          </a:p>
        </p:txBody>
      </p:sp>
      <p:sp>
        <p:nvSpPr>
          <p:cNvPr id="54" name="Object 2" descr="preencoded.png">
            <a:extLst>
              <a:ext uri="{FF2B5EF4-FFF2-40B4-BE49-F238E27FC236}">
                <a16:creationId xmlns:a16="http://schemas.microsoft.com/office/drawing/2014/main" id="{3D105714-1AF2-4CB3-A29D-3870BAA2D9DD}"/>
              </a:ext>
            </a:extLst>
          </p:cNvPr>
          <p:cNvSpPr/>
          <p:nvPr/>
        </p:nvSpPr>
        <p:spPr>
          <a:xfrm>
            <a:off x="882477" y="4057695"/>
            <a:ext cx="5001606" cy="2072174"/>
          </a:xfrm>
          <a:prstGeom prst="round1Rect">
            <a:avLst/>
          </a:prstGeom>
          <a:solidFill>
            <a:schemeClr val="bg1"/>
          </a:solidFill>
          <a:ln w="95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dirty="0">
              <a:latin typeface="+mn-ea"/>
            </a:endParaRPr>
          </a:p>
        </p:txBody>
      </p:sp>
      <p:sp>
        <p:nvSpPr>
          <p:cNvPr id="55" name="Object 7" descr="preencoded.png">
            <a:extLst>
              <a:ext uri="{FF2B5EF4-FFF2-40B4-BE49-F238E27FC236}">
                <a16:creationId xmlns:a16="http://schemas.microsoft.com/office/drawing/2014/main" id="{FDA59A60-811B-48AF-A820-B3C477953B1E}"/>
              </a:ext>
            </a:extLst>
          </p:cNvPr>
          <p:cNvSpPr/>
          <p:nvPr/>
        </p:nvSpPr>
        <p:spPr>
          <a:xfrm>
            <a:off x="1268495" y="4219704"/>
            <a:ext cx="1835217" cy="561524"/>
          </a:xfrm>
          <a:custGeom>
            <a:avLst/>
            <a:gdLst>
              <a:gd name="connsiteX0" fmla="*/ 0 w 2247900"/>
              <a:gd name="connsiteY0" fmla="*/ 190500 h 647700"/>
              <a:gd name="connsiteX1" fmla="*/ 192128 w 2247900"/>
              <a:gd name="connsiteY1" fmla="*/ 0 h 647700"/>
              <a:gd name="connsiteX2" fmla="*/ 2247900 w 2247900"/>
              <a:gd name="connsiteY2" fmla="*/ 0 h 647700"/>
              <a:gd name="connsiteX3" fmla="*/ 2247900 w 2247900"/>
              <a:gd name="connsiteY3" fmla="*/ 457200 h 647700"/>
              <a:gd name="connsiteX4" fmla="*/ 2055772 w 2247900"/>
              <a:gd name="connsiteY4" fmla="*/ 647700 h 647700"/>
              <a:gd name="connsiteX5" fmla="*/ 0 w 2247900"/>
              <a:gd name="connsiteY5" fmla="*/ 647700 h 647700"/>
              <a:gd name="connsiteX6" fmla="*/ 0 w 2247900"/>
              <a:gd name="connsiteY6" fmla="*/ 1905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7900" h="647700">
                <a:moveTo>
                  <a:pt x="0" y="190500"/>
                </a:moveTo>
                <a:cubicBezTo>
                  <a:pt x="0" y="85290"/>
                  <a:pt x="86019" y="0"/>
                  <a:pt x="192128" y="0"/>
                </a:cubicBezTo>
                <a:lnTo>
                  <a:pt x="2247900" y="0"/>
                </a:lnTo>
                <a:lnTo>
                  <a:pt x="2247900" y="457200"/>
                </a:lnTo>
                <a:cubicBezTo>
                  <a:pt x="2247900" y="562410"/>
                  <a:pt x="2161884" y="647700"/>
                  <a:pt x="2055772" y="647700"/>
                </a:cubicBezTo>
                <a:lnTo>
                  <a:pt x="0" y="647700"/>
                </a:lnTo>
                <a:lnTo>
                  <a:pt x="0" y="190500"/>
                </a:lnTo>
                <a:close/>
              </a:path>
            </a:pathLst>
          </a:custGeom>
          <a:solidFill>
            <a:schemeClr val="accent4"/>
          </a:solidFill>
          <a:ln w="960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b="1">
              <a:solidFill>
                <a:schemeClr val="bg1"/>
              </a:solidFill>
              <a:latin typeface="+mn-ea"/>
            </a:endParaRPr>
          </a:p>
        </p:txBody>
      </p:sp>
      <p:sp>
        <p:nvSpPr>
          <p:cNvPr id="56" name="Object49">
            <a:extLst>
              <a:ext uri="{FF2B5EF4-FFF2-40B4-BE49-F238E27FC236}">
                <a16:creationId xmlns:a16="http://schemas.microsoft.com/office/drawing/2014/main" id="{D970AF42-A437-4401-9E75-56775F15E95A}"/>
              </a:ext>
            </a:extLst>
          </p:cNvPr>
          <p:cNvSpPr/>
          <p:nvPr/>
        </p:nvSpPr>
        <p:spPr>
          <a:xfrm>
            <a:off x="1560109" y="4361967"/>
            <a:ext cx="1321978" cy="276999"/>
          </a:xfrm>
          <a:prstGeom prst="rect">
            <a:avLst/>
          </a:prstGeom>
          <a:noFill/>
          <a:ln/>
        </p:spPr>
        <p:txBody>
          <a:bodyPr wrap="square" lIns="0" tIns="0" rIns="0" bIns="0" rtlCol="0" anchor="t">
            <a:spAutoFit/>
          </a:bodyPr>
          <a:lstStyle/>
          <a:p>
            <a:pPr algn="ctr"/>
            <a:r>
              <a:rPr lang="zh-CN" altLang="en-US" b="1" dirty="0">
                <a:solidFill>
                  <a:schemeClr val="bg1"/>
                </a:solidFill>
                <a:latin typeface="+mj-ea"/>
                <a:ea typeface="+mj-ea"/>
                <a:cs typeface="OPPOSans B" panose="00020600040101010101" pitchFamily="18" charset="-122"/>
              </a:rPr>
              <a:t>运营力增强</a:t>
            </a:r>
            <a:endParaRPr lang="en-US" b="1" dirty="0">
              <a:solidFill>
                <a:schemeClr val="bg1"/>
              </a:solidFill>
              <a:latin typeface="+mj-ea"/>
              <a:ea typeface="+mj-ea"/>
              <a:cs typeface="OPPOSans B" panose="00020600040101010101" pitchFamily="18" charset="-122"/>
            </a:endParaRPr>
          </a:p>
        </p:txBody>
      </p:sp>
      <p:sp>
        <p:nvSpPr>
          <p:cNvPr id="57" name="Object53">
            <a:extLst>
              <a:ext uri="{FF2B5EF4-FFF2-40B4-BE49-F238E27FC236}">
                <a16:creationId xmlns:a16="http://schemas.microsoft.com/office/drawing/2014/main" id="{32F35ED4-7838-4C08-89C2-2FAFD2240603}"/>
              </a:ext>
            </a:extLst>
          </p:cNvPr>
          <p:cNvSpPr/>
          <p:nvPr/>
        </p:nvSpPr>
        <p:spPr>
          <a:xfrm>
            <a:off x="1268495" y="5042522"/>
            <a:ext cx="4229570" cy="755143"/>
          </a:xfrm>
          <a:prstGeom prst="rect">
            <a:avLst/>
          </a:prstGeom>
          <a:noFill/>
          <a:ln/>
        </p:spPr>
        <p:txBody>
          <a:bodyPr wrap="square" lIns="0" tIns="0" rIns="0" bIns="0" rtlCol="0" anchor="t">
            <a:spAutoFit/>
          </a:bodyPr>
          <a:lstStyle/>
          <a:p>
            <a:pPr marL="0" marR="0" lvl="0" indent="0" defTabSz="914400" eaLnBrk="1" fontAlgn="base" latinLnBrk="0" hangingPunct="1">
              <a:lnSpc>
                <a:spcPct val="120000"/>
              </a:lnSpc>
              <a:spcBef>
                <a:spcPct val="0"/>
              </a:spcBef>
              <a:spcAft>
                <a:spcPct val="0"/>
              </a:spcAft>
              <a:buClrTx/>
              <a:buSzTx/>
              <a:buFontTx/>
              <a:buNone/>
              <a:tabLst/>
              <a:defRPr/>
            </a:pPr>
            <a:r>
              <a:rPr kumimoji="0" lang="zh-CN" altLang="en-US" sz="1400" b="0" i="0" u="none" strike="noStrike" kern="0" cap="none" spc="0" normalizeH="0" baseline="0" noProof="0" dirty="0">
                <a:ln>
                  <a:noFill/>
                </a:ln>
                <a:effectLst/>
                <a:uLnTx/>
                <a:uFillTx/>
                <a:latin typeface="+mn-ea"/>
                <a:ea typeface="+mn-ea"/>
              </a:rPr>
              <a:t>请在此输入有关于工作概况的相关说明，以便于观众更好的理解，输入文字时可以直接复制，粘贴时请选择右键只保留文本</a:t>
            </a:r>
          </a:p>
        </p:txBody>
      </p:sp>
      <p:sp>
        <p:nvSpPr>
          <p:cNvPr id="59" name="Object 2" descr="preencoded.png">
            <a:extLst>
              <a:ext uri="{FF2B5EF4-FFF2-40B4-BE49-F238E27FC236}">
                <a16:creationId xmlns:a16="http://schemas.microsoft.com/office/drawing/2014/main" id="{B547BC8C-07C3-4D2E-85A8-3B3C2D1FFBFA}"/>
              </a:ext>
            </a:extLst>
          </p:cNvPr>
          <p:cNvSpPr/>
          <p:nvPr/>
        </p:nvSpPr>
        <p:spPr>
          <a:xfrm>
            <a:off x="6307917" y="4057695"/>
            <a:ext cx="5001606" cy="2072174"/>
          </a:xfrm>
          <a:prstGeom prst="round1Rect">
            <a:avLst/>
          </a:prstGeom>
          <a:solidFill>
            <a:schemeClr val="bg1"/>
          </a:solidFill>
          <a:ln w="95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dirty="0">
              <a:latin typeface="+mn-ea"/>
            </a:endParaRPr>
          </a:p>
        </p:txBody>
      </p:sp>
      <p:sp>
        <p:nvSpPr>
          <p:cNvPr id="60" name="Object 7" descr="preencoded.png">
            <a:extLst>
              <a:ext uri="{FF2B5EF4-FFF2-40B4-BE49-F238E27FC236}">
                <a16:creationId xmlns:a16="http://schemas.microsoft.com/office/drawing/2014/main" id="{34394255-2975-4DE7-AA7C-54D8985A8174}"/>
              </a:ext>
            </a:extLst>
          </p:cNvPr>
          <p:cNvSpPr/>
          <p:nvPr/>
        </p:nvSpPr>
        <p:spPr>
          <a:xfrm>
            <a:off x="6693935" y="4219704"/>
            <a:ext cx="1835217" cy="561524"/>
          </a:xfrm>
          <a:custGeom>
            <a:avLst/>
            <a:gdLst>
              <a:gd name="connsiteX0" fmla="*/ 0 w 2247900"/>
              <a:gd name="connsiteY0" fmla="*/ 190500 h 647700"/>
              <a:gd name="connsiteX1" fmla="*/ 192128 w 2247900"/>
              <a:gd name="connsiteY1" fmla="*/ 0 h 647700"/>
              <a:gd name="connsiteX2" fmla="*/ 2247900 w 2247900"/>
              <a:gd name="connsiteY2" fmla="*/ 0 h 647700"/>
              <a:gd name="connsiteX3" fmla="*/ 2247900 w 2247900"/>
              <a:gd name="connsiteY3" fmla="*/ 457200 h 647700"/>
              <a:gd name="connsiteX4" fmla="*/ 2055772 w 2247900"/>
              <a:gd name="connsiteY4" fmla="*/ 647700 h 647700"/>
              <a:gd name="connsiteX5" fmla="*/ 0 w 2247900"/>
              <a:gd name="connsiteY5" fmla="*/ 647700 h 647700"/>
              <a:gd name="connsiteX6" fmla="*/ 0 w 2247900"/>
              <a:gd name="connsiteY6" fmla="*/ 1905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7900" h="647700">
                <a:moveTo>
                  <a:pt x="0" y="190500"/>
                </a:moveTo>
                <a:cubicBezTo>
                  <a:pt x="0" y="85290"/>
                  <a:pt x="86019" y="0"/>
                  <a:pt x="192128" y="0"/>
                </a:cubicBezTo>
                <a:lnTo>
                  <a:pt x="2247900" y="0"/>
                </a:lnTo>
                <a:lnTo>
                  <a:pt x="2247900" y="457200"/>
                </a:lnTo>
                <a:cubicBezTo>
                  <a:pt x="2247900" y="562410"/>
                  <a:pt x="2161884" y="647700"/>
                  <a:pt x="2055772" y="647700"/>
                </a:cubicBezTo>
                <a:lnTo>
                  <a:pt x="0" y="647700"/>
                </a:lnTo>
                <a:lnTo>
                  <a:pt x="0" y="190500"/>
                </a:lnTo>
                <a:close/>
              </a:path>
            </a:pathLst>
          </a:custGeom>
          <a:solidFill>
            <a:schemeClr val="accent2"/>
          </a:solidFill>
          <a:ln w="960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b="1">
              <a:solidFill>
                <a:schemeClr val="bg1"/>
              </a:solidFill>
              <a:latin typeface="+mn-ea"/>
            </a:endParaRPr>
          </a:p>
        </p:txBody>
      </p:sp>
      <p:sp>
        <p:nvSpPr>
          <p:cNvPr id="61" name="Object49">
            <a:extLst>
              <a:ext uri="{FF2B5EF4-FFF2-40B4-BE49-F238E27FC236}">
                <a16:creationId xmlns:a16="http://schemas.microsoft.com/office/drawing/2014/main" id="{5491F7BC-FC60-4395-9BE7-EA9A8A25422B}"/>
              </a:ext>
            </a:extLst>
          </p:cNvPr>
          <p:cNvSpPr/>
          <p:nvPr/>
        </p:nvSpPr>
        <p:spPr>
          <a:xfrm>
            <a:off x="6985549" y="4361967"/>
            <a:ext cx="1321978" cy="276999"/>
          </a:xfrm>
          <a:prstGeom prst="rect">
            <a:avLst/>
          </a:prstGeom>
          <a:noFill/>
          <a:ln/>
        </p:spPr>
        <p:txBody>
          <a:bodyPr wrap="square" lIns="0" tIns="0" rIns="0" bIns="0" rtlCol="0" anchor="t">
            <a:spAutoFit/>
          </a:bodyPr>
          <a:lstStyle/>
          <a:p>
            <a:pPr algn="ctr"/>
            <a:r>
              <a:rPr lang="zh-CN" altLang="en-US" b="1" dirty="0">
                <a:solidFill>
                  <a:schemeClr val="bg1"/>
                </a:solidFill>
                <a:latin typeface="+mj-ea"/>
                <a:ea typeface="+mj-ea"/>
                <a:cs typeface="OPPOSans B" panose="00020600040101010101" pitchFamily="18" charset="-122"/>
              </a:rPr>
              <a:t>转化率提高</a:t>
            </a:r>
            <a:endParaRPr lang="en-US" b="1" dirty="0">
              <a:solidFill>
                <a:schemeClr val="bg1"/>
              </a:solidFill>
              <a:latin typeface="+mj-ea"/>
              <a:ea typeface="+mj-ea"/>
              <a:cs typeface="OPPOSans B" panose="00020600040101010101" pitchFamily="18" charset="-122"/>
            </a:endParaRPr>
          </a:p>
        </p:txBody>
      </p:sp>
      <p:sp>
        <p:nvSpPr>
          <p:cNvPr id="62" name="Object53">
            <a:extLst>
              <a:ext uri="{FF2B5EF4-FFF2-40B4-BE49-F238E27FC236}">
                <a16:creationId xmlns:a16="http://schemas.microsoft.com/office/drawing/2014/main" id="{980259B6-EF35-401E-A0EE-D76E0E664ED2}"/>
              </a:ext>
            </a:extLst>
          </p:cNvPr>
          <p:cNvSpPr/>
          <p:nvPr/>
        </p:nvSpPr>
        <p:spPr>
          <a:xfrm>
            <a:off x="6693935" y="5042522"/>
            <a:ext cx="4229570" cy="755143"/>
          </a:xfrm>
          <a:prstGeom prst="rect">
            <a:avLst/>
          </a:prstGeom>
          <a:noFill/>
          <a:ln/>
        </p:spPr>
        <p:txBody>
          <a:bodyPr wrap="square" lIns="0" tIns="0" rIns="0" bIns="0" rtlCol="0" anchor="t">
            <a:spAutoFit/>
          </a:bodyPr>
          <a:lstStyle/>
          <a:p>
            <a:pPr marL="0" marR="0" lvl="0" indent="0" defTabSz="914400" eaLnBrk="1" fontAlgn="base" latinLnBrk="0" hangingPunct="1">
              <a:lnSpc>
                <a:spcPct val="120000"/>
              </a:lnSpc>
              <a:spcBef>
                <a:spcPct val="0"/>
              </a:spcBef>
              <a:spcAft>
                <a:spcPct val="0"/>
              </a:spcAft>
              <a:buClrTx/>
              <a:buSzTx/>
              <a:buFontTx/>
              <a:buNone/>
              <a:tabLst/>
              <a:defRPr/>
            </a:pPr>
            <a:r>
              <a:rPr kumimoji="0" lang="zh-CN" altLang="en-US" sz="1400" b="0" i="0" u="none" strike="noStrike" kern="0" cap="none" spc="0" normalizeH="0" baseline="0" noProof="0" dirty="0">
                <a:ln>
                  <a:noFill/>
                </a:ln>
                <a:effectLst/>
                <a:uLnTx/>
                <a:uFillTx/>
                <a:latin typeface="+mn-ea"/>
                <a:ea typeface="+mn-ea"/>
              </a:rPr>
              <a:t>请在此输入有关于工作概况的相关说明，以便于观众更好的理解，输入文字时可以直接复制，粘贴时请选择右键只保留文本</a:t>
            </a:r>
          </a:p>
        </p:txBody>
      </p:sp>
    </p:spTree>
    <p:extLst>
      <p:ext uri="{BB962C8B-B14F-4D97-AF65-F5344CB8AC3E}">
        <p14:creationId xmlns:p14="http://schemas.microsoft.com/office/powerpoint/2010/main" val="11469020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quot;GuidesStyle_Normal&quot;,&quot;Name&quot;:&quot;正常&quot;,&quot;Kind&quot;:&quot;System&quot;,&quot;OldGuidesSetting&quot;:{&quot;HeaderHeight&quot;:15.0,&quot;FooterHeight&quot;:9.0,&quot;SideMargin&quot;:5.5,&quot;TopMargin&quot;:0.0,&quot;BottomMargin&quot;:0.0,&quot;IntervalMargin&quot;:1.5}}"/>
</p:tagLst>
</file>

<file path=ppt/tags/tag2.xml><?xml version="1.0" encoding="utf-8"?>
<p:tagLst xmlns:a="http://schemas.openxmlformats.org/drawingml/2006/main" xmlns:r="http://schemas.openxmlformats.org/officeDocument/2006/relationships" xmlns:p="http://schemas.openxmlformats.org/presentationml/2006/main">
  <p:tag name="ISLIDE.ICON" val="#401174;#51658;#370655;"/>
</p:tagLst>
</file>

<file path=ppt/tags/tag3.xml><?xml version="1.0" encoding="utf-8"?>
<p:tagLst xmlns:a="http://schemas.openxmlformats.org/drawingml/2006/main" xmlns:r="http://schemas.openxmlformats.org/officeDocument/2006/relationships" xmlns:p="http://schemas.openxmlformats.org/presentationml/2006/main">
  <p:tag name="ISLIDE.ICON" val="#32698;"/>
</p:tagLst>
</file>

<file path=ppt/tags/tag4.xml><?xml version="1.0" encoding="utf-8"?>
<p:tagLst xmlns:a="http://schemas.openxmlformats.org/drawingml/2006/main" xmlns:r="http://schemas.openxmlformats.org/officeDocument/2006/relationships" xmlns:p="http://schemas.openxmlformats.org/presentationml/2006/main">
  <p:tag name="ISLIDE.ICON" val="#401174;#51658;#370655;"/>
</p:tagLst>
</file>

<file path=ppt/theme/theme1.xml><?xml version="1.0" encoding="utf-8"?>
<a:theme xmlns:a="http://schemas.openxmlformats.org/drawingml/2006/main" name="Office 主题​​">
  <a:themeElements>
    <a:clrScheme name="自定义 5">
      <a:dk1>
        <a:sysClr val="windowText" lastClr="000000"/>
      </a:dk1>
      <a:lt1>
        <a:sysClr val="window" lastClr="FFFFFF"/>
      </a:lt1>
      <a:dk2>
        <a:srgbClr val="373545"/>
      </a:dk2>
      <a:lt2>
        <a:srgbClr val="DCD8DC"/>
      </a:lt2>
      <a:accent1>
        <a:srgbClr val="1A212E"/>
      </a:accent1>
      <a:accent2>
        <a:srgbClr val="E2284E"/>
      </a:accent2>
      <a:accent3>
        <a:srgbClr val="9D1E4E"/>
      </a:accent3>
      <a:accent4>
        <a:srgbClr val="4D2CE2"/>
      </a:accent4>
      <a:accent5>
        <a:srgbClr val="381DAB"/>
      </a:accent5>
      <a:accent6>
        <a:srgbClr val="6F8183"/>
      </a:accent6>
      <a:hlink>
        <a:srgbClr val="69A020"/>
      </a:hlink>
      <a:folHlink>
        <a:srgbClr val="8C8C8C"/>
      </a:folHlink>
    </a:clrScheme>
    <a:fontScheme name="自定义 4">
      <a:majorFont>
        <a:latin typeface="Arial Black"/>
        <a:ea typeface="微软雅黑"/>
        <a:cs typeface=""/>
      </a:majorFont>
      <a:minorFont>
        <a:latin typeface="Arial"/>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7191</TotalTime>
  <Words>1978</Words>
  <Application>Microsoft Office PowerPoint</Application>
  <PresentationFormat>宽屏</PresentationFormat>
  <Paragraphs>250</Paragraphs>
  <Slides>26</Slides>
  <Notes>22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26</vt:i4>
      </vt:variant>
    </vt:vector>
  </HeadingPairs>
  <TitlesOfParts>
    <vt:vector size="34" baseType="lpstr">
      <vt:lpstr>等线</vt:lpstr>
      <vt:lpstr>微软雅黑</vt:lpstr>
      <vt:lpstr>微软雅黑</vt:lpstr>
      <vt:lpstr>微软雅黑 Light</vt:lpstr>
      <vt:lpstr>Arial</vt:lpstr>
      <vt:lpstr>Arial Black</vt:lpstr>
      <vt:lpstr>Segoe UI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无尘</dc:creator>
  <cp:lastModifiedBy>Xin Zhang (FA Talent)</cp:lastModifiedBy>
  <cp:revision>125</cp:revision>
  <dcterms:created xsi:type="dcterms:W3CDTF">2021-11-28T10:09:09Z</dcterms:created>
  <dcterms:modified xsi:type="dcterms:W3CDTF">2022-01-04T01:56:17Z</dcterms:modified>
</cp:coreProperties>
</file>