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33"/>
  </p:notesMasterIdLst>
  <p:handoutMasterIdLst>
    <p:handoutMasterId r:id="rId34"/>
  </p:handoutMasterIdLst>
  <p:sldIdLst>
    <p:sldId id="262" r:id="rId2"/>
    <p:sldId id="480" r:id="rId3"/>
    <p:sldId id="270" r:id="rId4"/>
    <p:sldId id="258" r:id="rId5"/>
    <p:sldId id="499" r:id="rId6"/>
    <p:sldId id="474" r:id="rId7"/>
    <p:sldId id="487" r:id="rId8"/>
    <p:sldId id="269" r:id="rId9"/>
    <p:sldId id="489" r:id="rId10"/>
    <p:sldId id="438" r:id="rId11"/>
    <p:sldId id="436" r:id="rId12"/>
    <p:sldId id="491" r:id="rId13"/>
    <p:sldId id="492" r:id="rId14"/>
    <p:sldId id="495" r:id="rId15"/>
    <p:sldId id="470" r:id="rId16"/>
    <p:sldId id="493" r:id="rId17"/>
    <p:sldId id="271" r:id="rId18"/>
    <p:sldId id="477" r:id="rId19"/>
    <p:sldId id="479" r:id="rId20"/>
    <p:sldId id="496" r:id="rId21"/>
    <p:sldId id="440" r:id="rId22"/>
    <p:sldId id="478" r:id="rId23"/>
    <p:sldId id="272" r:id="rId24"/>
    <p:sldId id="501" r:id="rId25"/>
    <p:sldId id="500" r:id="rId26"/>
    <p:sldId id="476" r:id="rId27"/>
    <p:sldId id="442" r:id="rId28"/>
    <p:sldId id="502" r:id="rId29"/>
    <p:sldId id="475" r:id="rId30"/>
    <p:sldId id="473" r:id="rId31"/>
    <p:sldId id="386" r:id="rId32"/>
  </p:sldIdLst>
  <p:sldSz cx="12192000" cy="6858000"/>
  <p:notesSz cx="6858000" cy="9144000"/>
  <p:embeddedFontLst>
    <p:embeddedFont>
      <p:font typeface="Arial Black" panose="020B0A04020102020204" pitchFamily="34" charset="0"/>
      <p:bold r:id="rId35"/>
    </p:embeddedFont>
    <p:embeddedFont>
      <p:font typeface="OPPOSans R" panose="00020600040101010101" pitchFamily="18" charset="-122"/>
      <p:regular r:id="rId36"/>
    </p:embeddedFont>
    <p:embeddedFont>
      <p:font typeface="优设标题黑" panose="00000500000000000000" pitchFamily="2" charset="-122"/>
      <p:regular r:id="rId3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38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orient="horz" pos="346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AFE7ED"/>
    <a:srgbClr val="34D6C2"/>
    <a:srgbClr val="73EBC8"/>
    <a:srgbClr val="FE6D00"/>
    <a:srgbClr val="FFEB01"/>
    <a:srgbClr val="F9BC5A"/>
    <a:srgbClr val="2190FD"/>
    <a:srgbClr val="3D72C1"/>
    <a:srgbClr val="D626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303" autoAdjust="0"/>
  </p:normalViewPr>
  <p:slideViewPr>
    <p:cSldViewPr snapToGrid="0" showGuides="1">
      <p:cViewPr varScale="1">
        <p:scale>
          <a:sx n="59" d="100"/>
          <a:sy n="59" d="100"/>
        </p:scale>
        <p:origin x="51" y="315"/>
      </p:cViewPr>
      <p:guideLst>
        <p:guide pos="438"/>
        <p:guide pos="7242"/>
        <p:guide orient="horz" pos="346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1755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员工A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市场研究能力</c:v>
                </c:pt>
                <c:pt idx="1">
                  <c:v>营销创新能力</c:v>
                </c:pt>
                <c:pt idx="2">
                  <c:v>业务拓展能力</c:v>
                </c:pt>
                <c:pt idx="3">
                  <c:v>组织沟通能力</c:v>
                </c:pt>
                <c:pt idx="4">
                  <c:v>团队管理能力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</c:v>
                </c:pt>
                <c:pt idx="1">
                  <c:v>9</c:v>
                </c:pt>
                <c:pt idx="2">
                  <c:v>8</c:v>
                </c:pt>
                <c:pt idx="3">
                  <c:v>6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D7-4813-B380-608E37B0B4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4787912"/>
        <c:axId val="474789088"/>
      </c:radarChart>
      <c:catAx>
        <c:axId val="474787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474789088"/>
        <c:crosses val="autoZero"/>
        <c:auto val="1"/>
        <c:lblAlgn val="ctr"/>
        <c:lblOffset val="100"/>
        <c:noMultiLvlLbl val="0"/>
      </c:catAx>
      <c:valAx>
        <c:axId val="474789088"/>
        <c:scaling>
          <c:orientation val="minMax"/>
        </c:scaling>
        <c:delete val="1"/>
        <c:axPos val="l"/>
        <c:majorGridlines>
          <c:spPr>
            <a:ln w="317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74787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1735678727673461E-2"/>
          <c:y val="7.7713032290095449E-2"/>
          <c:w val="0.91731930268298489"/>
          <c:h val="0.8409703531439816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3">
                  <a:lumMod val="10000"/>
                  <a:lumOff val="90000"/>
                </a:schemeClr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AB7-42DC-A492-8CC02D5537D4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AB7-42DC-A492-8CC02D5537D4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AB7-42DC-A492-8CC02D5537D4}"/>
              </c:ext>
            </c:extLst>
          </c:dPt>
          <c:dPt>
            <c:idx val="3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AB7-42DC-A492-8CC02D5537D4}"/>
              </c:ext>
            </c:extLst>
          </c:dPt>
          <c:dPt>
            <c:idx val="4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AB7-42DC-A492-8CC02D5537D4}"/>
              </c:ext>
            </c:extLst>
          </c:dPt>
          <c:dPt>
            <c:idx val="5"/>
            <c:bubble3D val="0"/>
            <c:spPr>
              <a:solidFill>
                <a:schemeClr val="accent3">
                  <a:lumMod val="25000"/>
                  <a:lumOff val="75000"/>
                </a:schemeClr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AB7-42DC-A492-8CC02D5537D4}"/>
              </c:ext>
            </c:extLst>
          </c:dPt>
          <c:dPt>
            <c:idx val="6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AB7-42DC-A492-8CC02D5537D4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  <a:ln w="19050"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AAB7-42DC-A492-8CC02D5537D4}"/>
              </c:ext>
            </c:extLst>
          </c:dPt>
          <c:cat>
            <c:strRef>
              <c:f>Sheet1!$A$2:$A$9</c:f>
              <c:strCache>
                <c:ptCount val="8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0.01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0.01</c:v>
                </c:pt>
                <c:pt idx="5">
                  <c:v>0.01</c:v>
                </c:pt>
                <c:pt idx="6">
                  <c:v>0.01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AB7-42DC-A492-8CC02D5537D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辅助1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AAB7-42DC-A492-8CC02D5537D4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AAB7-42DC-A492-8CC02D5537D4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AAB7-42DC-A492-8CC02D5537D4}"/>
              </c:ext>
            </c:extLst>
          </c:dPt>
          <c:dPt>
            <c:idx val="3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AAB7-42DC-A492-8CC02D5537D4}"/>
              </c:ext>
            </c:extLst>
          </c:dPt>
          <c:dPt>
            <c:idx val="4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AAB7-42DC-A492-8CC02D5537D4}"/>
              </c:ext>
            </c:extLst>
          </c:dPt>
          <c:dPt>
            <c:idx val="5"/>
            <c:bubble3D val="0"/>
            <c:spPr>
              <a:solidFill>
                <a:schemeClr val="accent3">
                  <a:lumMod val="25000"/>
                  <a:lumOff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AAB7-42DC-A492-8CC02D5537D4}"/>
              </c:ext>
            </c:extLst>
          </c:dPt>
          <c:dPt>
            <c:idx val="6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AAB7-42DC-A492-8CC02D5537D4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AAB7-42DC-A492-8CC02D5537D4}"/>
              </c:ext>
            </c:extLst>
          </c:dPt>
          <c:cat>
            <c:strRef>
              <c:f>Sheet1!$A$2:$A$9</c:f>
              <c:strCache>
                <c:ptCount val="8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0.01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0.01</c:v>
                </c:pt>
                <c:pt idx="5">
                  <c:v>0.01</c:v>
                </c:pt>
                <c:pt idx="6">
                  <c:v>0.01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AAB7-42DC-A492-8CC02D5537D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辅助2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AAB7-42DC-A492-8CC02D5537D4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AAB7-42DC-A492-8CC02D5537D4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AAB7-42DC-A492-8CC02D5537D4}"/>
              </c:ext>
            </c:extLst>
          </c:dPt>
          <c:dPt>
            <c:idx val="3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AAB7-42DC-A492-8CC02D5537D4}"/>
              </c:ext>
            </c:extLst>
          </c:dPt>
          <c:dPt>
            <c:idx val="4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AAB7-42DC-A492-8CC02D5537D4}"/>
              </c:ext>
            </c:extLst>
          </c:dPt>
          <c:dPt>
            <c:idx val="5"/>
            <c:bubble3D val="0"/>
            <c:spPr>
              <a:solidFill>
                <a:schemeClr val="accent3">
                  <a:lumMod val="25000"/>
                  <a:lumOff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AAB7-42DC-A492-8CC02D5537D4}"/>
              </c:ext>
            </c:extLst>
          </c:dPt>
          <c:dPt>
            <c:idx val="6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AAB7-42DC-A492-8CC02D5537D4}"/>
              </c:ext>
            </c:extLst>
          </c:dPt>
          <c:dPt>
            <c:idx val="7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AAB7-42DC-A492-8CC02D5537D4}"/>
              </c:ext>
            </c:extLst>
          </c:dPt>
          <c:cat>
            <c:strRef>
              <c:f>Sheet1!$A$2:$A$9</c:f>
              <c:strCache>
                <c:ptCount val="8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0.01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0.01</c:v>
                </c:pt>
                <c:pt idx="5">
                  <c:v>0.01</c:v>
                </c:pt>
                <c:pt idx="6">
                  <c:v>0.01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AAB7-42DC-A492-8CC02D5537D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辅助3</c:v>
                </c:pt>
              </c:strCache>
            </c:strRef>
          </c:tx>
          <c:spPr>
            <a:noFill/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4-AAB7-42DC-A492-8CC02D5537D4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6-AAB7-42DC-A492-8CC02D5537D4}"/>
              </c:ext>
            </c:extLst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8-AAB7-42DC-A492-8CC02D5537D4}"/>
              </c:ext>
            </c:extLst>
          </c:dPt>
          <c:dPt>
            <c:idx val="3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A-AAB7-42DC-A492-8CC02D5537D4}"/>
              </c:ext>
            </c:extLst>
          </c:dPt>
          <c:dPt>
            <c:idx val="4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C-AAB7-42DC-A492-8CC02D5537D4}"/>
              </c:ext>
            </c:extLst>
          </c:dPt>
          <c:dPt>
            <c:idx val="5"/>
            <c:bubble3D val="0"/>
            <c:spPr>
              <a:solidFill>
                <a:schemeClr val="accent3">
                  <a:lumMod val="25000"/>
                  <a:lumOff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E-AAB7-42DC-A492-8CC02D5537D4}"/>
              </c:ext>
            </c:extLst>
          </c:dPt>
          <c:dPt>
            <c:idx val="6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0-AAB7-42DC-A492-8CC02D5537D4}"/>
              </c:ext>
            </c:extLst>
          </c:dPt>
          <c:dPt>
            <c:idx val="7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2-AAB7-42DC-A492-8CC02D5537D4}"/>
              </c:ext>
            </c:extLst>
          </c:dPt>
          <c:cat>
            <c:strRef>
              <c:f>Sheet1!$A$2:$A$9</c:f>
              <c:strCache>
                <c:ptCount val="8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0">
                  <c:v>0.01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0.01</c:v>
                </c:pt>
                <c:pt idx="5">
                  <c:v>0.01</c:v>
                </c:pt>
                <c:pt idx="6">
                  <c:v>0.01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3-AAB7-42DC-A492-8CC02D5537D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辅助4</c:v>
                </c:pt>
              </c:strCache>
            </c:strRef>
          </c:tx>
          <c:spPr>
            <a:noFill/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5-AAB7-42DC-A492-8CC02D5537D4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7-AAB7-42DC-A492-8CC02D5537D4}"/>
              </c:ext>
            </c:extLst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9-AAB7-42DC-A492-8CC02D5537D4}"/>
              </c:ext>
            </c:extLst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B-AAB7-42DC-A492-8CC02D5537D4}"/>
              </c:ext>
            </c:extLst>
          </c:dPt>
          <c:dPt>
            <c:idx val="4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D-AAB7-42DC-A492-8CC02D5537D4}"/>
              </c:ext>
            </c:extLst>
          </c:dPt>
          <c:dPt>
            <c:idx val="5"/>
            <c:bubble3D val="0"/>
            <c:spPr>
              <a:solidFill>
                <a:schemeClr val="accent3">
                  <a:lumMod val="25000"/>
                  <a:lumOff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F-AAB7-42DC-A492-8CC02D5537D4}"/>
              </c:ext>
            </c:extLst>
          </c:dPt>
          <c:dPt>
            <c:idx val="6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1-AAB7-42DC-A492-8CC02D5537D4}"/>
              </c:ext>
            </c:extLst>
          </c:dPt>
          <c:dPt>
            <c:idx val="7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3-AAB7-42DC-A492-8CC02D5537D4}"/>
              </c:ext>
            </c:extLst>
          </c:dPt>
          <c:cat>
            <c:strRef>
              <c:f>Sheet1!$A$2:$A$9</c:f>
              <c:strCache>
                <c:ptCount val="8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</c:strCache>
            </c:strRef>
          </c:cat>
          <c:val>
            <c:numRef>
              <c:f>Sheet1!$F$2:$F$9</c:f>
              <c:numCache>
                <c:formatCode>General</c:formatCode>
                <c:ptCount val="8"/>
                <c:pt idx="0">
                  <c:v>0.01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0.01</c:v>
                </c:pt>
                <c:pt idx="5">
                  <c:v>0.01</c:v>
                </c:pt>
                <c:pt idx="6">
                  <c:v>0.01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4-AAB7-42DC-A492-8CC02D5537D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辅助5</c:v>
                </c:pt>
              </c:strCache>
            </c:strRef>
          </c:tx>
          <c:spPr>
            <a:noFill/>
          </c:spPr>
          <c:dPt>
            <c:idx val="5"/>
            <c:bubble3D val="0"/>
            <c:spPr>
              <a:solidFill>
                <a:schemeClr val="accent3">
                  <a:lumMod val="25000"/>
                  <a:lumOff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56-AAB7-42DC-A492-8CC02D5537D4}"/>
              </c:ext>
            </c:extLst>
          </c:dPt>
          <c:dPt>
            <c:idx val="6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58-AAB7-42DC-A492-8CC02D5537D4}"/>
              </c:ext>
            </c:extLst>
          </c:dPt>
          <c:dPt>
            <c:idx val="7"/>
            <c:bubble3D val="0"/>
            <c:spPr>
              <a:solidFill>
                <a:schemeClr val="accent5"/>
              </a:solidFill>
            </c:spPr>
            <c:extLst>
              <c:ext xmlns:c16="http://schemas.microsoft.com/office/drawing/2014/chart" uri="{C3380CC4-5D6E-409C-BE32-E72D297353CC}">
                <c16:uniqueId val="{0000005A-AAB7-42DC-A492-8CC02D5537D4}"/>
              </c:ext>
            </c:extLst>
          </c:dPt>
          <c:cat>
            <c:strRef>
              <c:f>Sheet1!$A$2:$A$9</c:f>
              <c:strCache>
                <c:ptCount val="8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</c:strCache>
            </c:strRef>
          </c:cat>
          <c:val>
            <c:numRef>
              <c:f>Sheet1!$G$2:$G$9</c:f>
              <c:numCache>
                <c:formatCode>General</c:formatCode>
                <c:ptCount val="8"/>
                <c:pt idx="0">
                  <c:v>0.01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0.01</c:v>
                </c:pt>
                <c:pt idx="5">
                  <c:v>0.01</c:v>
                </c:pt>
                <c:pt idx="6">
                  <c:v>0.01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B-AAB7-42DC-A492-8CC02D5537D4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辅助6</c:v>
                </c:pt>
              </c:strCache>
            </c:strRef>
          </c:tx>
          <c:spPr>
            <a:noFill/>
          </c:spPr>
          <c:dPt>
            <c:idx val="6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5D-AAB7-42DC-A492-8CC02D5537D4}"/>
              </c:ext>
            </c:extLst>
          </c:dPt>
          <c:dPt>
            <c:idx val="7"/>
            <c:bubble3D val="0"/>
            <c:spPr>
              <a:solidFill>
                <a:schemeClr val="accent5"/>
              </a:solidFill>
            </c:spPr>
            <c:extLst>
              <c:ext xmlns:c16="http://schemas.microsoft.com/office/drawing/2014/chart" uri="{C3380CC4-5D6E-409C-BE32-E72D297353CC}">
                <c16:uniqueId val="{0000005F-AAB7-42DC-A492-8CC02D5537D4}"/>
              </c:ext>
            </c:extLst>
          </c:dPt>
          <c:cat>
            <c:strRef>
              <c:f>Sheet1!$A$2:$A$9</c:f>
              <c:strCache>
                <c:ptCount val="8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</c:strCache>
            </c:strRef>
          </c:cat>
          <c:val>
            <c:numRef>
              <c:f>Sheet1!$H$2:$H$9</c:f>
              <c:numCache>
                <c:formatCode>General</c:formatCode>
                <c:ptCount val="8"/>
                <c:pt idx="0">
                  <c:v>0.01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0.01</c:v>
                </c:pt>
                <c:pt idx="5">
                  <c:v>0.01</c:v>
                </c:pt>
                <c:pt idx="6">
                  <c:v>0.01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0-AAB7-42DC-A492-8CC02D5537D4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辅助7</c:v>
                </c:pt>
              </c:strCache>
            </c:strRef>
          </c:tx>
          <c:spPr>
            <a:noFill/>
          </c:spPr>
          <c:dPt>
            <c:idx val="7"/>
            <c:bubble3D val="0"/>
            <c:spPr>
              <a:solidFill>
                <a:schemeClr val="accent5"/>
              </a:solidFill>
            </c:spPr>
            <c:extLst>
              <c:ext xmlns:c16="http://schemas.microsoft.com/office/drawing/2014/chart" uri="{C3380CC4-5D6E-409C-BE32-E72D297353CC}">
                <c16:uniqueId val="{00000062-AAB7-42DC-A492-8CC02D5537D4}"/>
              </c:ext>
            </c:extLst>
          </c:dPt>
          <c:cat>
            <c:strRef>
              <c:f>Sheet1!$A$2:$A$9</c:f>
              <c:strCache>
                <c:ptCount val="8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</c:strCache>
            </c:strRef>
          </c:cat>
          <c:val>
            <c:numRef>
              <c:f>Sheet1!$I$2:$I$9</c:f>
              <c:numCache>
                <c:formatCode>General</c:formatCode>
                <c:ptCount val="8"/>
                <c:pt idx="0">
                  <c:v>0.01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0.01</c:v>
                </c:pt>
                <c:pt idx="5">
                  <c:v>0.01</c:v>
                </c:pt>
                <c:pt idx="6">
                  <c:v>0.01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3-AAB7-42DC-A492-8CC02D5537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3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201AD86-87C1-F34F-A570-94653B213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83CAC2-274D-AA49-9273-0BB99AAEE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D4BB7-ADC9-E64E-AAAA-DB1E10F7C241}" type="datetimeFigureOut">
              <a:rPr kumimoji="1" lang="zh-CN" altLang="en-US" smtClean="0">
                <a:latin typeface="OPPOSans R" panose="00020600040101010101" pitchFamily="18" charset="-122"/>
                <a:ea typeface="OPPOSans R" panose="00020600040101010101" pitchFamily="18" charset="-122"/>
              </a:rPr>
              <a:t>2022/7/19</a:t>
            </a:fld>
            <a:endParaRPr kumimoji="1" lang="zh-CN" altLang="en-US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DFFCAF-3164-5B4A-A7AA-1F95C1C80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173253-261F-124A-8FD0-6B2BCD6E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9CB6-B921-3743-B681-02986F8A8226}" type="slidenum">
              <a:rPr kumimoji="1" lang="zh-CN" altLang="en-US" smtClean="0">
                <a:latin typeface="OPPOSans R" panose="00020600040101010101" pitchFamily="18" charset="-122"/>
                <a:ea typeface="OPPOSans R" panose="00020600040101010101" pitchFamily="18" charset="-122"/>
              </a:rPr>
              <a:t>‹#›</a:t>
            </a:fld>
            <a:endParaRPr kumimoji="1" lang="zh-CN" altLang="en-US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772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7BB30C6B-F34A-4F02-BACE-D18C28E3B70A}" type="datetimeFigureOut">
              <a:rPr lang="zh-CN" altLang="en-US" smtClean="0"/>
              <a:pPr/>
              <a:t>2022/7/19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175DD2B1-1A58-4FDB-AD54-64407EF7A1E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07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DD2B1-1A58-4FDB-AD54-64407EF7A1E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71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DD2B1-1A58-4FDB-AD54-64407EF7A1E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412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DD2B1-1A58-4FDB-AD54-64407EF7A1E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232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3600" kern="1200" spc="200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DD2B1-1A58-4FDB-AD54-64407EF7A1E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816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DD2B1-1A58-4FDB-AD54-64407EF7A1E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475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5E1397-2FB1-4CA1-DC06-9404DB3960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50000"/>
                </a:schemeClr>
              </a:gs>
            </a:gsLst>
            <a:lin ang="108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6DD2FBA-2598-A054-BA14-907FC7CB12B0}"/>
              </a:ext>
            </a:extLst>
          </p:cNvPr>
          <p:cNvGrpSpPr/>
          <p:nvPr/>
        </p:nvGrpSpPr>
        <p:grpSpPr>
          <a:xfrm>
            <a:off x="-959111" y="3992443"/>
            <a:ext cx="2489812" cy="3377421"/>
            <a:chOff x="-1566672" y="-294991"/>
            <a:chExt cx="5976285" cy="8106818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D4DAB390-8A50-CC3F-41F8-446501AE4896}"/>
                </a:ext>
              </a:extLst>
            </p:cNvPr>
            <p:cNvSpPr/>
            <p:nvPr/>
          </p:nvSpPr>
          <p:spPr>
            <a:xfrm rot="2894338">
              <a:off x="-1592600" y="-269063"/>
              <a:ext cx="6028139" cy="5976283"/>
            </a:xfrm>
            <a:custGeom>
              <a:avLst/>
              <a:gdLst>
                <a:gd name="connsiteX0" fmla="*/ 0 w 5523413"/>
                <a:gd name="connsiteY0" fmla="*/ 2049107 h 5475898"/>
                <a:gd name="connsiteX1" fmla="*/ 1949340 w 5523413"/>
                <a:gd name="connsiteY1" fmla="*/ 257948 h 5475898"/>
                <a:gd name="connsiteX2" fmla="*/ 1958256 w 5523413"/>
                <a:gd name="connsiteY2" fmla="*/ 258755 h 5475898"/>
                <a:gd name="connsiteX3" fmla="*/ 2007718 w 5523413"/>
                <a:gd name="connsiteY3" fmla="*/ 213800 h 5475898"/>
                <a:gd name="connsiteX4" fmla="*/ 2603278 w 5523413"/>
                <a:gd name="connsiteY4" fmla="*/ 0 h 5475898"/>
                <a:gd name="connsiteX5" fmla="*/ 4587135 w 5523413"/>
                <a:gd name="connsiteY5" fmla="*/ 0 h 5475898"/>
                <a:gd name="connsiteX6" fmla="*/ 5523413 w 5523413"/>
                <a:gd name="connsiteY6" fmla="*/ 936278 h 5475898"/>
                <a:gd name="connsiteX7" fmla="*/ 5523413 w 5523413"/>
                <a:gd name="connsiteY7" fmla="*/ 2913232 h 5475898"/>
                <a:gd name="connsiteX8" fmla="*/ 5363511 w 5523413"/>
                <a:gd name="connsiteY8" fmla="*/ 3436714 h 5475898"/>
                <a:gd name="connsiteX9" fmla="*/ 5346763 w 5523413"/>
                <a:gd name="connsiteY9" fmla="*/ 3459111 h 5475898"/>
                <a:gd name="connsiteX10" fmla="*/ 5351148 w 5523413"/>
                <a:gd name="connsiteY10" fmla="*/ 3479615 h 5475898"/>
                <a:gd name="connsiteX11" fmla="*/ 3820532 w 5523413"/>
                <a:gd name="connsiteY11" fmla="*/ 5475898 h 5475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3413" h="5475898">
                  <a:moveTo>
                    <a:pt x="0" y="2049107"/>
                  </a:moveTo>
                  <a:cubicBezTo>
                    <a:pt x="649779" y="1452054"/>
                    <a:pt x="1258811" y="844155"/>
                    <a:pt x="1949340" y="257948"/>
                  </a:cubicBezTo>
                  <a:lnTo>
                    <a:pt x="1958256" y="258755"/>
                  </a:lnTo>
                  <a:lnTo>
                    <a:pt x="2007718" y="213800"/>
                  </a:lnTo>
                  <a:cubicBezTo>
                    <a:pt x="2169562" y="80235"/>
                    <a:pt x="2377050" y="0"/>
                    <a:pt x="2603278" y="0"/>
                  </a:cubicBezTo>
                  <a:lnTo>
                    <a:pt x="4587135" y="0"/>
                  </a:lnTo>
                  <a:cubicBezTo>
                    <a:pt x="5104227" y="0"/>
                    <a:pt x="5523413" y="419186"/>
                    <a:pt x="5523413" y="936278"/>
                  </a:cubicBezTo>
                  <a:lnTo>
                    <a:pt x="5523413" y="2913232"/>
                  </a:lnTo>
                  <a:cubicBezTo>
                    <a:pt x="5523413" y="3107142"/>
                    <a:pt x="5464465" y="3287283"/>
                    <a:pt x="5363511" y="3436714"/>
                  </a:cubicBezTo>
                  <a:lnTo>
                    <a:pt x="5346763" y="3459111"/>
                  </a:lnTo>
                  <a:lnTo>
                    <a:pt x="5351148" y="3479615"/>
                  </a:lnTo>
                  <a:lnTo>
                    <a:pt x="3820532" y="5475898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E995A0A9-71B0-09DC-DFA9-29F461EACCE9}"/>
                </a:ext>
              </a:extLst>
            </p:cNvPr>
            <p:cNvSpPr/>
            <p:nvPr/>
          </p:nvSpPr>
          <p:spPr>
            <a:xfrm rot="2894338">
              <a:off x="-1592598" y="1809615"/>
              <a:ext cx="6028142" cy="5976281"/>
            </a:xfrm>
            <a:custGeom>
              <a:avLst/>
              <a:gdLst>
                <a:gd name="connsiteX0" fmla="*/ 0 w 5523413"/>
                <a:gd name="connsiteY0" fmla="*/ 2049107 h 5475898"/>
                <a:gd name="connsiteX1" fmla="*/ 1949340 w 5523413"/>
                <a:gd name="connsiteY1" fmla="*/ 257948 h 5475898"/>
                <a:gd name="connsiteX2" fmla="*/ 1958256 w 5523413"/>
                <a:gd name="connsiteY2" fmla="*/ 258755 h 5475898"/>
                <a:gd name="connsiteX3" fmla="*/ 2007718 w 5523413"/>
                <a:gd name="connsiteY3" fmla="*/ 213800 h 5475898"/>
                <a:gd name="connsiteX4" fmla="*/ 2603278 w 5523413"/>
                <a:gd name="connsiteY4" fmla="*/ 0 h 5475898"/>
                <a:gd name="connsiteX5" fmla="*/ 4587135 w 5523413"/>
                <a:gd name="connsiteY5" fmla="*/ 0 h 5475898"/>
                <a:gd name="connsiteX6" fmla="*/ 5523413 w 5523413"/>
                <a:gd name="connsiteY6" fmla="*/ 936278 h 5475898"/>
                <a:gd name="connsiteX7" fmla="*/ 5523413 w 5523413"/>
                <a:gd name="connsiteY7" fmla="*/ 2913232 h 5475898"/>
                <a:gd name="connsiteX8" fmla="*/ 5363511 w 5523413"/>
                <a:gd name="connsiteY8" fmla="*/ 3436714 h 5475898"/>
                <a:gd name="connsiteX9" fmla="*/ 5346763 w 5523413"/>
                <a:gd name="connsiteY9" fmla="*/ 3459111 h 5475898"/>
                <a:gd name="connsiteX10" fmla="*/ 5351148 w 5523413"/>
                <a:gd name="connsiteY10" fmla="*/ 3479615 h 5475898"/>
                <a:gd name="connsiteX11" fmla="*/ 3820532 w 5523413"/>
                <a:gd name="connsiteY11" fmla="*/ 5475898 h 5475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3413" h="5475898">
                  <a:moveTo>
                    <a:pt x="0" y="2049107"/>
                  </a:moveTo>
                  <a:cubicBezTo>
                    <a:pt x="649779" y="1452054"/>
                    <a:pt x="1258811" y="844155"/>
                    <a:pt x="1949340" y="257948"/>
                  </a:cubicBezTo>
                  <a:lnTo>
                    <a:pt x="1958256" y="258755"/>
                  </a:lnTo>
                  <a:lnTo>
                    <a:pt x="2007718" y="213800"/>
                  </a:lnTo>
                  <a:cubicBezTo>
                    <a:pt x="2169562" y="80235"/>
                    <a:pt x="2377050" y="0"/>
                    <a:pt x="2603278" y="0"/>
                  </a:cubicBezTo>
                  <a:lnTo>
                    <a:pt x="4587135" y="0"/>
                  </a:lnTo>
                  <a:cubicBezTo>
                    <a:pt x="5104227" y="0"/>
                    <a:pt x="5523413" y="419186"/>
                    <a:pt x="5523413" y="936278"/>
                  </a:cubicBezTo>
                  <a:lnTo>
                    <a:pt x="5523413" y="2913232"/>
                  </a:lnTo>
                  <a:cubicBezTo>
                    <a:pt x="5523413" y="3107142"/>
                    <a:pt x="5464465" y="3287283"/>
                    <a:pt x="5363511" y="3436714"/>
                  </a:cubicBezTo>
                  <a:lnTo>
                    <a:pt x="5346763" y="3459111"/>
                  </a:lnTo>
                  <a:lnTo>
                    <a:pt x="5351148" y="3479615"/>
                  </a:lnTo>
                  <a:lnTo>
                    <a:pt x="3820532" y="5475898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87F813ED-FBEF-B46C-D14A-427C46855956}"/>
              </a:ext>
            </a:extLst>
          </p:cNvPr>
          <p:cNvSpPr/>
          <p:nvPr/>
        </p:nvSpPr>
        <p:spPr>
          <a:xfrm rot="8294338">
            <a:off x="7669169" y="-2943942"/>
            <a:ext cx="3197996" cy="3170486"/>
          </a:xfrm>
          <a:custGeom>
            <a:avLst/>
            <a:gdLst>
              <a:gd name="connsiteX0" fmla="*/ 0 w 5523413"/>
              <a:gd name="connsiteY0" fmla="*/ 2049107 h 5475898"/>
              <a:gd name="connsiteX1" fmla="*/ 1949340 w 5523413"/>
              <a:gd name="connsiteY1" fmla="*/ 257948 h 5475898"/>
              <a:gd name="connsiteX2" fmla="*/ 1958256 w 5523413"/>
              <a:gd name="connsiteY2" fmla="*/ 258755 h 5475898"/>
              <a:gd name="connsiteX3" fmla="*/ 2007718 w 5523413"/>
              <a:gd name="connsiteY3" fmla="*/ 213800 h 5475898"/>
              <a:gd name="connsiteX4" fmla="*/ 2603278 w 5523413"/>
              <a:gd name="connsiteY4" fmla="*/ 0 h 5475898"/>
              <a:gd name="connsiteX5" fmla="*/ 4587135 w 5523413"/>
              <a:gd name="connsiteY5" fmla="*/ 0 h 5475898"/>
              <a:gd name="connsiteX6" fmla="*/ 5523413 w 5523413"/>
              <a:gd name="connsiteY6" fmla="*/ 936278 h 5475898"/>
              <a:gd name="connsiteX7" fmla="*/ 5523413 w 5523413"/>
              <a:gd name="connsiteY7" fmla="*/ 2913232 h 5475898"/>
              <a:gd name="connsiteX8" fmla="*/ 5363511 w 5523413"/>
              <a:gd name="connsiteY8" fmla="*/ 3436714 h 5475898"/>
              <a:gd name="connsiteX9" fmla="*/ 5346763 w 5523413"/>
              <a:gd name="connsiteY9" fmla="*/ 3459111 h 5475898"/>
              <a:gd name="connsiteX10" fmla="*/ 5351148 w 5523413"/>
              <a:gd name="connsiteY10" fmla="*/ 3479615 h 5475898"/>
              <a:gd name="connsiteX11" fmla="*/ 3820532 w 5523413"/>
              <a:gd name="connsiteY11" fmla="*/ 5475898 h 547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23413" h="5475898">
                <a:moveTo>
                  <a:pt x="0" y="2049107"/>
                </a:moveTo>
                <a:cubicBezTo>
                  <a:pt x="649779" y="1452054"/>
                  <a:pt x="1258811" y="844155"/>
                  <a:pt x="1949340" y="257948"/>
                </a:cubicBezTo>
                <a:lnTo>
                  <a:pt x="1958256" y="258755"/>
                </a:lnTo>
                <a:lnTo>
                  <a:pt x="2007718" y="213800"/>
                </a:lnTo>
                <a:cubicBezTo>
                  <a:pt x="2169562" y="80235"/>
                  <a:pt x="2377050" y="0"/>
                  <a:pt x="2603278" y="0"/>
                </a:cubicBezTo>
                <a:lnTo>
                  <a:pt x="4587135" y="0"/>
                </a:lnTo>
                <a:cubicBezTo>
                  <a:pt x="5104227" y="0"/>
                  <a:pt x="5523413" y="419186"/>
                  <a:pt x="5523413" y="936278"/>
                </a:cubicBezTo>
                <a:lnTo>
                  <a:pt x="5523413" y="2913232"/>
                </a:lnTo>
                <a:cubicBezTo>
                  <a:pt x="5523413" y="3107142"/>
                  <a:pt x="5464465" y="3287283"/>
                  <a:pt x="5363511" y="3436714"/>
                </a:cubicBezTo>
                <a:lnTo>
                  <a:pt x="5346763" y="3459111"/>
                </a:lnTo>
                <a:lnTo>
                  <a:pt x="5351148" y="3479615"/>
                </a:lnTo>
                <a:lnTo>
                  <a:pt x="3820532" y="547589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5177511A-DADA-5CE4-10A0-A1DCFF4446B2}"/>
              </a:ext>
            </a:extLst>
          </p:cNvPr>
          <p:cNvSpPr/>
          <p:nvPr/>
        </p:nvSpPr>
        <p:spPr>
          <a:xfrm rot="10800000">
            <a:off x="46611" y="-1"/>
            <a:ext cx="2241425" cy="3203167"/>
          </a:xfrm>
          <a:custGeom>
            <a:avLst/>
            <a:gdLst>
              <a:gd name="connsiteX0" fmla="*/ 14901 w 1295466"/>
              <a:gd name="connsiteY0" fmla="*/ 1811084 h 1851319"/>
              <a:gd name="connsiteX1" fmla="*/ 26998 w 1295466"/>
              <a:gd name="connsiteY1" fmla="*/ 1823562 h 1851319"/>
              <a:gd name="connsiteX2" fmla="*/ 15663 w 1295466"/>
              <a:gd name="connsiteY2" fmla="*/ 1836230 h 1851319"/>
              <a:gd name="connsiteX3" fmla="*/ 1947 w 1295466"/>
              <a:gd name="connsiteY3" fmla="*/ 1824610 h 1851319"/>
              <a:gd name="connsiteX4" fmla="*/ 14901 w 1295466"/>
              <a:gd name="connsiteY4" fmla="*/ 1811084 h 1851319"/>
              <a:gd name="connsiteX5" fmla="*/ 129677 w 1295466"/>
              <a:gd name="connsiteY5" fmla="*/ 1807750 h 1851319"/>
              <a:gd name="connsiteX6" fmla="*/ 146155 w 1295466"/>
              <a:gd name="connsiteY6" fmla="*/ 1822800 h 1851319"/>
              <a:gd name="connsiteX7" fmla="*/ 130058 w 1295466"/>
              <a:gd name="connsiteY7" fmla="*/ 1838897 h 1851319"/>
              <a:gd name="connsiteX8" fmla="*/ 115389 w 1295466"/>
              <a:gd name="connsiteY8" fmla="*/ 1823371 h 1851319"/>
              <a:gd name="connsiteX9" fmla="*/ 129677 w 1295466"/>
              <a:gd name="connsiteY9" fmla="*/ 1807750 h 1851319"/>
              <a:gd name="connsiteX10" fmla="*/ 242738 w 1295466"/>
              <a:gd name="connsiteY10" fmla="*/ 1806512 h 1851319"/>
              <a:gd name="connsiteX11" fmla="*/ 260455 w 1295466"/>
              <a:gd name="connsiteY11" fmla="*/ 1823753 h 1851319"/>
              <a:gd name="connsiteX12" fmla="*/ 242548 w 1295466"/>
              <a:gd name="connsiteY12" fmla="*/ 1840707 h 1851319"/>
              <a:gd name="connsiteX13" fmla="*/ 226070 w 1295466"/>
              <a:gd name="connsiteY13" fmla="*/ 1822514 h 1851319"/>
              <a:gd name="connsiteX14" fmla="*/ 242738 w 1295466"/>
              <a:gd name="connsiteY14" fmla="*/ 1806512 h 1851319"/>
              <a:gd name="connsiteX15" fmla="*/ 355039 w 1295466"/>
              <a:gd name="connsiteY15" fmla="*/ 1804035 h 1851319"/>
              <a:gd name="connsiteX16" fmla="*/ 374470 w 1295466"/>
              <a:gd name="connsiteY16" fmla="*/ 1822799 h 1851319"/>
              <a:gd name="connsiteX17" fmla="*/ 354657 w 1295466"/>
              <a:gd name="connsiteY17" fmla="*/ 1842706 h 1851319"/>
              <a:gd name="connsiteX18" fmla="*/ 336179 w 1295466"/>
              <a:gd name="connsiteY18" fmla="*/ 1823466 h 1851319"/>
              <a:gd name="connsiteX19" fmla="*/ 355039 w 1295466"/>
              <a:gd name="connsiteY19" fmla="*/ 1804035 h 1851319"/>
              <a:gd name="connsiteX20" fmla="*/ 471338 w 1295466"/>
              <a:gd name="connsiteY20" fmla="*/ 1802797 h 1851319"/>
              <a:gd name="connsiteX21" fmla="*/ 492293 w 1295466"/>
              <a:gd name="connsiteY21" fmla="*/ 1824133 h 1851319"/>
              <a:gd name="connsiteX22" fmla="*/ 472195 w 1295466"/>
              <a:gd name="connsiteY22" fmla="*/ 1844135 h 1851319"/>
              <a:gd name="connsiteX23" fmla="*/ 451145 w 1295466"/>
              <a:gd name="connsiteY23" fmla="*/ 1823085 h 1851319"/>
              <a:gd name="connsiteX24" fmla="*/ 471338 w 1295466"/>
              <a:gd name="connsiteY24" fmla="*/ 1802797 h 1851319"/>
              <a:gd name="connsiteX25" fmla="*/ 584686 w 1295466"/>
              <a:gd name="connsiteY25" fmla="*/ 1801559 h 1851319"/>
              <a:gd name="connsiteX26" fmla="*/ 606498 w 1295466"/>
              <a:gd name="connsiteY26" fmla="*/ 1823562 h 1851319"/>
              <a:gd name="connsiteX27" fmla="*/ 585257 w 1295466"/>
              <a:gd name="connsiteY27" fmla="*/ 1845755 h 1851319"/>
              <a:gd name="connsiteX28" fmla="*/ 561921 w 1295466"/>
              <a:gd name="connsiteY28" fmla="*/ 1823943 h 1851319"/>
              <a:gd name="connsiteX29" fmla="*/ 584686 w 1295466"/>
              <a:gd name="connsiteY29" fmla="*/ 1801559 h 1851319"/>
              <a:gd name="connsiteX30" fmla="*/ 697843 w 1295466"/>
              <a:gd name="connsiteY30" fmla="*/ 1800130 h 1851319"/>
              <a:gd name="connsiteX31" fmla="*/ 719846 w 1295466"/>
              <a:gd name="connsiteY31" fmla="*/ 1823656 h 1851319"/>
              <a:gd name="connsiteX32" fmla="*/ 695747 w 1295466"/>
              <a:gd name="connsiteY32" fmla="*/ 1847659 h 1851319"/>
              <a:gd name="connsiteX33" fmla="*/ 672792 w 1295466"/>
              <a:gd name="connsiteY33" fmla="*/ 1822608 h 1851319"/>
              <a:gd name="connsiteX34" fmla="*/ 697843 w 1295466"/>
              <a:gd name="connsiteY34" fmla="*/ 1800130 h 1851319"/>
              <a:gd name="connsiteX35" fmla="*/ 810334 w 1295466"/>
              <a:gd name="connsiteY35" fmla="*/ 1799368 h 1851319"/>
              <a:gd name="connsiteX36" fmla="*/ 833289 w 1295466"/>
              <a:gd name="connsiteY36" fmla="*/ 1824609 h 1851319"/>
              <a:gd name="connsiteX37" fmla="*/ 809000 w 1295466"/>
              <a:gd name="connsiteY37" fmla="*/ 1847945 h 1851319"/>
              <a:gd name="connsiteX38" fmla="*/ 784331 w 1295466"/>
              <a:gd name="connsiteY38" fmla="*/ 1822990 h 1851319"/>
              <a:gd name="connsiteX39" fmla="*/ 810334 w 1295466"/>
              <a:gd name="connsiteY39" fmla="*/ 1799368 h 1851319"/>
              <a:gd name="connsiteX40" fmla="*/ 923967 w 1295466"/>
              <a:gd name="connsiteY40" fmla="*/ 1798320 h 1851319"/>
              <a:gd name="connsiteX41" fmla="*/ 949970 w 1295466"/>
              <a:gd name="connsiteY41" fmla="*/ 1822609 h 1851319"/>
              <a:gd name="connsiteX42" fmla="*/ 925967 w 1295466"/>
              <a:gd name="connsiteY42" fmla="*/ 1848517 h 1851319"/>
              <a:gd name="connsiteX43" fmla="*/ 900059 w 1295466"/>
              <a:gd name="connsiteY43" fmla="*/ 1824609 h 1851319"/>
              <a:gd name="connsiteX44" fmla="*/ 923967 w 1295466"/>
              <a:gd name="connsiteY44" fmla="*/ 1798320 h 1851319"/>
              <a:gd name="connsiteX45" fmla="*/ 1036743 w 1295466"/>
              <a:gd name="connsiteY45" fmla="*/ 1796701 h 1851319"/>
              <a:gd name="connsiteX46" fmla="*/ 1064174 w 1295466"/>
              <a:gd name="connsiteY46" fmla="*/ 1823086 h 1851319"/>
              <a:gd name="connsiteX47" fmla="*/ 1037790 w 1295466"/>
              <a:gd name="connsiteY47" fmla="*/ 1850518 h 1851319"/>
              <a:gd name="connsiteX48" fmla="*/ 1010358 w 1295466"/>
              <a:gd name="connsiteY48" fmla="*/ 1824133 h 1851319"/>
              <a:gd name="connsiteX49" fmla="*/ 1036743 w 1295466"/>
              <a:gd name="connsiteY49" fmla="*/ 1796701 h 1851319"/>
              <a:gd name="connsiteX50" fmla="*/ 1150471 w 1295466"/>
              <a:gd name="connsiteY50" fmla="*/ 1796130 h 1851319"/>
              <a:gd name="connsiteX51" fmla="*/ 1177046 w 1295466"/>
              <a:gd name="connsiteY51" fmla="*/ 1823466 h 1851319"/>
              <a:gd name="connsiteX52" fmla="*/ 1148756 w 1295466"/>
              <a:gd name="connsiteY52" fmla="*/ 1851089 h 1851319"/>
              <a:gd name="connsiteX53" fmla="*/ 1122181 w 1295466"/>
              <a:gd name="connsiteY53" fmla="*/ 1823752 h 1851319"/>
              <a:gd name="connsiteX54" fmla="*/ 1150471 w 1295466"/>
              <a:gd name="connsiteY54" fmla="*/ 1796130 h 1851319"/>
              <a:gd name="connsiteX55" fmla="*/ 1262390 w 1295466"/>
              <a:gd name="connsiteY55" fmla="*/ 1796035 h 1851319"/>
              <a:gd name="connsiteX56" fmla="*/ 1289727 w 1295466"/>
              <a:gd name="connsiteY56" fmla="*/ 1824514 h 1851319"/>
              <a:gd name="connsiteX57" fmla="*/ 1260580 w 1295466"/>
              <a:gd name="connsiteY57" fmla="*/ 1851279 h 1851319"/>
              <a:gd name="connsiteX58" fmla="*/ 1234481 w 1295466"/>
              <a:gd name="connsiteY58" fmla="*/ 1821657 h 1851319"/>
              <a:gd name="connsiteX59" fmla="*/ 1262390 w 1295466"/>
              <a:gd name="connsiteY59" fmla="*/ 1796035 h 1851319"/>
              <a:gd name="connsiteX60" fmla="*/ 15186 w 1295466"/>
              <a:gd name="connsiteY60" fmla="*/ 1698308 h 1851319"/>
              <a:gd name="connsiteX61" fmla="*/ 27378 w 1295466"/>
              <a:gd name="connsiteY61" fmla="*/ 1713072 h 1851319"/>
              <a:gd name="connsiteX62" fmla="*/ 13662 w 1295466"/>
              <a:gd name="connsiteY62" fmla="*/ 1724407 h 1851319"/>
              <a:gd name="connsiteX63" fmla="*/ 1375 w 1295466"/>
              <a:gd name="connsiteY63" fmla="*/ 1711548 h 1851319"/>
              <a:gd name="connsiteX64" fmla="*/ 15186 w 1295466"/>
              <a:gd name="connsiteY64" fmla="*/ 1698308 h 1851319"/>
              <a:gd name="connsiteX65" fmla="*/ 130630 w 1295466"/>
              <a:gd name="connsiteY65" fmla="*/ 1695545 h 1851319"/>
              <a:gd name="connsiteX66" fmla="*/ 146441 w 1295466"/>
              <a:gd name="connsiteY66" fmla="*/ 1712214 h 1851319"/>
              <a:gd name="connsiteX67" fmla="*/ 130630 w 1295466"/>
              <a:gd name="connsiteY67" fmla="*/ 1727359 h 1851319"/>
              <a:gd name="connsiteX68" fmla="*/ 115008 w 1295466"/>
              <a:gd name="connsiteY68" fmla="*/ 1710309 h 1851319"/>
              <a:gd name="connsiteX69" fmla="*/ 130630 w 1295466"/>
              <a:gd name="connsiteY69" fmla="*/ 1695545 h 1851319"/>
              <a:gd name="connsiteX70" fmla="*/ 244167 w 1295466"/>
              <a:gd name="connsiteY70" fmla="*/ 1692974 h 1851319"/>
              <a:gd name="connsiteX71" fmla="*/ 261693 w 1295466"/>
              <a:gd name="connsiteY71" fmla="*/ 1711452 h 1851319"/>
              <a:gd name="connsiteX72" fmla="*/ 241881 w 1295466"/>
              <a:gd name="connsiteY72" fmla="*/ 1729455 h 1851319"/>
              <a:gd name="connsiteX73" fmla="*/ 224737 w 1295466"/>
              <a:gd name="connsiteY73" fmla="*/ 1711071 h 1851319"/>
              <a:gd name="connsiteX74" fmla="*/ 244167 w 1295466"/>
              <a:gd name="connsiteY74" fmla="*/ 1692974 h 1851319"/>
              <a:gd name="connsiteX75" fmla="*/ 356467 w 1295466"/>
              <a:gd name="connsiteY75" fmla="*/ 1691545 h 1851319"/>
              <a:gd name="connsiteX76" fmla="*/ 375136 w 1295466"/>
              <a:gd name="connsiteY76" fmla="*/ 1710881 h 1851319"/>
              <a:gd name="connsiteX77" fmla="*/ 355229 w 1295466"/>
              <a:gd name="connsiteY77" fmla="*/ 1731550 h 1851319"/>
              <a:gd name="connsiteX78" fmla="*/ 335607 w 1295466"/>
              <a:gd name="connsiteY78" fmla="*/ 1710690 h 1851319"/>
              <a:gd name="connsiteX79" fmla="*/ 356467 w 1295466"/>
              <a:gd name="connsiteY79" fmla="*/ 1691545 h 1851319"/>
              <a:gd name="connsiteX80" fmla="*/ 470862 w 1295466"/>
              <a:gd name="connsiteY80" fmla="*/ 1690402 h 1851319"/>
              <a:gd name="connsiteX81" fmla="*/ 492865 w 1295466"/>
              <a:gd name="connsiteY81" fmla="*/ 1710214 h 1851319"/>
              <a:gd name="connsiteX82" fmla="*/ 471529 w 1295466"/>
              <a:gd name="connsiteY82" fmla="*/ 1732121 h 1851319"/>
              <a:gd name="connsiteX83" fmla="*/ 450860 w 1295466"/>
              <a:gd name="connsiteY83" fmla="*/ 1710595 h 1851319"/>
              <a:gd name="connsiteX84" fmla="*/ 470862 w 1295466"/>
              <a:gd name="connsiteY84" fmla="*/ 1690402 h 1851319"/>
              <a:gd name="connsiteX85" fmla="*/ 585162 w 1295466"/>
              <a:gd name="connsiteY85" fmla="*/ 1688211 h 1851319"/>
              <a:gd name="connsiteX86" fmla="*/ 606974 w 1295466"/>
              <a:gd name="connsiteY86" fmla="*/ 1712023 h 1851319"/>
              <a:gd name="connsiteX87" fmla="*/ 583828 w 1295466"/>
              <a:gd name="connsiteY87" fmla="*/ 1734788 h 1851319"/>
              <a:gd name="connsiteX88" fmla="*/ 560873 w 1295466"/>
              <a:gd name="connsiteY88" fmla="*/ 1711642 h 1851319"/>
              <a:gd name="connsiteX89" fmla="*/ 585162 w 1295466"/>
              <a:gd name="connsiteY89" fmla="*/ 1688211 h 1851319"/>
              <a:gd name="connsiteX90" fmla="*/ 695652 w 1295466"/>
              <a:gd name="connsiteY90" fmla="*/ 1686783 h 1851319"/>
              <a:gd name="connsiteX91" fmla="*/ 720322 w 1295466"/>
              <a:gd name="connsiteY91" fmla="*/ 1710310 h 1851319"/>
              <a:gd name="connsiteX92" fmla="*/ 695747 w 1295466"/>
              <a:gd name="connsiteY92" fmla="*/ 1735360 h 1851319"/>
              <a:gd name="connsiteX93" fmla="*/ 672316 w 1295466"/>
              <a:gd name="connsiteY93" fmla="*/ 1711262 h 1851319"/>
              <a:gd name="connsiteX94" fmla="*/ 695652 w 1295466"/>
              <a:gd name="connsiteY94" fmla="*/ 1686783 h 1851319"/>
              <a:gd name="connsiteX95" fmla="*/ 811000 w 1295466"/>
              <a:gd name="connsiteY95" fmla="*/ 1686497 h 1851319"/>
              <a:gd name="connsiteX96" fmla="*/ 833383 w 1295466"/>
              <a:gd name="connsiteY96" fmla="*/ 1711643 h 1851319"/>
              <a:gd name="connsiteX97" fmla="*/ 807856 w 1295466"/>
              <a:gd name="connsiteY97" fmla="*/ 1736122 h 1851319"/>
              <a:gd name="connsiteX98" fmla="*/ 783853 w 1295466"/>
              <a:gd name="connsiteY98" fmla="*/ 1712024 h 1851319"/>
              <a:gd name="connsiteX99" fmla="*/ 811000 w 1295466"/>
              <a:gd name="connsiteY99" fmla="*/ 1686497 h 1851319"/>
              <a:gd name="connsiteX100" fmla="*/ 925490 w 1295466"/>
              <a:gd name="connsiteY100" fmla="*/ 1684401 h 1851319"/>
              <a:gd name="connsiteX101" fmla="*/ 951875 w 1295466"/>
              <a:gd name="connsiteY101" fmla="*/ 1711833 h 1851319"/>
              <a:gd name="connsiteX102" fmla="*/ 924443 w 1295466"/>
              <a:gd name="connsiteY102" fmla="*/ 1738218 h 1851319"/>
              <a:gd name="connsiteX103" fmla="*/ 898059 w 1295466"/>
              <a:gd name="connsiteY103" fmla="*/ 1710786 h 1851319"/>
              <a:gd name="connsiteX104" fmla="*/ 925490 w 1295466"/>
              <a:gd name="connsiteY104" fmla="*/ 1684401 h 1851319"/>
              <a:gd name="connsiteX105" fmla="*/ 1036647 w 1295466"/>
              <a:gd name="connsiteY105" fmla="*/ 1683735 h 1851319"/>
              <a:gd name="connsiteX106" fmla="*/ 1064936 w 1295466"/>
              <a:gd name="connsiteY106" fmla="*/ 1711167 h 1851319"/>
              <a:gd name="connsiteX107" fmla="*/ 1036837 w 1295466"/>
              <a:gd name="connsiteY107" fmla="*/ 1738980 h 1851319"/>
              <a:gd name="connsiteX108" fmla="*/ 1009691 w 1295466"/>
              <a:gd name="connsiteY108" fmla="*/ 1710405 h 1851319"/>
              <a:gd name="connsiteX109" fmla="*/ 1036647 w 1295466"/>
              <a:gd name="connsiteY109" fmla="*/ 1683735 h 1851319"/>
              <a:gd name="connsiteX110" fmla="*/ 1149709 w 1295466"/>
              <a:gd name="connsiteY110" fmla="*/ 1683259 h 1851319"/>
              <a:gd name="connsiteX111" fmla="*/ 1177617 w 1295466"/>
              <a:gd name="connsiteY111" fmla="*/ 1711452 h 1851319"/>
              <a:gd name="connsiteX112" fmla="*/ 1149423 w 1295466"/>
              <a:gd name="connsiteY112" fmla="*/ 1739361 h 1851319"/>
              <a:gd name="connsiteX113" fmla="*/ 1121515 w 1295466"/>
              <a:gd name="connsiteY113" fmla="*/ 1711167 h 1851319"/>
              <a:gd name="connsiteX114" fmla="*/ 1149709 w 1295466"/>
              <a:gd name="connsiteY114" fmla="*/ 1683259 h 1851319"/>
              <a:gd name="connsiteX115" fmla="*/ 1262200 w 1295466"/>
              <a:gd name="connsiteY115" fmla="*/ 1683068 h 1851319"/>
              <a:gd name="connsiteX116" fmla="*/ 1290013 w 1295466"/>
              <a:gd name="connsiteY116" fmla="*/ 1711072 h 1851319"/>
              <a:gd name="connsiteX117" fmla="*/ 1262581 w 1295466"/>
              <a:gd name="connsiteY117" fmla="*/ 1739456 h 1851319"/>
              <a:gd name="connsiteX118" fmla="*/ 1233720 w 1295466"/>
              <a:gd name="connsiteY118" fmla="*/ 1710500 h 1851319"/>
              <a:gd name="connsiteX119" fmla="*/ 1262200 w 1295466"/>
              <a:gd name="connsiteY119" fmla="*/ 1683068 h 1851319"/>
              <a:gd name="connsiteX120" fmla="*/ 12806 w 1295466"/>
              <a:gd name="connsiteY120" fmla="*/ 1584675 h 1851319"/>
              <a:gd name="connsiteX121" fmla="*/ 29093 w 1295466"/>
              <a:gd name="connsiteY121" fmla="*/ 1598391 h 1851319"/>
              <a:gd name="connsiteX122" fmla="*/ 16044 w 1295466"/>
              <a:gd name="connsiteY122" fmla="*/ 1613250 h 1851319"/>
              <a:gd name="connsiteX123" fmla="*/ 42 w 1295466"/>
              <a:gd name="connsiteY123" fmla="*/ 1599629 h 1851319"/>
              <a:gd name="connsiteX124" fmla="*/ 12806 w 1295466"/>
              <a:gd name="connsiteY124" fmla="*/ 1584675 h 1851319"/>
              <a:gd name="connsiteX125" fmla="*/ 130343 w 1295466"/>
              <a:gd name="connsiteY125" fmla="*/ 1582960 h 1851319"/>
              <a:gd name="connsiteX126" fmla="*/ 147012 w 1295466"/>
              <a:gd name="connsiteY126" fmla="*/ 1598485 h 1851319"/>
              <a:gd name="connsiteX127" fmla="*/ 131105 w 1295466"/>
              <a:gd name="connsiteY127" fmla="*/ 1614964 h 1851319"/>
              <a:gd name="connsiteX128" fmla="*/ 114722 w 1295466"/>
              <a:gd name="connsiteY128" fmla="*/ 1599343 h 1851319"/>
              <a:gd name="connsiteX129" fmla="*/ 130343 w 1295466"/>
              <a:gd name="connsiteY129" fmla="*/ 1582960 h 1851319"/>
              <a:gd name="connsiteX130" fmla="*/ 243881 w 1295466"/>
              <a:gd name="connsiteY130" fmla="*/ 1580674 h 1851319"/>
              <a:gd name="connsiteX131" fmla="*/ 261312 w 1295466"/>
              <a:gd name="connsiteY131" fmla="*/ 1600677 h 1851319"/>
              <a:gd name="connsiteX132" fmla="*/ 242453 w 1295466"/>
              <a:gd name="connsiteY132" fmla="*/ 1617631 h 1851319"/>
              <a:gd name="connsiteX133" fmla="*/ 224926 w 1295466"/>
              <a:gd name="connsiteY133" fmla="*/ 1597248 h 1851319"/>
              <a:gd name="connsiteX134" fmla="*/ 243881 w 1295466"/>
              <a:gd name="connsiteY134" fmla="*/ 1580674 h 1851319"/>
              <a:gd name="connsiteX135" fmla="*/ 355800 w 1295466"/>
              <a:gd name="connsiteY135" fmla="*/ 1578960 h 1851319"/>
              <a:gd name="connsiteX136" fmla="*/ 375708 w 1295466"/>
              <a:gd name="connsiteY136" fmla="*/ 1599438 h 1851319"/>
              <a:gd name="connsiteX137" fmla="*/ 354943 w 1295466"/>
              <a:gd name="connsiteY137" fmla="*/ 1618965 h 1851319"/>
              <a:gd name="connsiteX138" fmla="*/ 335417 w 1295466"/>
              <a:gd name="connsiteY138" fmla="*/ 1598581 h 1851319"/>
              <a:gd name="connsiteX139" fmla="*/ 355800 w 1295466"/>
              <a:gd name="connsiteY139" fmla="*/ 1578960 h 1851319"/>
              <a:gd name="connsiteX140" fmla="*/ 471815 w 1295466"/>
              <a:gd name="connsiteY140" fmla="*/ 1577721 h 1851319"/>
              <a:gd name="connsiteX141" fmla="*/ 492865 w 1295466"/>
              <a:gd name="connsiteY141" fmla="*/ 1599057 h 1851319"/>
              <a:gd name="connsiteX142" fmla="*/ 471529 w 1295466"/>
              <a:gd name="connsiteY142" fmla="*/ 1620393 h 1851319"/>
              <a:gd name="connsiteX143" fmla="*/ 450479 w 1295466"/>
              <a:gd name="connsiteY143" fmla="*/ 1598771 h 1851319"/>
              <a:gd name="connsiteX144" fmla="*/ 471815 w 1295466"/>
              <a:gd name="connsiteY144" fmla="*/ 1577721 h 1851319"/>
              <a:gd name="connsiteX145" fmla="*/ 584590 w 1295466"/>
              <a:gd name="connsiteY145" fmla="*/ 1575721 h 1851319"/>
              <a:gd name="connsiteX146" fmla="*/ 607831 w 1295466"/>
              <a:gd name="connsiteY146" fmla="*/ 1598771 h 1851319"/>
              <a:gd name="connsiteX147" fmla="*/ 583447 w 1295466"/>
              <a:gd name="connsiteY147" fmla="*/ 1622203 h 1851319"/>
              <a:gd name="connsiteX148" fmla="*/ 560778 w 1295466"/>
              <a:gd name="connsiteY148" fmla="*/ 1599343 h 1851319"/>
              <a:gd name="connsiteX149" fmla="*/ 584590 w 1295466"/>
              <a:gd name="connsiteY149" fmla="*/ 1575721 h 1851319"/>
              <a:gd name="connsiteX150" fmla="*/ 697748 w 1295466"/>
              <a:gd name="connsiteY150" fmla="*/ 1574578 h 1851319"/>
              <a:gd name="connsiteX151" fmla="*/ 720703 w 1295466"/>
              <a:gd name="connsiteY151" fmla="*/ 1602009 h 1851319"/>
              <a:gd name="connsiteX152" fmla="*/ 696986 w 1295466"/>
              <a:gd name="connsiteY152" fmla="*/ 1623250 h 1851319"/>
              <a:gd name="connsiteX153" fmla="*/ 672030 w 1295466"/>
              <a:gd name="connsiteY153" fmla="*/ 1598581 h 1851319"/>
              <a:gd name="connsiteX154" fmla="*/ 697748 w 1295466"/>
              <a:gd name="connsiteY154" fmla="*/ 1574578 h 1851319"/>
              <a:gd name="connsiteX155" fmla="*/ 808524 w 1295466"/>
              <a:gd name="connsiteY155" fmla="*/ 1573435 h 1851319"/>
              <a:gd name="connsiteX156" fmla="*/ 834051 w 1295466"/>
              <a:gd name="connsiteY156" fmla="*/ 1598295 h 1851319"/>
              <a:gd name="connsiteX157" fmla="*/ 807857 w 1295466"/>
              <a:gd name="connsiteY157" fmla="*/ 1624299 h 1851319"/>
              <a:gd name="connsiteX158" fmla="*/ 783378 w 1295466"/>
              <a:gd name="connsiteY158" fmla="*/ 1598676 h 1851319"/>
              <a:gd name="connsiteX159" fmla="*/ 808524 w 1295466"/>
              <a:gd name="connsiteY159" fmla="*/ 1573435 h 1851319"/>
              <a:gd name="connsiteX160" fmla="*/ 925681 w 1295466"/>
              <a:gd name="connsiteY160" fmla="*/ 1571530 h 1851319"/>
              <a:gd name="connsiteX161" fmla="*/ 952446 w 1295466"/>
              <a:gd name="connsiteY161" fmla="*/ 1598772 h 1851319"/>
              <a:gd name="connsiteX162" fmla="*/ 924253 w 1295466"/>
              <a:gd name="connsiteY162" fmla="*/ 1626489 h 1851319"/>
              <a:gd name="connsiteX163" fmla="*/ 897487 w 1295466"/>
              <a:gd name="connsiteY163" fmla="*/ 1599248 h 1851319"/>
              <a:gd name="connsiteX164" fmla="*/ 925681 w 1295466"/>
              <a:gd name="connsiteY164" fmla="*/ 1571530 h 1851319"/>
              <a:gd name="connsiteX165" fmla="*/ 1038838 w 1295466"/>
              <a:gd name="connsiteY165" fmla="*/ 1570863 h 1851319"/>
              <a:gd name="connsiteX166" fmla="*/ 1065317 w 1295466"/>
              <a:gd name="connsiteY166" fmla="*/ 1600486 h 1851319"/>
              <a:gd name="connsiteX167" fmla="*/ 1035694 w 1295466"/>
              <a:gd name="connsiteY167" fmla="*/ 1626965 h 1851319"/>
              <a:gd name="connsiteX168" fmla="*/ 1009215 w 1295466"/>
              <a:gd name="connsiteY168" fmla="*/ 1597342 h 1851319"/>
              <a:gd name="connsiteX169" fmla="*/ 1038838 w 1295466"/>
              <a:gd name="connsiteY169" fmla="*/ 1570863 h 1851319"/>
              <a:gd name="connsiteX170" fmla="*/ 1150281 w 1295466"/>
              <a:gd name="connsiteY170" fmla="*/ 1570482 h 1851319"/>
              <a:gd name="connsiteX171" fmla="*/ 1178189 w 1295466"/>
              <a:gd name="connsiteY171" fmla="*/ 1600105 h 1851319"/>
              <a:gd name="connsiteX172" fmla="*/ 1147995 w 1295466"/>
              <a:gd name="connsiteY172" fmla="*/ 1627632 h 1851319"/>
              <a:gd name="connsiteX173" fmla="*/ 1121134 w 1295466"/>
              <a:gd name="connsiteY173" fmla="*/ 1596962 h 1851319"/>
              <a:gd name="connsiteX174" fmla="*/ 1150281 w 1295466"/>
              <a:gd name="connsiteY174" fmla="*/ 1570482 h 1851319"/>
              <a:gd name="connsiteX175" fmla="*/ 1266199 w 1295466"/>
              <a:gd name="connsiteY175" fmla="*/ 1570197 h 1851319"/>
              <a:gd name="connsiteX176" fmla="*/ 1294774 w 1295466"/>
              <a:gd name="connsiteY176" fmla="*/ 1599153 h 1851319"/>
              <a:gd name="connsiteX177" fmla="*/ 1265819 w 1295466"/>
              <a:gd name="connsiteY177" fmla="*/ 1627728 h 1851319"/>
              <a:gd name="connsiteX178" fmla="*/ 1237244 w 1295466"/>
              <a:gd name="connsiteY178" fmla="*/ 1598772 h 1851319"/>
              <a:gd name="connsiteX179" fmla="*/ 1266199 w 1295466"/>
              <a:gd name="connsiteY179" fmla="*/ 1570197 h 1851319"/>
              <a:gd name="connsiteX180" fmla="*/ 15948 w 1295466"/>
              <a:gd name="connsiteY180" fmla="*/ 1468374 h 1851319"/>
              <a:gd name="connsiteX181" fmla="*/ 29092 w 1295466"/>
              <a:gd name="connsiteY181" fmla="*/ 1483138 h 1851319"/>
              <a:gd name="connsiteX182" fmla="*/ 12900 w 1295466"/>
              <a:gd name="connsiteY182" fmla="*/ 1496949 h 1851319"/>
              <a:gd name="connsiteX183" fmla="*/ 41 w 1295466"/>
              <a:gd name="connsiteY183" fmla="*/ 1482090 h 1851319"/>
              <a:gd name="connsiteX184" fmla="*/ 15948 w 1295466"/>
              <a:gd name="connsiteY184" fmla="*/ 1468374 h 1851319"/>
              <a:gd name="connsiteX185" fmla="*/ 130343 w 1295466"/>
              <a:gd name="connsiteY185" fmla="*/ 1466565 h 1851319"/>
              <a:gd name="connsiteX186" fmla="*/ 147203 w 1295466"/>
              <a:gd name="connsiteY186" fmla="*/ 1480757 h 1851319"/>
              <a:gd name="connsiteX187" fmla="*/ 131105 w 1295466"/>
              <a:gd name="connsiteY187" fmla="*/ 1498664 h 1851319"/>
              <a:gd name="connsiteX188" fmla="*/ 114722 w 1295466"/>
              <a:gd name="connsiteY188" fmla="*/ 1483043 h 1851319"/>
              <a:gd name="connsiteX189" fmla="*/ 130343 w 1295466"/>
              <a:gd name="connsiteY189" fmla="*/ 1466565 h 1851319"/>
              <a:gd name="connsiteX190" fmla="*/ 244834 w 1295466"/>
              <a:gd name="connsiteY190" fmla="*/ 1463992 h 1851319"/>
              <a:gd name="connsiteX191" fmla="*/ 261788 w 1295466"/>
              <a:gd name="connsiteY191" fmla="*/ 1482947 h 1851319"/>
              <a:gd name="connsiteX192" fmla="*/ 242453 w 1295466"/>
              <a:gd name="connsiteY192" fmla="*/ 1501902 h 1851319"/>
              <a:gd name="connsiteX193" fmla="*/ 224355 w 1295466"/>
              <a:gd name="connsiteY193" fmla="*/ 1481423 h 1851319"/>
              <a:gd name="connsiteX194" fmla="*/ 244834 w 1295466"/>
              <a:gd name="connsiteY194" fmla="*/ 1463992 h 1851319"/>
              <a:gd name="connsiteX195" fmla="*/ 356277 w 1295466"/>
              <a:gd name="connsiteY195" fmla="*/ 1462278 h 1851319"/>
              <a:gd name="connsiteX196" fmla="*/ 375327 w 1295466"/>
              <a:gd name="connsiteY196" fmla="*/ 1483424 h 1851319"/>
              <a:gd name="connsiteX197" fmla="*/ 354562 w 1295466"/>
              <a:gd name="connsiteY197" fmla="*/ 1502569 h 1851319"/>
              <a:gd name="connsiteX198" fmla="*/ 335417 w 1295466"/>
              <a:gd name="connsiteY198" fmla="*/ 1481804 h 1851319"/>
              <a:gd name="connsiteX199" fmla="*/ 356277 w 1295466"/>
              <a:gd name="connsiteY199" fmla="*/ 1462278 h 1851319"/>
              <a:gd name="connsiteX200" fmla="*/ 473244 w 1295466"/>
              <a:gd name="connsiteY200" fmla="*/ 1460658 h 1851319"/>
              <a:gd name="connsiteX201" fmla="*/ 494103 w 1295466"/>
              <a:gd name="connsiteY201" fmla="*/ 1483042 h 1851319"/>
              <a:gd name="connsiteX202" fmla="*/ 470100 w 1295466"/>
              <a:gd name="connsiteY202" fmla="*/ 1504664 h 1851319"/>
              <a:gd name="connsiteX203" fmla="*/ 449622 w 1295466"/>
              <a:gd name="connsiteY203" fmla="*/ 1482090 h 1851319"/>
              <a:gd name="connsiteX204" fmla="*/ 473244 w 1295466"/>
              <a:gd name="connsiteY204" fmla="*/ 1460658 h 1851319"/>
              <a:gd name="connsiteX205" fmla="*/ 583447 w 1295466"/>
              <a:gd name="connsiteY205" fmla="*/ 1459134 h 1851319"/>
              <a:gd name="connsiteX206" fmla="*/ 608022 w 1295466"/>
              <a:gd name="connsiteY206" fmla="*/ 1482661 h 1851319"/>
              <a:gd name="connsiteX207" fmla="*/ 583543 w 1295466"/>
              <a:gd name="connsiteY207" fmla="*/ 1506188 h 1851319"/>
              <a:gd name="connsiteX208" fmla="*/ 560492 w 1295466"/>
              <a:gd name="connsiteY208" fmla="*/ 1481709 h 1851319"/>
              <a:gd name="connsiteX209" fmla="*/ 583447 w 1295466"/>
              <a:gd name="connsiteY209" fmla="*/ 1459134 h 1851319"/>
              <a:gd name="connsiteX210" fmla="*/ 697462 w 1295466"/>
              <a:gd name="connsiteY210" fmla="*/ 1458087 h 1851319"/>
              <a:gd name="connsiteX211" fmla="*/ 720894 w 1295466"/>
              <a:gd name="connsiteY211" fmla="*/ 1480090 h 1851319"/>
              <a:gd name="connsiteX212" fmla="*/ 695176 w 1295466"/>
              <a:gd name="connsiteY212" fmla="*/ 1507141 h 1851319"/>
              <a:gd name="connsiteX213" fmla="*/ 671840 w 1295466"/>
              <a:gd name="connsiteY213" fmla="*/ 1482471 h 1851319"/>
              <a:gd name="connsiteX214" fmla="*/ 697462 w 1295466"/>
              <a:gd name="connsiteY214" fmla="*/ 1458087 h 1851319"/>
              <a:gd name="connsiteX215" fmla="*/ 810333 w 1295466"/>
              <a:gd name="connsiteY215" fmla="*/ 1456277 h 1851319"/>
              <a:gd name="connsiteX216" fmla="*/ 835002 w 1295466"/>
              <a:gd name="connsiteY216" fmla="*/ 1482852 h 1851319"/>
              <a:gd name="connsiteX217" fmla="*/ 807856 w 1295466"/>
              <a:gd name="connsiteY217" fmla="*/ 1509236 h 1851319"/>
              <a:gd name="connsiteX218" fmla="*/ 782043 w 1295466"/>
              <a:gd name="connsiteY218" fmla="*/ 1481423 h 1851319"/>
              <a:gd name="connsiteX219" fmla="*/ 810333 w 1295466"/>
              <a:gd name="connsiteY219" fmla="*/ 1456277 h 1851319"/>
              <a:gd name="connsiteX220" fmla="*/ 924919 w 1295466"/>
              <a:gd name="connsiteY220" fmla="*/ 1454944 h 1851319"/>
              <a:gd name="connsiteX221" fmla="*/ 952732 w 1295466"/>
              <a:gd name="connsiteY221" fmla="*/ 1483043 h 1851319"/>
              <a:gd name="connsiteX222" fmla="*/ 924157 w 1295466"/>
              <a:gd name="connsiteY222" fmla="*/ 1510189 h 1851319"/>
              <a:gd name="connsiteX223" fmla="*/ 897487 w 1295466"/>
              <a:gd name="connsiteY223" fmla="*/ 1483233 h 1851319"/>
              <a:gd name="connsiteX224" fmla="*/ 924919 w 1295466"/>
              <a:gd name="connsiteY224" fmla="*/ 1454944 h 1851319"/>
              <a:gd name="connsiteX225" fmla="*/ 1037029 w 1295466"/>
              <a:gd name="connsiteY225" fmla="*/ 1454468 h 1851319"/>
              <a:gd name="connsiteX226" fmla="*/ 1065413 w 1295466"/>
              <a:gd name="connsiteY226" fmla="*/ 1481900 h 1851319"/>
              <a:gd name="connsiteX227" fmla="*/ 1038553 w 1295466"/>
              <a:gd name="connsiteY227" fmla="*/ 1510856 h 1851319"/>
              <a:gd name="connsiteX228" fmla="*/ 1009121 w 1295466"/>
              <a:gd name="connsiteY228" fmla="*/ 1482472 h 1851319"/>
              <a:gd name="connsiteX229" fmla="*/ 1037029 w 1295466"/>
              <a:gd name="connsiteY229" fmla="*/ 1454468 h 1851319"/>
              <a:gd name="connsiteX230" fmla="*/ 1150185 w 1295466"/>
              <a:gd name="connsiteY230" fmla="*/ 1453896 h 1851319"/>
              <a:gd name="connsiteX231" fmla="*/ 1178379 w 1295466"/>
              <a:gd name="connsiteY231" fmla="*/ 1483138 h 1851319"/>
              <a:gd name="connsiteX232" fmla="*/ 1149137 w 1295466"/>
              <a:gd name="connsiteY232" fmla="*/ 1511332 h 1851319"/>
              <a:gd name="connsiteX233" fmla="*/ 1120943 w 1295466"/>
              <a:gd name="connsiteY233" fmla="*/ 1482090 h 1851319"/>
              <a:gd name="connsiteX234" fmla="*/ 1150185 w 1295466"/>
              <a:gd name="connsiteY234" fmla="*/ 1453896 h 1851319"/>
              <a:gd name="connsiteX235" fmla="*/ 1265723 w 1295466"/>
              <a:gd name="connsiteY235" fmla="*/ 1453134 h 1851319"/>
              <a:gd name="connsiteX236" fmla="*/ 1295441 w 1295466"/>
              <a:gd name="connsiteY236" fmla="*/ 1481328 h 1851319"/>
              <a:gd name="connsiteX237" fmla="*/ 1266199 w 1295466"/>
              <a:gd name="connsiteY237" fmla="*/ 1512094 h 1851319"/>
              <a:gd name="connsiteX238" fmla="*/ 1236481 w 1295466"/>
              <a:gd name="connsiteY238" fmla="*/ 1481900 h 1851319"/>
              <a:gd name="connsiteX239" fmla="*/ 1265723 w 1295466"/>
              <a:gd name="connsiteY239" fmla="*/ 1453134 h 1851319"/>
              <a:gd name="connsiteX240" fmla="*/ 15377 w 1295466"/>
              <a:gd name="connsiteY240" fmla="*/ 1355980 h 1851319"/>
              <a:gd name="connsiteX241" fmla="*/ 29093 w 1295466"/>
              <a:gd name="connsiteY241" fmla="*/ 1370458 h 1851319"/>
              <a:gd name="connsiteX242" fmla="*/ 13567 w 1295466"/>
              <a:gd name="connsiteY242" fmla="*/ 1384650 h 1851319"/>
              <a:gd name="connsiteX243" fmla="*/ 137 w 1295466"/>
              <a:gd name="connsiteY243" fmla="*/ 1370362 h 1851319"/>
              <a:gd name="connsiteX244" fmla="*/ 15377 w 1295466"/>
              <a:gd name="connsiteY244" fmla="*/ 1355980 h 1851319"/>
              <a:gd name="connsiteX245" fmla="*/ 130343 w 1295466"/>
              <a:gd name="connsiteY245" fmla="*/ 1354265 h 1851319"/>
              <a:gd name="connsiteX246" fmla="*/ 147203 w 1295466"/>
              <a:gd name="connsiteY246" fmla="*/ 1368457 h 1851319"/>
              <a:gd name="connsiteX247" fmla="*/ 131105 w 1295466"/>
              <a:gd name="connsiteY247" fmla="*/ 1386364 h 1851319"/>
              <a:gd name="connsiteX248" fmla="*/ 114722 w 1295466"/>
              <a:gd name="connsiteY248" fmla="*/ 1370743 h 1851319"/>
              <a:gd name="connsiteX249" fmla="*/ 130343 w 1295466"/>
              <a:gd name="connsiteY249" fmla="*/ 1354265 h 1851319"/>
              <a:gd name="connsiteX250" fmla="*/ 243215 w 1295466"/>
              <a:gd name="connsiteY250" fmla="*/ 1351597 h 1851319"/>
              <a:gd name="connsiteX251" fmla="*/ 262265 w 1295466"/>
              <a:gd name="connsiteY251" fmla="*/ 1370933 h 1851319"/>
              <a:gd name="connsiteX252" fmla="*/ 241882 w 1295466"/>
              <a:gd name="connsiteY252" fmla="*/ 1389126 h 1851319"/>
              <a:gd name="connsiteX253" fmla="*/ 224355 w 1295466"/>
              <a:gd name="connsiteY253" fmla="*/ 1368742 h 1851319"/>
              <a:gd name="connsiteX254" fmla="*/ 243215 w 1295466"/>
              <a:gd name="connsiteY254" fmla="*/ 1351597 h 1851319"/>
              <a:gd name="connsiteX255" fmla="*/ 355419 w 1295466"/>
              <a:gd name="connsiteY255" fmla="*/ 1350360 h 1851319"/>
              <a:gd name="connsiteX256" fmla="*/ 375803 w 1295466"/>
              <a:gd name="connsiteY256" fmla="*/ 1370362 h 1851319"/>
              <a:gd name="connsiteX257" fmla="*/ 355419 w 1295466"/>
              <a:gd name="connsiteY257" fmla="*/ 1390365 h 1851319"/>
              <a:gd name="connsiteX258" fmla="*/ 335417 w 1295466"/>
              <a:gd name="connsiteY258" fmla="*/ 1370362 h 1851319"/>
              <a:gd name="connsiteX259" fmla="*/ 355419 w 1295466"/>
              <a:gd name="connsiteY259" fmla="*/ 1350360 h 1851319"/>
              <a:gd name="connsiteX260" fmla="*/ 473339 w 1295466"/>
              <a:gd name="connsiteY260" fmla="*/ 1349122 h 1851319"/>
              <a:gd name="connsiteX261" fmla="*/ 492865 w 1295466"/>
              <a:gd name="connsiteY261" fmla="*/ 1371982 h 1851319"/>
              <a:gd name="connsiteX262" fmla="*/ 470005 w 1295466"/>
              <a:gd name="connsiteY262" fmla="*/ 1391508 h 1851319"/>
              <a:gd name="connsiteX263" fmla="*/ 450193 w 1295466"/>
              <a:gd name="connsiteY263" fmla="*/ 1368648 h 1851319"/>
              <a:gd name="connsiteX264" fmla="*/ 473339 w 1295466"/>
              <a:gd name="connsiteY264" fmla="*/ 1349122 h 1851319"/>
              <a:gd name="connsiteX265" fmla="*/ 582876 w 1295466"/>
              <a:gd name="connsiteY265" fmla="*/ 1346835 h 1851319"/>
              <a:gd name="connsiteX266" fmla="*/ 608022 w 1295466"/>
              <a:gd name="connsiteY266" fmla="*/ 1369695 h 1851319"/>
              <a:gd name="connsiteX267" fmla="*/ 584115 w 1295466"/>
              <a:gd name="connsiteY267" fmla="*/ 1393793 h 1851319"/>
              <a:gd name="connsiteX268" fmla="*/ 560493 w 1295466"/>
              <a:gd name="connsiteY268" fmla="*/ 1369981 h 1851319"/>
              <a:gd name="connsiteX269" fmla="*/ 582876 w 1295466"/>
              <a:gd name="connsiteY269" fmla="*/ 1346835 h 1851319"/>
              <a:gd name="connsiteX270" fmla="*/ 696129 w 1295466"/>
              <a:gd name="connsiteY270" fmla="*/ 1345788 h 1851319"/>
              <a:gd name="connsiteX271" fmla="*/ 720893 w 1295466"/>
              <a:gd name="connsiteY271" fmla="*/ 1371124 h 1851319"/>
              <a:gd name="connsiteX272" fmla="*/ 696510 w 1295466"/>
              <a:gd name="connsiteY272" fmla="*/ 1394937 h 1851319"/>
              <a:gd name="connsiteX273" fmla="*/ 671840 w 1295466"/>
              <a:gd name="connsiteY273" fmla="*/ 1369505 h 1851319"/>
              <a:gd name="connsiteX274" fmla="*/ 696129 w 1295466"/>
              <a:gd name="connsiteY274" fmla="*/ 1345788 h 1851319"/>
              <a:gd name="connsiteX275" fmla="*/ 809762 w 1295466"/>
              <a:gd name="connsiteY275" fmla="*/ 1345025 h 1851319"/>
              <a:gd name="connsiteX276" fmla="*/ 833860 w 1295466"/>
              <a:gd name="connsiteY276" fmla="*/ 1371028 h 1851319"/>
              <a:gd name="connsiteX277" fmla="*/ 808333 w 1295466"/>
              <a:gd name="connsiteY277" fmla="*/ 1395889 h 1851319"/>
              <a:gd name="connsiteX278" fmla="*/ 783187 w 1295466"/>
              <a:gd name="connsiteY278" fmla="*/ 1370647 h 1851319"/>
              <a:gd name="connsiteX279" fmla="*/ 809762 w 1295466"/>
              <a:gd name="connsiteY279" fmla="*/ 1345025 h 1851319"/>
              <a:gd name="connsiteX280" fmla="*/ 925300 w 1295466"/>
              <a:gd name="connsiteY280" fmla="*/ 1342930 h 1851319"/>
              <a:gd name="connsiteX281" fmla="*/ 952446 w 1295466"/>
              <a:gd name="connsiteY281" fmla="*/ 1371696 h 1851319"/>
              <a:gd name="connsiteX282" fmla="*/ 924633 w 1295466"/>
              <a:gd name="connsiteY282" fmla="*/ 1397794 h 1851319"/>
              <a:gd name="connsiteX283" fmla="*/ 897486 w 1295466"/>
              <a:gd name="connsiteY283" fmla="*/ 1369029 h 1851319"/>
              <a:gd name="connsiteX284" fmla="*/ 925300 w 1295466"/>
              <a:gd name="connsiteY284" fmla="*/ 1342930 h 1851319"/>
              <a:gd name="connsiteX285" fmla="*/ 1037695 w 1295466"/>
              <a:gd name="connsiteY285" fmla="*/ 1342168 h 1851319"/>
              <a:gd name="connsiteX286" fmla="*/ 1065507 w 1295466"/>
              <a:gd name="connsiteY286" fmla="*/ 1370267 h 1851319"/>
              <a:gd name="connsiteX287" fmla="*/ 1035885 w 1295466"/>
              <a:gd name="connsiteY287" fmla="*/ 1398556 h 1851319"/>
              <a:gd name="connsiteX288" fmla="*/ 1009120 w 1295466"/>
              <a:gd name="connsiteY288" fmla="*/ 1369410 h 1851319"/>
              <a:gd name="connsiteX289" fmla="*/ 1037695 w 1295466"/>
              <a:gd name="connsiteY289" fmla="*/ 1342168 h 1851319"/>
              <a:gd name="connsiteX290" fmla="*/ 1149805 w 1295466"/>
              <a:gd name="connsiteY290" fmla="*/ 1341502 h 1851319"/>
              <a:gd name="connsiteX291" fmla="*/ 1178380 w 1295466"/>
              <a:gd name="connsiteY291" fmla="*/ 1370457 h 1851319"/>
              <a:gd name="connsiteX292" fmla="*/ 1149424 w 1295466"/>
              <a:gd name="connsiteY292" fmla="*/ 1399032 h 1851319"/>
              <a:gd name="connsiteX293" fmla="*/ 1120849 w 1295466"/>
              <a:gd name="connsiteY293" fmla="*/ 1370077 h 1851319"/>
              <a:gd name="connsiteX294" fmla="*/ 1149805 w 1295466"/>
              <a:gd name="connsiteY294" fmla="*/ 1341502 h 1851319"/>
              <a:gd name="connsiteX295" fmla="*/ 1265914 w 1295466"/>
              <a:gd name="connsiteY295" fmla="*/ 1341121 h 1851319"/>
              <a:gd name="connsiteX296" fmla="*/ 1295155 w 1295466"/>
              <a:gd name="connsiteY296" fmla="*/ 1369696 h 1851319"/>
              <a:gd name="connsiteX297" fmla="*/ 1265056 w 1295466"/>
              <a:gd name="connsiteY297" fmla="*/ 1399509 h 1851319"/>
              <a:gd name="connsiteX298" fmla="*/ 1236767 w 1295466"/>
              <a:gd name="connsiteY298" fmla="*/ 1369886 h 1851319"/>
              <a:gd name="connsiteX299" fmla="*/ 1265914 w 1295466"/>
              <a:gd name="connsiteY299" fmla="*/ 1341121 h 1851319"/>
              <a:gd name="connsiteX300" fmla="*/ 14615 w 1295466"/>
              <a:gd name="connsiteY300" fmla="*/ 1245013 h 1851319"/>
              <a:gd name="connsiteX301" fmla="*/ 27379 w 1295466"/>
              <a:gd name="connsiteY301" fmla="*/ 1259301 h 1851319"/>
              <a:gd name="connsiteX302" fmla="*/ 14139 w 1295466"/>
              <a:gd name="connsiteY302" fmla="*/ 1271207 h 1851319"/>
              <a:gd name="connsiteX303" fmla="*/ 1376 w 1295466"/>
              <a:gd name="connsiteY303" fmla="*/ 1256824 h 1851319"/>
              <a:gd name="connsiteX304" fmla="*/ 14615 w 1295466"/>
              <a:gd name="connsiteY304" fmla="*/ 1245013 h 1851319"/>
              <a:gd name="connsiteX305" fmla="*/ 131391 w 1295466"/>
              <a:gd name="connsiteY305" fmla="*/ 1241965 h 1851319"/>
              <a:gd name="connsiteX306" fmla="*/ 146821 w 1295466"/>
              <a:gd name="connsiteY306" fmla="*/ 1258634 h 1851319"/>
              <a:gd name="connsiteX307" fmla="*/ 130058 w 1295466"/>
              <a:gd name="connsiteY307" fmla="*/ 1274350 h 1851319"/>
              <a:gd name="connsiteX308" fmla="*/ 114722 w 1295466"/>
              <a:gd name="connsiteY308" fmla="*/ 1257395 h 1851319"/>
              <a:gd name="connsiteX309" fmla="*/ 131391 w 1295466"/>
              <a:gd name="connsiteY309" fmla="*/ 1241965 h 1851319"/>
              <a:gd name="connsiteX310" fmla="*/ 241690 w 1295466"/>
              <a:gd name="connsiteY310" fmla="*/ 1239774 h 1851319"/>
              <a:gd name="connsiteX311" fmla="*/ 261312 w 1295466"/>
              <a:gd name="connsiteY311" fmla="*/ 1257586 h 1851319"/>
              <a:gd name="connsiteX312" fmla="*/ 242452 w 1295466"/>
              <a:gd name="connsiteY312" fmla="*/ 1276255 h 1851319"/>
              <a:gd name="connsiteX313" fmla="*/ 224450 w 1295466"/>
              <a:gd name="connsiteY313" fmla="*/ 1258253 h 1851319"/>
              <a:gd name="connsiteX314" fmla="*/ 241690 w 1295466"/>
              <a:gd name="connsiteY314" fmla="*/ 1239774 h 1851319"/>
              <a:gd name="connsiteX315" fmla="*/ 355610 w 1295466"/>
              <a:gd name="connsiteY315" fmla="*/ 1238250 h 1851319"/>
              <a:gd name="connsiteX316" fmla="*/ 375136 w 1295466"/>
              <a:gd name="connsiteY316" fmla="*/ 1256728 h 1851319"/>
              <a:gd name="connsiteX317" fmla="*/ 356277 w 1295466"/>
              <a:gd name="connsiteY317" fmla="*/ 1278255 h 1851319"/>
              <a:gd name="connsiteX318" fmla="*/ 335702 w 1295466"/>
              <a:gd name="connsiteY318" fmla="*/ 1258348 h 1851319"/>
              <a:gd name="connsiteX319" fmla="*/ 355610 w 1295466"/>
              <a:gd name="connsiteY319" fmla="*/ 1238250 h 1851319"/>
              <a:gd name="connsiteX320" fmla="*/ 472101 w 1295466"/>
              <a:gd name="connsiteY320" fmla="*/ 1236536 h 1851319"/>
              <a:gd name="connsiteX321" fmla="*/ 492865 w 1295466"/>
              <a:gd name="connsiteY321" fmla="*/ 1258444 h 1851319"/>
              <a:gd name="connsiteX322" fmla="*/ 471243 w 1295466"/>
              <a:gd name="connsiteY322" fmla="*/ 1279208 h 1851319"/>
              <a:gd name="connsiteX323" fmla="*/ 450479 w 1295466"/>
              <a:gd name="connsiteY323" fmla="*/ 1257586 h 1851319"/>
              <a:gd name="connsiteX324" fmla="*/ 472101 w 1295466"/>
              <a:gd name="connsiteY324" fmla="*/ 1236536 h 1851319"/>
              <a:gd name="connsiteX325" fmla="*/ 583543 w 1295466"/>
              <a:gd name="connsiteY325" fmla="*/ 1234154 h 1851319"/>
              <a:gd name="connsiteX326" fmla="*/ 607260 w 1295466"/>
              <a:gd name="connsiteY326" fmla="*/ 1258252 h 1851319"/>
              <a:gd name="connsiteX327" fmla="*/ 584686 w 1295466"/>
              <a:gd name="connsiteY327" fmla="*/ 1281208 h 1851319"/>
              <a:gd name="connsiteX328" fmla="*/ 560778 w 1295466"/>
              <a:gd name="connsiteY328" fmla="*/ 1257681 h 1851319"/>
              <a:gd name="connsiteX329" fmla="*/ 583543 w 1295466"/>
              <a:gd name="connsiteY329" fmla="*/ 1234154 h 1851319"/>
              <a:gd name="connsiteX330" fmla="*/ 697462 w 1295466"/>
              <a:gd name="connsiteY330" fmla="*/ 1233679 h 1851319"/>
              <a:gd name="connsiteX331" fmla="*/ 720989 w 1295466"/>
              <a:gd name="connsiteY331" fmla="*/ 1258158 h 1851319"/>
              <a:gd name="connsiteX332" fmla="*/ 697176 w 1295466"/>
              <a:gd name="connsiteY332" fmla="*/ 1282256 h 1851319"/>
              <a:gd name="connsiteX333" fmla="*/ 671935 w 1295466"/>
              <a:gd name="connsiteY333" fmla="*/ 1257872 h 1851319"/>
              <a:gd name="connsiteX334" fmla="*/ 697462 w 1295466"/>
              <a:gd name="connsiteY334" fmla="*/ 1233679 h 1851319"/>
              <a:gd name="connsiteX335" fmla="*/ 809000 w 1295466"/>
              <a:gd name="connsiteY335" fmla="*/ 1233107 h 1851319"/>
              <a:gd name="connsiteX336" fmla="*/ 833955 w 1295466"/>
              <a:gd name="connsiteY336" fmla="*/ 1258348 h 1851319"/>
              <a:gd name="connsiteX337" fmla="*/ 808333 w 1295466"/>
              <a:gd name="connsiteY337" fmla="*/ 1282922 h 1851319"/>
              <a:gd name="connsiteX338" fmla="*/ 783759 w 1295466"/>
              <a:gd name="connsiteY338" fmla="*/ 1257681 h 1851319"/>
              <a:gd name="connsiteX339" fmla="*/ 809000 w 1295466"/>
              <a:gd name="connsiteY339" fmla="*/ 1233107 h 1851319"/>
              <a:gd name="connsiteX340" fmla="*/ 924824 w 1295466"/>
              <a:gd name="connsiteY340" fmla="*/ 1230821 h 1851319"/>
              <a:gd name="connsiteX341" fmla="*/ 952256 w 1295466"/>
              <a:gd name="connsiteY341" fmla="*/ 1257300 h 1851319"/>
              <a:gd name="connsiteX342" fmla="*/ 924253 w 1295466"/>
              <a:gd name="connsiteY342" fmla="*/ 1285208 h 1851319"/>
              <a:gd name="connsiteX343" fmla="*/ 897773 w 1295466"/>
              <a:gd name="connsiteY343" fmla="*/ 1257776 h 1851319"/>
              <a:gd name="connsiteX344" fmla="*/ 924824 w 1295466"/>
              <a:gd name="connsiteY344" fmla="*/ 1230821 h 1851319"/>
              <a:gd name="connsiteX345" fmla="*/ 1037028 w 1295466"/>
              <a:gd name="connsiteY345" fmla="*/ 1230154 h 1851319"/>
              <a:gd name="connsiteX346" fmla="*/ 1065127 w 1295466"/>
              <a:gd name="connsiteY346" fmla="*/ 1258253 h 1851319"/>
              <a:gd name="connsiteX347" fmla="*/ 1036552 w 1295466"/>
              <a:gd name="connsiteY347" fmla="*/ 1285875 h 1851319"/>
              <a:gd name="connsiteX348" fmla="*/ 1009405 w 1295466"/>
              <a:gd name="connsiteY348" fmla="*/ 1256729 h 1851319"/>
              <a:gd name="connsiteX349" fmla="*/ 1037028 w 1295466"/>
              <a:gd name="connsiteY349" fmla="*/ 1230154 h 1851319"/>
              <a:gd name="connsiteX350" fmla="*/ 1150185 w 1295466"/>
              <a:gd name="connsiteY350" fmla="*/ 1229678 h 1851319"/>
              <a:gd name="connsiteX351" fmla="*/ 1177998 w 1295466"/>
              <a:gd name="connsiteY351" fmla="*/ 1257491 h 1851319"/>
              <a:gd name="connsiteX352" fmla="*/ 1151137 w 1295466"/>
              <a:gd name="connsiteY352" fmla="*/ 1286352 h 1851319"/>
              <a:gd name="connsiteX353" fmla="*/ 1121324 w 1295466"/>
              <a:gd name="connsiteY353" fmla="*/ 1258443 h 1851319"/>
              <a:gd name="connsiteX354" fmla="*/ 1150185 w 1295466"/>
              <a:gd name="connsiteY354" fmla="*/ 1229678 h 1851319"/>
              <a:gd name="connsiteX355" fmla="*/ 1265533 w 1295466"/>
              <a:gd name="connsiteY355" fmla="*/ 1229487 h 1851319"/>
              <a:gd name="connsiteX356" fmla="*/ 1294394 w 1295466"/>
              <a:gd name="connsiteY356" fmla="*/ 1258253 h 1851319"/>
              <a:gd name="connsiteX357" fmla="*/ 1265248 w 1295466"/>
              <a:gd name="connsiteY357" fmla="*/ 1286637 h 1851319"/>
              <a:gd name="connsiteX358" fmla="*/ 1237340 w 1295466"/>
              <a:gd name="connsiteY358" fmla="*/ 1256919 h 1851319"/>
              <a:gd name="connsiteX359" fmla="*/ 1265533 w 1295466"/>
              <a:gd name="connsiteY359" fmla="*/ 1229487 h 1851319"/>
              <a:gd name="connsiteX360" fmla="*/ 14709 w 1295466"/>
              <a:gd name="connsiteY360" fmla="*/ 1133190 h 1851319"/>
              <a:gd name="connsiteX361" fmla="*/ 27092 w 1295466"/>
              <a:gd name="connsiteY361" fmla="*/ 1145667 h 1851319"/>
              <a:gd name="connsiteX362" fmla="*/ 15091 w 1295466"/>
              <a:gd name="connsiteY362" fmla="*/ 1158240 h 1851319"/>
              <a:gd name="connsiteX363" fmla="*/ 1946 w 1295466"/>
              <a:gd name="connsiteY363" fmla="*/ 1144905 h 1851319"/>
              <a:gd name="connsiteX364" fmla="*/ 14709 w 1295466"/>
              <a:gd name="connsiteY364" fmla="*/ 1133190 h 1851319"/>
              <a:gd name="connsiteX365" fmla="*/ 131201 w 1295466"/>
              <a:gd name="connsiteY365" fmla="*/ 1129951 h 1851319"/>
              <a:gd name="connsiteX366" fmla="*/ 146917 w 1295466"/>
              <a:gd name="connsiteY366" fmla="*/ 1144048 h 1851319"/>
              <a:gd name="connsiteX367" fmla="*/ 130248 w 1295466"/>
              <a:gd name="connsiteY367" fmla="*/ 1161479 h 1851319"/>
              <a:gd name="connsiteX368" fmla="*/ 115008 w 1295466"/>
              <a:gd name="connsiteY368" fmla="*/ 1146239 h 1851319"/>
              <a:gd name="connsiteX369" fmla="*/ 131201 w 1295466"/>
              <a:gd name="connsiteY369" fmla="*/ 1129951 h 1851319"/>
              <a:gd name="connsiteX370" fmla="*/ 242453 w 1295466"/>
              <a:gd name="connsiteY370" fmla="*/ 1128141 h 1851319"/>
              <a:gd name="connsiteX371" fmla="*/ 260836 w 1295466"/>
              <a:gd name="connsiteY371" fmla="*/ 1145381 h 1851319"/>
              <a:gd name="connsiteX372" fmla="*/ 243596 w 1295466"/>
              <a:gd name="connsiteY372" fmla="*/ 1163384 h 1851319"/>
              <a:gd name="connsiteX373" fmla="*/ 225403 w 1295466"/>
              <a:gd name="connsiteY373" fmla="*/ 1146334 h 1851319"/>
              <a:gd name="connsiteX374" fmla="*/ 242453 w 1295466"/>
              <a:gd name="connsiteY374" fmla="*/ 1128141 h 1851319"/>
              <a:gd name="connsiteX375" fmla="*/ 357325 w 1295466"/>
              <a:gd name="connsiteY375" fmla="*/ 1126332 h 1851319"/>
              <a:gd name="connsiteX376" fmla="*/ 375327 w 1295466"/>
              <a:gd name="connsiteY376" fmla="*/ 1146810 h 1851319"/>
              <a:gd name="connsiteX377" fmla="*/ 353514 w 1295466"/>
              <a:gd name="connsiteY377" fmla="*/ 1165098 h 1851319"/>
              <a:gd name="connsiteX378" fmla="*/ 335989 w 1295466"/>
              <a:gd name="connsiteY378" fmla="*/ 1144810 h 1851319"/>
              <a:gd name="connsiteX379" fmla="*/ 357325 w 1295466"/>
              <a:gd name="connsiteY379" fmla="*/ 1126332 h 1851319"/>
              <a:gd name="connsiteX380" fmla="*/ 471815 w 1295466"/>
              <a:gd name="connsiteY380" fmla="*/ 1125093 h 1851319"/>
              <a:gd name="connsiteX381" fmla="*/ 492579 w 1295466"/>
              <a:gd name="connsiteY381" fmla="*/ 1144619 h 1851319"/>
              <a:gd name="connsiteX382" fmla="*/ 471624 w 1295466"/>
              <a:gd name="connsiteY382" fmla="*/ 1166146 h 1851319"/>
              <a:gd name="connsiteX383" fmla="*/ 451145 w 1295466"/>
              <a:gd name="connsiteY383" fmla="*/ 1146524 h 1851319"/>
              <a:gd name="connsiteX384" fmla="*/ 471815 w 1295466"/>
              <a:gd name="connsiteY384" fmla="*/ 1125093 h 1851319"/>
              <a:gd name="connsiteX385" fmla="*/ 583352 w 1295466"/>
              <a:gd name="connsiteY385" fmla="*/ 1123188 h 1851319"/>
              <a:gd name="connsiteX386" fmla="*/ 606974 w 1295466"/>
              <a:gd name="connsiteY386" fmla="*/ 1145191 h 1851319"/>
              <a:gd name="connsiteX387" fmla="*/ 583733 w 1295466"/>
              <a:gd name="connsiteY387" fmla="*/ 1168146 h 1851319"/>
              <a:gd name="connsiteX388" fmla="*/ 561540 w 1295466"/>
              <a:gd name="connsiteY388" fmla="*/ 1144905 h 1851319"/>
              <a:gd name="connsiteX389" fmla="*/ 583352 w 1295466"/>
              <a:gd name="connsiteY389" fmla="*/ 1123188 h 1851319"/>
              <a:gd name="connsiteX390" fmla="*/ 696890 w 1295466"/>
              <a:gd name="connsiteY390" fmla="*/ 1121950 h 1851319"/>
              <a:gd name="connsiteX391" fmla="*/ 720608 w 1295466"/>
              <a:gd name="connsiteY391" fmla="*/ 1146239 h 1851319"/>
              <a:gd name="connsiteX392" fmla="*/ 695747 w 1295466"/>
              <a:gd name="connsiteY392" fmla="*/ 1169384 h 1851319"/>
              <a:gd name="connsiteX393" fmla="*/ 672602 w 1295466"/>
              <a:gd name="connsiteY393" fmla="*/ 1145096 h 1851319"/>
              <a:gd name="connsiteX394" fmla="*/ 696890 w 1295466"/>
              <a:gd name="connsiteY394" fmla="*/ 1121950 h 1851319"/>
              <a:gd name="connsiteX395" fmla="*/ 808619 w 1295466"/>
              <a:gd name="connsiteY395" fmla="*/ 1120902 h 1851319"/>
              <a:gd name="connsiteX396" fmla="*/ 833384 w 1295466"/>
              <a:gd name="connsiteY396" fmla="*/ 1146048 h 1851319"/>
              <a:gd name="connsiteX397" fmla="*/ 807571 w 1295466"/>
              <a:gd name="connsiteY397" fmla="*/ 1170432 h 1851319"/>
              <a:gd name="connsiteX398" fmla="*/ 783854 w 1295466"/>
              <a:gd name="connsiteY398" fmla="*/ 1144143 h 1851319"/>
              <a:gd name="connsiteX399" fmla="*/ 808619 w 1295466"/>
              <a:gd name="connsiteY399" fmla="*/ 1120902 h 1851319"/>
              <a:gd name="connsiteX400" fmla="*/ 923586 w 1295466"/>
              <a:gd name="connsiteY400" fmla="*/ 1119283 h 1851319"/>
              <a:gd name="connsiteX401" fmla="*/ 951494 w 1295466"/>
              <a:gd name="connsiteY401" fmla="*/ 1144810 h 1851319"/>
              <a:gd name="connsiteX402" fmla="*/ 925300 w 1295466"/>
              <a:gd name="connsiteY402" fmla="*/ 1172242 h 1851319"/>
              <a:gd name="connsiteX403" fmla="*/ 898535 w 1295466"/>
              <a:gd name="connsiteY403" fmla="*/ 1145572 h 1851319"/>
              <a:gd name="connsiteX404" fmla="*/ 923586 w 1295466"/>
              <a:gd name="connsiteY404" fmla="*/ 1119283 h 1851319"/>
              <a:gd name="connsiteX405" fmla="*/ 1037029 w 1295466"/>
              <a:gd name="connsiteY405" fmla="*/ 1118235 h 1851319"/>
              <a:gd name="connsiteX406" fmla="*/ 1064747 w 1295466"/>
              <a:gd name="connsiteY406" fmla="*/ 1146429 h 1851319"/>
              <a:gd name="connsiteX407" fmla="*/ 1037505 w 1295466"/>
              <a:gd name="connsiteY407" fmla="*/ 1173194 h 1851319"/>
              <a:gd name="connsiteX408" fmla="*/ 1009787 w 1295466"/>
              <a:gd name="connsiteY408" fmla="*/ 1145000 h 1851319"/>
              <a:gd name="connsiteX409" fmla="*/ 1037029 w 1295466"/>
              <a:gd name="connsiteY409" fmla="*/ 1118235 h 1851319"/>
              <a:gd name="connsiteX410" fmla="*/ 1149995 w 1295466"/>
              <a:gd name="connsiteY410" fmla="*/ 1117854 h 1851319"/>
              <a:gd name="connsiteX411" fmla="*/ 1177427 w 1295466"/>
              <a:gd name="connsiteY411" fmla="*/ 1144619 h 1851319"/>
              <a:gd name="connsiteX412" fmla="*/ 1150186 w 1295466"/>
              <a:gd name="connsiteY412" fmla="*/ 1173575 h 1851319"/>
              <a:gd name="connsiteX413" fmla="*/ 1121706 w 1295466"/>
              <a:gd name="connsiteY413" fmla="*/ 1145858 h 1851319"/>
              <a:gd name="connsiteX414" fmla="*/ 1149995 w 1295466"/>
              <a:gd name="connsiteY414" fmla="*/ 1117854 h 1851319"/>
              <a:gd name="connsiteX415" fmla="*/ 1266104 w 1295466"/>
              <a:gd name="connsiteY415" fmla="*/ 1117569 h 1851319"/>
              <a:gd name="connsiteX416" fmla="*/ 1294012 w 1295466"/>
              <a:gd name="connsiteY416" fmla="*/ 1145762 h 1851319"/>
              <a:gd name="connsiteX417" fmla="*/ 1265819 w 1295466"/>
              <a:gd name="connsiteY417" fmla="*/ 1173671 h 1851319"/>
              <a:gd name="connsiteX418" fmla="*/ 1237911 w 1295466"/>
              <a:gd name="connsiteY418" fmla="*/ 1145477 h 1851319"/>
              <a:gd name="connsiteX419" fmla="*/ 1266104 w 1295466"/>
              <a:gd name="connsiteY419" fmla="*/ 1117569 h 1851319"/>
              <a:gd name="connsiteX420" fmla="*/ 15472 w 1295466"/>
              <a:gd name="connsiteY420" fmla="*/ 1017270 h 1851319"/>
              <a:gd name="connsiteX421" fmla="*/ 26521 w 1295466"/>
              <a:gd name="connsiteY421" fmla="*/ 1028986 h 1851319"/>
              <a:gd name="connsiteX422" fmla="*/ 14329 w 1295466"/>
              <a:gd name="connsiteY422" fmla="*/ 1041654 h 1851319"/>
              <a:gd name="connsiteX423" fmla="*/ 2327 w 1295466"/>
              <a:gd name="connsiteY423" fmla="*/ 1028795 h 1851319"/>
              <a:gd name="connsiteX424" fmla="*/ 15472 w 1295466"/>
              <a:gd name="connsiteY424" fmla="*/ 1017270 h 1851319"/>
              <a:gd name="connsiteX425" fmla="*/ 131773 w 1295466"/>
              <a:gd name="connsiteY425" fmla="*/ 1013937 h 1851319"/>
              <a:gd name="connsiteX426" fmla="*/ 146727 w 1295466"/>
              <a:gd name="connsiteY426" fmla="*/ 1028987 h 1851319"/>
              <a:gd name="connsiteX427" fmla="*/ 130820 w 1295466"/>
              <a:gd name="connsiteY427" fmla="*/ 1044703 h 1851319"/>
              <a:gd name="connsiteX428" fmla="*/ 115485 w 1295466"/>
              <a:gd name="connsiteY428" fmla="*/ 1027843 h 1851319"/>
              <a:gd name="connsiteX429" fmla="*/ 131773 w 1295466"/>
              <a:gd name="connsiteY429" fmla="*/ 1013937 h 1851319"/>
              <a:gd name="connsiteX430" fmla="*/ 242643 w 1295466"/>
              <a:gd name="connsiteY430" fmla="*/ 1012127 h 1851319"/>
              <a:gd name="connsiteX431" fmla="*/ 260169 w 1295466"/>
              <a:gd name="connsiteY431" fmla="*/ 1029272 h 1851319"/>
              <a:gd name="connsiteX432" fmla="*/ 244643 w 1295466"/>
              <a:gd name="connsiteY432" fmla="*/ 1046417 h 1851319"/>
              <a:gd name="connsiteX433" fmla="*/ 225974 w 1295466"/>
              <a:gd name="connsiteY433" fmla="*/ 1030510 h 1851319"/>
              <a:gd name="connsiteX434" fmla="*/ 242643 w 1295466"/>
              <a:gd name="connsiteY434" fmla="*/ 1012127 h 1851319"/>
              <a:gd name="connsiteX435" fmla="*/ 356562 w 1295466"/>
              <a:gd name="connsiteY435" fmla="*/ 1010317 h 1851319"/>
              <a:gd name="connsiteX436" fmla="*/ 374565 w 1295466"/>
              <a:gd name="connsiteY436" fmla="*/ 1030033 h 1851319"/>
              <a:gd name="connsiteX437" fmla="*/ 355229 w 1295466"/>
              <a:gd name="connsiteY437" fmla="*/ 1048988 h 1851319"/>
              <a:gd name="connsiteX438" fmla="*/ 336274 w 1295466"/>
              <a:gd name="connsiteY438" fmla="*/ 1029748 h 1851319"/>
              <a:gd name="connsiteX439" fmla="*/ 356562 w 1295466"/>
              <a:gd name="connsiteY439" fmla="*/ 1010317 h 1851319"/>
              <a:gd name="connsiteX440" fmla="*/ 472292 w 1295466"/>
              <a:gd name="connsiteY440" fmla="*/ 1009078 h 1851319"/>
              <a:gd name="connsiteX441" fmla="*/ 492008 w 1295466"/>
              <a:gd name="connsiteY441" fmla="*/ 1029462 h 1851319"/>
              <a:gd name="connsiteX442" fmla="*/ 472196 w 1295466"/>
              <a:gd name="connsiteY442" fmla="*/ 1049941 h 1851319"/>
              <a:gd name="connsiteX443" fmla="*/ 451432 w 1295466"/>
              <a:gd name="connsiteY443" fmla="*/ 1030224 h 1851319"/>
              <a:gd name="connsiteX444" fmla="*/ 472292 w 1295466"/>
              <a:gd name="connsiteY444" fmla="*/ 1009078 h 1851319"/>
              <a:gd name="connsiteX445" fmla="*/ 584115 w 1295466"/>
              <a:gd name="connsiteY445" fmla="*/ 1008126 h 1851319"/>
              <a:gd name="connsiteX446" fmla="*/ 605451 w 1295466"/>
              <a:gd name="connsiteY446" fmla="*/ 1028700 h 1851319"/>
              <a:gd name="connsiteX447" fmla="*/ 583829 w 1295466"/>
              <a:gd name="connsiteY447" fmla="*/ 1050512 h 1851319"/>
              <a:gd name="connsiteX448" fmla="*/ 562779 w 1295466"/>
              <a:gd name="connsiteY448" fmla="*/ 1029176 h 1851319"/>
              <a:gd name="connsiteX449" fmla="*/ 584115 w 1295466"/>
              <a:gd name="connsiteY449" fmla="*/ 1008126 h 1851319"/>
              <a:gd name="connsiteX450" fmla="*/ 696605 w 1295466"/>
              <a:gd name="connsiteY450" fmla="*/ 1006126 h 1851319"/>
              <a:gd name="connsiteX451" fmla="*/ 720131 w 1295466"/>
              <a:gd name="connsiteY451" fmla="*/ 1028891 h 1851319"/>
              <a:gd name="connsiteX452" fmla="*/ 696033 w 1295466"/>
              <a:gd name="connsiteY452" fmla="*/ 1052608 h 1851319"/>
              <a:gd name="connsiteX453" fmla="*/ 673077 w 1295466"/>
              <a:gd name="connsiteY453" fmla="*/ 1030034 h 1851319"/>
              <a:gd name="connsiteX454" fmla="*/ 696605 w 1295466"/>
              <a:gd name="connsiteY454" fmla="*/ 1006126 h 1851319"/>
              <a:gd name="connsiteX455" fmla="*/ 808904 w 1295466"/>
              <a:gd name="connsiteY455" fmla="*/ 1005269 h 1851319"/>
              <a:gd name="connsiteX456" fmla="*/ 832621 w 1295466"/>
              <a:gd name="connsiteY456" fmla="*/ 1029081 h 1851319"/>
              <a:gd name="connsiteX457" fmla="*/ 809666 w 1295466"/>
              <a:gd name="connsiteY457" fmla="*/ 1053846 h 1851319"/>
              <a:gd name="connsiteX458" fmla="*/ 784615 w 1295466"/>
              <a:gd name="connsiteY458" fmla="*/ 1030605 h 1851319"/>
              <a:gd name="connsiteX459" fmla="*/ 808904 w 1295466"/>
              <a:gd name="connsiteY459" fmla="*/ 1005269 h 1851319"/>
              <a:gd name="connsiteX460" fmla="*/ 923681 w 1295466"/>
              <a:gd name="connsiteY460" fmla="*/ 1004602 h 1851319"/>
              <a:gd name="connsiteX461" fmla="*/ 949875 w 1295466"/>
              <a:gd name="connsiteY461" fmla="*/ 1028605 h 1851319"/>
              <a:gd name="connsiteX462" fmla="*/ 925300 w 1295466"/>
              <a:gd name="connsiteY462" fmla="*/ 1054132 h 1851319"/>
              <a:gd name="connsiteX463" fmla="*/ 900345 w 1295466"/>
              <a:gd name="connsiteY463" fmla="*/ 1029176 h 1851319"/>
              <a:gd name="connsiteX464" fmla="*/ 923681 w 1295466"/>
              <a:gd name="connsiteY464" fmla="*/ 1004602 h 1851319"/>
              <a:gd name="connsiteX465" fmla="*/ 1039886 w 1295466"/>
              <a:gd name="connsiteY465" fmla="*/ 1004126 h 1851319"/>
              <a:gd name="connsiteX466" fmla="*/ 1062460 w 1295466"/>
              <a:gd name="connsiteY466" fmla="*/ 1031463 h 1851319"/>
              <a:gd name="connsiteX467" fmla="*/ 1035599 w 1295466"/>
              <a:gd name="connsiteY467" fmla="*/ 1054799 h 1851319"/>
              <a:gd name="connsiteX468" fmla="*/ 1011882 w 1295466"/>
              <a:gd name="connsiteY468" fmla="*/ 1028129 h 1851319"/>
              <a:gd name="connsiteX469" fmla="*/ 1039886 w 1295466"/>
              <a:gd name="connsiteY469" fmla="*/ 1004126 h 1851319"/>
              <a:gd name="connsiteX470" fmla="*/ 1150090 w 1295466"/>
              <a:gd name="connsiteY470" fmla="*/ 1002412 h 1851319"/>
              <a:gd name="connsiteX471" fmla="*/ 1176474 w 1295466"/>
              <a:gd name="connsiteY471" fmla="*/ 1029844 h 1851319"/>
              <a:gd name="connsiteX472" fmla="*/ 1149042 w 1295466"/>
              <a:gd name="connsiteY472" fmla="*/ 1056228 h 1851319"/>
              <a:gd name="connsiteX473" fmla="*/ 1122658 w 1295466"/>
              <a:gd name="connsiteY473" fmla="*/ 1028796 h 1851319"/>
              <a:gd name="connsiteX474" fmla="*/ 1150090 w 1295466"/>
              <a:gd name="connsiteY474" fmla="*/ 1002412 h 1851319"/>
              <a:gd name="connsiteX475" fmla="*/ 1266866 w 1295466"/>
              <a:gd name="connsiteY475" fmla="*/ 1002126 h 1851319"/>
              <a:gd name="connsiteX476" fmla="*/ 1293155 w 1295466"/>
              <a:gd name="connsiteY476" fmla="*/ 1029844 h 1851319"/>
              <a:gd name="connsiteX477" fmla="*/ 1266009 w 1295466"/>
              <a:gd name="connsiteY477" fmla="*/ 1056609 h 1851319"/>
              <a:gd name="connsiteX478" fmla="*/ 1238767 w 1295466"/>
              <a:gd name="connsiteY478" fmla="*/ 1027939 h 1851319"/>
              <a:gd name="connsiteX479" fmla="*/ 1266866 w 1295466"/>
              <a:gd name="connsiteY479" fmla="*/ 1002126 h 1851319"/>
              <a:gd name="connsiteX480" fmla="*/ 15853 w 1295466"/>
              <a:gd name="connsiteY480" fmla="*/ 905447 h 1851319"/>
              <a:gd name="connsiteX481" fmla="*/ 26426 w 1295466"/>
              <a:gd name="connsiteY481" fmla="*/ 917734 h 1851319"/>
              <a:gd name="connsiteX482" fmla="*/ 13091 w 1295466"/>
              <a:gd name="connsiteY482" fmla="*/ 928783 h 1851319"/>
              <a:gd name="connsiteX483" fmla="*/ 2804 w 1295466"/>
              <a:gd name="connsiteY483" fmla="*/ 916686 h 1851319"/>
              <a:gd name="connsiteX484" fmla="*/ 15853 w 1295466"/>
              <a:gd name="connsiteY484" fmla="*/ 905447 h 1851319"/>
              <a:gd name="connsiteX485" fmla="*/ 129105 w 1295466"/>
              <a:gd name="connsiteY485" fmla="*/ 902780 h 1851319"/>
              <a:gd name="connsiteX486" fmla="*/ 145393 w 1295466"/>
              <a:gd name="connsiteY486" fmla="*/ 916496 h 1851319"/>
              <a:gd name="connsiteX487" fmla="*/ 132344 w 1295466"/>
              <a:gd name="connsiteY487" fmla="*/ 931355 h 1851319"/>
              <a:gd name="connsiteX488" fmla="*/ 116342 w 1295466"/>
              <a:gd name="connsiteY488" fmla="*/ 917734 h 1851319"/>
              <a:gd name="connsiteX489" fmla="*/ 129105 w 1295466"/>
              <a:gd name="connsiteY489" fmla="*/ 902780 h 1851319"/>
              <a:gd name="connsiteX490" fmla="*/ 243976 w 1295466"/>
              <a:gd name="connsiteY490" fmla="*/ 900779 h 1851319"/>
              <a:gd name="connsiteX491" fmla="*/ 259026 w 1295466"/>
              <a:gd name="connsiteY491" fmla="*/ 917924 h 1851319"/>
              <a:gd name="connsiteX492" fmla="*/ 242166 w 1295466"/>
              <a:gd name="connsiteY492" fmla="*/ 933069 h 1851319"/>
              <a:gd name="connsiteX493" fmla="*/ 227022 w 1295466"/>
              <a:gd name="connsiteY493" fmla="*/ 916209 h 1851319"/>
              <a:gd name="connsiteX494" fmla="*/ 243976 w 1295466"/>
              <a:gd name="connsiteY494" fmla="*/ 900779 h 1851319"/>
              <a:gd name="connsiteX495" fmla="*/ 355610 w 1295466"/>
              <a:gd name="connsiteY495" fmla="*/ 898779 h 1851319"/>
              <a:gd name="connsiteX496" fmla="*/ 374089 w 1295466"/>
              <a:gd name="connsiteY496" fmla="*/ 916591 h 1851319"/>
              <a:gd name="connsiteX497" fmla="*/ 357134 w 1295466"/>
              <a:gd name="connsiteY497" fmla="*/ 935260 h 1851319"/>
              <a:gd name="connsiteX498" fmla="*/ 337132 w 1295466"/>
              <a:gd name="connsiteY498" fmla="*/ 917829 h 1851319"/>
              <a:gd name="connsiteX499" fmla="*/ 355610 w 1295466"/>
              <a:gd name="connsiteY499" fmla="*/ 898779 h 1851319"/>
              <a:gd name="connsiteX500" fmla="*/ 471816 w 1295466"/>
              <a:gd name="connsiteY500" fmla="*/ 897351 h 1851319"/>
              <a:gd name="connsiteX501" fmla="*/ 491913 w 1295466"/>
              <a:gd name="connsiteY501" fmla="*/ 917830 h 1851319"/>
              <a:gd name="connsiteX502" fmla="*/ 470577 w 1295466"/>
              <a:gd name="connsiteY502" fmla="*/ 936880 h 1851319"/>
              <a:gd name="connsiteX503" fmla="*/ 451908 w 1295466"/>
              <a:gd name="connsiteY503" fmla="*/ 917449 h 1851319"/>
              <a:gd name="connsiteX504" fmla="*/ 471816 w 1295466"/>
              <a:gd name="connsiteY504" fmla="*/ 897351 h 1851319"/>
              <a:gd name="connsiteX505" fmla="*/ 584209 w 1295466"/>
              <a:gd name="connsiteY505" fmla="*/ 896493 h 1851319"/>
              <a:gd name="connsiteX506" fmla="*/ 604783 w 1295466"/>
              <a:gd name="connsiteY506" fmla="*/ 916305 h 1851319"/>
              <a:gd name="connsiteX507" fmla="*/ 583733 w 1295466"/>
              <a:gd name="connsiteY507" fmla="*/ 937641 h 1851319"/>
              <a:gd name="connsiteX508" fmla="*/ 563445 w 1295466"/>
              <a:gd name="connsiteY508" fmla="*/ 917829 h 1851319"/>
              <a:gd name="connsiteX509" fmla="*/ 584209 w 1295466"/>
              <a:gd name="connsiteY509" fmla="*/ 896493 h 1851319"/>
              <a:gd name="connsiteX510" fmla="*/ 697557 w 1295466"/>
              <a:gd name="connsiteY510" fmla="*/ 894969 h 1851319"/>
              <a:gd name="connsiteX511" fmla="*/ 718703 w 1295466"/>
              <a:gd name="connsiteY511" fmla="*/ 917448 h 1851319"/>
              <a:gd name="connsiteX512" fmla="*/ 694986 w 1295466"/>
              <a:gd name="connsiteY512" fmla="*/ 939165 h 1851319"/>
              <a:gd name="connsiteX513" fmla="*/ 674221 w 1295466"/>
              <a:gd name="connsiteY513" fmla="*/ 916782 h 1851319"/>
              <a:gd name="connsiteX514" fmla="*/ 697557 w 1295466"/>
              <a:gd name="connsiteY514" fmla="*/ 894969 h 1851319"/>
              <a:gd name="connsiteX515" fmla="*/ 809953 w 1295466"/>
              <a:gd name="connsiteY515" fmla="*/ 893827 h 1851319"/>
              <a:gd name="connsiteX516" fmla="*/ 832621 w 1295466"/>
              <a:gd name="connsiteY516" fmla="*/ 916591 h 1851319"/>
              <a:gd name="connsiteX517" fmla="*/ 807381 w 1295466"/>
              <a:gd name="connsiteY517" fmla="*/ 940309 h 1851319"/>
              <a:gd name="connsiteX518" fmla="*/ 785378 w 1295466"/>
              <a:gd name="connsiteY518" fmla="*/ 916782 h 1851319"/>
              <a:gd name="connsiteX519" fmla="*/ 809953 w 1295466"/>
              <a:gd name="connsiteY519" fmla="*/ 893827 h 1851319"/>
              <a:gd name="connsiteX520" fmla="*/ 1038171 w 1295466"/>
              <a:gd name="connsiteY520" fmla="*/ 892588 h 1851319"/>
              <a:gd name="connsiteX521" fmla="*/ 1061888 w 1295466"/>
              <a:gd name="connsiteY521" fmla="*/ 914209 h 1851319"/>
              <a:gd name="connsiteX522" fmla="*/ 1036456 w 1295466"/>
              <a:gd name="connsiteY522" fmla="*/ 941641 h 1851319"/>
              <a:gd name="connsiteX523" fmla="*/ 1012835 w 1295466"/>
              <a:gd name="connsiteY523" fmla="*/ 917257 h 1851319"/>
              <a:gd name="connsiteX524" fmla="*/ 1038171 w 1295466"/>
              <a:gd name="connsiteY524" fmla="*/ 892588 h 1851319"/>
              <a:gd name="connsiteX525" fmla="*/ 923871 w 1295466"/>
              <a:gd name="connsiteY525" fmla="*/ 892493 h 1851319"/>
              <a:gd name="connsiteX526" fmla="*/ 949113 w 1295466"/>
              <a:gd name="connsiteY526" fmla="*/ 915544 h 1851319"/>
              <a:gd name="connsiteX527" fmla="*/ 924919 w 1295466"/>
              <a:gd name="connsiteY527" fmla="*/ 941071 h 1851319"/>
              <a:gd name="connsiteX528" fmla="*/ 901012 w 1295466"/>
              <a:gd name="connsiteY528" fmla="*/ 917448 h 1851319"/>
              <a:gd name="connsiteX529" fmla="*/ 923871 w 1295466"/>
              <a:gd name="connsiteY529" fmla="*/ 892493 h 1851319"/>
              <a:gd name="connsiteX530" fmla="*/ 1265628 w 1295466"/>
              <a:gd name="connsiteY530" fmla="*/ 892112 h 1851319"/>
              <a:gd name="connsiteX531" fmla="*/ 1291250 w 1295466"/>
              <a:gd name="connsiteY531" fmla="*/ 916877 h 1851319"/>
              <a:gd name="connsiteX532" fmla="*/ 1266200 w 1295466"/>
              <a:gd name="connsiteY532" fmla="*/ 942023 h 1851319"/>
              <a:gd name="connsiteX533" fmla="*/ 1240959 w 1295466"/>
              <a:gd name="connsiteY533" fmla="*/ 917353 h 1851319"/>
              <a:gd name="connsiteX534" fmla="*/ 1265628 w 1295466"/>
              <a:gd name="connsiteY534" fmla="*/ 892112 h 1851319"/>
              <a:gd name="connsiteX535" fmla="*/ 1148661 w 1295466"/>
              <a:gd name="connsiteY535" fmla="*/ 892112 h 1851319"/>
              <a:gd name="connsiteX536" fmla="*/ 1174474 w 1295466"/>
              <a:gd name="connsiteY536" fmla="*/ 916496 h 1851319"/>
              <a:gd name="connsiteX537" fmla="*/ 1149613 w 1295466"/>
              <a:gd name="connsiteY537" fmla="*/ 941737 h 1851319"/>
              <a:gd name="connsiteX538" fmla="*/ 1124849 w 1295466"/>
              <a:gd name="connsiteY538" fmla="*/ 918496 h 1851319"/>
              <a:gd name="connsiteX539" fmla="*/ 1148661 w 1295466"/>
              <a:gd name="connsiteY539" fmla="*/ 892112 h 1851319"/>
              <a:gd name="connsiteX540" fmla="*/ 13948 w 1295466"/>
              <a:gd name="connsiteY540" fmla="*/ 794290 h 1851319"/>
              <a:gd name="connsiteX541" fmla="*/ 24616 w 1295466"/>
              <a:gd name="connsiteY541" fmla="*/ 803720 h 1851319"/>
              <a:gd name="connsiteX542" fmla="*/ 15948 w 1295466"/>
              <a:gd name="connsiteY542" fmla="*/ 814959 h 1851319"/>
              <a:gd name="connsiteX543" fmla="*/ 4137 w 1295466"/>
              <a:gd name="connsiteY543" fmla="*/ 804863 h 1851319"/>
              <a:gd name="connsiteX544" fmla="*/ 13948 w 1295466"/>
              <a:gd name="connsiteY544" fmla="*/ 794290 h 1851319"/>
              <a:gd name="connsiteX545" fmla="*/ 130820 w 1295466"/>
              <a:gd name="connsiteY545" fmla="*/ 792099 h 1851319"/>
              <a:gd name="connsiteX546" fmla="*/ 143297 w 1295466"/>
              <a:gd name="connsiteY546" fmla="*/ 804386 h 1851319"/>
              <a:gd name="connsiteX547" fmla="*/ 129677 w 1295466"/>
              <a:gd name="connsiteY547" fmla="*/ 817245 h 1851319"/>
              <a:gd name="connsiteX548" fmla="*/ 118247 w 1295466"/>
              <a:gd name="connsiteY548" fmla="*/ 804196 h 1851319"/>
              <a:gd name="connsiteX549" fmla="*/ 130820 w 1295466"/>
              <a:gd name="connsiteY549" fmla="*/ 792099 h 1851319"/>
              <a:gd name="connsiteX550" fmla="*/ 243501 w 1295466"/>
              <a:gd name="connsiteY550" fmla="*/ 789337 h 1851319"/>
              <a:gd name="connsiteX551" fmla="*/ 258741 w 1295466"/>
              <a:gd name="connsiteY551" fmla="*/ 804672 h 1851319"/>
              <a:gd name="connsiteX552" fmla="*/ 243501 w 1295466"/>
              <a:gd name="connsiteY552" fmla="*/ 820008 h 1851319"/>
              <a:gd name="connsiteX553" fmla="*/ 227690 w 1295466"/>
              <a:gd name="connsiteY553" fmla="*/ 803720 h 1851319"/>
              <a:gd name="connsiteX554" fmla="*/ 243501 w 1295466"/>
              <a:gd name="connsiteY554" fmla="*/ 789337 h 1851319"/>
              <a:gd name="connsiteX555" fmla="*/ 355324 w 1295466"/>
              <a:gd name="connsiteY555" fmla="*/ 788194 h 1851319"/>
              <a:gd name="connsiteX556" fmla="*/ 371707 w 1295466"/>
              <a:gd name="connsiteY556" fmla="*/ 804196 h 1851319"/>
              <a:gd name="connsiteX557" fmla="*/ 354467 w 1295466"/>
              <a:gd name="connsiteY557" fmla="*/ 821055 h 1851319"/>
              <a:gd name="connsiteX558" fmla="*/ 339037 w 1295466"/>
              <a:gd name="connsiteY558" fmla="*/ 804386 h 1851319"/>
              <a:gd name="connsiteX559" fmla="*/ 355324 w 1295466"/>
              <a:gd name="connsiteY559" fmla="*/ 788194 h 1851319"/>
              <a:gd name="connsiteX560" fmla="*/ 470671 w 1295466"/>
              <a:gd name="connsiteY560" fmla="*/ 786004 h 1851319"/>
              <a:gd name="connsiteX561" fmla="*/ 490960 w 1295466"/>
              <a:gd name="connsiteY561" fmla="*/ 804387 h 1851319"/>
              <a:gd name="connsiteX562" fmla="*/ 471815 w 1295466"/>
              <a:gd name="connsiteY562" fmla="*/ 823532 h 1851319"/>
              <a:gd name="connsiteX563" fmla="*/ 452955 w 1295466"/>
              <a:gd name="connsiteY563" fmla="*/ 804387 h 1851319"/>
              <a:gd name="connsiteX564" fmla="*/ 470671 w 1295466"/>
              <a:gd name="connsiteY564" fmla="*/ 786004 h 1851319"/>
              <a:gd name="connsiteX565" fmla="*/ 582685 w 1295466"/>
              <a:gd name="connsiteY565" fmla="*/ 784956 h 1851319"/>
              <a:gd name="connsiteX566" fmla="*/ 604307 w 1295466"/>
              <a:gd name="connsiteY566" fmla="*/ 802672 h 1851319"/>
              <a:gd name="connsiteX567" fmla="*/ 584305 w 1295466"/>
              <a:gd name="connsiteY567" fmla="*/ 824485 h 1851319"/>
              <a:gd name="connsiteX568" fmla="*/ 564207 w 1295466"/>
              <a:gd name="connsiteY568" fmla="*/ 804577 h 1851319"/>
              <a:gd name="connsiteX569" fmla="*/ 582685 w 1295466"/>
              <a:gd name="connsiteY569" fmla="*/ 784956 h 1851319"/>
              <a:gd name="connsiteX570" fmla="*/ 697557 w 1295466"/>
              <a:gd name="connsiteY570" fmla="*/ 783908 h 1851319"/>
              <a:gd name="connsiteX571" fmla="*/ 716893 w 1295466"/>
              <a:gd name="connsiteY571" fmla="*/ 804577 h 1851319"/>
              <a:gd name="connsiteX572" fmla="*/ 695462 w 1295466"/>
              <a:gd name="connsiteY572" fmla="*/ 825246 h 1851319"/>
              <a:gd name="connsiteX573" fmla="*/ 675840 w 1295466"/>
              <a:gd name="connsiteY573" fmla="*/ 802863 h 1851319"/>
              <a:gd name="connsiteX574" fmla="*/ 697557 w 1295466"/>
              <a:gd name="connsiteY574" fmla="*/ 783908 h 1851319"/>
              <a:gd name="connsiteX575" fmla="*/ 810047 w 1295466"/>
              <a:gd name="connsiteY575" fmla="*/ 782669 h 1851319"/>
              <a:gd name="connsiteX576" fmla="*/ 831097 w 1295466"/>
              <a:gd name="connsiteY576" fmla="*/ 804767 h 1851319"/>
              <a:gd name="connsiteX577" fmla="*/ 807190 w 1295466"/>
              <a:gd name="connsiteY577" fmla="*/ 826770 h 1851319"/>
              <a:gd name="connsiteX578" fmla="*/ 786520 w 1295466"/>
              <a:gd name="connsiteY578" fmla="*/ 804291 h 1851319"/>
              <a:gd name="connsiteX579" fmla="*/ 810047 w 1295466"/>
              <a:gd name="connsiteY579" fmla="*/ 782669 h 1851319"/>
              <a:gd name="connsiteX580" fmla="*/ 926062 w 1295466"/>
              <a:gd name="connsiteY580" fmla="*/ 781812 h 1851319"/>
              <a:gd name="connsiteX581" fmla="*/ 948446 w 1295466"/>
              <a:gd name="connsiteY581" fmla="*/ 805244 h 1851319"/>
              <a:gd name="connsiteX582" fmla="*/ 924919 w 1295466"/>
              <a:gd name="connsiteY582" fmla="*/ 827913 h 1851319"/>
              <a:gd name="connsiteX583" fmla="*/ 901869 w 1295466"/>
              <a:gd name="connsiteY583" fmla="*/ 803244 h 1851319"/>
              <a:gd name="connsiteX584" fmla="*/ 926062 w 1295466"/>
              <a:gd name="connsiteY584" fmla="*/ 781812 h 1851319"/>
              <a:gd name="connsiteX585" fmla="*/ 1149995 w 1295466"/>
              <a:gd name="connsiteY585" fmla="*/ 780955 h 1851319"/>
              <a:gd name="connsiteX586" fmla="*/ 1173998 w 1295466"/>
              <a:gd name="connsiteY586" fmla="*/ 804291 h 1851319"/>
              <a:gd name="connsiteX587" fmla="*/ 1149138 w 1295466"/>
              <a:gd name="connsiteY587" fmla="*/ 828485 h 1851319"/>
              <a:gd name="connsiteX588" fmla="*/ 1125802 w 1295466"/>
              <a:gd name="connsiteY588" fmla="*/ 804291 h 1851319"/>
              <a:gd name="connsiteX589" fmla="*/ 1149995 w 1295466"/>
              <a:gd name="connsiteY589" fmla="*/ 780955 h 1851319"/>
              <a:gd name="connsiteX590" fmla="*/ 1268486 w 1295466"/>
              <a:gd name="connsiteY590" fmla="*/ 780764 h 1851319"/>
              <a:gd name="connsiteX591" fmla="*/ 1289822 w 1295466"/>
              <a:gd name="connsiteY591" fmla="*/ 806767 h 1851319"/>
              <a:gd name="connsiteX592" fmla="*/ 1263914 w 1295466"/>
              <a:gd name="connsiteY592" fmla="*/ 829151 h 1851319"/>
              <a:gd name="connsiteX593" fmla="*/ 1241816 w 1295466"/>
              <a:gd name="connsiteY593" fmla="*/ 803624 h 1851319"/>
              <a:gd name="connsiteX594" fmla="*/ 1268486 w 1295466"/>
              <a:gd name="connsiteY594" fmla="*/ 780764 h 1851319"/>
              <a:gd name="connsiteX595" fmla="*/ 1036933 w 1295466"/>
              <a:gd name="connsiteY595" fmla="*/ 780669 h 1851319"/>
              <a:gd name="connsiteX596" fmla="*/ 1060840 w 1295466"/>
              <a:gd name="connsiteY596" fmla="*/ 804767 h 1851319"/>
              <a:gd name="connsiteX597" fmla="*/ 1036742 w 1295466"/>
              <a:gd name="connsiteY597" fmla="*/ 828199 h 1851319"/>
              <a:gd name="connsiteX598" fmla="*/ 1013787 w 1295466"/>
              <a:gd name="connsiteY598" fmla="*/ 805624 h 1851319"/>
              <a:gd name="connsiteX599" fmla="*/ 1036933 w 1295466"/>
              <a:gd name="connsiteY599" fmla="*/ 780669 h 1851319"/>
              <a:gd name="connsiteX600" fmla="*/ 131296 w 1295466"/>
              <a:gd name="connsiteY600" fmla="*/ 677323 h 1851319"/>
              <a:gd name="connsiteX601" fmla="*/ 141964 w 1295466"/>
              <a:gd name="connsiteY601" fmla="*/ 688944 h 1851319"/>
              <a:gd name="connsiteX602" fmla="*/ 131296 w 1295466"/>
              <a:gd name="connsiteY602" fmla="*/ 700088 h 1851319"/>
              <a:gd name="connsiteX603" fmla="*/ 119675 w 1295466"/>
              <a:gd name="connsiteY603" fmla="*/ 687991 h 1851319"/>
              <a:gd name="connsiteX604" fmla="*/ 131296 w 1295466"/>
              <a:gd name="connsiteY604" fmla="*/ 677323 h 1851319"/>
              <a:gd name="connsiteX605" fmla="*/ 242929 w 1295466"/>
              <a:gd name="connsiteY605" fmla="*/ 675227 h 1851319"/>
              <a:gd name="connsiteX606" fmla="*/ 256073 w 1295466"/>
              <a:gd name="connsiteY606" fmla="*/ 688181 h 1851319"/>
              <a:gd name="connsiteX607" fmla="*/ 242357 w 1295466"/>
              <a:gd name="connsiteY607" fmla="*/ 701421 h 1851319"/>
              <a:gd name="connsiteX608" fmla="*/ 230070 w 1295466"/>
              <a:gd name="connsiteY608" fmla="*/ 686752 h 1851319"/>
              <a:gd name="connsiteX609" fmla="*/ 242929 w 1295466"/>
              <a:gd name="connsiteY609" fmla="*/ 675227 h 1851319"/>
              <a:gd name="connsiteX610" fmla="*/ 353705 w 1295466"/>
              <a:gd name="connsiteY610" fmla="*/ 672275 h 1851319"/>
              <a:gd name="connsiteX611" fmla="*/ 371136 w 1295466"/>
              <a:gd name="connsiteY611" fmla="*/ 688944 h 1851319"/>
              <a:gd name="connsiteX612" fmla="*/ 355895 w 1295466"/>
              <a:gd name="connsiteY612" fmla="*/ 704184 h 1851319"/>
              <a:gd name="connsiteX613" fmla="*/ 339608 w 1295466"/>
              <a:gd name="connsiteY613" fmla="*/ 687991 h 1851319"/>
              <a:gd name="connsiteX614" fmla="*/ 353705 w 1295466"/>
              <a:gd name="connsiteY614" fmla="*/ 672275 h 1851319"/>
              <a:gd name="connsiteX615" fmla="*/ 471910 w 1295466"/>
              <a:gd name="connsiteY615" fmla="*/ 671132 h 1851319"/>
              <a:gd name="connsiteX616" fmla="*/ 488674 w 1295466"/>
              <a:gd name="connsiteY616" fmla="*/ 689325 h 1851319"/>
              <a:gd name="connsiteX617" fmla="*/ 470290 w 1295466"/>
              <a:gd name="connsiteY617" fmla="*/ 705517 h 1851319"/>
              <a:gd name="connsiteX618" fmla="*/ 454574 w 1295466"/>
              <a:gd name="connsiteY618" fmla="*/ 688563 h 1851319"/>
              <a:gd name="connsiteX619" fmla="*/ 471910 w 1295466"/>
              <a:gd name="connsiteY619" fmla="*/ 671132 h 1851319"/>
              <a:gd name="connsiteX620" fmla="*/ 582781 w 1295466"/>
              <a:gd name="connsiteY620" fmla="*/ 669703 h 1851319"/>
              <a:gd name="connsiteX621" fmla="*/ 603260 w 1295466"/>
              <a:gd name="connsiteY621" fmla="*/ 687800 h 1851319"/>
              <a:gd name="connsiteX622" fmla="*/ 584305 w 1295466"/>
              <a:gd name="connsiteY622" fmla="*/ 707136 h 1851319"/>
              <a:gd name="connsiteX623" fmla="*/ 565255 w 1295466"/>
              <a:gd name="connsiteY623" fmla="*/ 688182 h 1851319"/>
              <a:gd name="connsiteX624" fmla="*/ 582781 w 1295466"/>
              <a:gd name="connsiteY624" fmla="*/ 669703 h 1851319"/>
              <a:gd name="connsiteX625" fmla="*/ 695652 w 1295466"/>
              <a:gd name="connsiteY625" fmla="*/ 668655 h 1851319"/>
              <a:gd name="connsiteX626" fmla="*/ 716607 w 1295466"/>
              <a:gd name="connsiteY626" fmla="*/ 688277 h 1851319"/>
              <a:gd name="connsiteX627" fmla="*/ 696033 w 1295466"/>
              <a:gd name="connsiteY627" fmla="*/ 708184 h 1851319"/>
              <a:gd name="connsiteX628" fmla="*/ 676602 w 1295466"/>
              <a:gd name="connsiteY628" fmla="*/ 687610 h 1851319"/>
              <a:gd name="connsiteX629" fmla="*/ 695652 w 1295466"/>
              <a:gd name="connsiteY629" fmla="*/ 668655 h 1851319"/>
              <a:gd name="connsiteX630" fmla="*/ 807476 w 1295466"/>
              <a:gd name="connsiteY630" fmla="*/ 667988 h 1851319"/>
              <a:gd name="connsiteX631" fmla="*/ 828907 w 1295466"/>
              <a:gd name="connsiteY631" fmla="*/ 687133 h 1851319"/>
              <a:gd name="connsiteX632" fmla="*/ 808523 w 1295466"/>
              <a:gd name="connsiteY632" fmla="*/ 708755 h 1851319"/>
              <a:gd name="connsiteX633" fmla="*/ 788330 w 1295466"/>
              <a:gd name="connsiteY633" fmla="*/ 688848 h 1851319"/>
              <a:gd name="connsiteX634" fmla="*/ 807476 w 1295466"/>
              <a:gd name="connsiteY634" fmla="*/ 667988 h 1851319"/>
              <a:gd name="connsiteX635" fmla="*/ 925396 w 1295466"/>
              <a:gd name="connsiteY635" fmla="*/ 667227 h 1851319"/>
              <a:gd name="connsiteX636" fmla="*/ 946446 w 1295466"/>
              <a:gd name="connsiteY636" fmla="*/ 688848 h 1851319"/>
              <a:gd name="connsiteX637" fmla="*/ 924538 w 1295466"/>
              <a:gd name="connsiteY637" fmla="*/ 709613 h 1851319"/>
              <a:gd name="connsiteX638" fmla="*/ 903774 w 1295466"/>
              <a:gd name="connsiteY638" fmla="*/ 687991 h 1851319"/>
              <a:gd name="connsiteX639" fmla="*/ 925396 w 1295466"/>
              <a:gd name="connsiteY639" fmla="*/ 667227 h 1851319"/>
              <a:gd name="connsiteX640" fmla="*/ 1148566 w 1295466"/>
              <a:gd name="connsiteY640" fmla="*/ 665893 h 1851319"/>
              <a:gd name="connsiteX641" fmla="*/ 1172569 w 1295466"/>
              <a:gd name="connsiteY641" fmla="*/ 687991 h 1851319"/>
              <a:gd name="connsiteX642" fmla="*/ 1149709 w 1295466"/>
              <a:gd name="connsiteY642" fmla="*/ 710756 h 1851319"/>
              <a:gd name="connsiteX643" fmla="*/ 1127135 w 1295466"/>
              <a:gd name="connsiteY643" fmla="*/ 687896 h 1851319"/>
              <a:gd name="connsiteX644" fmla="*/ 1148566 w 1295466"/>
              <a:gd name="connsiteY644" fmla="*/ 665893 h 1851319"/>
              <a:gd name="connsiteX645" fmla="*/ 1037028 w 1295466"/>
              <a:gd name="connsiteY645" fmla="*/ 665893 h 1851319"/>
              <a:gd name="connsiteX646" fmla="*/ 1059317 w 1295466"/>
              <a:gd name="connsiteY646" fmla="*/ 686943 h 1851319"/>
              <a:gd name="connsiteX647" fmla="*/ 1037695 w 1295466"/>
              <a:gd name="connsiteY647" fmla="*/ 710375 h 1851319"/>
              <a:gd name="connsiteX648" fmla="*/ 1015216 w 1295466"/>
              <a:gd name="connsiteY648" fmla="*/ 687801 h 1851319"/>
              <a:gd name="connsiteX649" fmla="*/ 1037028 w 1295466"/>
              <a:gd name="connsiteY649" fmla="*/ 665893 h 1851319"/>
              <a:gd name="connsiteX650" fmla="*/ 1267057 w 1295466"/>
              <a:gd name="connsiteY650" fmla="*/ 665321 h 1851319"/>
              <a:gd name="connsiteX651" fmla="*/ 1288869 w 1295466"/>
              <a:gd name="connsiteY651" fmla="*/ 689133 h 1851319"/>
              <a:gd name="connsiteX652" fmla="*/ 1265724 w 1295466"/>
              <a:gd name="connsiteY652" fmla="*/ 711898 h 1851319"/>
              <a:gd name="connsiteX653" fmla="*/ 1242768 w 1295466"/>
              <a:gd name="connsiteY653" fmla="*/ 688753 h 1851319"/>
              <a:gd name="connsiteX654" fmla="*/ 1267057 w 1295466"/>
              <a:gd name="connsiteY654" fmla="*/ 665321 h 1851319"/>
              <a:gd name="connsiteX655" fmla="*/ 130534 w 1295466"/>
              <a:gd name="connsiteY655" fmla="*/ 567214 h 1851319"/>
              <a:gd name="connsiteX656" fmla="*/ 139488 w 1295466"/>
              <a:gd name="connsiteY656" fmla="*/ 575310 h 1851319"/>
              <a:gd name="connsiteX657" fmla="*/ 131963 w 1295466"/>
              <a:gd name="connsiteY657" fmla="*/ 584835 h 1851319"/>
              <a:gd name="connsiteX658" fmla="*/ 121962 w 1295466"/>
              <a:gd name="connsiteY658" fmla="*/ 575882 h 1851319"/>
              <a:gd name="connsiteX659" fmla="*/ 130534 w 1295466"/>
              <a:gd name="connsiteY659" fmla="*/ 567214 h 1851319"/>
              <a:gd name="connsiteX660" fmla="*/ 244167 w 1295466"/>
              <a:gd name="connsiteY660" fmla="*/ 564451 h 1851319"/>
              <a:gd name="connsiteX661" fmla="*/ 255121 w 1295466"/>
              <a:gd name="connsiteY661" fmla="*/ 575405 h 1851319"/>
              <a:gd name="connsiteX662" fmla="*/ 241977 w 1295466"/>
              <a:gd name="connsiteY662" fmla="*/ 587788 h 1851319"/>
              <a:gd name="connsiteX663" fmla="*/ 231403 w 1295466"/>
              <a:gd name="connsiteY663" fmla="*/ 576072 h 1851319"/>
              <a:gd name="connsiteX664" fmla="*/ 244167 w 1295466"/>
              <a:gd name="connsiteY664" fmla="*/ 564451 h 1851319"/>
              <a:gd name="connsiteX665" fmla="*/ 355800 w 1295466"/>
              <a:gd name="connsiteY665" fmla="*/ 561785 h 1851319"/>
              <a:gd name="connsiteX666" fmla="*/ 369707 w 1295466"/>
              <a:gd name="connsiteY666" fmla="*/ 577501 h 1851319"/>
              <a:gd name="connsiteX667" fmla="*/ 354943 w 1295466"/>
              <a:gd name="connsiteY667" fmla="*/ 590741 h 1851319"/>
              <a:gd name="connsiteX668" fmla="*/ 341037 w 1295466"/>
              <a:gd name="connsiteY668" fmla="*/ 574739 h 1851319"/>
              <a:gd name="connsiteX669" fmla="*/ 355800 w 1295466"/>
              <a:gd name="connsiteY669" fmla="*/ 561785 h 1851319"/>
              <a:gd name="connsiteX670" fmla="*/ 470386 w 1295466"/>
              <a:gd name="connsiteY670" fmla="*/ 559785 h 1851319"/>
              <a:gd name="connsiteX671" fmla="*/ 487435 w 1295466"/>
              <a:gd name="connsiteY671" fmla="*/ 576835 h 1851319"/>
              <a:gd name="connsiteX672" fmla="*/ 471909 w 1295466"/>
              <a:gd name="connsiteY672" fmla="*/ 591789 h 1851319"/>
              <a:gd name="connsiteX673" fmla="*/ 455907 w 1295466"/>
              <a:gd name="connsiteY673" fmla="*/ 575311 h 1851319"/>
              <a:gd name="connsiteX674" fmla="*/ 470386 w 1295466"/>
              <a:gd name="connsiteY674" fmla="*/ 559785 h 1851319"/>
              <a:gd name="connsiteX675" fmla="*/ 584306 w 1295466"/>
              <a:gd name="connsiteY675" fmla="*/ 558737 h 1851319"/>
              <a:gd name="connsiteX676" fmla="*/ 601069 w 1295466"/>
              <a:gd name="connsiteY676" fmla="*/ 576930 h 1851319"/>
              <a:gd name="connsiteX677" fmla="*/ 582686 w 1295466"/>
              <a:gd name="connsiteY677" fmla="*/ 593122 h 1851319"/>
              <a:gd name="connsiteX678" fmla="*/ 566970 w 1295466"/>
              <a:gd name="connsiteY678" fmla="*/ 576168 h 1851319"/>
              <a:gd name="connsiteX679" fmla="*/ 584306 w 1295466"/>
              <a:gd name="connsiteY679" fmla="*/ 558737 h 1851319"/>
              <a:gd name="connsiteX680" fmla="*/ 695843 w 1295466"/>
              <a:gd name="connsiteY680" fmla="*/ 556736 h 1851319"/>
              <a:gd name="connsiteX681" fmla="*/ 715083 w 1295466"/>
              <a:gd name="connsiteY681" fmla="*/ 576739 h 1851319"/>
              <a:gd name="connsiteX682" fmla="*/ 695176 w 1295466"/>
              <a:gd name="connsiteY682" fmla="*/ 594836 h 1851319"/>
              <a:gd name="connsiteX683" fmla="*/ 677555 w 1295466"/>
              <a:gd name="connsiteY683" fmla="*/ 576453 h 1851319"/>
              <a:gd name="connsiteX684" fmla="*/ 695843 w 1295466"/>
              <a:gd name="connsiteY684" fmla="*/ 556736 h 1851319"/>
              <a:gd name="connsiteX685" fmla="*/ 808047 w 1295466"/>
              <a:gd name="connsiteY685" fmla="*/ 556641 h 1851319"/>
              <a:gd name="connsiteX686" fmla="*/ 828049 w 1295466"/>
              <a:gd name="connsiteY686" fmla="*/ 576454 h 1851319"/>
              <a:gd name="connsiteX687" fmla="*/ 808999 w 1295466"/>
              <a:gd name="connsiteY687" fmla="*/ 595980 h 1851319"/>
              <a:gd name="connsiteX688" fmla="*/ 789187 w 1295466"/>
              <a:gd name="connsiteY688" fmla="*/ 575691 h 1851319"/>
              <a:gd name="connsiteX689" fmla="*/ 808047 w 1295466"/>
              <a:gd name="connsiteY689" fmla="*/ 556641 h 1851319"/>
              <a:gd name="connsiteX690" fmla="*/ 924253 w 1295466"/>
              <a:gd name="connsiteY690" fmla="*/ 556165 h 1851319"/>
              <a:gd name="connsiteX691" fmla="*/ 945303 w 1295466"/>
              <a:gd name="connsiteY691" fmla="*/ 575215 h 1851319"/>
              <a:gd name="connsiteX692" fmla="*/ 925681 w 1295466"/>
              <a:gd name="connsiteY692" fmla="*/ 596075 h 1851319"/>
              <a:gd name="connsiteX693" fmla="*/ 905012 w 1295466"/>
              <a:gd name="connsiteY693" fmla="*/ 576834 h 1851319"/>
              <a:gd name="connsiteX694" fmla="*/ 924253 w 1295466"/>
              <a:gd name="connsiteY694" fmla="*/ 556165 h 1851319"/>
              <a:gd name="connsiteX695" fmla="*/ 1036933 w 1295466"/>
              <a:gd name="connsiteY695" fmla="*/ 555784 h 1851319"/>
              <a:gd name="connsiteX696" fmla="*/ 1057888 w 1295466"/>
              <a:gd name="connsiteY696" fmla="*/ 574929 h 1851319"/>
              <a:gd name="connsiteX697" fmla="*/ 1038647 w 1295466"/>
              <a:gd name="connsiteY697" fmla="*/ 596265 h 1851319"/>
              <a:gd name="connsiteX698" fmla="*/ 1017026 w 1295466"/>
              <a:gd name="connsiteY698" fmla="*/ 575882 h 1851319"/>
              <a:gd name="connsiteX699" fmla="*/ 1036933 w 1295466"/>
              <a:gd name="connsiteY699" fmla="*/ 555784 h 1851319"/>
              <a:gd name="connsiteX700" fmla="*/ 1266105 w 1295466"/>
              <a:gd name="connsiteY700" fmla="*/ 555213 h 1851319"/>
              <a:gd name="connsiteX701" fmla="*/ 1286964 w 1295466"/>
              <a:gd name="connsiteY701" fmla="*/ 576835 h 1851319"/>
              <a:gd name="connsiteX702" fmla="*/ 1264676 w 1295466"/>
              <a:gd name="connsiteY702" fmla="*/ 596932 h 1851319"/>
              <a:gd name="connsiteX703" fmla="*/ 1245055 w 1295466"/>
              <a:gd name="connsiteY703" fmla="*/ 574358 h 1851319"/>
              <a:gd name="connsiteX704" fmla="*/ 1266105 w 1295466"/>
              <a:gd name="connsiteY704" fmla="*/ 555213 h 1851319"/>
              <a:gd name="connsiteX705" fmla="*/ 1149042 w 1295466"/>
              <a:gd name="connsiteY705" fmla="*/ 555212 h 1851319"/>
              <a:gd name="connsiteX706" fmla="*/ 1170187 w 1295466"/>
              <a:gd name="connsiteY706" fmla="*/ 576453 h 1851319"/>
              <a:gd name="connsiteX707" fmla="*/ 1150281 w 1295466"/>
              <a:gd name="connsiteY707" fmla="*/ 596646 h 1851319"/>
              <a:gd name="connsiteX708" fmla="*/ 1129040 w 1295466"/>
              <a:gd name="connsiteY708" fmla="*/ 575786 h 1851319"/>
              <a:gd name="connsiteX709" fmla="*/ 1149042 w 1295466"/>
              <a:gd name="connsiteY709" fmla="*/ 555212 h 1851319"/>
              <a:gd name="connsiteX710" fmla="*/ 243786 w 1295466"/>
              <a:gd name="connsiteY710" fmla="*/ 454914 h 1851319"/>
              <a:gd name="connsiteX711" fmla="*/ 251787 w 1295466"/>
              <a:gd name="connsiteY711" fmla="*/ 464058 h 1851319"/>
              <a:gd name="connsiteX712" fmla="*/ 241310 w 1295466"/>
              <a:gd name="connsiteY712" fmla="*/ 472440 h 1851319"/>
              <a:gd name="connsiteX713" fmla="*/ 234261 w 1295466"/>
              <a:gd name="connsiteY713" fmla="*/ 462534 h 1851319"/>
              <a:gd name="connsiteX714" fmla="*/ 243786 w 1295466"/>
              <a:gd name="connsiteY714" fmla="*/ 454914 h 1851319"/>
              <a:gd name="connsiteX715" fmla="*/ 356657 w 1295466"/>
              <a:gd name="connsiteY715" fmla="*/ 451675 h 1851319"/>
              <a:gd name="connsiteX716" fmla="*/ 367325 w 1295466"/>
              <a:gd name="connsiteY716" fmla="*/ 465582 h 1851319"/>
              <a:gd name="connsiteX717" fmla="*/ 354943 w 1295466"/>
              <a:gd name="connsiteY717" fmla="*/ 475869 h 1851319"/>
              <a:gd name="connsiteX718" fmla="*/ 342846 w 1295466"/>
              <a:gd name="connsiteY718" fmla="*/ 463772 h 1851319"/>
              <a:gd name="connsiteX719" fmla="*/ 356657 w 1295466"/>
              <a:gd name="connsiteY719" fmla="*/ 451675 h 1851319"/>
              <a:gd name="connsiteX720" fmla="*/ 470862 w 1295466"/>
              <a:gd name="connsiteY720" fmla="*/ 449485 h 1851319"/>
              <a:gd name="connsiteX721" fmla="*/ 486102 w 1295466"/>
              <a:gd name="connsiteY721" fmla="*/ 463868 h 1851319"/>
              <a:gd name="connsiteX722" fmla="*/ 472386 w 1295466"/>
              <a:gd name="connsiteY722" fmla="*/ 478441 h 1851319"/>
              <a:gd name="connsiteX723" fmla="*/ 457527 w 1295466"/>
              <a:gd name="connsiteY723" fmla="*/ 465678 h 1851319"/>
              <a:gd name="connsiteX724" fmla="*/ 470862 w 1295466"/>
              <a:gd name="connsiteY724" fmla="*/ 449485 h 1851319"/>
              <a:gd name="connsiteX725" fmla="*/ 585448 w 1295466"/>
              <a:gd name="connsiteY725" fmla="*/ 448437 h 1851319"/>
              <a:gd name="connsiteX726" fmla="*/ 599830 w 1295466"/>
              <a:gd name="connsiteY726" fmla="*/ 464154 h 1851319"/>
              <a:gd name="connsiteX727" fmla="*/ 583543 w 1295466"/>
              <a:gd name="connsiteY727" fmla="*/ 479203 h 1851319"/>
              <a:gd name="connsiteX728" fmla="*/ 568779 w 1295466"/>
              <a:gd name="connsiteY728" fmla="*/ 461963 h 1851319"/>
              <a:gd name="connsiteX729" fmla="*/ 585448 w 1295466"/>
              <a:gd name="connsiteY729" fmla="*/ 448437 h 1851319"/>
              <a:gd name="connsiteX730" fmla="*/ 697081 w 1295466"/>
              <a:gd name="connsiteY730" fmla="*/ 447104 h 1851319"/>
              <a:gd name="connsiteX731" fmla="*/ 712702 w 1295466"/>
              <a:gd name="connsiteY731" fmla="*/ 463868 h 1851319"/>
              <a:gd name="connsiteX732" fmla="*/ 694795 w 1295466"/>
              <a:gd name="connsiteY732" fmla="*/ 480061 h 1851319"/>
              <a:gd name="connsiteX733" fmla="*/ 680031 w 1295466"/>
              <a:gd name="connsiteY733" fmla="*/ 462630 h 1851319"/>
              <a:gd name="connsiteX734" fmla="*/ 697081 w 1295466"/>
              <a:gd name="connsiteY734" fmla="*/ 447104 h 1851319"/>
              <a:gd name="connsiteX735" fmla="*/ 808428 w 1295466"/>
              <a:gd name="connsiteY735" fmla="*/ 445961 h 1851319"/>
              <a:gd name="connsiteX736" fmla="*/ 826336 w 1295466"/>
              <a:gd name="connsiteY736" fmla="*/ 463201 h 1851319"/>
              <a:gd name="connsiteX737" fmla="*/ 809286 w 1295466"/>
              <a:gd name="connsiteY737" fmla="*/ 481394 h 1851319"/>
              <a:gd name="connsiteX738" fmla="*/ 791093 w 1295466"/>
              <a:gd name="connsiteY738" fmla="*/ 464344 h 1851319"/>
              <a:gd name="connsiteX739" fmla="*/ 808428 w 1295466"/>
              <a:gd name="connsiteY739" fmla="*/ 445961 h 1851319"/>
              <a:gd name="connsiteX740" fmla="*/ 1037790 w 1295466"/>
              <a:gd name="connsiteY740" fmla="*/ 444627 h 1851319"/>
              <a:gd name="connsiteX741" fmla="*/ 1056935 w 1295466"/>
              <a:gd name="connsiteY741" fmla="*/ 463772 h 1851319"/>
              <a:gd name="connsiteX742" fmla="*/ 1037885 w 1295466"/>
              <a:gd name="connsiteY742" fmla="*/ 482918 h 1851319"/>
              <a:gd name="connsiteX743" fmla="*/ 1018264 w 1295466"/>
              <a:gd name="connsiteY743" fmla="*/ 462820 h 1851319"/>
              <a:gd name="connsiteX744" fmla="*/ 1037790 w 1295466"/>
              <a:gd name="connsiteY744" fmla="*/ 444627 h 1851319"/>
              <a:gd name="connsiteX745" fmla="*/ 924253 w 1295466"/>
              <a:gd name="connsiteY745" fmla="*/ 444532 h 1851319"/>
              <a:gd name="connsiteX746" fmla="*/ 943684 w 1295466"/>
              <a:gd name="connsiteY746" fmla="*/ 463392 h 1851319"/>
              <a:gd name="connsiteX747" fmla="*/ 924824 w 1295466"/>
              <a:gd name="connsiteY747" fmla="*/ 482537 h 1851319"/>
              <a:gd name="connsiteX748" fmla="*/ 906250 w 1295466"/>
              <a:gd name="connsiteY748" fmla="*/ 465106 h 1851319"/>
              <a:gd name="connsiteX749" fmla="*/ 924253 w 1295466"/>
              <a:gd name="connsiteY749" fmla="*/ 444532 h 1851319"/>
              <a:gd name="connsiteX750" fmla="*/ 1267819 w 1295466"/>
              <a:gd name="connsiteY750" fmla="*/ 444437 h 1851319"/>
              <a:gd name="connsiteX751" fmla="*/ 1285821 w 1295466"/>
              <a:gd name="connsiteY751" fmla="*/ 464916 h 1851319"/>
              <a:gd name="connsiteX752" fmla="*/ 1264009 w 1295466"/>
              <a:gd name="connsiteY752" fmla="*/ 483203 h 1851319"/>
              <a:gd name="connsiteX753" fmla="*/ 1246483 w 1295466"/>
              <a:gd name="connsiteY753" fmla="*/ 462915 h 1851319"/>
              <a:gd name="connsiteX754" fmla="*/ 1267819 w 1295466"/>
              <a:gd name="connsiteY754" fmla="*/ 444437 h 1851319"/>
              <a:gd name="connsiteX755" fmla="*/ 1150471 w 1295466"/>
              <a:gd name="connsiteY755" fmla="*/ 444342 h 1851319"/>
              <a:gd name="connsiteX756" fmla="*/ 1168949 w 1295466"/>
              <a:gd name="connsiteY756" fmla="*/ 465678 h 1851319"/>
              <a:gd name="connsiteX757" fmla="*/ 1148471 w 1295466"/>
              <a:gd name="connsiteY757" fmla="*/ 483680 h 1851319"/>
              <a:gd name="connsiteX758" fmla="*/ 1130183 w 1295466"/>
              <a:gd name="connsiteY758" fmla="*/ 461868 h 1851319"/>
              <a:gd name="connsiteX759" fmla="*/ 1150471 w 1295466"/>
              <a:gd name="connsiteY759" fmla="*/ 444342 h 1851319"/>
              <a:gd name="connsiteX760" fmla="*/ 356277 w 1295466"/>
              <a:gd name="connsiteY760" fmla="*/ 342709 h 1851319"/>
              <a:gd name="connsiteX761" fmla="*/ 364182 w 1295466"/>
              <a:gd name="connsiteY761" fmla="*/ 351853 h 1851319"/>
              <a:gd name="connsiteX762" fmla="*/ 355419 w 1295466"/>
              <a:gd name="connsiteY762" fmla="*/ 360235 h 1851319"/>
              <a:gd name="connsiteX763" fmla="*/ 346656 w 1295466"/>
              <a:gd name="connsiteY763" fmla="*/ 350044 h 1851319"/>
              <a:gd name="connsiteX764" fmla="*/ 356277 w 1295466"/>
              <a:gd name="connsiteY764" fmla="*/ 342709 h 1851319"/>
              <a:gd name="connsiteX765" fmla="*/ 471815 w 1295466"/>
              <a:gd name="connsiteY765" fmla="*/ 339757 h 1851319"/>
              <a:gd name="connsiteX766" fmla="*/ 483626 w 1295466"/>
              <a:gd name="connsiteY766" fmla="*/ 349473 h 1851319"/>
              <a:gd name="connsiteX767" fmla="*/ 473530 w 1295466"/>
              <a:gd name="connsiteY767" fmla="*/ 362998 h 1851319"/>
              <a:gd name="connsiteX768" fmla="*/ 460099 w 1295466"/>
              <a:gd name="connsiteY768" fmla="*/ 352330 h 1851319"/>
              <a:gd name="connsiteX769" fmla="*/ 471815 w 1295466"/>
              <a:gd name="connsiteY769" fmla="*/ 339757 h 1851319"/>
              <a:gd name="connsiteX770" fmla="*/ 584686 w 1295466"/>
              <a:gd name="connsiteY770" fmla="*/ 338423 h 1851319"/>
              <a:gd name="connsiteX771" fmla="*/ 597164 w 1295466"/>
              <a:gd name="connsiteY771" fmla="*/ 351473 h 1851319"/>
              <a:gd name="connsiteX772" fmla="*/ 583257 w 1295466"/>
              <a:gd name="connsiteY772" fmla="*/ 364426 h 1851319"/>
              <a:gd name="connsiteX773" fmla="*/ 570970 w 1295466"/>
              <a:gd name="connsiteY773" fmla="*/ 351663 h 1851319"/>
              <a:gd name="connsiteX774" fmla="*/ 584686 w 1295466"/>
              <a:gd name="connsiteY774" fmla="*/ 338423 h 1851319"/>
              <a:gd name="connsiteX775" fmla="*/ 696510 w 1295466"/>
              <a:gd name="connsiteY775" fmla="*/ 336233 h 1851319"/>
              <a:gd name="connsiteX776" fmla="*/ 711178 w 1295466"/>
              <a:gd name="connsiteY776" fmla="*/ 352330 h 1851319"/>
              <a:gd name="connsiteX777" fmla="*/ 694986 w 1295466"/>
              <a:gd name="connsiteY777" fmla="*/ 366427 h 1851319"/>
              <a:gd name="connsiteX778" fmla="*/ 681365 w 1295466"/>
              <a:gd name="connsiteY778" fmla="*/ 351663 h 1851319"/>
              <a:gd name="connsiteX779" fmla="*/ 696510 w 1295466"/>
              <a:gd name="connsiteY779" fmla="*/ 336233 h 1851319"/>
              <a:gd name="connsiteX780" fmla="*/ 808332 w 1295466"/>
              <a:gd name="connsiteY780" fmla="*/ 335757 h 1851319"/>
              <a:gd name="connsiteX781" fmla="*/ 824430 w 1295466"/>
              <a:gd name="connsiteY781" fmla="*/ 352140 h 1851319"/>
              <a:gd name="connsiteX782" fmla="*/ 808809 w 1295466"/>
              <a:gd name="connsiteY782" fmla="*/ 367571 h 1851319"/>
              <a:gd name="connsiteX783" fmla="*/ 792902 w 1295466"/>
              <a:gd name="connsiteY783" fmla="*/ 350806 h 1851319"/>
              <a:gd name="connsiteX784" fmla="*/ 808332 w 1295466"/>
              <a:gd name="connsiteY784" fmla="*/ 335757 h 1851319"/>
              <a:gd name="connsiteX785" fmla="*/ 925396 w 1295466"/>
              <a:gd name="connsiteY785" fmla="*/ 335090 h 1851319"/>
              <a:gd name="connsiteX786" fmla="*/ 941588 w 1295466"/>
              <a:gd name="connsiteY786" fmla="*/ 351377 h 1851319"/>
              <a:gd name="connsiteX787" fmla="*/ 925490 w 1295466"/>
              <a:gd name="connsiteY787" fmla="*/ 367760 h 1851319"/>
              <a:gd name="connsiteX788" fmla="*/ 908632 w 1295466"/>
              <a:gd name="connsiteY788" fmla="*/ 350520 h 1851319"/>
              <a:gd name="connsiteX789" fmla="*/ 925396 w 1295466"/>
              <a:gd name="connsiteY789" fmla="*/ 335090 h 1851319"/>
              <a:gd name="connsiteX790" fmla="*/ 1035981 w 1295466"/>
              <a:gd name="connsiteY790" fmla="*/ 334423 h 1851319"/>
              <a:gd name="connsiteX791" fmla="*/ 1054555 w 1295466"/>
              <a:gd name="connsiteY791" fmla="*/ 350425 h 1851319"/>
              <a:gd name="connsiteX792" fmla="*/ 1037600 w 1295466"/>
              <a:gd name="connsiteY792" fmla="*/ 368618 h 1851319"/>
              <a:gd name="connsiteX793" fmla="*/ 1020169 w 1295466"/>
              <a:gd name="connsiteY793" fmla="*/ 351378 h 1851319"/>
              <a:gd name="connsiteX794" fmla="*/ 1035981 w 1295466"/>
              <a:gd name="connsiteY794" fmla="*/ 334423 h 1851319"/>
              <a:gd name="connsiteX795" fmla="*/ 1266105 w 1295466"/>
              <a:gd name="connsiteY795" fmla="*/ 333851 h 1851319"/>
              <a:gd name="connsiteX796" fmla="*/ 1283631 w 1295466"/>
              <a:gd name="connsiteY796" fmla="*/ 351567 h 1851319"/>
              <a:gd name="connsiteX797" fmla="*/ 1265629 w 1295466"/>
              <a:gd name="connsiteY797" fmla="*/ 368998 h 1851319"/>
              <a:gd name="connsiteX798" fmla="*/ 1248293 w 1295466"/>
              <a:gd name="connsiteY798" fmla="*/ 351187 h 1851319"/>
              <a:gd name="connsiteX799" fmla="*/ 1266105 w 1295466"/>
              <a:gd name="connsiteY799" fmla="*/ 333851 h 1851319"/>
              <a:gd name="connsiteX800" fmla="*/ 1149043 w 1295466"/>
              <a:gd name="connsiteY800" fmla="*/ 333851 h 1851319"/>
              <a:gd name="connsiteX801" fmla="*/ 1167235 w 1295466"/>
              <a:gd name="connsiteY801" fmla="*/ 350901 h 1851319"/>
              <a:gd name="connsiteX802" fmla="*/ 1149900 w 1295466"/>
              <a:gd name="connsiteY802" fmla="*/ 369284 h 1851319"/>
              <a:gd name="connsiteX803" fmla="*/ 1131993 w 1295466"/>
              <a:gd name="connsiteY803" fmla="*/ 352044 h 1851319"/>
              <a:gd name="connsiteX804" fmla="*/ 1149043 w 1295466"/>
              <a:gd name="connsiteY804" fmla="*/ 333851 h 1851319"/>
              <a:gd name="connsiteX805" fmla="*/ 473530 w 1295466"/>
              <a:gd name="connsiteY805" fmla="*/ 227267 h 1851319"/>
              <a:gd name="connsiteX806" fmla="*/ 479816 w 1295466"/>
              <a:gd name="connsiteY806" fmla="*/ 235649 h 1851319"/>
              <a:gd name="connsiteX807" fmla="*/ 470767 w 1295466"/>
              <a:gd name="connsiteY807" fmla="*/ 243460 h 1851319"/>
              <a:gd name="connsiteX808" fmla="*/ 463623 w 1295466"/>
              <a:gd name="connsiteY808" fmla="*/ 233839 h 1851319"/>
              <a:gd name="connsiteX809" fmla="*/ 473530 w 1295466"/>
              <a:gd name="connsiteY809" fmla="*/ 227267 h 1851319"/>
              <a:gd name="connsiteX810" fmla="*/ 584495 w 1295466"/>
              <a:gd name="connsiteY810" fmla="*/ 224028 h 1851319"/>
              <a:gd name="connsiteX811" fmla="*/ 595449 w 1295466"/>
              <a:gd name="connsiteY811" fmla="*/ 235553 h 1851319"/>
              <a:gd name="connsiteX812" fmla="*/ 583543 w 1295466"/>
              <a:gd name="connsiteY812" fmla="*/ 246316 h 1851319"/>
              <a:gd name="connsiteX813" fmla="*/ 572875 w 1295466"/>
              <a:gd name="connsiteY813" fmla="*/ 234696 h 1851319"/>
              <a:gd name="connsiteX814" fmla="*/ 584495 w 1295466"/>
              <a:gd name="connsiteY814" fmla="*/ 224028 h 1851319"/>
              <a:gd name="connsiteX815" fmla="*/ 696224 w 1295466"/>
              <a:gd name="connsiteY815" fmla="*/ 222980 h 1851319"/>
              <a:gd name="connsiteX816" fmla="*/ 708607 w 1295466"/>
              <a:gd name="connsiteY816" fmla="*/ 234315 h 1851319"/>
              <a:gd name="connsiteX817" fmla="*/ 695367 w 1295466"/>
              <a:gd name="connsiteY817" fmla="*/ 247174 h 1851319"/>
              <a:gd name="connsiteX818" fmla="*/ 684223 w 1295466"/>
              <a:gd name="connsiteY818" fmla="*/ 233743 h 1851319"/>
              <a:gd name="connsiteX819" fmla="*/ 696224 w 1295466"/>
              <a:gd name="connsiteY819" fmla="*/ 222980 h 1851319"/>
              <a:gd name="connsiteX820" fmla="*/ 808904 w 1295466"/>
              <a:gd name="connsiteY820" fmla="*/ 222123 h 1851319"/>
              <a:gd name="connsiteX821" fmla="*/ 821668 w 1295466"/>
              <a:gd name="connsiteY821" fmla="*/ 236411 h 1851319"/>
              <a:gd name="connsiteX822" fmla="*/ 808428 w 1295466"/>
              <a:gd name="connsiteY822" fmla="*/ 248317 h 1851319"/>
              <a:gd name="connsiteX823" fmla="*/ 795665 w 1295466"/>
              <a:gd name="connsiteY823" fmla="*/ 233935 h 1851319"/>
              <a:gd name="connsiteX824" fmla="*/ 808904 w 1295466"/>
              <a:gd name="connsiteY824" fmla="*/ 222123 h 1851319"/>
              <a:gd name="connsiteX825" fmla="*/ 923490 w 1295466"/>
              <a:gd name="connsiteY825" fmla="*/ 220885 h 1851319"/>
              <a:gd name="connsiteX826" fmla="*/ 939683 w 1295466"/>
              <a:gd name="connsiteY826" fmla="*/ 234697 h 1851319"/>
              <a:gd name="connsiteX827" fmla="*/ 926538 w 1295466"/>
              <a:gd name="connsiteY827" fmla="*/ 249460 h 1851319"/>
              <a:gd name="connsiteX828" fmla="*/ 910631 w 1295466"/>
              <a:gd name="connsiteY828" fmla="*/ 235745 h 1851319"/>
              <a:gd name="connsiteX829" fmla="*/ 923490 w 1295466"/>
              <a:gd name="connsiteY829" fmla="*/ 220885 h 1851319"/>
              <a:gd name="connsiteX830" fmla="*/ 1038267 w 1295466"/>
              <a:gd name="connsiteY830" fmla="*/ 220218 h 1851319"/>
              <a:gd name="connsiteX831" fmla="*/ 1052268 w 1295466"/>
              <a:gd name="connsiteY831" fmla="*/ 234601 h 1851319"/>
              <a:gd name="connsiteX832" fmla="*/ 1037409 w 1295466"/>
              <a:gd name="connsiteY832" fmla="*/ 250412 h 1851319"/>
              <a:gd name="connsiteX833" fmla="*/ 1022455 w 1295466"/>
              <a:gd name="connsiteY833" fmla="*/ 234696 h 1851319"/>
              <a:gd name="connsiteX834" fmla="*/ 1038267 w 1295466"/>
              <a:gd name="connsiteY834" fmla="*/ 220218 h 1851319"/>
              <a:gd name="connsiteX835" fmla="*/ 1150280 w 1295466"/>
              <a:gd name="connsiteY835" fmla="*/ 219456 h 1851319"/>
              <a:gd name="connsiteX836" fmla="*/ 1165044 w 1295466"/>
              <a:gd name="connsiteY836" fmla="*/ 235268 h 1851319"/>
              <a:gd name="connsiteX837" fmla="*/ 1149994 w 1295466"/>
              <a:gd name="connsiteY837" fmla="*/ 250508 h 1851319"/>
              <a:gd name="connsiteX838" fmla="*/ 1134278 w 1295466"/>
              <a:gd name="connsiteY838" fmla="*/ 234029 h 1851319"/>
              <a:gd name="connsiteX839" fmla="*/ 1150280 w 1295466"/>
              <a:gd name="connsiteY839" fmla="*/ 219456 h 1851319"/>
              <a:gd name="connsiteX840" fmla="*/ 1265438 w 1295466"/>
              <a:gd name="connsiteY840" fmla="*/ 218885 h 1851319"/>
              <a:gd name="connsiteX841" fmla="*/ 1281726 w 1295466"/>
              <a:gd name="connsiteY841" fmla="*/ 236506 h 1851319"/>
              <a:gd name="connsiteX842" fmla="*/ 1265628 w 1295466"/>
              <a:gd name="connsiteY842" fmla="*/ 250889 h 1851319"/>
              <a:gd name="connsiteX843" fmla="*/ 1250198 w 1295466"/>
              <a:gd name="connsiteY843" fmla="*/ 233839 h 1851319"/>
              <a:gd name="connsiteX844" fmla="*/ 1265438 w 1295466"/>
              <a:gd name="connsiteY844" fmla="*/ 218885 h 1851319"/>
              <a:gd name="connsiteX845" fmla="*/ 695558 w 1295466"/>
              <a:gd name="connsiteY845" fmla="*/ 114110 h 1851319"/>
              <a:gd name="connsiteX846" fmla="*/ 705083 w 1295466"/>
              <a:gd name="connsiteY846" fmla="*/ 121635 h 1851319"/>
              <a:gd name="connsiteX847" fmla="*/ 696129 w 1295466"/>
              <a:gd name="connsiteY847" fmla="*/ 131636 h 1851319"/>
              <a:gd name="connsiteX848" fmla="*/ 687461 w 1295466"/>
              <a:gd name="connsiteY848" fmla="*/ 123064 h 1851319"/>
              <a:gd name="connsiteX849" fmla="*/ 695558 w 1295466"/>
              <a:gd name="connsiteY849" fmla="*/ 114110 h 1851319"/>
              <a:gd name="connsiteX850" fmla="*/ 809191 w 1295466"/>
              <a:gd name="connsiteY850" fmla="*/ 111633 h 1851319"/>
              <a:gd name="connsiteX851" fmla="*/ 820144 w 1295466"/>
              <a:gd name="connsiteY851" fmla="*/ 123158 h 1851319"/>
              <a:gd name="connsiteX852" fmla="*/ 808238 w 1295466"/>
              <a:gd name="connsiteY852" fmla="*/ 133921 h 1851319"/>
              <a:gd name="connsiteX853" fmla="*/ 797570 w 1295466"/>
              <a:gd name="connsiteY853" fmla="*/ 122301 h 1851319"/>
              <a:gd name="connsiteX854" fmla="*/ 809191 w 1295466"/>
              <a:gd name="connsiteY854" fmla="*/ 111633 h 1851319"/>
              <a:gd name="connsiteX855" fmla="*/ 926252 w 1295466"/>
              <a:gd name="connsiteY855" fmla="*/ 111157 h 1851319"/>
              <a:gd name="connsiteX856" fmla="*/ 936920 w 1295466"/>
              <a:gd name="connsiteY856" fmla="*/ 123158 h 1851319"/>
              <a:gd name="connsiteX857" fmla="*/ 923776 w 1295466"/>
              <a:gd name="connsiteY857" fmla="*/ 134398 h 1851319"/>
              <a:gd name="connsiteX858" fmla="*/ 913298 w 1295466"/>
              <a:gd name="connsiteY858" fmla="*/ 122491 h 1851319"/>
              <a:gd name="connsiteX859" fmla="*/ 926252 w 1295466"/>
              <a:gd name="connsiteY859" fmla="*/ 111157 h 1851319"/>
              <a:gd name="connsiteX860" fmla="*/ 1037409 w 1295466"/>
              <a:gd name="connsiteY860" fmla="*/ 110681 h 1851319"/>
              <a:gd name="connsiteX861" fmla="*/ 1049697 w 1295466"/>
              <a:gd name="connsiteY861" fmla="*/ 122301 h 1851319"/>
              <a:gd name="connsiteX862" fmla="*/ 1036171 w 1295466"/>
              <a:gd name="connsiteY862" fmla="*/ 134874 h 1851319"/>
              <a:gd name="connsiteX863" fmla="*/ 1025217 w 1295466"/>
              <a:gd name="connsiteY863" fmla="*/ 121253 h 1851319"/>
              <a:gd name="connsiteX864" fmla="*/ 1037409 w 1295466"/>
              <a:gd name="connsiteY864" fmla="*/ 110681 h 1851319"/>
              <a:gd name="connsiteX865" fmla="*/ 1265629 w 1295466"/>
              <a:gd name="connsiteY865" fmla="*/ 110300 h 1851319"/>
              <a:gd name="connsiteX866" fmla="*/ 1278583 w 1295466"/>
              <a:gd name="connsiteY866" fmla="*/ 122111 h 1851319"/>
              <a:gd name="connsiteX867" fmla="*/ 1267248 w 1295466"/>
              <a:gd name="connsiteY867" fmla="*/ 135351 h 1851319"/>
              <a:gd name="connsiteX868" fmla="*/ 1253437 w 1295466"/>
              <a:gd name="connsiteY868" fmla="*/ 122683 h 1851319"/>
              <a:gd name="connsiteX869" fmla="*/ 1265629 w 1295466"/>
              <a:gd name="connsiteY869" fmla="*/ 110300 h 1851319"/>
              <a:gd name="connsiteX870" fmla="*/ 1150090 w 1295466"/>
              <a:gd name="connsiteY870" fmla="*/ 110299 h 1851319"/>
              <a:gd name="connsiteX871" fmla="*/ 1162282 w 1295466"/>
              <a:gd name="connsiteY871" fmla="*/ 122777 h 1851319"/>
              <a:gd name="connsiteX872" fmla="*/ 1150090 w 1295466"/>
              <a:gd name="connsiteY872" fmla="*/ 135350 h 1851319"/>
              <a:gd name="connsiteX873" fmla="*/ 1137136 w 1295466"/>
              <a:gd name="connsiteY873" fmla="*/ 121824 h 1851319"/>
              <a:gd name="connsiteX874" fmla="*/ 1150090 w 1295466"/>
              <a:gd name="connsiteY874" fmla="*/ 110299 h 1851319"/>
              <a:gd name="connsiteX875" fmla="*/ 926157 w 1295466"/>
              <a:gd name="connsiteY875" fmla="*/ 2381 h 1851319"/>
              <a:gd name="connsiteX876" fmla="*/ 933110 w 1295466"/>
              <a:gd name="connsiteY876" fmla="*/ 10192 h 1851319"/>
              <a:gd name="connsiteX877" fmla="*/ 925014 w 1295466"/>
              <a:gd name="connsiteY877" fmla="*/ 18669 h 1851319"/>
              <a:gd name="connsiteX878" fmla="*/ 916918 w 1295466"/>
              <a:gd name="connsiteY878" fmla="*/ 9811 h 1851319"/>
              <a:gd name="connsiteX879" fmla="*/ 926157 w 1295466"/>
              <a:gd name="connsiteY879" fmla="*/ 2381 h 1851319"/>
              <a:gd name="connsiteX880" fmla="*/ 1149423 w 1295466"/>
              <a:gd name="connsiteY880" fmla="*/ 1715 h 1851319"/>
              <a:gd name="connsiteX881" fmla="*/ 1158472 w 1295466"/>
              <a:gd name="connsiteY881" fmla="*/ 9811 h 1851319"/>
              <a:gd name="connsiteX882" fmla="*/ 1150852 w 1295466"/>
              <a:gd name="connsiteY882" fmla="*/ 19241 h 1851319"/>
              <a:gd name="connsiteX883" fmla="*/ 1140946 w 1295466"/>
              <a:gd name="connsiteY883" fmla="*/ 12192 h 1851319"/>
              <a:gd name="connsiteX884" fmla="*/ 1149423 w 1295466"/>
              <a:gd name="connsiteY884" fmla="*/ 1715 h 1851319"/>
              <a:gd name="connsiteX885" fmla="*/ 1038362 w 1295466"/>
              <a:gd name="connsiteY885" fmla="*/ 1714 h 1851319"/>
              <a:gd name="connsiteX886" fmla="*/ 1046363 w 1295466"/>
              <a:gd name="connsiteY886" fmla="*/ 10096 h 1851319"/>
              <a:gd name="connsiteX887" fmla="*/ 1037314 w 1295466"/>
              <a:gd name="connsiteY887" fmla="*/ 19240 h 1851319"/>
              <a:gd name="connsiteX888" fmla="*/ 1028646 w 1295466"/>
              <a:gd name="connsiteY888" fmla="*/ 8953 h 1851319"/>
              <a:gd name="connsiteX889" fmla="*/ 1038362 w 1295466"/>
              <a:gd name="connsiteY889" fmla="*/ 1714 h 1851319"/>
              <a:gd name="connsiteX890" fmla="*/ 1265437 w 1295466"/>
              <a:gd name="connsiteY890" fmla="*/ 0 h 1851319"/>
              <a:gd name="connsiteX891" fmla="*/ 1276105 w 1295466"/>
              <a:gd name="connsiteY891" fmla="*/ 9430 h 1851319"/>
              <a:gd name="connsiteX892" fmla="*/ 1267438 w 1295466"/>
              <a:gd name="connsiteY892" fmla="*/ 20669 h 1851319"/>
              <a:gd name="connsiteX893" fmla="*/ 1255627 w 1295466"/>
              <a:gd name="connsiteY893" fmla="*/ 10573 h 1851319"/>
              <a:gd name="connsiteX894" fmla="*/ 1265437 w 1295466"/>
              <a:gd name="connsiteY894" fmla="*/ 0 h 185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</a:cxnLst>
            <a:rect l="l" t="t" r="r" b="b"/>
            <a:pathLst>
              <a:path w="1295466" h="1851319">
                <a:moveTo>
                  <a:pt x="14901" y="1811084"/>
                </a:moveTo>
                <a:cubicBezTo>
                  <a:pt x="22711" y="1811180"/>
                  <a:pt x="26902" y="1815751"/>
                  <a:pt x="26998" y="1823562"/>
                </a:cubicBezTo>
                <a:cubicBezTo>
                  <a:pt x="26998" y="1831468"/>
                  <a:pt x="22616" y="1835468"/>
                  <a:pt x="15663" y="1836230"/>
                </a:cubicBezTo>
                <a:cubicBezTo>
                  <a:pt x="7281" y="1836040"/>
                  <a:pt x="2328" y="1832420"/>
                  <a:pt x="1947" y="1824610"/>
                </a:cubicBezTo>
                <a:cubicBezTo>
                  <a:pt x="1471" y="1815942"/>
                  <a:pt x="6042" y="1810894"/>
                  <a:pt x="14901" y="1811084"/>
                </a:cubicBezTo>
                <a:close/>
                <a:moveTo>
                  <a:pt x="129677" y="1807750"/>
                </a:moveTo>
                <a:cubicBezTo>
                  <a:pt x="139583" y="1808893"/>
                  <a:pt x="145869" y="1813655"/>
                  <a:pt x="146155" y="1822800"/>
                </a:cubicBezTo>
                <a:cubicBezTo>
                  <a:pt x="146441" y="1832896"/>
                  <a:pt x="140154" y="1839183"/>
                  <a:pt x="130058" y="1838897"/>
                </a:cubicBezTo>
                <a:cubicBezTo>
                  <a:pt x="121009" y="1838611"/>
                  <a:pt x="115389" y="1832515"/>
                  <a:pt x="115389" y="1823371"/>
                </a:cubicBezTo>
                <a:cubicBezTo>
                  <a:pt x="115389" y="1814037"/>
                  <a:pt x="121866" y="1809655"/>
                  <a:pt x="129677" y="1807750"/>
                </a:cubicBezTo>
                <a:close/>
                <a:moveTo>
                  <a:pt x="242738" y="1806512"/>
                </a:moveTo>
                <a:cubicBezTo>
                  <a:pt x="253788" y="1806417"/>
                  <a:pt x="259503" y="1812799"/>
                  <a:pt x="260455" y="1823753"/>
                </a:cubicBezTo>
                <a:cubicBezTo>
                  <a:pt x="259407" y="1834706"/>
                  <a:pt x="253597" y="1841088"/>
                  <a:pt x="242548" y="1840707"/>
                </a:cubicBezTo>
                <a:cubicBezTo>
                  <a:pt x="231499" y="1840326"/>
                  <a:pt x="225594" y="1833468"/>
                  <a:pt x="226070" y="1822514"/>
                </a:cubicBezTo>
                <a:cubicBezTo>
                  <a:pt x="226546" y="1812513"/>
                  <a:pt x="232737" y="1806607"/>
                  <a:pt x="242738" y="1806512"/>
                </a:cubicBezTo>
                <a:close/>
                <a:moveTo>
                  <a:pt x="355039" y="1804035"/>
                </a:moveTo>
                <a:cubicBezTo>
                  <a:pt x="366278" y="1805464"/>
                  <a:pt x="374184" y="1811464"/>
                  <a:pt x="374470" y="1822799"/>
                </a:cubicBezTo>
                <a:cubicBezTo>
                  <a:pt x="374756" y="1835086"/>
                  <a:pt x="366945" y="1842992"/>
                  <a:pt x="354657" y="1842706"/>
                </a:cubicBezTo>
                <a:cubicBezTo>
                  <a:pt x="343418" y="1842516"/>
                  <a:pt x="336084" y="1834896"/>
                  <a:pt x="336179" y="1823466"/>
                </a:cubicBezTo>
                <a:cubicBezTo>
                  <a:pt x="336274" y="1812036"/>
                  <a:pt x="343894" y="1805845"/>
                  <a:pt x="355039" y="1804035"/>
                </a:cubicBezTo>
                <a:close/>
                <a:moveTo>
                  <a:pt x="471338" y="1802797"/>
                </a:moveTo>
                <a:cubicBezTo>
                  <a:pt x="484768" y="1803559"/>
                  <a:pt x="492484" y="1810322"/>
                  <a:pt x="492293" y="1824133"/>
                </a:cubicBezTo>
                <a:cubicBezTo>
                  <a:pt x="492102" y="1836801"/>
                  <a:pt x="484864" y="1843945"/>
                  <a:pt x="472195" y="1844135"/>
                </a:cubicBezTo>
                <a:cubicBezTo>
                  <a:pt x="458479" y="1844326"/>
                  <a:pt x="451050" y="1836801"/>
                  <a:pt x="451145" y="1823085"/>
                </a:cubicBezTo>
                <a:cubicBezTo>
                  <a:pt x="451240" y="1810322"/>
                  <a:pt x="458765" y="1803845"/>
                  <a:pt x="471338" y="1802797"/>
                </a:cubicBezTo>
                <a:close/>
                <a:moveTo>
                  <a:pt x="584686" y="1801559"/>
                </a:moveTo>
                <a:cubicBezTo>
                  <a:pt x="597640" y="1801845"/>
                  <a:pt x="604783" y="1810417"/>
                  <a:pt x="606498" y="1823562"/>
                </a:cubicBezTo>
                <a:cubicBezTo>
                  <a:pt x="605165" y="1836325"/>
                  <a:pt x="598116" y="1845183"/>
                  <a:pt x="585257" y="1845755"/>
                </a:cubicBezTo>
                <a:cubicBezTo>
                  <a:pt x="571351" y="1846421"/>
                  <a:pt x="562112" y="1837849"/>
                  <a:pt x="561921" y="1823943"/>
                </a:cubicBezTo>
                <a:cubicBezTo>
                  <a:pt x="561730" y="1810036"/>
                  <a:pt x="570779" y="1801273"/>
                  <a:pt x="584686" y="1801559"/>
                </a:cubicBezTo>
                <a:close/>
                <a:moveTo>
                  <a:pt x="697843" y="1800130"/>
                </a:moveTo>
                <a:cubicBezTo>
                  <a:pt x="711368" y="1800892"/>
                  <a:pt x="720036" y="1809845"/>
                  <a:pt x="719846" y="1823656"/>
                </a:cubicBezTo>
                <a:cubicBezTo>
                  <a:pt x="719750" y="1838515"/>
                  <a:pt x="710225" y="1845945"/>
                  <a:pt x="695747" y="1847659"/>
                </a:cubicBezTo>
                <a:cubicBezTo>
                  <a:pt x="681460" y="1845278"/>
                  <a:pt x="672030" y="1837467"/>
                  <a:pt x="672792" y="1822608"/>
                </a:cubicBezTo>
                <a:cubicBezTo>
                  <a:pt x="673554" y="1808035"/>
                  <a:pt x="683174" y="1799272"/>
                  <a:pt x="697843" y="1800130"/>
                </a:cubicBezTo>
                <a:close/>
                <a:moveTo>
                  <a:pt x="810334" y="1799368"/>
                </a:moveTo>
                <a:cubicBezTo>
                  <a:pt x="825097" y="1800702"/>
                  <a:pt x="832241" y="1809750"/>
                  <a:pt x="833289" y="1824609"/>
                </a:cubicBezTo>
                <a:cubicBezTo>
                  <a:pt x="831479" y="1838706"/>
                  <a:pt x="823954" y="1847374"/>
                  <a:pt x="809000" y="1847945"/>
                </a:cubicBezTo>
                <a:cubicBezTo>
                  <a:pt x="794808" y="1848422"/>
                  <a:pt x="783949" y="1837182"/>
                  <a:pt x="784331" y="1822990"/>
                </a:cubicBezTo>
                <a:cubicBezTo>
                  <a:pt x="784712" y="1808893"/>
                  <a:pt x="796237" y="1798035"/>
                  <a:pt x="810334" y="1799368"/>
                </a:cubicBezTo>
                <a:close/>
                <a:moveTo>
                  <a:pt x="923967" y="1798320"/>
                </a:moveTo>
                <a:cubicBezTo>
                  <a:pt x="939683" y="1799082"/>
                  <a:pt x="949494" y="1806607"/>
                  <a:pt x="949970" y="1822609"/>
                </a:cubicBezTo>
                <a:cubicBezTo>
                  <a:pt x="950447" y="1838420"/>
                  <a:pt x="941874" y="1847945"/>
                  <a:pt x="925967" y="1848517"/>
                </a:cubicBezTo>
                <a:cubicBezTo>
                  <a:pt x="910156" y="1849088"/>
                  <a:pt x="900631" y="1840516"/>
                  <a:pt x="900059" y="1824609"/>
                </a:cubicBezTo>
                <a:cubicBezTo>
                  <a:pt x="899488" y="1808702"/>
                  <a:pt x="908346" y="1800130"/>
                  <a:pt x="923967" y="1798320"/>
                </a:cubicBezTo>
                <a:close/>
                <a:moveTo>
                  <a:pt x="1036743" y="1796701"/>
                </a:moveTo>
                <a:cubicBezTo>
                  <a:pt x="1050744" y="1796321"/>
                  <a:pt x="1063889" y="1808989"/>
                  <a:pt x="1064174" y="1823086"/>
                </a:cubicBezTo>
                <a:cubicBezTo>
                  <a:pt x="1064556" y="1837088"/>
                  <a:pt x="1051887" y="1850232"/>
                  <a:pt x="1037790" y="1850518"/>
                </a:cubicBezTo>
                <a:cubicBezTo>
                  <a:pt x="1023788" y="1850899"/>
                  <a:pt x="1010644" y="1838231"/>
                  <a:pt x="1010358" y="1824133"/>
                </a:cubicBezTo>
                <a:cubicBezTo>
                  <a:pt x="1009978" y="1810132"/>
                  <a:pt x="1022645" y="1796987"/>
                  <a:pt x="1036743" y="1796701"/>
                </a:cubicBezTo>
                <a:close/>
                <a:moveTo>
                  <a:pt x="1150471" y="1796130"/>
                </a:moveTo>
                <a:cubicBezTo>
                  <a:pt x="1164473" y="1796701"/>
                  <a:pt x="1176950" y="1809560"/>
                  <a:pt x="1177046" y="1823466"/>
                </a:cubicBezTo>
                <a:cubicBezTo>
                  <a:pt x="1177141" y="1838230"/>
                  <a:pt x="1163425" y="1851661"/>
                  <a:pt x="1148756" y="1851089"/>
                </a:cubicBezTo>
                <a:cubicBezTo>
                  <a:pt x="1134755" y="1850613"/>
                  <a:pt x="1122277" y="1837659"/>
                  <a:pt x="1122181" y="1823752"/>
                </a:cubicBezTo>
                <a:cubicBezTo>
                  <a:pt x="1122086" y="1808988"/>
                  <a:pt x="1135802" y="1795558"/>
                  <a:pt x="1150471" y="1796130"/>
                </a:cubicBezTo>
                <a:close/>
                <a:moveTo>
                  <a:pt x="1262390" y="1796035"/>
                </a:moveTo>
                <a:cubicBezTo>
                  <a:pt x="1276963" y="1795558"/>
                  <a:pt x="1290203" y="1809941"/>
                  <a:pt x="1289727" y="1824514"/>
                </a:cubicBezTo>
                <a:cubicBezTo>
                  <a:pt x="1289155" y="1839183"/>
                  <a:pt x="1275058" y="1852137"/>
                  <a:pt x="1260580" y="1851279"/>
                </a:cubicBezTo>
                <a:cubicBezTo>
                  <a:pt x="1245911" y="1850327"/>
                  <a:pt x="1232577" y="1835944"/>
                  <a:pt x="1234481" y="1821657"/>
                </a:cubicBezTo>
                <a:cubicBezTo>
                  <a:pt x="1236577" y="1805940"/>
                  <a:pt x="1246293" y="1796606"/>
                  <a:pt x="1262390" y="1796035"/>
                </a:cubicBezTo>
                <a:close/>
                <a:moveTo>
                  <a:pt x="15186" y="1698308"/>
                </a:moveTo>
                <a:cubicBezTo>
                  <a:pt x="24140" y="1698784"/>
                  <a:pt x="28236" y="1704595"/>
                  <a:pt x="27378" y="1713072"/>
                </a:cubicBezTo>
                <a:cubicBezTo>
                  <a:pt x="26616" y="1720882"/>
                  <a:pt x="21377" y="1724407"/>
                  <a:pt x="13662" y="1724407"/>
                </a:cubicBezTo>
                <a:cubicBezTo>
                  <a:pt x="5851" y="1723645"/>
                  <a:pt x="1375" y="1719358"/>
                  <a:pt x="1375" y="1711548"/>
                </a:cubicBezTo>
                <a:cubicBezTo>
                  <a:pt x="1375" y="1702690"/>
                  <a:pt x="6423" y="1697927"/>
                  <a:pt x="15186" y="1698308"/>
                </a:cubicBezTo>
                <a:close/>
                <a:moveTo>
                  <a:pt x="130630" y="1695545"/>
                </a:moveTo>
                <a:cubicBezTo>
                  <a:pt x="140821" y="1695736"/>
                  <a:pt x="146917" y="1702022"/>
                  <a:pt x="146441" y="1712214"/>
                </a:cubicBezTo>
                <a:cubicBezTo>
                  <a:pt x="146060" y="1721453"/>
                  <a:pt x="139869" y="1726216"/>
                  <a:pt x="130630" y="1727359"/>
                </a:cubicBezTo>
                <a:cubicBezTo>
                  <a:pt x="120819" y="1725930"/>
                  <a:pt x="114437" y="1720596"/>
                  <a:pt x="115008" y="1710309"/>
                </a:cubicBezTo>
                <a:cubicBezTo>
                  <a:pt x="115389" y="1701165"/>
                  <a:pt x="121390" y="1695450"/>
                  <a:pt x="130630" y="1695545"/>
                </a:cubicBezTo>
                <a:close/>
                <a:moveTo>
                  <a:pt x="244167" y="1692974"/>
                </a:moveTo>
                <a:cubicBezTo>
                  <a:pt x="254740" y="1693545"/>
                  <a:pt x="260550" y="1700784"/>
                  <a:pt x="261693" y="1711452"/>
                </a:cubicBezTo>
                <a:cubicBezTo>
                  <a:pt x="259979" y="1722787"/>
                  <a:pt x="253502" y="1730121"/>
                  <a:pt x="241881" y="1729455"/>
                </a:cubicBezTo>
                <a:cubicBezTo>
                  <a:pt x="231404" y="1728883"/>
                  <a:pt x="224450" y="1721739"/>
                  <a:pt x="224737" y="1711071"/>
                </a:cubicBezTo>
                <a:cubicBezTo>
                  <a:pt x="225022" y="1699546"/>
                  <a:pt x="232642" y="1692402"/>
                  <a:pt x="244167" y="1692974"/>
                </a:cubicBezTo>
                <a:close/>
                <a:moveTo>
                  <a:pt x="356467" y="1691545"/>
                </a:moveTo>
                <a:cubicBezTo>
                  <a:pt x="367897" y="1692021"/>
                  <a:pt x="375041" y="1699355"/>
                  <a:pt x="375136" y="1710881"/>
                </a:cubicBezTo>
                <a:cubicBezTo>
                  <a:pt x="375232" y="1723549"/>
                  <a:pt x="367421" y="1729836"/>
                  <a:pt x="355229" y="1731550"/>
                </a:cubicBezTo>
                <a:cubicBezTo>
                  <a:pt x="343037" y="1729740"/>
                  <a:pt x="335131" y="1723263"/>
                  <a:pt x="335607" y="1710690"/>
                </a:cubicBezTo>
                <a:cubicBezTo>
                  <a:pt x="336084" y="1698308"/>
                  <a:pt x="343989" y="1690974"/>
                  <a:pt x="356467" y="1691545"/>
                </a:cubicBezTo>
                <a:close/>
                <a:moveTo>
                  <a:pt x="470862" y="1690402"/>
                </a:moveTo>
                <a:cubicBezTo>
                  <a:pt x="484674" y="1689925"/>
                  <a:pt x="491532" y="1697641"/>
                  <a:pt x="492865" y="1710214"/>
                </a:cubicBezTo>
                <a:cubicBezTo>
                  <a:pt x="492008" y="1724406"/>
                  <a:pt x="485245" y="1732216"/>
                  <a:pt x="471529" y="1732121"/>
                </a:cubicBezTo>
                <a:cubicBezTo>
                  <a:pt x="457813" y="1732026"/>
                  <a:pt x="450574" y="1724120"/>
                  <a:pt x="450860" y="1710595"/>
                </a:cubicBezTo>
                <a:cubicBezTo>
                  <a:pt x="451050" y="1698022"/>
                  <a:pt x="458194" y="1690878"/>
                  <a:pt x="470862" y="1690402"/>
                </a:cubicBezTo>
                <a:close/>
                <a:moveTo>
                  <a:pt x="585162" y="1688211"/>
                </a:moveTo>
                <a:cubicBezTo>
                  <a:pt x="598782" y="1689830"/>
                  <a:pt x="607451" y="1698212"/>
                  <a:pt x="606974" y="1712023"/>
                </a:cubicBezTo>
                <a:cubicBezTo>
                  <a:pt x="606498" y="1725739"/>
                  <a:pt x="597354" y="1732978"/>
                  <a:pt x="583828" y="1734788"/>
                </a:cubicBezTo>
                <a:cubicBezTo>
                  <a:pt x="570303" y="1732788"/>
                  <a:pt x="561825" y="1725454"/>
                  <a:pt x="560873" y="1711642"/>
                </a:cubicBezTo>
                <a:cubicBezTo>
                  <a:pt x="559921" y="1699260"/>
                  <a:pt x="572970" y="1686687"/>
                  <a:pt x="585162" y="1688211"/>
                </a:cubicBezTo>
                <a:close/>
                <a:moveTo>
                  <a:pt x="695652" y="1686783"/>
                </a:moveTo>
                <a:cubicBezTo>
                  <a:pt x="710321" y="1688116"/>
                  <a:pt x="719274" y="1695355"/>
                  <a:pt x="720322" y="1710310"/>
                </a:cubicBezTo>
                <a:cubicBezTo>
                  <a:pt x="721369" y="1724407"/>
                  <a:pt x="709845" y="1736122"/>
                  <a:pt x="695747" y="1735360"/>
                </a:cubicBezTo>
                <a:cubicBezTo>
                  <a:pt x="680983" y="1734503"/>
                  <a:pt x="672411" y="1726121"/>
                  <a:pt x="672316" y="1711262"/>
                </a:cubicBezTo>
                <a:cubicBezTo>
                  <a:pt x="672316" y="1696213"/>
                  <a:pt x="681460" y="1688783"/>
                  <a:pt x="695652" y="1686783"/>
                </a:cubicBezTo>
                <a:close/>
                <a:moveTo>
                  <a:pt x="811000" y="1686497"/>
                </a:moveTo>
                <a:cubicBezTo>
                  <a:pt x="824049" y="1687640"/>
                  <a:pt x="833098" y="1695546"/>
                  <a:pt x="833383" y="1711643"/>
                </a:cubicBezTo>
                <a:cubicBezTo>
                  <a:pt x="833669" y="1726216"/>
                  <a:pt x="822430" y="1736884"/>
                  <a:pt x="807856" y="1736122"/>
                </a:cubicBezTo>
                <a:cubicBezTo>
                  <a:pt x="792902" y="1735265"/>
                  <a:pt x="784615" y="1726883"/>
                  <a:pt x="783853" y="1712024"/>
                </a:cubicBezTo>
                <a:cubicBezTo>
                  <a:pt x="783186" y="1697451"/>
                  <a:pt x="793950" y="1686592"/>
                  <a:pt x="811000" y="1686497"/>
                </a:cubicBezTo>
                <a:close/>
                <a:moveTo>
                  <a:pt x="925490" y="1684401"/>
                </a:moveTo>
                <a:cubicBezTo>
                  <a:pt x="939588" y="1684687"/>
                  <a:pt x="952161" y="1697832"/>
                  <a:pt x="951875" y="1711833"/>
                </a:cubicBezTo>
                <a:cubicBezTo>
                  <a:pt x="951589" y="1725930"/>
                  <a:pt x="938445" y="1738503"/>
                  <a:pt x="924443" y="1738218"/>
                </a:cubicBezTo>
                <a:cubicBezTo>
                  <a:pt x="910346" y="1737932"/>
                  <a:pt x="897773" y="1724787"/>
                  <a:pt x="898059" y="1710786"/>
                </a:cubicBezTo>
                <a:cubicBezTo>
                  <a:pt x="898344" y="1696688"/>
                  <a:pt x="911489" y="1684020"/>
                  <a:pt x="925490" y="1684401"/>
                </a:cubicBezTo>
                <a:close/>
                <a:moveTo>
                  <a:pt x="1036647" y="1683735"/>
                </a:moveTo>
                <a:cubicBezTo>
                  <a:pt x="1051220" y="1682592"/>
                  <a:pt x="1064936" y="1696498"/>
                  <a:pt x="1064936" y="1711167"/>
                </a:cubicBezTo>
                <a:cubicBezTo>
                  <a:pt x="1064936" y="1725835"/>
                  <a:pt x="1051506" y="1739170"/>
                  <a:pt x="1036837" y="1738980"/>
                </a:cubicBezTo>
                <a:cubicBezTo>
                  <a:pt x="1022169" y="1738694"/>
                  <a:pt x="1008358" y="1724883"/>
                  <a:pt x="1009691" y="1710405"/>
                </a:cubicBezTo>
                <a:cubicBezTo>
                  <a:pt x="1011215" y="1694498"/>
                  <a:pt x="1020645" y="1684973"/>
                  <a:pt x="1036647" y="1683735"/>
                </a:cubicBezTo>
                <a:close/>
                <a:moveTo>
                  <a:pt x="1149709" y="1683259"/>
                </a:moveTo>
                <a:cubicBezTo>
                  <a:pt x="1164758" y="1683354"/>
                  <a:pt x="1177712" y="1696403"/>
                  <a:pt x="1177617" y="1711452"/>
                </a:cubicBezTo>
                <a:cubicBezTo>
                  <a:pt x="1177522" y="1726502"/>
                  <a:pt x="1164472" y="1739456"/>
                  <a:pt x="1149423" y="1739361"/>
                </a:cubicBezTo>
                <a:cubicBezTo>
                  <a:pt x="1134374" y="1739265"/>
                  <a:pt x="1121419" y="1726216"/>
                  <a:pt x="1121515" y="1711167"/>
                </a:cubicBezTo>
                <a:cubicBezTo>
                  <a:pt x="1121610" y="1696117"/>
                  <a:pt x="1134659" y="1683163"/>
                  <a:pt x="1149709" y="1683259"/>
                </a:cubicBezTo>
                <a:close/>
                <a:moveTo>
                  <a:pt x="1262200" y="1683068"/>
                </a:moveTo>
                <a:cubicBezTo>
                  <a:pt x="1277535" y="1683259"/>
                  <a:pt x="1290013" y="1695737"/>
                  <a:pt x="1290013" y="1711072"/>
                </a:cubicBezTo>
                <a:cubicBezTo>
                  <a:pt x="1290203" y="1726312"/>
                  <a:pt x="1277821" y="1739075"/>
                  <a:pt x="1262581" y="1739456"/>
                </a:cubicBezTo>
                <a:cubicBezTo>
                  <a:pt x="1246483" y="1739837"/>
                  <a:pt x="1233339" y="1726597"/>
                  <a:pt x="1233720" y="1710500"/>
                </a:cubicBezTo>
                <a:cubicBezTo>
                  <a:pt x="1234101" y="1695260"/>
                  <a:pt x="1246865" y="1682878"/>
                  <a:pt x="1262200" y="1683068"/>
                </a:cubicBezTo>
                <a:close/>
                <a:moveTo>
                  <a:pt x="12806" y="1584675"/>
                </a:moveTo>
                <a:cubicBezTo>
                  <a:pt x="22045" y="1583627"/>
                  <a:pt x="27188" y="1589437"/>
                  <a:pt x="29093" y="1598391"/>
                </a:cubicBezTo>
                <a:cubicBezTo>
                  <a:pt x="28426" y="1606582"/>
                  <a:pt x="24140" y="1612393"/>
                  <a:pt x="16044" y="1613250"/>
                </a:cubicBezTo>
                <a:cubicBezTo>
                  <a:pt x="6805" y="1614202"/>
                  <a:pt x="709" y="1608678"/>
                  <a:pt x="42" y="1599629"/>
                </a:cubicBezTo>
                <a:cubicBezTo>
                  <a:pt x="-530" y="1591342"/>
                  <a:pt x="4804" y="1585532"/>
                  <a:pt x="12806" y="1584675"/>
                </a:cubicBezTo>
                <a:close/>
                <a:moveTo>
                  <a:pt x="130343" y="1582960"/>
                </a:moveTo>
                <a:cubicBezTo>
                  <a:pt x="140535" y="1582674"/>
                  <a:pt x="145774" y="1588770"/>
                  <a:pt x="147012" y="1598485"/>
                </a:cubicBezTo>
                <a:cubicBezTo>
                  <a:pt x="146250" y="1608392"/>
                  <a:pt x="141297" y="1614773"/>
                  <a:pt x="131105" y="1614964"/>
                </a:cubicBezTo>
                <a:cubicBezTo>
                  <a:pt x="121104" y="1615154"/>
                  <a:pt x="115008" y="1609439"/>
                  <a:pt x="114722" y="1599343"/>
                </a:cubicBezTo>
                <a:cubicBezTo>
                  <a:pt x="114437" y="1589342"/>
                  <a:pt x="120247" y="1583246"/>
                  <a:pt x="130343" y="1582960"/>
                </a:cubicBezTo>
                <a:close/>
                <a:moveTo>
                  <a:pt x="243881" y="1580674"/>
                </a:moveTo>
                <a:cubicBezTo>
                  <a:pt x="255311" y="1581436"/>
                  <a:pt x="262360" y="1588961"/>
                  <a:pt x="261312" y="1600677"/>
                </a:cubicBezTo>
                <a:cubicBezTo>
                  <a:pt x="260360" y="1611249"/>
                  <a:pt x="252930" y="1616774"/>
                  <a:pt x="242453" y="1617631"/>
                </a:cubicBezTo>
                <a:cubicBezTo>
                  <a:pt x="231118" y="1615440"/>
                  <a:pt x="223879" y="1608963"/>
                  <a:pt x="224926" y="1597248"/>
                </a:cubicBezTo>
                <a:cubicBezTo>
                  <a:pt x="225879" y="1586770"/>
                  <a:pt x="233213" y="1580007"/>
                  <a:pt x="243881" y="1580674"/>
                </a:cubicBezTo>
                <a:close/>
                <a:moveTo>
                  <a:pt x="355800" y="1578960"/>
                </a:moveTo>
                <a:cubicBezTo>
                  <a:pt x="368469" y="1579150"/>
                  <a:pt x="374565" y="1587056"/>
                  <a:pt x="375708" y="1599438"/>
                </a:cubicBezTo>
                <a:cubicBezTo>
                  <a:pt x="374089" y="1611630"/>
                  <a:pt x="367612" y="1619251"/>
                  <a:pt x="354943" y="1618965"/>
                </a:cubicBezTo>
                <a:cubicBezTo>
                  <a:pt x="342465" y="1618679"/>
                  <a:pt x="335131" y="1611059"/>
                  <a:pt x="335417" y="1598581"/>
                </a:cubicBezTo>
                <a:cubicBezTo>
                  <a:pt x="335703" y="1586008"/>
                  <a:pt x="343228" y="1578769"/>
                  <a:pt x="355800" y="1578960"/>
                </a:cubicBezTo>
                <a:close/>
                <a:moveTo>
                  <a:pt x="471815" y="1577721"/>
                </a:moveTo>
                <a:cubicBezTo>
                  <a:pt x="485341" y="1577816"/>
                  <a:pt x="492865" y="1585531"/>
                  <a:pt x="492865" y="1599057"/>
                </a:cubicBezTo>
                <a:cubicBezTo>
                  <a:pt x="492865" y="1612678"/>
                  <a:pt x="484959" y="1619536"/>
                  <a:pt x="471529" y="1620393"/>
                </a:cubicBezTo>
                <a:cubicBezTo>
                  <a:pt x="458099" y="1619345"/>
                  <a:pt x="450384" y="1612392"/>
                  <a:pt x="450479" y="1598771"/>
                </a:cubicBezTo>
                <a:cubicBezTo>
                  <a:pt x="450574" y="1585246"/>
                  <a:pt x="458289" y="1577626"/>
                  <a:pt x="471815" y="1577721"/>
                </a:cubicBezTo>
                <a:close/>
                <a:moveTo>
                  <a:pt x="584590" y="1575721"/>
                </a:moveTo>
                <a:cubicBezTo>
                  <a:pt x="598306" y="1575816"/>
                  <a:pt x="605736" y="1585055"/>
                  <a:pt x="607831" y="1598771"/>
                </a:cubicBezTo>
                <a:cubicBezTo>
                  <a:pt x="605926" y="1612964"/>
                  <a:pt x="598211" y="1622489"/>
                  <a:pt x="583447" y="1622203"/>
                </a:cubicBezTo>
                <a:cubicBezTo>
                  <a:pt x="569827" y="1621917"/>
                  <a:pt x="560873" y="1613059"/>
                  <a:pt x="560778" y="1599343"/>
                </a:cubicBezTo>
                <a:cubicBezTo>
                  <a:pt x="560682" y="1584674"/>
                  <a:pt x="569922" y="1575530"/>
                  <a:pt x="584590" y="1575721"/>
                </a:cubicBezTo>
                <a:close/>
                <a:moveTo>
                  <a:pt x="697748" y="1574578"/>
                </a:moveTo>
                <a:cubicBezTo>
                  <a:pt x="710988" y="1575244"/>
                  <a:pt x="720894" y="1585913"/>
                  <a:pt x="720703" y="1602009"/>
                </a:cubicBezTo>
                <a:cubicBezTo>
                  <a:pt x="719370" y="1613821"/>
                  <a:pt x="711940" y="1622584"/>
                  <a:pt x="696986" y="1623250"/>
                </a:cubicBezTo>
                <a:cubicBezTo>
                  <a:pt x="682794" y="1623917"/>
                  <a:pt x="671840" y="1612773"/>
                  <a:pt x="672030" y="1598581"/>
                </a:cubicBezTo>
                <a:cubicBezTo>
                  <a:pt x="672221" y="1584388"/>
                  <a:pt x="683556" y="1573816"/>
                  <a:pt x="697748" y="1574578"/>
                </a:cubicBezTo>
                <a:close/>
                <a:moveTo>
                  <a:pt x="808524" y="1573435"/>
                </a:moveTo>
                <a:cubicBezTo>
                  <a:pt x="824145" y="1574483"/>
                  <a:pt x="833289" y="1582389"/>
                  <a:pt x="834051" y="1598295"/>
                </a:cubicBezTo>
                <a:cubicBezTo>
                  <a:pt x="834813" y="1613631"/>
                  <a:pt x="823192" y="1625156"/>
                  <a:pt x="807857" y="1624299"/>
                </a:cubicBezTo>
                <a:cubicBezTo>
                  <a:pt x="792046" y="1623441"/>
                  <a:pt x="783282" y="1614393"/>
                  <a:pt x="783378" y="1598676"/>
                </a:cubicBezTo>
                <a:cubicBezTo>
                  <a:pt x="783568" y="1582770"/>
                  <a:pt x="792903" y="1574673"/>
                  <a:pt x="808524" y="1573435"/>
                </a:cubicBezTo>
                <a:close/>
                <a:moveTo>
                  <a:pt x="925681" y="1571530"/>
                </a:moveTo>
                <a:cubicBezTo>
                  <a:pt x="939683" y="1571911"/>
                  <a:pt x="952256" y="1584770"/>
                  <a:pt x="952446" y="1598772"/>
                </a:cubicBezTo>
                <a:cubicBezTo>
                  <a:pt x="952637" y="1613440"/>
                  <a:pt x="938921" y="1626966"/>
                  <a:pt x="924253" y="1626489"/>
                </a:cubicBezTo>
                <a:cubicBezTo>
                  <a:pt x="910251" y="1626013"/>
                  <a:pt x="897678" y="1613250"/>
                  <a:pt x="897487" y="1599248"/>
                </a:cubicBezTo>
                <a:cubicBezTo>
                  <a:pt x="897297" y="1584579"/>
                  <a:pt x="911013" y="1571054"/>
                  <a:pt x="925681" y="1571530"/>
                </a:cubicBezTo>
                <a:close/>
                <a:moveTo>
                  <a:pt x="1038838" y="1570863"/>
                </a:moveTo>
                <a:cubicBezTo>
                  <a:pt x="1053887" y="1571720"/>
                  <a:pt x="1066270" y="1585627"/>
                  <a:pt x="1065317" y="1600486"/>
                </a:cubicBezTo>
                <a:cubicBezTo>
                  <a:pt x="1064460" y="1615440"/>
                  <a:pt x="1050649" y="1627823"/>
                  <a:pt x="1035694" y="1626965"/>
                </a:cubicBezTo>
                <a:cubicBezTo>
                  <a:pt x="1020740" y="1626108"/>
                  <a:pt x="1008358" y="1612297"/>
                  <a:pt x="1009215" y="1597342"/>
                </a:cubicBezTo>
                <a:cubicBezTo>
                  <a:pt x="1010072" y="1582388"/>
                  <a:pt x="1023883" y="1570006"/>
                  <a:pt x="1038838" y="1570863"/>
                </a:cubicBezTo>
                <a:close/>
                <a:moveTo>
                  <a:pt x="1150281" y="1570482"/>
                </a:moveTo>
                <a:cubicBezTo>
                  <a:pt x="1166759" y="1570768"/>
                  <a:pt x="1178760" y="1583437"/>
                  <a:pt x="1178189" y="1600105"/>
                </a:cubicBezTo>
                <a:cubicBezTo>
                  <a:pt x="1177617" y="1616488"/>
                  <a:pt x="1164568" y="1628299"/>
                  <a:pt x="1147995" y="1627632"/>
                </a:cubicBezTo>
                <a:cubicBezTo>
                  <a:pt x="1131611" y="1626775"/>
                  <a:pt x="1120086" y="1613536"/>
                  <a:pt x="1121134" y="1596962"/>
                </a:cubicBezTo>
                <a:cubicBezTo>
                  <a:pt x="1122182" y="1581341"/>
                  <a:pt x="1134469" y="1570197"/>
                  <a:pt x="1150281" y="1570482"/>
                </a:cubicBezTo>
                <a:close/>
                <a:moveTo>
                  <a:pt x="1266199" y="1570197"/>
                </a:moveTo>
                <a:cubicBezTo>
                  <a:pt x="1282868" y="1570292"/>
                  <a:pt x="1294870" y="1582484"/>
                  <a:pt x="1294774" y="1599153"/>
                </a:cubicBezTo>
                <a:cubicBezTo>
                  <a:pt x="1294679" y="1615821"/>
                  <a:pt x="1282487" y="1627823"/>
                  <a:pt x="1265819" y="1627728"/>
                </a:cubicBezTo>
                <a:cubicBezTo>
                  <a:pt x="1249150" y="1627632"/>
                  <a:pt x="1237148" y="1615440"/>
                  <a:pt x="1237244" y="1598772"/>
                </a:cubicBezTo>
                <a:cubicBezTo>
                  <a:pt x="1237244" y="1582198"/>
                  <a:pt x="1249435" y="1570102"/>
                  <a:pt x="1266199" y="1570197"/>
                </a:cubicBezTo>
                <a:close/>
                <a:moveTo>
                  <a:pt x="15948" y="1468374"/>
                </a:moveTo>
                <a:cubicBezTo>
                  <a:pt x="24044" y="1469136"/>
                  <a:pt x="28426" y="1474946"/>
                  <a:pt x="29092" y="1483138"/>
                </a:cubicBezTo>
                <a:cubicBezTo>
                  <a:pt x="27283" y="1492186"/>
                  <a:pt x="22139" y="1497901"/>
                  <a:pt x="12900" y="1496949"/>
                </a:cubicBezTo>
                <a:cubicBezTo>
                  <a:pt x="4899" y="1496091"/>
                  <a:pt x="-530" y="1490377"/>
                  <a:pt x="41" y="1482090"/>
                </a:cubicBezTo>
                <a:cubicBezTo>
                  <a:pt x="708" y="1473041"/>
                  <a:pt x="6709" y="1467421"/>
                  <a:pt x="15948" y="1468374"/>
                </a:cubicBezTo>
                <a:close/>
                <a:moveTo>
                  <a:pt x="130343" y="1466565"/>
                </a:moveTo>
                <a:cubicBezTo>
                  <a:pt x="140821" y="1466089"/>
                  <a:pt x="145202" y="1473042"/>
                  <a:pt x="147203" y="1480757"/>
                </a:cubicBezTo>
                <a:cubicBezTo>
                  <a:pt x="146250" y="1492092"/>
                  <a:pt x="141297" y="1498474"/>
                  <a:pt x="131105" y="1498664"/>
                </a:cubicBezTo>
                <a:cubicBezTo>
                  <a:pt x="121104" y="1498855"/>
                  <a:pt x="115008" y="1493140"/>
                  <a:pt x="114722" y="1483043"/>
                </a:cubicBezTo>
                <a:cubicBezTo>
                  <a:pt x="114437" y="1472947"/>
                  <a:pt x="120247" y="1467041"/>
                  <a:pt x="130343" y="1466565"/>
                </a:cubicBezTo>
                <a:close/>
                <a:moveTo>
                  <a:pt x="244834" y="1463992"/>
                </a:moveTo>
                <a:cubicBezTo>
                  <a:pt x="255216" y="1464945"/>
                  <a:pt x="262170" y="1472279"/>
                  <a:pt x="261788" y="1482947"/>
                </a:cubicBezTo>
                <a:cubicBezTo>
                  <a:pt x="261408" y="1494567"/>
                  <a:pt x="253692" y="1500568"/>
                  <a:pt x="242453" y="1501902"/>
                </a:cubicBezTo>
                <a:cubicBezTo>
                  <a:pt x="231023" y="1499521"/>
                  <a:pt x="223403" y="1493044"/>
                  <a:pt x="224355" y="1481423"/>
                </a:cubicBezTo>
                <a:cubicBezTo>
                  <a:pt x="225308" y="1470088"/>
                  <a:pt x="233118" y="1462849"/>
                  <a:pt x="244834" y="1463992"/>
                </a:cubicBezTo>
                <a:close/>
                <a:moveTo>
                  <a:pt x="356277" y="1462278"/>
                </a:moveTo>
                <a:cubicBezTo>
                  <a:pt x="368374" y="1464183"/>
                  <a:pt x="375899" y="1470755"/>
                  <a:pt x="375327" y="1483424"/>
                </a:cubicBezTo>
                <a:cubicBezTo>
                  <a:pt x="374756" y="1495901"/>
                  <a:pt x="367041" y="1503045"/>
                  <a:pt x="354562" y="1502569"/>
                </a:cubicBezTo>
                <a:cubicBezTo>
                  <a:pt x="342084" y="1502092"/>
                  <a:pt x="334941" y="1494282"/>
                  <a:pt x="335417" y="1481804"/>
                </a:cubicBezTo>
                <a:cubicBezTo>
                  <a:pt x="335894" y="1469231"/>
                  <a:pt x="343894" y="1463135"/>
                  <a:pt x="356277" y="1462278"/>
                </a:cubicBezTo>
                <a:close/>
                <a:moveTo>
                  <a:pt x="473244" y="1460658"/>
                </a:moveTo>
                <a:cubicBezTo>
                  <a:pt x="486103" y="1461421"/>
                  <a:pt x="492960" y="1470279"/>
                  <a:pt x="494103" y="1483042"/>
                </a:cubicBezTo>
                <a:cubicBezTo>
                  <a:pt x="491913" y="1496949"/>
                  <a:pt x="484102" y="1505521"/>
                  <a:pt x="470100" y="1504664"/>
                </a:cubicBezTo>
                <a:cubicBezTo>
                  <a:pt x="457337" y="1503902"/>
                  <a:pt x="449050" y="1495044"/>
                  <a:pt x="449622" y="1482090"/>
                </a:cubicBezTo>
                <a:cubicBezTo>
                  <a:pt x="450193" y="1468279"/>
                  <a:pt x="459337" y="1459801"/>
                  <a:pt x="473244" y="1460658"/>
                </a:cubicBezTo>
                <a:close/>
                <a:moveTo>
                  <a:pt x="583447" y="1459134"/>
                </a:moveTo>
                <a:cubicBezTo>
                  <a:pt x="598306" y="1458849"/>
                  <a:pt x="606022" y="1468183"/>
                  <a:pt x="608022" y="1482661"/>
                </a:cubicBezTo>
                <a:cubicBezTo>
                  <a:pt x="606022" y="1497044"/>
                  <a:pt x="598402" y="1506569"/>
                  <a:pt x="583543" y="1506188"/>
                </a:cubicBezTo>
                <a:cubicBezTo>
                  <a:pt x="568874" y="1505807"/>
                  <a:pt x="560016" y="1496377"/>
                  <a:pt x="560492" y="1481709"/>
                </a:cubicBezTo>
                <a:cubicBezTo>
                  <a:pt x="560873" y="1468088"/>
                  <a:pt x="569731" y="1459325"/>
                  <a:pt x="583447" y="1459134"/>
                </a:cubicBezTo>
                <a:close/>
                <a:moveTo>
                  <a:pt x="697462" y="1458087"/>
                </a:moveTo>
                <a:cubicBezTo>
                  <a:pt x="712607" y="1459135"/>
                  <a:pt x="719941" y="1468088"/>
                  <a:pt x="720894" y="1480090"/>
                </a:cubicBezTo>
                <a:cubicBezTo>
                  <a:pt x="720798" y="1497235"/>
                  <a:pt x="709654" y="1508189"/>
                  <a:pt x="695176" y="1507141"/>
                </a:cubicBezTo>
                <a:cubicBezTo>
                  <a:pt x="680222" y="1505998"/>
                  <a:pt x="672126" y="1497521"/>
                  <a:pt x="671840" y="1482471"/>
                </a:cubicBezTo>
                <a:cubicBezTo>
                  <a:pt x="671554" y="1467993"/>
                  <a:pt x="682984" y="1457135"/>
                  <a:pt x="697462" y="1458087"/>
                </a:cubicBezTo>
                <a:close/>
                <a:moveTo>
                  <a:pt x="810333" y="1456277"/>
                </a:moveTo>
                <a:cubicBezTo>
                  <a:pt x="825477" y="1458182"/>
                  <a:pt x="834336" y="1467517"/>
                  <a:pt x="835002" y="1482852"/>
                </a:cubicBezTo>
                <a:cubicBezTo>
                  <a:pt x="835669" y="1497044"/>
                  <a:pt x="822048" y="1509617"/>
                  <a:pt x="807856" y="1509236"/>
                </a:cubicBezTo>
                <a:cubicBezTo>
                  <a:pt x="793664" y="1508760"/>
                  <a:pt x="781282" y="1495520"/>
                  <a:pt x="782043" y="1481423"/>
                </a:cubicBezTo>
                <a:cubicBezTo>
                  <a:pt x="782806" y="1467231"/>
                  <a:pt x="796426" y="1454563"/>
                  <a:pt x="810333" y="1456277"/>
                </a:cubicBezTo>
                <a:close/>
                <a:moveTo>
                  <a:pt x="924919" y="1454944"/>
                </a:moveTo>
                <a:cubicBezTo>
                  <a:pt x="939588" y="1454944"/>
                  <a:pt x="952922" y="1468374"/>
                  <a:pt x="952732" y="1483043"/>
                </a:cubicBezTo>
                <a:cubicBezTo>
                  <a:pt x="952446" y="1497711"/>
                  <a:pt x="938635" y="1511522"/>
                  <a:pt x="924157" y="1510189"/>
                </a:cubicBezTo>
                <a:cubicBezTo>
                  <a:pt x="908250" y="1508665"/>
                  <a:pt x="898725" y="1499235"/>
                  <a:pt x="897487" y="1483233"/>
                </a:cubicBezTo>
                <a:cubicBezTo>
                  <a:pt x="896249" y="1468660"/>
                  <a:pt x="910155" y="1455039"/>
                  <a:pt x="924919" y="1454944"/>
                </a:cubicBezTo>
                <a:close/>
                <a:moveTo>
                  <a:pt x="1037029" y="1454468"/>
                </a:moveTo>
                <a:cubicBezTo>
                  <a:pt x="1052268" y="1454278"/>
                  <a:pt x="1065032" y="1466565"/>
                  <a:pt x="1065413" y="1481900"/>
                </a:cubicBezTo>
                <a:cubicBezTo>
                  <a:pt x="1065890" y="1497140"/>
                  <a:pt x="1053793" y="1510189"/>
                  <a:pt x="1038553" y="1510856"/>
                </a:cubicBezTo>
                <a:cubicBezTo>
                  <a:pt x="1022550" y="1511618"/>
                  <a:pt x="1009025" y="1498569"/>
                  <a:pt x="1009121" y="1482472"/>
                </a:cubicBezTo>
                <a:cubicBezTo>
                  <a:pt x="1009216" y="1467137"/>
                  <a:pt x="1021694" y="1454659"/>
                  <a:pt x="1037029" y="1454468"/>
                </a:cubicBezTo>
                <a:close/>
                <a:moveTo>
                  <a:pt x="1150185" y="1453896"/>
                </a:moveTo>
                <a:cubicBezTo>
                  <a:pt x="1166758" y="1454182"/>
                  <a:pt x="1178665" y="1466469"/>
                  <a:pt x="1178379" y="1483138"/>
                </a:cubicBezTo>
                <a:cubicBezTo>
                  <a:pt x="1178093" y="1499711"/>
                  <a:pt x="1165806" y="1511618"/>
                  <a:pt x="1149137" y="1511332"/>
                </a:cubicBezTo>
                <a:cubicBezTo>
                  <a:pt x="1132564" y="1511046"/>
                  <a:pt x="1120658" y="1498759"/>
                  <a:pt x="1120943" y="1482090"/>
                </a:cubicBezTo>
                <a:cubicBezTo>
                  <a:pt x="1121229" y="1465517"/>
                  <a:pt x="1133516" y="1453610"/>
                  <a:pt x="1150185" y="1453896"/>
                </a:cubicBezTo>
                <a:close/>
                <a:moveTo>
                  <a:pt x="1265723" y="1453134"/>
                </a:moveTo>
                <a:cubicBezTo>
                  <a:pt x="1282297" y="1452944"/>
                  <a:pt x="1294870" y="1464850"/>
                  <a:pt x="1295441" y="1481328"/>
                </a:cubicBezTo>
                <a:cubicBezTo>
                  <a:pt x="1296108" y="1498759"/>
                  <a:pt x="1283535" y="1511999"/>
                  <a:pt x="1266199" y="1512094"/>
                </a:cubicBezTo>
                <a:cubicBezTo>
                  <a:pt x="1248864" y="1512284"/>
                  <a:pt x="1236101" y="1499330"/>
                  <a:pt x="1236481" y="1481900"/>
                </a:cubicBezTo>
                <a:cubicBezTo>
                  <a:pt x="1236767" y="1465326"/>
                  <a:pt x="1249054" y="1453325"/>
                  <a:pt x="1265723" y="1453134"/>
                </a:cubicBezTo>
                <a:close/>
                <a:moveTo>
                  <a:pt x="15377" y="1355980"/>
                </a:moveTo>
                <a:cubicBezTo>
                  <a:pt x="23473" y="1356361"/>
                  <a:pt x="28045" y="1362076"/>
                  <a:pt x="29093" y="1370458"/>
                </a:cubicBezTo>
                <a:cubicBezTo>
                  <a:pt x="27759" y="1379221"/>
                  <a:pt x="22806" y="1385126"/>
                  <a:pt x="13567" y="1384650"/>
                </a:cubicBezTo>
                <a:cubicBezTo>
                  <a:pt x="5471" y="1384174"/>
                  <a:pt x="-54" y="1378554"/>
                  <a:pt x="137" y="1370362"/>
                </a:cubicBezTo>
                <a:cubicBezTo>
                  <a:pt x="232" y="1361218"/>
                  <a:pt x="6233" y="1355503"/>
                  <a:pt x="15377" y="1355980"/>
                </a:cubicBezTo>
                <a:close/>
                <a:moveTo>
                  <a:pt x="130343" y="1354265"/>
                </a:moveTo>
                <a:cubicBezTo>
                  <a:pt x="140821" y="1353789"/>
                  <a:pt x="145202" y="1360742"/>
                  <a:pt x="147203" y="1368457"/>
                </a:cubicBezTo>
                <a:cubicBezTo>
                  <a:pt x="146250" y="1379792"/>
                  <a:pt x="141297" y="1386174"/>
                  <a:pt x="131105" y="1386364"/>
                </a:cubicBezTo>
                <a:cubicBezTo>
                  <a:pt x="121104" y="1386555"/>
                  <a:pt x="115008" y="1380840"/>
                  <a:pt x="114722" y="1370743"/>
                </a:cubicBezTo>
                <a:cubicBezTo>
                  <a:pt x="114437" y="1360647"/>
                  <a:pt x="120247" y="1354741"/>
                  <a:pt x="130343" y="1354265"/>
                </a:cubicBezTo>
                <a:close/>
                <a:moveTo>
                  <a:pt x="243215" y="1351597"/>
                </a:moveTo>
                <a:cubicBezTo>
                  <a:pt x="254835" y="1351788"/>
                  <a:pt x="260836" y="1359598"/>
                  <a:pt x="262265" y="1370933"/>
                </a:cubicBezTo>
                <a:cubicBezTo>
                  <a:pt x="259979" y="1382268"/>
                  <a:pt x="253502" y="1389983"/>
                  <a:pt x="241882" y="1389126"/>
                </a:cubicBezTo>
                <a:cubicBezTo>
                  <a:pt x="230642" y="1388269"/>
                  <a:pt x="223308" y="1380458"/>
                  <a:pt x="224355" y="1368742"/>
                </a:cubicBezTo>
                <a:cubicBezTo>
                  <a:pt x="225308" y="1358360"/>
                  <a:pt x="232547" y="1351312"/>
                  <a:pt x="243215" y="1351597"/>
                </a:cubicBezTo>
                <a:close/>
                <a:moveTo>
                  <a:pt x="355419" y="1350360"/>
                </a:moveTo>
                <a:cubicBezTo>
                  <a:pt x="368088" y="1350265"/>
                  <a:pt x="374374" y="1358075"/>
                  <a:pt x="375803" y="1370362"/>
                </a:cubicBezTo>
                <a:cubicBezTo>
                  <a:pt x="374374" y="1382649"/>
                  <a:pt x="368088" y="1390460"/>
                  <a:pt x="355419" y="1390365"/>
                </a:cubicBezTo>
                <a:cubicBezTo>
                  <a:pt x="342846" y="1390270"/>
                  <a:pt x="335417" y="1382935"/>
                  <a:pt x="335417" y="1370362"/>
                </a:cubicBezTo>
                <a:cubicBezTo>
                  <a:pt x="335417" y="1357789"/>
                  <a:pt x="342846" y="1350455"/>
                  <a:pt x="355419" y="1350360"/>
                </a:cubicBezTo>
                <a:close/>
                <a:moveTo>
                  <a:pt x="473339" y="1349122"/>
                </a:moveTo>
                <a:cubicBezTo>
                  <a:pt x="487055" y="1350074"/>
                  <a:pt x="493722" y="1358742"/>
                  <a:pt x="492865" y="1371982"/>
                </a:cubicBezTo>
                <a:cubicBezTo>
                  <a:pt x="492008" y="1385698"/>
                  <a:pt x="483244" y="1392365"/>
                  <a:pt x="470005" y="1391508"/>
                </a:cubicBezTo>
                <a:cubicBezTo>
                  <a:pt x="456289" y="1390651"/>
                  <a:pt x="450384" y="1381888"/>
                  <a:pt x="450193" y="1368648"/>
                </a:cubicBezTo>
                <a:cubicBezTo>
                  <a:pt x="452098" y="1355122"/>
                  <a:pt x="460003" y="1348264"/>
                  <a:pt x="473339" y="1349122"/>
                </a:cubicBezTo>
                <a:close/>
                <a:moveTo>
                  <a:pt x="582876" y="1346835"/>
                </a:moveTo>
                <a:cubicBezTo>
                  <a:pt x="597735" y="1346168"/>
                  <a:pt x="605641" y="1355407"/>
                  <a:pt x="608022" y="1369695"/>
                </a:cubicBezTo>
                <a:cubicBezTo>
                  <a:pt x="606403" y="1384078"/>
                  <a:pt x="598974" y="1393793"/>
                  <a:pt x="584115" y="1393793"/>
                </a:cubicBezTo>
                <a:cubicBezTo>
                  <a:pt x="569446" y="1393888"/>
                  <a:pt x="560397" y="1384649"/>
                  <a:pt x="560493" y="1369981"/>
                </a:cubicBezTo>
                <a:cubicBezTo>
                  <a:pt x="560493" y="1356265"/>
                  <a:pt x="569256" y="1347406"/>
                  <a:pt x="582876" y="1346835"/>
                </a:cubicBezTo>
                <a:close/>
                <a:moveTo>
                  <a:pt x="696129" y="1345788"/>
                </a:moveTo>
                <a:cubicBezTo>
                  <a:pt x="710702" y="1345311"/>
                  <a:pt x="721370" y="1356551"/>
                  <a:pt x="720893" y="1371124"/>
                </a:cubicBezTo>
                <a:cubicBezTo>
                  <a:pt x="720513" y="1384840"/>
                  <a:pt x="710226" y="1394841"/>
                  <a:pt x="696510" y="1394937"/>
                </a:cubicBezTo>
                <a:cubicBezTo>
                  <a:pt x="681937" y="1395032"/>
                  <a:pt x="670983" y="1384078"/>
                  <a:pt x="671840" y="1369505"/>
                </a:cubicBezTo>
                <a:cubicBezTo>
                  <a:pt x="672697" y="1354455"/>
                  <a:pt x="681079" y="1346264"/>
                  <a:pt x="696129" y="1345788"/>
                </a:cubicBezTo>
                <a:close/>
                <a:moveTo>
                  <a:pt x="809762" y="1345025"/>
                </a:moveTo>
                <a:cubicBezTo>
                  <a:pt x="825573" y="1346168"/>
                  <a:pt x="834241" y="1355312"/>
                  <a:pt x="833860" y="1371028"/>
                </a:cubicBezTo>
                <a:cubicBezTo>
                  <a:pt x="833575" y="1386935"/>
                  <a:pt x="824050" y="1394841"/>
                  <a:pt x="808333" y="1395889"/>
                </a:cubicBezTo>
                <a:cubicBezTo>
                  <a:pt x="792712" y="1394650"/>
                  <a:pt x="783759" y="1386554"/>
                  <a:pt x="783187" y="1370647"/>
                </a:cubicBezTo>
                <a:cubicBezTo>
                  <a:pt x="782615" y="1355407"/>
                  <a:pt x="794427" y="1343882"/>
                  <a:pt x="809762" y="1345025"/>
                </a:cubicBezTo>
                <a:close/>
                <a:moveTo>
                  <a:pt x="925300" y="1342930"/>
                </a:moveTo>
                <a:cubicBezTo>
                  <a:pt x="940063" y="1343121"/>
                  <a:pt x="953303" y="1357122"/>
                  <a:pt x="952446" y="1371696"/>
                </a:cubicBezTo>
                <a:cubicBezTo>
                  <a:pt x="951589" y="1385602"/>
                  <a:pt x="938540" y="1397985"/>
                  <a:pt x="924633" y="1397794"/>
                </a:cubicBezTo>
                <a:cubicBezTo>
                  <a:pt x="909869" y="1397604"/>
                  <a:pt x="896630" y="1383602"/>
                  <a:pt x="897486" y="1369029"/>
                </a:cubicBezTo>
                <a:cubicBezTo>
                  <a:pt x="898344" y="1355027"/>
                  <a:pt x="911393" y="1342740"/>
                  <a:pt x="925300" y="1342930"/>
                </a:cubicBezTo>
                <a:close/>
                <a:moveTo>
                  <a:pt x="1037695" y="1342168"/>
                </a:moveTo>
                <a:cubicBezTo>
                  <a:pt x="1053030" y="1342359"/>
                  <a:pt x="1065507" y="1354932"/>
                  <a:pt x="1065507" y="1370267"/>
                </a:cubicBezTo>
                <a:cubicBezTo>
                  <a:pt x="1065507" y="1386364"/>
                  <a:pt x="1051982" y="1399318"/>
                  <a:pt x="1035885" y="1398556"/>
                </a:cubicBezTo>
                <a:cubicBezTo>
                  <a:pt x="1020740" y="1397794"/>
                  <a:pt x="1008643" y="1384650"/>
                  <a:pt x="1009120" y="1369410"/>
                </a:cubicBezTo>
                <a:cubicBezTo>
                  <a:pt x="1009596" y="1354169"/>
                  <a:pt x="1022359" y="1341882"/>
                  <a:pt x="1037695" y="1342168"/>
                </a:cubicBezTo>
                <a:close/>
                <a:moveTo>
                  <a:pt x="1149805" y="1341502"/>
                </a:moveTo>
                <a:cubicBezTo>
                  <a:pt x="1166474" y="1341597"/>
                  <a:pt x="1178475" y="1353789"/>
                  <a:pt x="1178380" y="1370457"/>
                </a:cubicBezTo>
                <a:cubicBezTo>
                  <a:pt x="1178285" y="1387126"/>
                  <a:pt x="1166092" y="1399128"/>
                  <a:pt x="1149424" y="1399032"/>
                </a:cubicBezTo>
                <a:cubicBezTo>
                  <a:pt x="1132755" y="1398937"/>
                  <a:pt x="1120753" y="1386745"/>
                  <a:pt x="1120849" y="1370077"/>
                </a:cubicBezTo>
                <a:cubicBezTo>
                  <a:pt x="1120944" y="1353408"/>
                  <a:pt x="1133136" y="1341406"/>
                  <a:pt x="1149805" y="1341502"/>
                </a:cubicBezTo>
                <a:close/>
                <a:moveTo>
                  <a:pt x="1265914" y="1341121"/>
                </a:moveTo>
                <a:cubicBezTo>
                  <a:pt x="1282583" y="1341025"/>
                  <a:pt x="1294870" y="1353027"/>
                  <a:pt x="1295155" y="1369696"/>
                </a:cubicBezTo>
                <a:cubicBezTo>
                  <a:pt x="1295441" y="1387317"/>
                  <a:pt x="1282583" y="1399985"/>
                  <a:pt x="1265056" y="1399509"/>
                </a:cubicBezTo>
                <a:cubicBezTo>
                  <a:pt x="1248387" y="1399032"/>
                  <a:pt x="1236577" y="1386650"/>
                  <a:pt x="1236767" y="1369886"/>
                </a:cubicBezTo>
                <a:cubicBezTo>
                  <a:pt x="1236957" y="1353217"/>
                  <a:pt x="1249054" y="1341216"/>
                  <a:pt x="1265914" y="1341121"/>
                </a:cubicBezTo>
                <a:close/>
                <a:moveTo>
                  <a:pt x="14615" y="1245013"/>
                </a:moveTo>
                <a:cubicBezTo>
                  <a:pt x="23568" y="1245299"/>
                  <a:pt x="27950" y="1250633"/>
                  <a:pt x="27379" y="1259301"/>
                </a:cubicBezTo>
                <a:cubicBezTo>
                  <a:pt x="26902" y="1267111"/>
                  <a:pt x="21854" y="1270921"/>
                  <a:pt x="14139" y="1271207"/>
                </a:cubicBezTo>
                <a:cubicBezTo>
                  <a:pt x="5185" y="1270540"/>
                  <a:pt x="804" y="1265492"/>
                  <a:pt x="1376" y="1256824"/>
                </a:cubicBezTo>
                <a:cubicBezTo>
                  <a:pt x="1852" y="1248919"/>
                  <a:pt x="6805" y="1244823"/>
                  <a:pt x="14615" y="1245013"/>
                </a:cubicBezTo>
                <a:close/>
                <a:moveTo>
                  <a:pt x="131391" y="1241965"/>
                </a:moveTo>
                <a:cubicBezTo>
                  <a:pt x="141487" y="1242346"/>
                  <a:pt x="147203" y="1248537"/>
                  <a:pt x="146821" y="1258634"/>
                </a:cubicBezTo>
                <a:cubicBezTo>
                  <a:pt x="146440" y="1268730"/>
                  <a:pt x="140059" y="1273683"/>
                  <a:pt x="130058" y="1274350"/>
                </a:cubicBezTo>
                <a:cubicBezTo>
                  <a:pt x="120342" y="1272826"/>
                  <a:pt x="114246" y="1267587"/>
                  <a:pt x="114722" y="1257395"/>
                </a:cubicBezTo>
                <a:cubicBezTo>
                  <a:pt x="115199" y="1247299"/>
                  <a:pt x="121294" y="1241584"/>
                  <a:pt x="131391" y="1241965"/>
                </a:cubicBezTo>
                <a:close/>
                <a:moveTo>
                  <a:pt x="241690" y="1239774"/>
                </a:moveTo>
                <a:cubicBezTo>
                  <a:pt x="253216" y="1239012"/>
                  <a:pt x="261026" y="1246061"/>
                  <a:pt x="261312" y="1257586"/>
                </a:cubicBezTo>
                <a:cubicBezTo>
                  <a:pt x="261502" y="1269111"/>
                  <a:pt x="254073" y="1276445"/>
                  <a:pt x="242452" y="1276255"/>
                </a:cubicBezTo>
                <a:cubicBezTo>
                  <a:pt x="231880" y="1276065"/>
                  <a:pt x="225974" y="1268921"/>
                  <a:pt x="224450" y="1258253"/>
                </a:cubicBezTo>
                <a:cubicBezTo>
                  <a:pt x="225498" y="1247870"/>
                  <a:pt x="231213" y="1240441"/>
                  <a:pt x="241690" y="1239774"/>
                </a:cubicBezTo>
                <a:close/>
                <a:moveTo>
                  <a:pt x="355610" y="1238250"/>
                </a:moveTo>
                <a:cubicBezTo>
                  <a:pt x="367135" y="1238155"/>
                  <a:pt x="374374" y="1245394"/>
                  <a:pt x="375136" y="1256728"/>
                </a:cubicBezTo>
                <a:cubicBezTo>
                  <a:pt x="375898" y="1269301"/>
                  <a:pt x="368183" y="1275969"/>
                  <a:pt x="356277" y="1278255"/>
                </a:cubicBezTo>
                <a:cubicBezTo>
                  <a:pt x="343989" y="1277016"/>
                  <a:pt x="335798" y="1270921"/>
                  <a:pt x="335702" y="1258348"/>
                </a:cubicBezTo>
                <a:cubicBezTo>
                  <a:pt x="335512" y="1245870"/>
                  <a:pt x="343132" y="1238345"/>
                  <a:pt x="355610" y="1238250"/>
                </a:cubicBezTo>
                <a:close/>
                <a:moveTo>
                  <a:pt x="472101" y="1236536"/>
                </a:moveTo>
                <a:cubicBezTo>
                  <a:pt x="485531" y="1237679"/>
                  <a:pt x="493151" y="1244918"/>
                  <a:pt x="492865" y="1258444"/>
                </a:cubicBezTo>
                <a:cubicBezTo>
                  <a:pt x="492674" y="1272064"/>
                  <a:pt x="484674" y="1279494"/>
                  <a:pt x="471243" y="1279208"/>
                </a:cubicBezTo>
                <a:cubicBezTo>
                  <a:pt x="457622" y="1279018"/>
                  <a:pt x="450289" y="1271112"/>
                  <a:pt x="450479" y="1257586"/>
                </a:cubicBezTo>
                <a:cubicBezTo>
                  <a:pt x="450765" y="1243870"/>
                  <a:pt x="458765" y="1237298"/>
                  <a:pt x="472101" y="1236536"/>
                </a:cubicBezTo>
                <a:close/>
                <a:moveTo>
                  <a:pt x="583543" y="1234154"/>
                </a:moveTo>
                <a:cubicBezTo>
                  <a:pt x="597735" y="1235869"/>
                  <a:pt x="607355" y="1243489"/>
                  <a:pt x="607260" y="1258252"/>
                </a:cubicBezTo>
                <a:cubicBezTo>
                  <a:pt x="607165" y="1271968"/>
                  <a:pt x="598307" y="1280922"/>
                  <a:pt x="584686" y="1281208"/>
                </a:cubicBezTo>
                <a:cubicBezTo>
                  <a:pt x="570018" y="1281493"/>
                  <a:pt x="560778" y="1272349"/>
                  <a:pt x="560778" y="1257681"/>
                </a:cubicBezTo>
                <a:cubicBezTo>
                  <a:pt x="560778" y="1243965"/>
                  <a:pt x="569922" y="1236535"/>
                  <a:pt x="583543" y="1234154"/>
                </a:cubicBezTo>
                <a:close/>
                <a:moveTo>
                  <a:pt x="697462" y="1233679"/>
                </a:moveTo>
                <a:cubicBezTo>
                  <a:pt x="712321" y="1234726"/>
                  <a:pt x="719655" y="1243680"/>
                  <a:pt x="720989" y="1258158"/>
                </a:cubicBezTo>
                <a:cubicBezTo>
                  <a:pt x="719465" y="1272541"/>
                  <a:pt x="712130" y="1281399"/>
                  <a:pt x="697176" y="1282256"/>
                </a:cubicBezTo>
                <a:cubicBezTo>
                  <a:pt x="682889" y="1283113"/>
                  <a:pt x="671840" y="1272064"/>
                  <a:pt x="671935" y="1257872"/>
                </a:cubicBezTo>
                <a:cubicBezTo>
                  <a:pt x="672030" y="1243680"/>
                  <a:pt x="683269" y="1232726"/>
                  <a:pt x="697462" y="1233679"/>
                </a:cubicBezTo>
                <a:close/>
                <a:moveTo>
                  <a:pt x="809000" y="1233107"/>
                </a:moveTo>
                <a:cubicBezTo>
                  <a:pt x="825002" y="1233202"/>
                  <a:pt x="832908" y="1242727"/>
                  <a:pt x="833955" y="1258348"/>
                </a:cubicBezTo>
                <a:cubicBezTo>
                  <a:pt x="832527" y="1273969"/>
                  <a:pt x="824335" y="1283208"/>
                  <a:pt x="808333" y="1282922"/>
                </a:cubicBezTo>
                <a:cubicBezTo>
                  <a:pt x="792427" y="1282732"/>
                  <a:pt x="783568" y="1273493"/>
                  <a:pt x="783759" y="1257681"/>
                </a:cubicBezTo>
                <a:cubicBezTo>
                  <a:pt x="783949" y="1241775"/>
                  <a:pt x="793093" y="1233011"/>
                  <a:pt x="809000" y="1233107"/>
                </a:cubicBezTo>
                <a:close/>
                <a:moveTo>
                  <a:pt x="924824" y="1230821"/>
                </a:moveTo>
                <a:cubicBezTo>
                  <a:pt x="938826" y="1230725"/>
                  <a:pt x="951780" y="1243203"/>
                  <a:pt x="952256" y="1257300"/>
                </a:cubicBezTo>
                <a:cubicBezTo>
                  <a:pt x="952733" y="1271873"/>
                  <a:pt x="938921" y="1285684"/>
                  <a:pt x="924253" y="1285208"/>
                </a:cubicBezTo>
                <a:cubicBezTo>
                  <a:pt x="910156" y="1284827"/>
                  <a:pt x="897582" y="1271778"/>
                  <a:pt x="897773" y="1257776"/>
                </a:cubicBezTo>
                <a:cubicBezTo>
                  <a:pt x="897964" y="1243679"/>
                  <a:pt x="910727" y="1230916"/>
                  <a:pt x="924824" y="1230821"/>
                </a:cubicBezTo>
                <a:close/>
                <a:moveTo>
                  <a:pt x="1037028" y="1230154"/>
                </a:moveTo>
                <a:cubicBezTo>
                  <a:pt x="1051982" y="1229963"/>
                  <a:pt x="1065317" y="1243299"/>
                  <a:pt x="1065127" y="1258253"/>
                </a:cubicBezTo>
                <a:cubicBezTo>
                  <a:pt x="1065031" y="1273302"/>
                  <a:pt x="1051506" y="1286351"/>
                  <a:pt x="1036552" y="1285875"/>
                </a:cubicBezTo>
                <a:cubicBezTo>
                  <a:pt x="1021502" y="1285399"/>
                  <a:pt x="1008644" y="1271588"/>
                  <a:pt x="1009405" y="1256729"/>
                </a:cubicBezTo>
                <a:cubicBezTo>
                  <a:pt x="1010072" y="1242536"/>
                  <a:pt x="1022836" y="1230344"/>
                  <a:pt x="1037028" y="1230154"/>
                </a:cubicBezTo>
                <a:close/>
                <a:moveTo>
                  <a:pt x="1150185" y="1229678"/>
                </a:moveTo>
                <a:cubicBezTo>
                  <a:pt x="1165901" y="1229964"/>
                  <a:pt x="1177712" y="1241775"/>
                  <a:pt x="1177998" y="1257491"/>
                </a:cubicBezTo>
                <a:cubicBezTo>
                  <a:pt x="1178284" y="1273302"/>
                  <a:pt x="1166758" y="1285590"/>
                  <a:pt x="1151137" y="1286352"/>
                </a:cubicBezTo>
                <a:cubicBezTo>
                  <a:pt x="1134564" y="1287114"/>
                  <a:pt x="1121610" y="1274922"/>
                  <a:pt x="1121324" y="1258443"/>
                </a:cubicBezTo>
                <a:cubicBezTo>
                  <a:pt x="1121038" y="1241965"/>
                  <a:pt x="1133707" y="1229392"/>
                  <a:pt x="1150185" y="1229678"/>
                </a:cubicBezTo>
                <a:close/>
                <a:moveTo>
                  <a:pt x="1265533" y="1229487"/>
                </a:moveTo>
                <a:cubicBezTo>
                  <a:pt x="1282202" y="1229297"/>
                  <a:pt x="1294584" y="1241584"/>
                  <a:pt x="1294394" y="1258253"/>
                </a:cubicBezTo>
                <a:cubicBezTo>
                  <a:pt x="1294394" y="1274731"/>
                  <a:pt x="1281821" y="1286923"/>
                  <a:pt x="1265248" y="1286637"/>
                </a:cubicBezTo>
                <a:cubicBezTo>
                  <a:pt x="1248674" y="1286256"/>
                  <a:pt x="1236768" y="1273588"/>
                  <a:pt x="1237340" y="1256919"/>
                </a:cubicBezTo>
                <a:cubicBezTo>
                  <a:pt x="1237911" y="1241203"/>
                  <a:pt x="1249722" y="1229678"/>
                  <a:pt x="1265533" y="1229487"/>
                </a:cubicBezTo>
                <a:close/>
                <a:moveTo>
                  <a:pt x="14709" y="1133190"/>
                </a:moveTo>
                <a:cubicBezTo>
                  <a:pt x="22615" y="1133285"/>
                  <a:pt x="26521" y="1137761"/>
                  <a:pt x="27092" y="1145667"/>
                </a:cubicBezTo>
                <a:cubicBezTo>
                  <a:pt x="26711" y="1153287"/>
                  <a:pt x="22901" y="1158050"/>
                  <a:pt x="15091" y="1158240"/>
                </a:cubicBezTo>
                <a:cubicBezTo>
                  <a:pt x="6327" y="1158431"/>
                  <a:pt x="1565" y="1153668"/>
                  <a:pt x="1946" y="1144905"/>
                </a:cubicBezTo>
                <a:cubicBezTo>
                  <a:pt x="2232" y="1137095"/>
                  <a:pt x="6994" y="1133094"/>
                  <a:pt x="14709" y="1133190"/>
                </a:cubicBezTo>
                <a:close/>
                <a:moveTo>
                  <a:pt x="131201" y="1129951"/>
                </a:moveTo>
                <a:cubicBezTo>
                  <a:pt x="140726" y="1129951"/>
                  <a:pt x="144917" y="1136619"/>
                  <a:pt x="146917" y="1144048"/>
                </a:cubicBezTo>
                <a:cubicBezTo>
                  <a:pt x="145679" y="1155192"/>
                  <a:pt x="140631" y="1161669"/>
                  <a:pt x="130248" y="1161479"/>
                </a:cubicBezTo>
                <a:cubicBezTo>
                  <a:pt x="121104" y="1161288"/>
                  <a:pt x="115199" y="1155478"/>
                  <a:pt x="115008" y="1146239"/>
                </a:cubicBezTo>
                <a:cubicBezTo>
                  <a:pt x="114818" y="1136047"/>
                  <a:pt x="120914" y="1129951"/>
                  <a:pt x="131201" y="1129951"/>
                </a:cubicBezTo>
                <a:close/>
                <a:moveTo>
                  <a:pt x="242453" y="1128141"/>
                </a:moveTo>
                <a:cubicBezTo>
                  <a:pt x="253407" y="1127760"/>
                  <a:pt x="259503" y="1134237"/>
                  <a:pt x="260836" y="1145381"/>
                </a:cubicBezTo>
                <a:cubicBezTo>
                  <a:pt x="260170" y="1156049"/>
                  <a:pt x="254550" y="1163002"/>
                  <a:pt x="243596" y="1163384"/>
                </a:cubicBezTo>
                <a:cubicBezTo>
                  <a:pt x="232642" y="1163669"/>
                  <a:pt x="225785" y="1157288"/>
                  <a:pt x="225403" y="1146334"/>
                </a:cubicBezTo>
                <a:cubicBezTo>
                  <a:pt x="225118" y="1135380"/>
                  <a:pt x="231499" y="1128522"/>
                  <a:pt x="242453" y="1128141"/>
                </a:cubicBezTo>
                <a:close/>
                <a:moveTo>
                  <a:pt x="357325" y="1126332"/>
                </a:moveTo>
                <a:cubicBezTo>
                  <a:pt x="368564" y="1127379"/>
                  <a:pt x="374374" y="1135285"/>
                  <a:pt x="375327" y="1146810"/>
                </a:cubicBezTo>
                <a:cubicBezTo>
                  <a:pt x="372755" y="1158526"/>
                  <a:pt x="366087" y="1166337"/>
                  <a:pt x="353514" y="1165098"/>
                </a:cubicBezTo>
                <a:cubicBezTo>
                  <a:pt x="342370" y="1163955"/>
                  <a:pt x="335131" y="1156335"/>
                  <a:pt x="335989" y="1144810"/>
                </a:cubicBezTo>
                <a:cubicBezTo>
                  <a:pt x="336846" y="1132523"/>
                  <a:pt x="344847" y="1125188"/>
                  <a:pt x="357325" y="1126332"/>
                </a:cubicBezTo>
                <a:close/>
                <a:moveTo>
                  <a:pt x="471815" y="1125093"/>
                </a:moveTo>
                <a:cubicBezTo>
                  <a:pt x="484578" y="1124998"/>
                  <a:pt x="491150" y="1132332"/>
                  <a:pt x="492579" y="1144619"/>
                </a:cubicBezTo>
                <a:cubicBezTo>
                  <a:pt x="492008" y="1158145"/>
                  <a:pt x="485530" y="1166146"/>
                  <a:pt x="471624" y="1166146"/>
                </a:cubicBezTo>
                <a:cubicBezTo>
                  <a:pt x="458956" y="1166146"/>
                  <a:pt x="451526" y="1159192"/>
                  <a:pt x="451145" y="1146524"/>
                </a:cubicBezTo>
                <a:cubicBezTo>
                  <a:pt x="450764" y="1132903"/>
                  <a:pt x="458099" y="1125188"/>
                  <a:pt x="471815" y="1125093"/>
                </a:cubicBezTo>
                <a:close/>
                <a:moveTo>
                  <a:pt x="583352" y="1123188"/>
                </a:moveTo>
                <a:cubicBezTo>
                  <a:pt x="597354" y="1122807"/>
                  <a:pt x="604783" y="1131952"/>
                  <a:pt x="606974" y="1145191"/>
                </a:cubicBezTo>
                <a:cubicBezTo>
                  <a:pt x="605165" y="1159193"/>
                  <a:pt x="597640" y="1168337"/>
                  <a:pt x="583733" y="1168146"/>
                </a:cubicBezTo>
                <a:cubicBezTo>
                  <a:pt x="569922" y="1167956"/>
                  <a:pt x="561159" y="1158812"/>
                  <a:pt x="561540" y="1144905"/>
                </a:cubicBezTo>
                <a:cubicBezTo>
                  <a:pt x="561921" y="1132047"/>
                  <a:pt x="570493" y="1123474"/>
                  <a:pt x="583352" y="1123188"/>
                </a:cubicBezTo>
                <a:close/>
                <a:moveTo>
                  <a:pt x="696890" y="1121950"/>
                </a:moveTo>
                <a:cubicBezTo>
                  <a:pt x="711749" y="1122235"/>
                  <a:pt x="719084" y="1131856"/>
                  <a:pt x="720608" y="1146239"/>
                </a:cubicBezTo>
                <a:cubicBezTo>
                  <a:pt x="718322" y="1160526"/>
                  <a:pt x="710606" y="1169860"/>
                  <a:pt x="695747" y="1169384"/>
                </a:cubicBezTo>
                <a:cubicBezTo>
                  <a:pt x="681079" y="1169003"/>
                  <a:pt x="672221" y="1159764"/>
                  <a:pt x="672602" y="1145096"/>
                </a:cubicBezTo>
                <a:cubicBezTo>
                  <a:pt x="672983" y="1130522"/>
                  <a:pt x="682222" y="1121664"/>
                  <a:pt x="696890" y="1121950"/>
                </a:cubicBezTo>
                <a:close/>
                <a:moveTo>
                  <a:pt x="808619" y="1120902"/>
                </a:moveTo>
                <a:cubicBezTo>
                  <a:pt x="823097" y="1120617"/>
                  <a:pt x="833765" y="1131666"/>
                  <a:pt x="833384" y="1146048"/>
                </a:cubicBezTo>
                <a:cubicBezTo>
                  <a:pt x="833098" y="1160526"/>
                  <a:pt x="822049" y="1170909"/>
                  <a:pt x="807571" y="1170432"/>
                </a:cubicBezTo>
                <a:cubicBezTo>
                  <a:pt x="793284" y="1169956"/>
                  <a:pt x="782711" y="1158526"/>
                  <a:pt x="783854" y="1144143"/>
                </a:cubicBezTo>
                <a:cubicBezTo>
                  <a:pt x="785092" y="1129284"/>
                  <a:pt x="793665" y="1121283"/>
                  <a:pt x="808619" y="1120902"/>
                </a:cubicBezTo>
                <a:close/>
                <a:moveTo>
                  <a:pt x="923586" y="1119283"/>
                </a:moveTo>
                <a:cubicBezTo>
                  <a:pt x="937587" y="1117759"/>
                  <a:pt x="951018" y="1130618"/>
                  <a:pt x="951494" y="1144810"/>
                </a:cubicBezTo>
                <a:cubicBezTo>
                  <a:pt x="951970" y="1158907"/>
                  <a:pt x="939493" y="1172052"/>
                  <a:pt x="925300" y="1172242"/>
                </a:cubicBezTo>
                <a:cubicBezTo>
                  <a:pt x="911108" y="1172433"/>
                  <a:pt x="897773" y="1159669"/>
                  <a:pt x="898535" y="1145572"/>
                </a:cubicBezTo>
                <a:cubicBezTo>
                  <a:pt x="899392" y="1130237"/>
                  <a:pt x="908441" y="1120998"/>
                  <a:pt x="923586" y="1119283"/>
                </a:cubicBezTo>
                <a:close/>
                <a:moveTo>
                  <a:pt x="1037029" y="1118235"/>
                </a:moveTo>
                <a:cubicBezTo>
                  <a:pt x="1051697" y="1118044"/>
                  <a:pt x="1065223" y="1131760"/>
                  <a:pt x="1064747" y="1146429"/>
                </a:cubicBezTo>
                <a:cubicBezTo>
                  <a:pt x="1064270" y="1160431"/>
                  <a:pt x="1051507" y="1173004"/>
                  <a:pt x="1037505" y="1173194"/>
                </a:cubicBezTo>
                <a:cubicBezTo>
                  <a:pt x="1022836" y="1173385"/>
                  <a:pt x="1009311" y="1159669"/>
                  <a:pt x="1009787" y="1145000"/>
                </a:cubicBezTo>
                <a:cubicBezTo>
                  <a:pt x="1010263" y="1130998"/>
                  <a:pt x="1023027" y="1118425"/>
                  <a:pt x="1037029" y="1118235"/>
                </a:cubicBezTo>
                <a:close/>
                <a:moveTo>
                  <a:pt x="1149995" y="1117854"/>
                </a:moveTo>
                <a:cubicBezTo>
                  <a:pt x="1164187" y="1118044"/>
                  <a:pt x="1176760" y="1130427"/>
                  <a:pt x="1177427" y="1144619"/>
                </a:cubicBezTo>
                <a:cubicBezTo>
                  <a:pt x="1178094" y="1159478"/>
                  <a:pt x="1165235" y="1173194"/>
                  <a:pt x="1150186" y="1173575"/>
                </a:cubicBezTo>
                <a:cubicBezTo>
                  <a:pt x="1135231" y="1173956"/>
                  <a:pt x="1121801" y="1160907"/>
                  <a:pt x="1121706" y="1145858"/>
                </a:cubicBezTo>
                <a:cubicBezTo>
                  <a:pt x="1121706" y="1130808"/>
                  <a:pt x="1135041" y="1117664"/>
                  <a:pt x="1149995" y="1117854"/>
                </a:cubicBezTo>
                <a:close/>
                <a:moveTo>
                  <a:pt x="1266104" y="1117569"/>
                </a:moveTo>
                <a:cubicBezTo>
                  <a:pt x="1281154" y="1117664"/>
                  <a:pt x="1294108" y="1130713"/>
                  <a:pt x="1294012" y="1145762"/>
                </a:cubicBezTo>
                <a:cubicBezTo>
                  <a:pt x="1293918" y="1160812"/>
                  <a:pt x="1280868" y="1173766"/>
                  <a:pt x="1265819" y="1173671"/>
                </a:cubicBezTo>
                <a:cubicBezTo>
                  <a:pt x="1250769" y="1173576"/>
                  <a:pt x="1237815" y="1160526"/>
                  <a:pt x="1237911" y="1145477"/>
                </a:cubicBezTo>
                <a:cubicBezTo>
                  <a:pt x="1238005" y="1130427"/>
                  <a:pt x="1251055" y="1117473"/>
                  <a:pt x="1266104" y="1117569"/>
                </a:cubicBezTo>
                <a:close/>
                <a:moveTo>
                  <a:pt x="15472" y="1017270"/>
                </a:moveTo>
                <a:cubicBezTo>
                  <a:pt x="22425" y="1017746"/>
                  <a:pt x="26426" y="1022033"/>
                  <a:pt x="26521" y="1028986"/>
                </a:cubicBezTo>
                <a:cubicBezTo>
                  <a:pt x="26711" y="1036987"/>
                  <a:pt x="22235" y="1041083"/>
                  <a:pt x="14329" y="1041654"/>
                </a:cubicBezTo>
                <a:cubicBezTo>
                  <a:pt x="6423" y="1040987"/>
                  <a:pt x="1947" y="1036796"/>
                  <a:pt x="2327" y="1028795"/>
                </a:cubicBezTo>
                <a:cubicBezTo>
                  <a:pt x="2709" y="1020794"/>
                  <a:pt x="7661" y="1016794"/>
                  <a:pt x="15472" y="1017270"/>
                </a:cubicBezTo>
                <a:close/>
                <a:moveTo>
                  <a:pt x="131773" y="1013937"/>
                </a:moveTo>
                <a:cubicBezTo>
                  <a:pt x="140917" y="1014604"/>
                  <a:pt x="145203" y="1021081"/>
                  <a:pt x="146727" y="1028987"/>
                </a:cubicBezTo>
                <a:cubicBezTo>
                  <a:pt x="144917" y="1038797"/>
                  <a:pt x="139964" y="1044893"/>
                  <a:pt x="130820" y="1044703"/>
                </a:cubicBezTo>
                <a:cubicBezTo>
                  <a:pt x="120724" y="1044417"/>
                  <a:pt x="114628" y="1037940"/>
                  <a:pt x="115485" y="1027843"/>
                </a:cubicBezTo>
                <a:cubicBezTo>
                  <a:pt x="116247" y="1018985"/>
                  <a:pt x="122533" y="1013365"/>
                  <a:pt x="131773" y="1013937"/>
                </a:cubicBezTo>
                <a:close/>
                <a:moveTo>
                  <a:pt x="242643" y="1012127"/>
                </a:moveTo>
                <a:cubicBezTo>
                  <a:pt x="253311" y="1012698"/>
                  <a:pt x="259978" y="1018128"/>
                  <a:pt x="260169" y="1029272"/>
                </a:cubicBezTo>
                <a:cubicBezTo>
                  <a:pt x="260264" y="1039273"/>
                  <a:pt x="254644" y="1045655"/>
                  <a:pt x="244643" y="1046417"/>
                </a:cubicBezTo>
                <a:cubicBezTo>
                  <a:pt x="233690" y="1047179"/>
                  <a:pt x="226641" y="1041559"/>
                  <a:pt x="225974" y="1030510"/>
                </a:cubicBezTo>
                <a:cubicBezTo>
                  <a:pt x="225308" y="1019556"/>
                  <a:pt x="231498" y="1013365"/>
                  <a:pt x="242643" y="1012127"/>
                </a:cubicBezTo>
                <a:close/>
                <a:moveTo>
                  <a:pt x="356562" y="1010317"/>
                </a:moveTo>
                <a:cubicBezTo>
                  <a:pt x="367706" y="1010888"/>
                  <a:pt x="374945" y="1018603"/>
                  <a:pt x="374565" y="1030033"/>
                </a:cubicBezTo>
                <a:cubicBezTo>
                  <a:pt x="374089" y="1041368"/>
                  <a:pt x="366468" y="1047464"/>
                  <a:pt x="355229" y="1048988"/>
                </a:cubicBezTo>
                <a:cubicBezTo>
                  <a:pt x="344085" y="1047274"/>
                  <a:pt x="336274" y="1041178"/>
                  <a:pt x="336274" y="1029748"/>
                </a:cubicBezTo>
                <a:cubicBezTo>
                  <a:pt x="336274" y="1017460"/>
                  <a:pt x="344275" y="1009650"/>
                  <a:pt x="356562" y="1010317"/>
                </a:cubicBezTo>
                <a:close/>
                <a:moveTo>
                  <a:pt x="472292" y="1009078"/>
                </a:moveTo>
                <a:cubicBezTo>
                  <a:pt x="484959" y="1009364"/>
                  <a:pt x="492008" y="1016794"/>
                  <a:pt x="492008" y="1029462"/>
                </a:cubicBezTo>
                <a:cubicBezTo>
                  <a:pt x="492008" y="1042226"/>
                  <a:pt x="484579" y="1048702"/>
                  <a:pt x="472196" y="1049941"/>
                </a:cubicBezTo>
                <a:cubicBezTo>
                  <a:pt x="459623" y="1049084"/>
                  <a:pt x="451717" y="1042988"/>
                  <a:pt x="451432" y="1030224"/>
                </a:cubicBezTo>
                <a:cubicBezTo>
                  <a:pt x="451050" y="1016603"/>
                  <a:pt x="458576" y="1008888"/>
                  <a:pt x="472292" y="1009078"/>
                </a:cubicBezTo>
                <a:close/>
                <a:moveTo>
                  <a:pt x="584115" y="1008126"/>
                </a:moveTo>
                <a:cubicBezTo>
                  <a:pt x="597926" y="1008126"/>
                  <a:pt x="604498" y="1016222"/>
                  <a:pt x="605451" y="1028700"/>
                </a:cubicBezTo>
                <a:cubicBezTo>
                  <a:pt x="604403" y="1042892"/>
                  <a:pt x="597449" y="1050607"/>
                  <a:pt x="583829" y="1050512"/>
                </a:cubicBezTo>
                <a:cubicBezTo>
                  <a:pt x="570303" y="1050417"/>
                  <a:pt x="562684" y="1042702"/>
                  <a:pt x="562779" y="1029176"/>
                </a:cubicBezTo>
                <a:cubicBezTo>
                  <a:pt x="562874" y="1015651"/>
                  <a:pt x="570589" y="1008126"/>
                  <a:pt x="584115" y="1008126"/>
                </a:cubicBezTo>
                <a:close/>
                <a:moveTo>
                  <a:pt x="696605" y="1006126"/>
                </a:moveTo>
                <a:cubicBezTo>
                  <a:pt x="710416" y="1006126"/>
                  <a:pt x="717845" y="1015270"/>
                  <a:pt x="720131" y="1028891"/>
                </a:cubicBezTo>
                <a:cubicBezTo>
                  <a:pt x="718417" y="1043083"/>
                  <a:pt x="710797" y="1052703"/>
                  <a:pt x="696033" y="1052608"/>
                </a:cubicBezTo>
                <a:cubicBezTo>
                  <a:pt x="682317" y="1052513"/>
                  <a:pt x="673364" y="1043655"/>
                  <a:pt x="673077" y="1030034"/>
                </a:cubicBezTo>
                <a:cubicBezTo>
                  <a:pt x="672792" y="1015365"/>
                  <a:pt x="681936" y="1006126"/>
                  <a:pt x="696605" y="1006126"/>
                </a:cubicBezTo>
                <a:close/>
                <a:moveTo>
                  <a:pt x="808904" y="1005269"/>
                </a:moveTo>
                <a:cubicBezTo>
                  <a:pt x="823668" y="1005936"/>
                  <a:pt x="832336" y="1014222"/>
                  <a:pt x="832621" y="1029081"/>
                </a:cubicBezTo>
                <a:cubicBezTo>
                  <a:pt x="832907" y="1044131"/>
                  <a:pt x="823763" y="1051751"/>
                  <a:pt x="809666" y="1053846"/>
                </a:cubicBezTo>
                <a:cubicBezTo>
                  <a:pt x="794903" y="1052703"/>
                  <a:pt x="785854" y="1045464"/>
                  <a:pt x="784615" y="1030605"/>
                </a:cubicBezTo>
                <a:cubicBezTo>
                  <a:pt x="783473" y="1016508"/>
                  <a:pt x="794807" y="1004602"/>
                  <a:pt x="808904" y="1005269"/>
                </a:cubicBezTo>
                <a:close/>
                <a:moveTo>
                  <a:pt x="923681" y="1004602"/>
                </a:moveTo>
                <a:cubicBezTo>
                  <a:pt x="938064" y="1003554"/>
                  <a:pt x="949398" y="1014222"/>
                  <a:pt x="949875" y="1028605"/>
                </a:cubicBezTo>
                <a:cubicBezTo>
                  <a:pt x="950256" y="1043178"/>
                  <a:pt x="939778" y="1054418"/>
                  <a:pt x="925300" y="1054132"/>
                </a:cubicBezTo>
                <a:cubicBezTo>
                  <a:pt x="909393" y="1053751"/>
                  <a:pt x="900345" y="1045083"/>
                  <a:pt x="900345" y="1029176"/>
                </a:cubicBezTo>
                <a:cubicBezTo>
                  <a:pt x="900345" y="1014222"/>
                  <a:pt x="908822" y="1005745"/>
                  <a:pt x="923681" y="1004602"/>
                </a:cubicBezTo>
                <a:close/>
                <a:moveTo>
                  <a:pt x="1039886" y="1004126"/>
                </a:moveTo>
                <a:cubicBezTo>
                  <a:pt x="1055793" y="1006031"/>
                  <a:pt x="1063508" y="1015937"/>
                  <a:pt x="1062460" y="1031463"/>
                </a:cubicBezTo>
                <a:cubicBezTo>
                  <a:pt x="1061317" y="1047465"/>
                  <a:pt x="1051125" y="1054513"/>
                  <a:pt x="1035599" y="1054799"/>
                </a:cubicBezTo>
                <a:cubicBezTo>
                  <a:pt x="1019883" y="1052704"/>
                  <a:pt x="1011692" y="1043845"/>
                  <a:pt x="1011882" y="1028129"/>
                </a:cubicBezTo>
                <a:cubicBezTo>
                  <a:pt x="1012073" y="1012984"/>
                  <a:pt x="1024551" y="1002316"/>
                  <a:pt x="1039886" y="1004126"/>
                </a:cubicBezTo>
                <a:close/>
                <a:moveTo>
                  <a:pt x="1150090" y="1002412"/>
                </a:moveTo>
                <a:cubicBezTo>
                  <a:pt x="1164187" y="1002793"/>
                  <a:pt x="1176855" y="1015842"/>
                  <a:pt x="1176474" y="1029844"/>
                </a:cubicBezTo>
                <a:cubicBezTo>
                  <a:pt x="1176188" y="1043941"/>
                  <a:pt x="1163044" y="1056514"/>
                  <a:pt x="1149042" y="1056228"/>
                </a:cubicBezTo>
                <a:cubicBezTo>
                  <a:pt x="1134945" y="1055942"/>
                  <a:pt x="1122372" y="1042798"/>
                  <a:pt x="1122658" y="1028796"/>
                </a:cubicBezTo>
                <a:cubicBezTo>
                  <a:pt x="1122944" y="1014699"/>
                  <a:pt x="1136088" y="1002126"/>
                  <a:pt x="1150090" y="1002412"/>
                </a:cubicBezTo>
                <a:close/>
                <a:moveTo>
                  <a:pt x="1266866" y="1002126"/>
                </a:moveTo>
                <a:cubicBezTo>
                  <a:pt x="1280963" y="1002698"/>
                  <a:pt x="1293441" y="1015842"/>
                  <a:pt x="1293155" y="1029844"/>
                </a:cubicBezTo>
                <a:cubicBezTo>
                  <a:pt x="1292869" y="1043846"/>
                  <a:pt x="1280011" y="1056609"/>
                  <a:pt x="1266009" y="1056609"/>
                </a:cubicBezTo>
                <a:cubicBezTo>
                  <a:pt x="1251341" y="1056609"/>
                  <a:pt x="1237815" y="1042512"/>
                  <a:pt x="1238767" y="1027939"/>
                </a:cubicBezTo>
                <a:cubicBezTo>
                  <a:pt x="1239625" y="1013937"/>
                  <a:pt x="1253055" y="1001555"/>
                  <a:pt x="1266866" y="1002126"/>
                </a:cubicBezTo>
                <a:close/>
                <a:moveTo>
                  <a:pt x="15853" y="905447"/>
                </a:moveTo>
                <a:cubicBezTo>
                  <a:pt x="22331" y="906114"/>
                  <a:pt x="25950" y="910686"/>
                  <a:pt x="26426" y="917734"/>
                </a:cubicBezTo>
                <a:cubicBezTo>
                  <a:pt x="25093" y="925068"/>
                  <a:pt x="20806" y="929640"/>
                  <a:pt x="13091" y="928783"/>
                </a:cubicBezTo>
                <a:cubicBezTo>
                  <a:pt x="6614" y="928021"/>
                  <a:pt x="2328" y="923544"/>
                  <a:pt x="2804" y="916686"/>
                </a:cubicBezTo>
                <a:cubicBezTo>
                  <a:pt x="3281" y="908971"/>
                  <a:pt x="8233" y="904685"/>
                  <a:pt x="15853" y="905447"/>
                </a:cubicBezTo>
                <a:close/>
                <a:moveTo>
                  <a:pt x="129105" y="902780"/>
                </a:moveTo>
                <a:cubicBezTo>
                  <a:pt x="138345" y="901732"/>
                  <a:pt x="143583" y="907542"/>
                  <a:pt x="145393" y="916496"/>
                </a:cubicBezTo>
                <a:cubicBezTo>
                  <a:pt x="144726" y="924687"/>
                  <a:pt x="140440" y="930497"/>
                  <a:pt x="132344" y="931355"/>
                </a:cubicBezTo>
                <a:cubicBezTo>
                  <a:pt x="123104" y="932307"/>
                  <a:pt x="117009" y="926783"/>
                  <a:pt x="116342" y="917734"/>
                </a:cubicBezTo>
                <a:cubicBezTo>
                  <a:pt x="115770" y="909447"/>
                  <a:pt x="121104" y="903637"/>
                  <a:pt x="129105" y="902780"/>
                </a:cubicBezTo>
                <a:close/>
                <a:moveTo>
                  <a:pt x="243976" y="900779"/>
                </a:moveTo>
                <a:cubicBezTo>
                  <a:pt x="253597" y="902398"/>
                  <a:pt x="259597" y="907828"/>
                  <a:pt x="259026" y="917924"/>
                </a:cubicBezTo>
                <a:cubicBezTo>
                  <a:pt x="258454" y="927925"/>
                  <a:pt x="252263" y="933545"/>
                  <a:pt x="242166" y="933069"/>
                </a:cubicBezTo>
                <a:cubicBezTo>
                  <a:pt x="232165" y="932497"/>
                  <a:pt x="226546" y="926211"/>
                  <a:pt x="227022" y="916209"/>
                </a:cubicBezTo>
                <a:cubicBezTo>
                  <a:pt x="227498" y="906113"/>
                  <a:pt x="233975" y="901255"/>
                  <a:pt x="243976" y="900779"/>
                </a:cubicBezTo>
                <a:close/>
                <a:moveTo>
                  <a:pt x="355610" y="898779"/>
                </a:moveTo>
                <a:cubicBezTo>
                  <a:pt x="366183" y="898684"/>
                  <a:pt x="372184" y="905827"/>
                  <a:pt x="374089" y="916591"/>
                </a:cubicBezTo>
                <a:cubicBezTo>
                  <a:pt x="373136" y="926878"/>
                  <a:pt x="367707" y="934307"/>
                  <a:pt x="357134" y="935260"/>
                </a:cubicBezTo>
                <a:cubicBezTo>
                  <a:pt x="345418" y="936307"/>
                  <a:pt x="337703" y="929259"/>
                  <a:pt x="337132" y="917829"/>
                </a:cubicBezTo>
                <a:cubicBezTo>
                  <a:pt x="336560" y="906304"/>
                  <a:pt x="343990" y="898874"/>
                  <a:pt x="355610" y="898779"/>
                </a:cubicBezTo>
                <a:close/>
                <a:moveTo>
                  <a:pt x="471816" y="897351"/>
                </a:moveTo>
                <a:cubicBezTo>
                  <a:pt x="484388" y="897351"/>
                  <a:pt x="490579" y="905447"/>
                  <a:pt x="491913" y="917830"/>
                </a:cubicBezTo>
                <a:cubicBezTo>
                  <a:pt x="489817" y="929831"/>
                  <a:pt x="483150" y="937547"/>
                  <a:pt x="470577" y="936880"/>
                </a:cubicBezTo>
                <a:cubicBezTo>
                  <a:pt x="459147" y="936213"/>
                  <a:pt x="451908" y="928974"/>
                  <a:pt x="451908" y="917449"/>
                </a:cubicBezTo>
                <a:cubicBezTo>
                  <a:pt x="451908" y="904971"/>
                  <a:pt x="459337" y="897351"/>
                  <a:pt x="471816" y="897351"/>
                </a:cubicBezTo>
                <a:close/>
                <a:moveTo>
                  <a:pt x="584209" y="896493"/>
                </a:moveTo>
                <a:cubicBezTo>
                  <a:pt x="596973" y="896398"/>
                  <a:pt x="603545" y="903827"/>
                  <a:pt x="604783" y="916305"/>
                </a:cubicBezTo>
                <a:cubicBezTo>
                  <a:pt x="604116" y="929735"/>
                  <a:pt x="597544" y="937736"/>
                  <a:pt x="583733" y="937641"/>
                </a:cubicBezTo>
                <a:cubicBezTo>
                  <a:pt x="571065" y="937546"/>
                  <a:pt x="563731" y="930497"/>
                  <a:pt x="563445" y="917829"/>
                </a:cubicBezTo>
                <a:cubicBezTo>
                  <a:pt x="563159" y="904208"/>
                  <a:pt x="570493" y="896493"/>
                  <a:pt x="584209" y="896493"/>
                </a:cubicBezTo>
                <a:close/>
                <a:moveTo>
                  <a:pt x="697557" y="894969"/>
                </a:moveTo>
                <a:cubicBezTo>
                  <a:pt x="710416" y="895636"/>
                  <a:pt x="717465" y="904399"/>
                  <a:pt x="718703" y="917448"/>
                </a:cubicBezTo>
                <a:cubicBezTo>
                  <a:pt x="716703" y="931164"/>
                  <a:pt x="708892" y="939832"/>
                  <a:pt x="694986" y="939165"/>
                </a:cubicBezTo>
                <a:cubicBezTo>
                  <a:pt x="682222" y="938499"/>
                  <a:pt x="673840" y="929735"/>
                  <a:pt x="674221" y="916782"/>
                </a:cubicBezTo>
                <a:cubicBezTo>
                  <a:pt x="674602" y="902875"/>
                  <a:pt x="683651" y="894302"/>
                  <a:pt x="697557" y="894969"/>
                </a:cubicBezTo>
                <a:close/>
                <a:moveTo>
                  <a:pt x="809953" y="893827"/>
                </a:moveTo>
                <a:cubicBezTo>
                  <a:pt x="823668" y="894303"/>
                  <a:pt x="830526" y="904018"/>
                  <a:pt x="832621" y="916591"/>
                </a:cubicBezTo>
                <a:cubicBezTo>
                  <a:pt x="830050" y="931641"/>
                  <a:pt x="822144" y="941071"/>
                  <a:pt x="807381" y="940309"/>
                </a:cubicBezTo>
                <a:cubicBezTo>
                  <a:pt x="793855" y="939642"/>
                  <a:pt x="784996" y="930498"/>
                  <a:pt x="785378" y="916782"/>
                </a:cubicBezTo>
                <a:cubicBezTo>
                  <a:pt x="785854" y="902209"/>
                  <a:pt x="795284" y="893255"/>
                  <a:pt x="809953" y="893827"/>
                </a:cubicBezTo>
                <a:close/>
                <a:moveTo>
                  <a:pt x="1038171" y="892588"/>
                </a:moveTo>
                <a:cubicBezTo>
                  <a:pt x="1053316" y="893350"/>
                  <a:pt x="1060745" y="902208"/>
                  <a:pt x="1061888" y="914209"/>
                </a:cubicBezTo>
                <a:cubicBezTo>
                  <a:pt x="1061983" y="931545"/>
                  <a:pt x="1051030" y="942499"/>
                  <a:pt x="1036456" y="941641"/>
                </a:cubicBezTo>
                <a:cubicBezTo>
                  <a:pt x="1021502" y="940689"/>
                  <a:pt x="1013311" y="932307"/>
                  <a:pt x="1012835" y="917257"/>
                </a:cubicBezTo>
                <a:cubicBezTo>
                  <a:pt x="1012358" y="902684"/>
                  <a:pt x="1023598" y="891826"/>
                  <a:pt x="1038171" y="892588"/>
                </a:cubicBezTo>
                <a:close/>
                <a:moveTo>
                  <a:pt x="923871" y="892493"/>
                </a:moveTo>
                <a:cubicBezTo>
                  <a:pt x="938635" y="893541"/>
                  <a:pt x="947779" y="900685"/>
                  <a:pt x="949113" y="915544"/>
                </a:cubicBezTo>
                <a:cubicBezTo>
                  <a:pt x="950351" y="929640"/>
                  <a:pt x="939016" y="941642"/>
                  <a:pt x="924919" y="941071"/>
                </a:cubicBezTo>
                <a:cubicBezTo>
                  <a:pt x="910060" y="940499"/>
                  <a:pt x="901392" y="932307"/>
                  <a:pt x="901012" y="917448"/>
                </a:cubicBezTo>
                <a:cubicBezTo>
                  <a:pt x="900630" y="902494"/>
                  <a:pt x="909679" y="894779"/>
                  <a:pt x="923871" y="892493"/>
                </a:cubicBezTo>
                <a:close/>
                <a:moveTo>
                  <a:pt x="1265628" y="892112"/>
                </a:moveTo>
                <a:cubicBezTo>
                  <a:pt x="1281630" y="891921"/>
                  <a:pt x="1289821" y="901161"/>
                  <a:pt x="1291250" y="916877"/>
                </a:cubicBezTo>
                <a:cubicBezTo>
                  <a:pt x="1290108" y="932498"/>
                  <a:pt x="1282202" y="941928"/>
                  <a:pt x="1266200" y="942023"/>
                </a:cubicBezTo>
                <a:cubicBezTo>
                  <a:pt x="1250293" y="942118"/>
                  <a:pt x="1241149" y="933260"/>
                  <a:pt x="1240959" y="917353"/>
                </a:cubicBezTo>
                <a:cubicBezTo>
                  <a:pt x="1240863" y="901446"/>
                  <a:pt x="1249722" y="892303"/>
                  <a:pt x="1265628" y="892112"/>
                </a:cubicBezTo>
                <a:close/>
                <a:moveTo>
                  <a:pt x="1148661" y="892112"/>
                </a:moveTo>
                <a:cubicBezTo>
                  <a:pt x="1163139" y="891635"/>
                  <a:pt x="1174188" y="902113"/>
                  <a:pt x="1174474" y="916496"/>
                </a:cubicBezTo>
                <a:cubicBezTo>
                  <a:pt x="1174760" y="931069"/>
                  <a:pt x="1164092" y="942118"/>
                  <a:pt x="1149613" y="941737"/>
                </a:cubicBezTo>
                <a:cubicBezTo>
                  <a:pt x="1134659" y="941356"/>
                  <a:pt x="1126086" y="933355"/>
                  <a:pt x="1124849" y="918496"/>
                </a:cubicBezTo>
                <a:cubicBezTo>
                  <a:pt x="1123705" y="904113"/>
                  <a:pt x="1134278" y="892683"/>
                  <a:pt x="1148661" y="892112"/>
                </a:cubicBezTo>
                <a:close/>
                <a:moveTo>
                  <a:pt x="13948" y="794290"/>
                </a:moveTo>
                <a:cubicBezTo>
                  <a:pt x="19758" y="794671"/>
                  <a:pt x="23854" y="798005"/>
                  <a:pt x="24616" y="803720"/>
                </a:cubicBezTo>
                <a:cubicBezTo>
                  <a:pt x="25473" y="809720"/>
                  <a:pt x="21663" y="814102"/>
                  <a:pt x="15948" y="814959"/>
                </a:cubicBezTo>
                <a:cubicBezTo>
                  <a:pt x="9090" y="815912"/>
                  <a:pt x="4423" y="811721"/>
                  <a:pt x="4137" y="804863"/>
                </a:cubicBezTo>
                <a:cubicBezTo>
                  <a:pt x="3851" y="798862"/>
                  <a:pt x="8042" y="795528"/>
                  <a:pt x="13948" y="794290"/>
                </a:cubicBezTo>
                <a:close/>
                <a:moveTo>
                  <a:pt x="130820" y="792099"/>
                </a:moveTo>
                <a:cubicBezTo>
                  <a:pt x="138630" y="792575"/>
                  <a:pt x="143203" y="796576"/>
                  <a:pt x="143297" y="804386"/>
                </a:cubicBezTo>
                <a:cubicBezTo>
                  <a:pt x="143393" y="813245"/>
                  <a:pt x="138345" y="817721"/>
                  <a:pt x="129677" y="817245"/>
                </a:cubicBezTo>
                <a:cubicBezTo>
                  <a:pt x="121866" y="816864"/>
                  <a:pt x="117961" y="811911"/>
                  <a:pt x="118247" y="804196"/>
                </a:cubicBezTo>
                <a:cubicBezTo>
                  <a:pt x="118533" y="796290"/>
                  <a:pt x="123104" y="792480"/>
                  <a:pt x="130820" y="792099"/>
                </a:cubicBezTo>
                <a:close/>
                <a:moveTo>
                  <a:pt x="243501" y="789337"/>
                </a:moveTo>
                <a:cubicBezTo>
                  <a:pt x="252740" y="789623"/>
                  <a:pt x="257503" y="795814"/>
                  <a:pt x="258741" y="804672"/>
                </a:cubicBezTo>
                <a:cubicBezTo>
                  <a:pt x="257503" y="813626"/>
                  <a:pt x="252645" y="819912"/>
                  <a:pt x="243501" y="820008"/>
                </a:cubicBezTo>
                <a:cubicBezTo>
                  <a:pt x="233404" y="820198"/>
                  <a:pt x="227213" y="813816"/>
                  <a:pt x="227690" y="803720"/>
                </a:cubicBezTo>
                <a:cubicBezTo>
                  <a:pt x="228166" y="794766"/>
                  <a:pt x="234262" y="789052"/>
                  <a:pt x="243501" y="789337"/>
                </a:cubicBezTo>
                <a:close/>
                <a:moveTo>
                  <a:pt x="355324" y="788194"/>
                </a:moveTo>
                <a:cubicBezTo>
                  <a:pt x="365231" y="788956"/>
                  <a:pt x="371517" y="794004"/>
                  <a:pt x="371707" y="804196"/>
                </a:cubicBezTo>
                <a:cubicBezTo>
                  <a:pt x="371898" y="815245"/>
                  <a:pt x="365516" y="821436"/>
                  <a:pt x="354467" y="821055"/>
                </a:cubicBezTo>
                <a:cubicBezTo>
                  <a:pt x="344371" y="820674"/>
                  <a:pt x="338846" y="814483"/>
                  <a:pt x="339037" y="804386"/>
                </a:cubicBezTo>
                <a:cubicBezTo>
                  <a:pt x="339227" y="794195"/>
                  <a:pt x="345323" y="789051"/>
                  <a:pt x="355324" y="788194"/>
                </a:cubicBezTo>
                <a:close/>
                <a:moveTo>
                  <a:pt x="470671" y="786004"/>
                </a:moveTo>
                <a:cubicBezTo>
                  <a:pt x="482292" y="785337"/>
                  <a:pt x="488674" y="792957"/>
                  <a:pt x="490960" y="804387"/>
                </a:cubicBezTo>
                <a:cubicBezTo>
                  <a:pt x="489436" y="815626"/>
                  <a:pt x="483435" y="823532"/>
                  <a:pt x="471815" y="823532"/>
                </a:cubicBezTo>
                <a:cubicBezTo>
                  <a:pt x="460289" y="823532"/>
                  <a:pt x="452860" y="815912"/>
                  <a:pt x="452955" y="804387"/>
                </a:cubicBezTo>
                <a:cubicBezTo>
                  <a:pt x="453050" y="793719"/>
                  <a:pt x="460194" y="786575"/>
                  <a:pt x="470671" y="786004"/>
                </a:cubicBezTo>
                <a:close/>
                <a:moveTo>
                  <a:pt x="582685" y="784956"/>
                </a:moveTo>
                <a:cubicBezTo>
                  <a:pt x="595449" y="784003"/>
                  <a:pt x="601545" y="792290"/>
                  <a:pt x="604307" y="802672"/>
                </a:cubicBezTo>
                <a:cubicBezTo>
                  <a:pt x="602974" y="816198"/>
                  <a:pt x="596878" y="824294"/>
                  <a:pt x="584305" y="824485"/>
                </a:cubicBezTo>
                <a:cubicBezTo>
                  <a:pt x="571827" y="824675"/>
                  <a:pt x="564302" y="817055"/>
                  <a:pt x="564207" y="804577"/>
                </a:cubicBezTo>
                <a:cubicBezTo>
                  <a:pt x="564112" y="793052"/>
                  <a:pt x="571351" y="785813"/>
                  <a:pt x="582685" y="784956"/>
                </a:cubicBezTo>
                <a:close/>
                <a:moveTo>
                  <a:pt x="697557" y="783908"/>
                </a:moveTo>
                <a:cubicBezTo>
                  <a:pt x="709749" y="785146"/>
                  <a:pt x="716988" y="791814"/>
                  <a:pt x="716893" y="804577"/>
                </a:cubicBezTo>
                <a:cubicBezTo>
                  <a:pt x="716798" y="818388"/>
                  <a:pt x="709082" y="825723"/>
                  <a:pt x="695462" y="825246"/>
                </a:cubicBezTo>
                <a:cubicBezTo>
                  <a:pt x="681555" y="824770"/>
                  <a:pt x="674983" y="816293"/>
                  <a:pt x="675840" y="802863"/>
                </a:cubicBezTo>
                <a:cubicBezTo>
                  <a:pt x="676697" y="790004"/>
                  <a:pt x="684794" y="784289"/>
                  <a:pt x="697557" y="783908"/>
                </a:cubicBezTo>
                <a:close/>
                <a:moveTo>
                  <a:pt x="810047" y="782669"/>
                </a:moveTo>
                <a:cubicBezTo>
                  <a:pt x="822906" y="783336"/>
                  <a:pt x="829764" y="792385"/>
                  <a:pt x="831097" y="804767"/>
                </a:cubicBezTo>
                <a:cubicBezTo>
                  <a:pt x="829002" y="818960"/>
                  <a:pt x="821096" y="827532"/>
                  <a:pt x="807190" y="826770"/>
                </a:cubicBezTo>
                <a:cubicBezTo>
                  <a:pt x="794331" y="826008"/>
                  <a:pt x="786044" y="817245"/>
                  <a:pt x="786520" y="804291"/>
                </a:cubicBezTo>
                <a:cubicBezTo>
                  <a:pt x="786997" y="790385"/>
                  <a:pt x="796141" y="781908"/>
                  <a:pt x="810047" y="782669"/>
                </a:cubicBezTo>
                <a:close/>
                <a:moveTo>
                  <a:pt x="926062" y="781812"/>
                </a:moveTo>
                <a:cubicBezTo>
                  <a:pt x="939683" y="782479"/>
                  <a:pt x="946922" y="791718"/>
                  <a:pt x="948446" y="805244"/>
                </a:cubicBezTo>
                <a:cubicBezTo>
                  <a:pt x="946256" y="818865"/>
                  <a:pt x="938730" y="827151"/>
                  <a:pt x="924919" y="827913"/>
                </a:cubicBezTo>
                <a:cubicBezTo>
                  <a:pt x="912441" y="828580"/>
                  <a:pt x="900154" y="815436"/>
                  <a:pt x="901869" y="803244"/>
                </a:cubicBezTo>
                <a:cubicBezTo>
                  <a:pt x="903774" y="789718"/>
                  <a:pt x="912251" y="781145"/>
                  <a:pt x="926062" y="781812"/>
                </a:cubicBezTo>
                <a:close/>
                <a:moveTo>
                  <a:pt x="1149995" y="780955"/>
                </a:moveTo>
                <a:cubicBezTo>
                  <a:pt x="1164949" y="781145"/>
                  <a:pt x="1171903" y="791051"/>
                  <a:pt x="1173998" y="804291"/>
                </a:cubicBezTo>
                <a:cubicBezTo>
                  <a:pt x="1171617" y="819436"/>
                  <a:pt x="1163997" y="828866"/>
                  <a:pt x="1149138" y="828485"/>
                </a:cubicBezTo>
                <a:cubicBezTo>
                  <a:pt x="1134469" y="828104"/>
                  <a:pt x="1125516" y="818960"/>
                  <a:pt x="1125802" y="804291"/>
                </a:cubicBezTo>
                <a:cubicBezTo>
                  <a:pt x="1126087" y="789623"/>
                  <a:pt x="1135327" y="780765"/>
                  <a:pt x="1149995" y="780955"/>
                </a:cubicBezTo>
                <a:close/>
                <a:moveTo>
                  <a:pt x="1268486" y="780764"/>
                </a:moveTo>
                <a:cubicBezTo>
                  <a:pt x="1283060" y="782859"/>
                  <a:pt x="1291060" y="792004"/>
                  <a:pt x="1289822" y="806767"/>
                </a:cubicBezTo>
                <a:cubicBezTo>
                  <a:pt x="1288679" y="821626"/>
                  <a:pt x="1278964" y="828580"/>
                  <a:pt x="1263914" y="829151"/>
                </a:cubicBezTo>
                <a:cubicBezTo>
                  <a:pt x="1250008" y="826484"/>
                  <a:pt x="1241625" y="818674"/>
                  <a:pt x="1241816" y="803624"/>
                </a:cubicBezTo>
                <a:cubicBezTo>
                  <a:pt x="1242007" y="789622"/>
                  <a:pt x="1254485" y="778764"/>
                  <a:pt x="1268486" y="780764"/>
                </a:cubicBezTo>
                <a:close/>
                <a:moveTo>
                  <a:pt x="1036933" y="780669"/>
                </a:moveTo>
                <a:cubicBezTo>
                  <a:pt x="1051315" y="782383"/>
                  <a:pt x="1060936" y="789908"/>
                  <a:pt x="1060840" y="804767"/>
                </a:cubicBezTo>
                <a:cubicBezTo>
                  <a:pt x="1060650" y="819436"/>
                  <a:pt x="1051411" y="828389"/>
                  <a:pt x="1036742" y="828199"/>
                </a:cubicBezTo>
                <a:cubicBezTo>
                  <a:pt x="1023026" y="828008"/>
                  <a:pt x="1014263" y="819340"/>
                  <a:pt x="1013787" y="805624"/>
                </a:cubicBezTo>
                <a:cubicBezTo>
                  <a:pt x="1013215" y="790765"/>
                  <a:pt x="1022550" y="782955"/>
                  <a:pt x="1036933" y="780669"/>
                </a:cubicBezTo>
                <a:close/>
                <a:moveTo>
                  <a:pt x="131296" y="677323"/>
                </a:moveTo>
                <a:cubicBezTo>
                  <a:pt x="137868" y="677704"/>
                  <a:pt x="142249" y="682086"/>
                  <a:pt x="141964" y="688944"/>
                </a:cubicBezTo>
                <a:cubicBezTo>
                  <a:pt x="141678" y="695802"/>
                  <a:pt x="136630" y="698754"/>
                  <a:pt x="131296" y="700088"/>
                </a:cubicBezTo>
                <a:cubicBezTo>
                  <a:pt x="123866" y="698469"/>
                  <a:pt x="119294" y="694849"/>
                  <a:pt x="119675" y="687991"/>
                </a:cubicBezTo>
                <a:cubicBezTo>
                  <a:pt x="120056" y="681324"/>
                  <a:pt x="124533" y="676942"/>
                  <a:pt x="131296" y="677323"/>
                </a:cubicBezTo>
                <a:close/>
                <a:moveTo>
                  <a:pt x="242929" y="675227"/>
                </a:moveTo>
                <a:cubicBezTo>
                  <a:pt x="251596" y="676084"/>
                  <a:pt x="256073" y="680371"/>
                  <a:pt x="256073" y="688181"/>
                </a:cubicBezTo>
                <a:cubicBezTo>
                  <a:pt x="256169" y="697039"/>
                  <a:pt x="251120" y="701802"/>
                  <a:pt x="242357" y="701421"/>
                </a:cubicBezTo>
                <a:cubicBezTo>
                  <a:pt x="233309" y="701040"/>
                  <a:pt x="229308" y="695230"/>
                  <a:pt x="230070" y="686752"/>
                </a:cubicBezTo>
                <a:cubicBezTo>
                  <a:pt x="230832" y="678847"/>
                  <a:pt x="236166" y="675417"/>
                  <a:pt x="242929" y="675227"/>
                </a:cubicBezTo>
                <a:close/>
                <a:moveTo>
                  <a:pt x="353705" y="672275"/>
                </a:moveTo>
                <a:cubicBezTo>
                  <a:pt x="364849" y="673513"/>
                  <a:pt x="371326" y="678562"/>
                  <a:pt x="371136" y="688944"/>
                </a:cubicBezTo>
                <a:cubicBezTo>
                  <a:pt x="370945" y="698088"/>
                  <a:pt x="365135" y="703993"/>
                  <a:pt x="355895" y="704184"/>
                </a:cubicBezTo>
                <a:cubicBezTo>
                  <a:pt x="345704" y="704374"/>
                  <a:pt x="339608" y="698278"/>
                  <a:pt x="339608" y="687991"/>
                </a:cubicBezTo>
                <a:cubicBezTo>
                  <a:pt x="339608" y="678466"/>
                  <a:pt x="346275" y="674275"/>
                  <a:pt x="353705" y="672275"/>
                </a:cubicBezTo>
                <a:close/>
                <a:moveTo>
                  <a:pt x="471910" y="671132"/>
                </a:moveTo>
                <a:cubicBezTo>
                  <a:pt x="482959" y="672275"/>
                  <a:pt x="489245" y="678371"/>
                  <a:pt x="488674" y="689325"/>
                </a:cubicBezTo>
                <a:cubicBezTo>
                  <a:pt x="488198" y="700374"/>
                  <a:pt x="481149" y="706184"/>
                  <a:pt x="470290" y="705517"/>
                </a:cubicBezTo>
                <a:cubicBezTo>
                  <a:pt x="460289" y="704946"/>
                  <a:pt x="454574" y="698564"/>
                  <a:pt x="454574" y="688563"/>
                </a:cubicBezTo>
                <a:cubicBezTo>
                  <a:pt x="454669" y="677419"/>
                  <a:pt x="461146" y="671799"/>
                  <a:pt x="471910" y="671132"/>
                </a:cubicBezTo>
                <a:close/>
                <a:moveTo>
                  <a:pt x="582781" y="669703"/>
                </a:moveTo>
                <a:cubicBezTo>
                  <a:pt x="594401" y="668941"/>
                  <a:pt x="600878" y="676466"/>
                  <a:pt x="603260" y="687800"/>
                </a:cubicBezTo>
                <a:cubicBezTo>
                  <a:pt x="601926" y="699040"/>
                  <a:pt x="595830" y="707041"/>
                  <a:pt x="584305" y="707136"/>
                </a:cubicBezTo>
                <a:cubicBezTo>
                  <a:pt x="572780" y="707327"/>
                  <a:pt x="565350" y="699707"/>
                  <a:pt x="565255" y="688182"/>
                </a:cubicBezTo>
                <a:cubicBezTo>
                  <a:pt x="565255" y="677609"/>
                  <a:pt x="572399" y="670370"/>
                  <a:pt x="582781" y="669703"/>
                </a:cubicBezTo>
                <a:close/>
                <a:moveTo>
                  <a:pt x="695652" y="668655"/>
                </a:moveTo>
                <a:cubicBezTo>
                  <a:pt x="708225" y="668274"/>
                  <a:pt x="714702" y="676085"/>
                  <a:pt x="716607" y="688277"/>
                </a:cubicBezTo>
                <a:cubicBezTo>
                  <a:pt x="714988" y="700469"/>
                  <a:pt x="708606" y="708470"/>
                  <a:pt x="696033" y="708184"/>
                </a:cubicBezTo>
                <a:cubicBezTo>
                  <a:pt x="683555" y="707898"/>
                  <a:pt x="676221" y="700088"/>
                  <a:pt x="676602" y="687610"/>
                </a:cubicBezTo>
                <a:cubicBezTo>
                  <a:pt x="676888" y="676180"/>
                  <a:pt x="684222" y="668941"/>
                  <a:pt x="695652" y="668655"/>
                </a:cubicBezTo>
                <a:close/>
                <a:moveTo>
                  <a:pt x="807476" y="667988"/>
                </a:moveTo>
                <a:cubicBezTo>
                  <a:pt x="820239" y="668464"/>
                  <a:pt x="828335" y="674370"/>
                  <a:pt x="828907" y="687133"/>
                </a:cubicBezTo>
                <a:cubicBezTo>
                  <a:pt x="829478" y="700659"/>
                  <a:pt x="822334" y="708660"/>
                  <a:pt x="808523" y="708755"/>
                </a:cubicBezTo>
                <a:cubicBezTo>
                  <a:pt x="795855" y="708755"/>
                  <a:pt x="788616" y="701516"/>
                  <a:pt x="788330" y="688848"/>
                </a:cubicBezTo>
                <a:cubicBezTo>
                  <a:pt x="788044" y="676084"/>
                  <a:pt x="795283" y="669417"/>
                  <a:pt x="807476" y="667988"/>
                </a:cubicBezTo>
                <a:close/>
                <a:moveTo>
                  <a:pt x="925396" y="667227"/>
                </a:moveTo>
                <a:cubicBezTo>
                  <a:pt x="939112" y="667417"/>
                  <a:pt x="945684" y="675513"/>
                  <a:pt x="946446" y="688848"/>
                </a:cubicBezTo>
                <a:cubicBezTo>
                  <a:pt x="945303" y="702279"/>
                  <a:pt x="938064" y="709899"/>
                  <a:pt x="924538" y="709613"/>
                </a:cubicBezTo>
                <a:cubicBezTo>
                  <a:pt x="910918" y="709327"/>
                  <a:pt x="903488" y="701517"/>
                  <a:pt x="903774" y="687991"/>
                </a:cubicBezTo>
                <a:cubicBezTo>
                  <a:pt x="903965" y="674370"/>
                  <a:pt x="911870" y="667036"/>
                  <a:pt x="925396" y="667227"/>
                </a:cubicBezTo>
                <a:close/>
                <a:moveTo>
                  <a:pt x="1148566" y="665893"/>
                </a:moveTo>
                <a:cubicBezTo>
                  <a:pt x="1162472" y="665417"/>
                  <a:pt x="1170283" y="674275"/>
                  <a:pt x="1172569" y="687991"/>
                </a:cubicBezTo>
                <a:cubicBezTo>
                  <a:pt x="1170950" y="701422"/>
                  <a:pt x="1163615" y="710756"/>
                  <a:pt x="1149709" y="710756"/>
                </a:cubicBezTo>
                <a:cubicBezTo>
                  <a:pt x="1135898" y="710756"/>
                  <a:pt x="1127039" y="701707"/>
                  <a:pt x="1127135" y="687896"/>
                </a:cubicBezTo>
                <a:cubicBezTo>
                  <a:pt x="1127230" y="675038"/>
                  <a:pt x="1135802" y="666370"/>
                  <a:pt x="1148566" y="665893"/>
                </a:cubicBezTo>
                <a:close/>
                <a:moveTo>
                  <a:pt x="1037028" y="665893"/>
                </a:moveTo>
                <a:cubicBezTo>
                  <a:pt x="1049792" y="667131"/>
                  <a:pt x="1058650" y="674085"/>
                  <a:pt x="1059317" y="686943"/>
                </a:cubicBezTo>
                <a:cubicBezTo>
                  <a:pt x="1060078" y="700850"/>
                  <a:pt x="1051506" y="710089"/>
                  <a:pt x="1037695" y="710375"/>
                </a:cubicBezTo>
                <a:cubicBezTo>
                  <a:pt x="1023788" y="710661"/>
                  <a:pt x="1015025" y="701707"/>
                  <a:pt x="1015216" y="687801"/>
                </a:cubicBezTo>
                <a:cubicBezTo>
                  <a:pt x="1015406" y="674942"/>
                  <a:pt x="1023979" y="667703"/>
                  <a:pt x="1037028" y="665893"/>
                </a:cubicBezTo>
                <a:close/>
                <a:moveTo>
                  <a:pt x="1267057" y="665321"/>
                </a:moveTo>
                <a:cubicBezTo>
                  <a:pt x="1280678" y="666940"/>
                  <a:pt x="1289346" y="675322"/>
                  <a:pt x="1288869" y="689133"/>
                </a:cubicBezTo>
                <a:cubicBezTo>
                  <a:pt x="1288489" y="702849"/>
                  <a:pt x="1279249" y="710184"/>
                  <a:pt x="1265724" y="711898"/>
                </a:cubicBezTo>
                <a:cubicBezTo>
                  <a:pt x="1252198" y="709898"/>
                  <a:pt x="1243721" y="702564"/>
                  <a:pt x="1242768" y="688753"/>
                </a:cubicBezTo>
                <a:cubicBezTo>
                  <a:pt x="1241816" y="676370"/>
                  <a:pt x="1254865" y="663797"/>
                  <a:pt x="1267057" y="665321"/>
                </a:cubicBezTo>
                <a:close/>
                <a:moveTo>
                  <a:pt x="130534" y="567214"/>
                </a:moveTo>
                <a:cubicBezTo>
                  <a:pt x="135868" y="567309"/>
                  <a:pt x="139107" y="569976"/>
                  <a:pt x="139488" y="575310"/>
                </a:cubicBezTo>
                <a:cubicBezTo>
                  <a:pt x="139869" y="580644"/>
                  <a:pt x="137392" y="584359"/>
                  <a:pt x="131963" y="584835"/>
                </a:cubicBezTo>
                <a:cubicBezTo>
                  <a:pt x="125867" y="585311"/>
                  <a:pt x="121866" y="582454"/>
                  <a:pt x="121962" y="575882"/>
                </a:cubicBezTo>
                <a:cubicBezTo>
                  <a:pt x="121962" y="570452"/>
                  <a:pt x="125105" y="567690"/>
                  <a:pt x="130534" y="567214"/>
                </a:cubicBezTo>
                <a:close/>
                <a:moveTo>
                  <a:pt x="244167" y="564451"/>
                </a:moveTo>
                <a:cubicBezTo>
                  <a:pt x="250930" y="564832"/>
                  <a:pt x="253978" y="569785"/>
                  <a:pt x="255121" y="575405"/>
                </a:cubicBezTo>
                <a:cubicBezTo>
                  <a:pt x="253883" y="583787"/>
                  <a:pt x="249692" y="588454"/>
                  <a:pt x="241977" y="587788"/>
                </a:cubicBezTo>
                <a:cubicBezTo>
                  <a:pt x="235404" y="587311"/>
                  <a:pt x="231118" y="582834"/>
                  <a:pt x="231403" y="576072"/>
                </a:cubicBezTo>
                <a:cubicBezTo>
                  <a:pt x="231689" y="568356"/>
                  <a:pt x="236452" y="563975"/>
                  <a:pt x="244167" y="564451"/>
                </a:cubicBezTo>
                <a:close/>
                <a:moveTo>
                  <a:pt x="355800" y="561785"/>
                </a:moveTo>
                <a:cubicBezTo>
                  <a:pt x="364849" y="562261"/>
                  <a:pt x="370469" y="568357"/>
                  <a:pt x="369707" y="577501"/>
                </a:cubicBezTo>
                <a:cubicBezTo>
                  <a:pt x="369040" y="585502"/>
                  <a:pt x="363230" y="589979"/>
                  <a:pt x="354943" y="590741"/>
                </a:cubicBezTo>
                <a:cubicBezTo>
                  <a:pt x="345990" y="589122"/>
                  <a:pt x="340180" y="583883"/>
                  <a:pt x="341037" y="574739"/>
                </a:cubicBezTo>
                <a:cubicBezTo>
                  <a:pt x="341799" y="566738"/>
                  <a:pt x="347513" y="561309"/>
                  <a:pt x="355800" y="561785"/>
                </a:cubicBezTo>
                <a:close/>
                <a:moveTo>
                  <a:pt x="470386" y="559785"/>
                </a:moveTo>
                <a:cubicBezTo>
                  <a:pt x="481434" y="561214"/>
                  <a:pt x="487817" y="566548"/>
                  <a:pt x="487435" y="576835"/>
                </a:cubicBezTo>
                <a:cubicBezTo>
                  <a:pt x="487054" y="585979"/>
                  <a:pt x="481149" y="591789"/>
                  <a:pt x="471909" y="591789"/>
                </a:cubicBezTo>
                <a:cubicBezTo>
                  <a:pt x="461623" y="591789"/>
                  <a:pt x="455717" y="585503"/>
                  <a:pt x="455907" y="575311"/>
                </a:cubicBezTo>
                <a:cubicBezTo>
                  <a:pt x="456193" y="565881"/>
                  <a:pt x="462861" y="561690"/>
                  <a:pt x="470386" y="559785"/>
                </a:cubicBezTo>
                <a:close/>
                <a:moveTo>
                  <a:pt x="584306" y="558737"/>
                </a:moveTo>
                <a:cubicBezTo>
                  <a:pt x="595354" y="559880"/>
                  <a:pt x="601546" y="565976"/>
                  <a:pt x="601069" y="576930"/>
                </a:cubicBezTo>
                <a:cubicBezTo>
                  <a:pt x="600593" y="587979"/>
                  <a:pt x="593545" y="593789"/>
                  <a:pt x="582686" y="593122"/>
                </a:cubicBezTo>
                <a:cubicBezTo>
                  <a:pt x="572685" y="592551"/>
                  <a:pt x="566970" y="586169"/>
                  <a:pt x="566970" y="576168"/>
                </a:cubicBezTo>
                <a:cubicBezTo>
                  <a:pt x="566970" y="565119"/>
                  <a:pt x="573542" y="559499"/>
                  <a:pt x="584306" y="558737"/>
                </a:cubicBezTo>
                <a:close/>
                <a:moveTo>
                  <a:pt x="695843" y="556736"/>
                </a:moveTo>
                <a:cubicBezTo>
                  <a:pt x="707844" y="558832"/>
                  <a:pt x="715560" y="565118"/>
                  <a:pt x="715083" y="576739"/>
                </a:cubicBezTo>
                <a:cubicBezTo>
                  <a:pt x="714512" y="588169"/>
                  <a:pt x="706797" y="595503"/>
                  <a:pt x="695176" y="594836"/>
                </a:cubicBezTo>
                <a:cubicBezTo>
                  <a:pt x="684699" y="594265"/>
                  <a:pt x="677650" y="587121"/>
                  <a:pt x="677555" y="576453"/>
                </a:cubicBezTo>
                <a:cubicBezTo>
                  <a:pt x="677460" y="564642"/>
                  <a:pt x="685461" y="558927"/>
                  <a:pt x="695843" y="556736"/>
                </a:cubicBezTo>
                <a:close/>
                <a:moveTo>
                  <a:pt x="808047" y="556641"/>
                </a:moveTo>
                <a:cubicBezTo>
                  <a:pt x="820430" y="556451"/>
                  <a:pt x="828049" y="564071"/>
                  <a:pt x="828049" y="576454"/>
                </a:cubicBezTo>
                <a:cubicBezTo>
                  <a:pt x="828049" y="587979"/>
                  <a:pt x="820334" y="594075"/>
                  <a:pt x="808999" y="595980"/>
                </a:cubicBezTo>
                <a:cubicBezTo>
                  <a:pt x="797093" y="594456"/>
                  <a:pt x="788997" y="588170"/>
                  <a:pt x="789187" y="575691"/>
                </a:cubicBezTo>
                <a:cubicBezTo>
                  <a:pt x="789378" y="564262"/>
                  <a:pt x="796712" y="556832"/>
                  <a:pt x="808047" y="556641"/>
                </a:cubicBezTo>
                <a:close/>
                <a:moveTo>
                  <a:pt x="924253" y="556165"/>
                </a:moveTo>
                <a:cubicBezTo>
                  <a:pt x="936921" y="555594"/>
                  <a:pt x="943493" y="563213"/>
                  <a:pt x="945303" y="575215"/>
                </a:cubicBezTo>
                <a:cubicBezTo>
                  <a:pt x="944350" y="587693"/>
                  <a:pt x="938350" y="595694"/>
                  <a:pt x="925681" y="596075"/>
                </a:cubicBezTo>
                <a:cubicBezTo>
                  <a:pt x="913203" y="596456"/>
                  <a:pt x="905488" y="589312"/>
                  <a:pt x="905012" y="576834"/>
                </a:cubicBezTo>
                <a:cubicBezTo>
                  <a:pt x="904536" y="564357"/>
                  <a:pt x="911774" y="556737"/>
                  <a:pt x="924253" y="556165"/>
                </a:cubicBezTo>
                <a:close/>
                <a:moveTo>
                  <a:pt x="1036933" y="555784"/>
                </a:moveTo>
                <a:cubicBezTo>
                  <a:pt x="1049697" y="555593"/>
                  <a:pt x="1056364" y="562832"/>
                  <a:pt x="1057888" y="574929"/>
                </a:cubicBezTo>
                <a:cubicBezTo>
                  <a:pt x="1057412" y="587597"/>
                  <a:pt x="1051411" y="595693"/>
                  <a:pt x="1038647" y="596265"/>
                </a:cubicBezTo>
                <a:cubicBezTo>
                  <a:pt x="1025027" y="596932"/>
                  <a:pt x="1017026" y="589693"/>
                  <a:pt x="1017026" y="575882"/>
                </a:cubicBezTo>
                <a:cubicBezTo>
                  <a:pt x="1016931" y="563213"/>
                  <a:pt x="1024265" y="556069"/>
                  <a:pt x="1036933" y="555784"/>
                </a:cubicBezTo>
                <a:close/>
                <a:moveTo>
                  <a:pt x="1266105" y="555213"/>
                </a:moveTo>
                <a:cubicBezTo>
                  <a:pt x="1279916" y="555404"/>
                  <a:pt x="1286393" y="563405"/>
                  <a:pt x="1286964" y="576835"/>
                </a:cubicBezTo>
                <a:cubicBezTo>
                  <a:pt x="1285631" y="590360"/>
                  <a:pt x="1278202" y="597599"/>
                  <a:pt x="1264676" y="596932"/>
                </a:cubicBezTo>
                <a:cubicBezTo>
                  <a:pt x="1250960" y="596171"/>
                  <a:pt x="1244293" y="587693"/>
                  <a:pt x="1245055" y="574358"/>
                </a:cubicBezTo>
                <a:cubicBezTo>
                  <a:pt x="1245816" y="561785"/>
                  <a:pt x="1253531" y="555023"/>
                  <a:pt x="1266105" y="555213"/>
                </a:cubicBezTo>
                <a:close/>
                <a:moveTo>
                  <a:pt x="1149042" y="555212"/>
                </a:moveTo>
                <a:cubicBezTo>
                  <a:pt x="1162472" y="555974"/>
                  <a:pt x="1170283" y="562641"/>
                  <a:pt x="1170187" y="576453"/>
                </a:cubicBezTo>
                <a:cubicBezTo>
                  <a:pt x="1170093" y="589121"/>
                  <a:pt x="1162949" y="596455"/>
                  <a:pt x="1150281" y="596646"/>
                </a:cubicBezTo>
                <a:cubicBezTo>
                  <a:pt x="1136565" y="596932"/>
                  <a:pt x="1129040" y="589502"/>
                  <a:pt x="1129040" y="575786"/>
                </a:cubicBezTo>
                <a:cubicBezTo>
                  <a:pt x="1129040" y="562927"/>
                  <a:pt x="1136469" y="556450"/>
                  <a:pt x="1149042" y="555212"/>
                </a:cubicBezTo>
                <a:close/>
                <a:moveTo>
                  <a:pt x="243786" y="454914"/>
                </a:moveTo>
                <a:cubicBezTo>
                  <a:pt x="249120" y="455676"/>
                  <a:pt x="252073" y="458629"/>
                  <a:pt x="251787" y="464058"/>
                </a:cubicBezTo>
                <a:cubicBezTo>
                  <a:pt x="251501" y="470630"/>
                  <a:pt x="247310" y="473297"/>
                  <a:pt x="241310" y="472440"/>
                </a:cubicBezTo>
                <a:cubicBezTo>
                  <a:pt x="235880" y="471773"/>
                  <a:pt x="233690" y="467677"/>
                  <a:pt x="234261" y="462534"/>
                </a:cubicBezTo>
                <a:cubicBezTo>
                  <a:pt x="234927" y="457105"/>
                  <a:pt x="238547" y="454819"/>
                  <a:pt x="243786" y="454914"/>
                </a:cubicBezTo>
                <a:close/>
                <a:moveTo>
                  <a:pt x="356657" y="451675"/>
                </a:moveTo>
                <a:cubicBezTo>
                  <a:pt x="364659" y="452438"/>
                  <a:pt x="368278" y="457867"/>
                  <a:pt x="367325" y="465582"/>
                </a:cubicBezTo>
                <a:cubicBezTo>
                  <a:pt x="366468" y="472535"/>
                  <a:pt x="361896" y="476155"/>
                  <a:pt x="354943" y="475869"/>
                </a:cubicBezTo>
                <a:cubicBezTo>
                  <a:pt x="346846" y="475583"/>
                  <a:pt x="343513" y="470535"/>
                  <a:pt x="342846" y="463772"/>
                </a:cubicBezTo>
                <a:cubicBezTo>
                  <a:pt x="344180" y="454914"/>
                  <a:pt x="348847" y="450913"/>
                  <a:pt x="356657" y="451675"/>
                </a:cubicBezTo>
                <a:close/>
                <a:moveTo>
                  <a:pt x="470862" y="449485"/>
                </a:moveTo>
                <a:cubicBezTo>
                  <a:pt x="480006" y="448819"/>
                  <a:pt x="485912" y="454724"/>
                  <a:pt x="486102" y="463868"/>
                </a:cubicBezTo>
                <a:cubicBezTo>
                  <a:pt x="486197" y="472060"/>
                  <a:pt x="480673" y="476822"/>
                  <a:pt x="472386" y="478441"/>
                </a:cubicBezTo>
                <a:cubicBezTo>
                  <a:pt x="464385" y="477965"/>
                  <a:pt x="458575" y="473774"/>
                  <a:pt x="457527" y="465678"/>
                </a:cubicBezTo>
                <a:cubicBezTo>
                  <a:pt x="456384" y="456343"/>
                  <a:pt x="461908" y="450152"/>
                  <a:pt x="470862" y="449485"/>
                </a:cubicBezTo>
                <a:close/>
                <a:moveTo>
                  <a:pt x="585448" y="448437"/>
                </a:moveTo>
                <a:cubicBezTo>
                  <a:pt x="594496" y="449295"/>
                  <a:pt x="598878" y="455771"/>
                  <a:pt x="599830" y="464154"/>
                </a:cubicBezTo>
                <a:cubicBezTo>
                  <a:pt x="597735" y="473583"/>
                  <a:pt x="592782" y="479775"/>
                  <a:pt x="583543" y="479203"/>
                </a:cubicBezTo>
                <a:cubicBezTo>
                  <a:pt x="573636" y="478632"/>
                  <a:pt x="567541" y="472059"/>
                  <a:pt x="568779" y="461963"/>
                </a:cubicBezTo>
                <a:cubicBezTo>
                  <a:pt x="569827" y="453009"/>
                  <a:pt x="576208" y="447485"/>
                  <a:pt x="585448" y="448437"/>
                </a:cubicBezTo>
                <a:close/>
                <a:moveTo>
                  <a:pt x="697081" y="447104"/>
                </a:moveTo>
                <a:cubicBezTo>
                  <a:pt x="706892" y="448342"/>
                  <a:pt x="712893" y="453676"/>
                  <a:pt x="712702" y="463868"/>
                </a:cubicBezTo>
                <a:cubicBezTo>
                  <a:pt x="712511" y="475108"/>
                  <a:pt x="705749" y="480918"/>
                  <a:pt x="694795" y="480061"/>
                </a:cubicBezTo>
                <a:cubicBezTo>
                  <a:pt x="684698" y="479299"/>
                  <a:pt x="679460" y="472631"/>
                  <a:pt x="680031" y="462630"/>
                </a:cubicBezTo>
                <a:cubicBezTo>
                  <a:pt x="680603" y="452533"/>
                  <a:pt x="686984" y="447676"/>
                  <a:pt x="697081" y="447104"/>
                </a:cubicBezTo>
                <a:close/>
                <a:moveTo>
                  <a:pt x="808428" y="445961"/>
                </a:moveTo>
                <a:cubicBezTo>
                  <a:pt x="819001" y="446628"/>
                  <a:pt x="825955" y="452248"/>
                  <a:pt x="826336" y="463201"/>
                </a:cubicBezTo>
                <a:cubicBezTo>
                  <a:pt x="826622" y="474155"/>
                  <a:pt x="820239" y="481013"/>
                  <a:pt x="809286" y="481394"/>
                </a:cubicBezTo>
                <a:cubicBezTo>
                  <a:pt x="798332" y="481680"/>
                  <a:pt x="791474" y="475298"/>
                  <a:pt x="791093" y="464344"/>
                </a:cubicBezTo>
                <a:cubicBezTo>
                  <a:pt x="790712" y="453486"/>
                  <a:pt x="797189" y="447295"/>
                  <a:pt x="808428" y="445961"/>
                </a:cubicBezTo>
                <a:close/>
                <a:moveTo>
                  <a:pt x="1037790" y="444627"/>
                </a:moveTo>
                <a:cubicBezTo>
                  <a:pt x="1049220" y="444913"/>
                  <a:pt x="1055221" y="452533"/>
                  <a:pt x="1056935" y="463772"/>
                </a:cubicBezTo>
                <a:cubicBezTo>
                  <a:pt x="1055316" y="474917"/>
                  <a:pt x="1049315" y="482822"/>
                  <a:pt x="1037885" y="482918"/>
                </a:cubicBezTo>
                <a:cubicBezTo>
                  <a:pt x="1025502" y="483013"/>
                  <a:pt x="1017787" y="475107"/>
                  <a:pt x="1018264" y="462820"/>
                </a:cubicBezTo>
                <a:cubicBezTo>
                  <a:pt x="1018645" y="451580"/>
                  <a:pt x="1026360" y="444341"/>
                  <a:pt x="1037790" y="444627"/>
                </a:cubicBezTo>
                <a:close/>
                <a:moveTo>
                  <a:pt x="924253" y="444532"/>
                </a:moveTo>
                <a:cubicBezTo>
                  <a:pt x="935492" y="445770"/>
                  <a:pt x="943493" y="451866"/>
                  <a:pt x="943684" y="463392"/>
                </a:cubicBezTo>
                <a:cubicBezTo>
                  <a:pt x="943874" y="475012"/>
                  <a:pt x="936349" y="482442"/>
                  <a:pt x="924824" y="482537"/>
                </a:cubicBezTo>
                <a:cubicBezTo>
                  <a:pt x="914156" y="482632"/>
                  <a:pt x="907012" y="475488"/>
                  <a:pt x="906250" y="465106"/>
                </a:cubicBezTo>
                <a:cubicBezTo>
                  <a:pt x="905393" y="453486"/>
                  <a:pt x="912918" y="447009"/>
                  <a:pt x="924253" y="444532"/>
                </a:cubicBezTo>
                <a:close/>
                <a:moveTo>
                  <a:pt x="1267819" y="444437"/>
                </a:moveTo>
                <a:cubicBezTo>
                  <a:pt x="1279153" y="445485"/>
                  <a:pt x="1284964" y="453295"/>
                  <a:pt x="1285821" y="464916"/>
                </a:cubicBezTo>
                <a:cubicBezTo>
                  <a:pt x="1283344" y="476631"/>
                  <a:pt x="1276582" y="484442"/>
                  <a:pt x="1264009" y="483203"/>
                </a:cubicBezTo>
                <a:cubicBezTo>
                  <a:pt x="1252865" y="482061"/>
                  <a:pt x="1245626" y="474441"/>
                  <a:pt x="1246483" y="462915"/>
                </a:cubicBezTo>
                <a:cubicBezTo>
                  <a:pt x="1247340" y="450628"/>
                  <a:pt x="1255341" y="443294"/>
                  <a:pt x="1267819" y="444437"/>
                </a:cubicBezTo>
                <a:close/>
                <a:moveTo>
                  <a:pt x="1150471" y="444342"/>
                </a:moveTo>
                <a:cubicBezTo>
                  <a:pt x="1162758" y="445199"/>
                  <a:pt x="1170093" y="453200"/>
                  <a:pt x="1168949" y="465678"/>
                </a:cubicBezTo>
                <a:cubicBezTo>
                  <a:pt x="1167901" y="477012"/>
                  <a:pt x="1160091" y="482822"/>
                  <a:pt x="1148471" y="483680"/>
                </a:cubicBezTo>
                <a:cubicBezTo>
                  <a:pt x="1136755" y="481108"/>
                  <a:pt x="1128944" y="474441"/>
                  <a:pt x="1130183" y="461868"/>
                </a:cubicBezTo>
                <a:cubicBezTo>
                  <a:pt x="1131326" y="450723"/>
                  <a:pt x="1139041" y="443484"/>
                  <a:pt x="1150471" y="444342"/>
                </a:cubicBezTo>
                <a:close/>
                <a:moveTo>
                  <a:pt x="356277" y="342709"/>
                </a:moveTo>
                <a:cubicBezTo>
                  <a:pt x="361705" y="343186"/>
                  <a:pt x="364277" y="346519"/>
                  <a:pt x="364182" y="351853"/>
                </a:cubicBezTo>
                <a:cubicBezTo>
                  <a:pt x="363706" y="357188"/>
                  <a:pt x="360848" y="360331"/>
                  <a:pt x="355419" y="360235"/>
                </a:cubicBezTo>
                <a:cubicBezTo>
                  <a:pt x="348847" y="360140"/>
                  <a:pt x="346085" y="356140"/>
                  <a:pt x="346656" y="350044"/>
                </a:cubicBezTo>
                <a:cubicBezTo>
                  <a:pt x="347228" y="344615"/>
                  <a:pt x="351037" y="342233"/>
                  <a:pt x="356277" y="342709"/>
                </a:cubicBezTo>
                <a:close/>
                <a:moveTo>
                  <a:pt x="471815" y="339757"/>
                </a:moveTo>
                <a:cubicBezTo>
                  <a:pt x="478768" y="339567"/>
                  <a:pt x="482006" y="344425"/>
                  <a:pt x="483626" y="349473"/>
                </a:cubicBezTo>
                <a:cubicBezTo>
                  <a:pt x="483531" y="357379"/>
                  <a:pt x="480102" y="362046"/>
                  <a:pt x="473530" y="362998"/>
                </a:cubicBezTo>
                <a:cubicBezTo>
                  <a:pt x="465909" y="364141"/>
                  <a:pt x="460670" y="359950"/>
                  <a:pt x="460099" y="352330"/>
                </a:cubicBezTo>
                <a:cubicBezTo>
                  <a:pt x="459527" y="344615"/>
                  <a:pt x="464099" y="339948"/>
                  <a:pt x="471815" y="339757"/>
                </a:cubicBezTo>
                <a:close/>
                <a:moveTo>
                  <a:pt x="584686" y="338423"/>
                </a:moveTo>
                <a:cubicBezTo>
                  <a:pt x="592592" y="338709"/>
                  <a:pt x="596593" y="343376"/>
                  <a:pt x="597164" y="351473"/>
                </a:cubicBezTo>
                <a:cubicBezTo>
                  <a:pt x="596593" y="359855"/>
                  <a:pt x="592116" y="364712"/>
                  <a:pt x="583257" y="364426"/>
                </a:cubicBezTo>
                <a:cubicBezTo>
                  <a:pt x="575447" y="364141"/>
                  <a:pt x="570970" y="359474"/>
                  <a:pt x="570970" y="351663"/>
                </a:cubicBezTo>
                <a:cubicBezTo>
                  <a:pt x="570875" y="342805"/>
                  <a:pt x="575924" y="338138"/>
                  <a:pt x="584686" y="338423"/>
                </a:cubicBezTo>
                <a:close/>
                <a:moveTo>
                  <a:pt x="696510" y="336233"/>
                </a:moveTo>
                <a:cubicBezTo>
                  <a:pt x="705654" y="337947"/>
                  <a:pt x="711845" y="342996"/>
                  <a:pt x="711178" y="352330"/>
                </a:cubicBezTo>
                <a:cubicBezTo>
                  <a:pt x="710606" y="361379"/>
                  <a:pt x="704320" y="367189"/>
                  <a:pt x="694986" y="366427"/>
                </a:cubicBezTo>
                <a:cubicBezTo>
                  <a:pt x="686889" y="365761"/>
                  <a:pt x="681270" y="360046"/>
                  <a:pt x="681365" y="351663"/>
                </a:cubicBezTo>
                <a:cubicBezTo>
                  <a:pt x="681460" y="342329"/>
                  <a:pt x="687556" y="337471"/>
                  <a:pt x="696510" y="336233"/>
                </a:cubicBezTo>
                <a:close/>
                <a:moveTo>
                  <a:pt x="808332" y="335757"/>
                </a:moveTo>
                <a:cubicBezTo>
                  <a:pt x="818620" y="335662"/>
                  <a:pt x="824620" y="341948"/>
                  <a:pt x="824430" y="352140"/>
                </a:cubicBezTo>
                <a:cubicBezTo>
                  <a:pt x="824144" y="361379"/>
                  <a:pt x="818048" y="366237"/>
                  <a:pt x="808809" y="367571"/>
                </a:cubicBezTo>
                <a:cubicBezTo>
                  <a:pt x="798998" y="366332"/>
                  <a:pt x="792521" y="361093"/>
                  <a:pt x="792902" y="350806"/>
                </a:cubicBezTo>
                <a:cubicBezTo>
                  <a:pt x="793188" y="341663"/>
                  <a:pt x="799093" y="335757"/>
                  <a:pt x="808332" y="335757"/>
                </a:cubicBezTo>
                <a:close/>
                <a:moveTo>
                  <a:pt x="925396" y="335090"/>
                </a:moveTo>
                <a:cubicBezTo>
                  <a:pt x="935587" y="335376"/>
                  <a:pt x="940731" y="341471"/>
                  <a:pt x="941588" y="351377"/>
                </a:cubicBezTo>
                <a:cubicBezTo>
                  <a:pt x="940731" y="361379"/>
                  <a:pt x="935682" y="367570"/>
                  <a:pt x="925490" y="367760"/>
                </a:cubicBezTo>
                <a:cubicBezTo>
                  <a:pt x="914346" y="367951"/>
                  <a:pt x="908155" y="361569"/>
                  <a:pt x="908632" y="350520"/>
                </a:cubicBezTo>
                <a:cubicBezTo>
                  <a:pt x="909012" y="340424"/>
                  <a:pt x="915299" y="334899"/>
                  <a:pt x="925396" y="335090"/>
                </a:cubicBezTo>
                <a:close/>
                <a:moveTo>
                  <a:pt x="1035981" y="334423"/>
                </a:moveTo>
                <a:cubicBezTo>
                  <a:pt x="1046934" y="333661"/>
                  <a:pt x="1053030" y="339852"/>
                  <a:pt x="1054555" y="350425"/>
                </a:cubicBezTo>
                <a:cubicBezTo>
                  <a:pt x="1054078" y="361569"/>
                  <a:pt x="1048744" y="368427"/>
                  <a:pt x="1037600" y="368618"/>
                </a:cubicBezTo>
                <a:cubicBezTo>
                  <a:pt x="1026551" y="368808"/>
                  <a:pt x="1020169" y="362427"/>
                  <a:pt x="1020169" y="351378"/>
                </a:cubicBezTo>
                <a:cubicBezTo>
                  <a:pt x="1020169" y="341281"/>
                  <a:pt x="1025980" y="335090"/>
                  <a:pt x="1035981" y="334423"/>
                </a:cubicBezTo>
                <a:close/>
                <a:moveTo>
                  <a:pt x="1266105" y="333851"/>
                </a:moveTo>
                <a:cubicBezTo>
                  <a:pt x="1277059" y="334041"/>
                  <a:pt x="1282869" y="340804"/>
                  <a:pt x="1283631" y="351567"/>
                </a:cubicBezTo>
                <a:cubicBezTo>
                  <a:pt x="1282488" y="362521"/>
                  <a:pt x="1276583" y="369094"/>
                  <a:pt x="1265629" y="368998"/>
                </a:cubicBezTo>
                <a:cubicBezTo>
                  <a:pt x="1254770" y="368808"/>
                  <a:pt x="1248198" y="362140"/>
                  <a:pt x="1248293" y="351187"/>
                </a:cubicBezTo>
                <a:cubicBezTo>
                  <a:pt x="1248484" y="340328"/>
                  <a:pt x="1255151" y="333756"/>
                  <a:pt x="1266105" y="333851"/>
                </a:cubicBezTo>
                <a:close/>
                <a:moveTo>
                  <a:pt x="1149043" y="333851"/>
                </a:moveTo>
                <a:cubicBezTo>
                  <a:pt x="1159997" y="333565"/>
                  <a:pt x="1166854" y="339947"/>
                  <a:pt x="1167235" y="350901"/>
                </a:cubicBezTo>
                <a:cubicBezTo>
                  <a:pt x="1167521" y="361759"/>
                  <a:pt x="1161044" y="367951"/>
                  <a:pt x="1149900" y="369284"/>
                </a:cubicBezTo>
                <a:cubicBezTo>
                  <a:pt x="1139327" y="368617"/>
                  <a:pt x="1132374" y="362998"/>
                  <a:pt x="1131993" y="352044"/>
                </a:cubicBezTo>
                <a:cubicBezTo>
                  <a:pt x="1131707" y="341090"/>
                  <a:pt x="1138089" y="334232"/>
                  <a:pt x="1149043" y="333851"/>
                </a:cubicBezTo>
                <a:close/>
                <a:moveTo>
                  <a:pt x="473530" y="227267"/>
                </a:moveTo>
                <a:cubicBezTo>
                  <a:pt x="477911" y="228029"/>
                  <a:pt x="480102" y="231172"/>
                  <a:pt x="479816" y="235649"/>
                </a:cubicBezTo>
                <a:cubicBezTo>
                  <a:pt x="479435" y="241174"/>
                  <a:pt x="476101" y="243460"/>
                  <a:pt x="470767" y="243460"/>
                </a:cubicBezTo>
                <a:cubicBezTo>
                  <a:pt x="465148" y="242603"/>
                  <a:pt x="462862" y="238983"/>
                  <a:pt x="463623" y="233839"/>
                </a:cubicBezTo>
                <a:cubicBezTo>
                  <a:pt x="464385" y="228410"/>
                  <a:pt x="468386" y="226315"/>
                  <a:pt x="473530" y="227267"/>
                </a:cubicBezTo>
                <a:close/>
                <a:moveTo>
                  <a:pt x="584495" y="224028"/>
                </a:moveTo>
                <a:cubicBezTo>
                  <a:pt x="591258" y="224314"/>
                  <a:pt x="594782" y="228981"/>
                  <a:pt x="595449" y="235553"/>
                </a:cubicBezTo>
                <a:cubicBezTo>
                  <a:pt x="594020" y="242125"/>
                  <a:pt x="590401" y="246698"/>
                  <a:pt x="583543" y="246316"/>
                </a:cubicBezTo>
                <a:cubicBezTo>
                  <a:pt x="576875" y="245935"/>
                  <a:pt x="572494" y="241459"/>
                  <a:pt x="572875" y="234696"/>
                </a:cubicBezTo>
                <a:cubicBezTo>
                  <a:pt x="573256" y="228028"/>
                  <a:pt x="577733" y="223647"/>
                  <a:pt x="584495" y="224028"/>
                </a:cubicBezTo>
                <a:close/>
                <a:moveTo>
                  <a:pt x="696224" y="222980"/>
                </a:moveTo>
                <a:cubicBezTo>
                  <a:pt x="704416" y="222980"/>
                  <a:pt x="707940" y="227933"/>
                  <a:pt x="708607" y="234315"/>
                </a:cubicBezTo>
                <a:cubicBezTo>
                  <a:pt x="707654" y="243364"/>
                  <a:pt x="703273" y="247650"/>
                  <a:pt x="695367" y="247174"/>
                </a:cubicBezTo>
                <a:cubicBezTo>
                  <a:pt x="687365" y="246697"/>
                  <a:pt x="683556" y="241459"/>
                  <a:pt x="684223" y="233743"/>
                </a:cubicBezTo>
                <a:cubicBezTo>
                  <a:pt x="684794" y="226790"/>
                  <a:pt x="689271" y="222980"/>
                  <a:pt x="696224" y="222980"/>
                </a:cubicBezTo>
                <a:close/>
                <a:moveTo>
                  <a:pt x="808904" y="222123"/>
                </a:moveTo>
                <a:cubicBezTo>
                  <a:pt x="817857" y="222409"/>
                  <a:pt x="822239" y="227743"/>
                  <a:pt x="821668" y="236411"/>
                </a:cubicBezTo>
                <a:cubicBezTo>
                  <a:pt x="821096" y="244221"/>
                  <a:pt x="816143" y="248031"/>
                  <a:pt x="808428" y="248317"/>
                </a:cubicBezTo>
                <a:cubicBezTo>
                  <a:pt x="799474" y="247651"/>
                  <a:pt x="795093" y="242602"/>
                  <a:pt x="795665" y="233935"/>
                </a:cubicBezTo>
                <a:cubicBezTo>
                  <a:pt x="796141" y="226029"/>
                  <a:pt x="801093" y="221933"/>
                  <a:pt x="808904" y="222123"/>
                </a:cubicBezTo>
                <a:close/>
                <a:moveTo>
                  <a:pt x="923490" y="220885"/>
                </a:moveTo>
                <a:cubicBezTo>
                  <a:pt x="932634" y="219933"/>
                  <a:pt x="937873" y="225648"/>
                  <a:pt x="939683" y="234697"/>
                </a:cubicBezTo>
                <a:cubicBezTo>
                  <a:pt x="939016" y="242888"/>
                  <a:pt x="934634" y="248698"/>
                  <a:pt x="926538" y="249460"/>
                </a:cubicBezTo>
                <a:cubicBezTo>
                  <a:pt x="917299" y="250413"/>
                  <a:pt x="911298" y="244793"/>
                  <a:pt x="910631" y="235745"/>
                </a:cubicBezTo>
                <a:cubicBezTo>
                  <a:pt x="910060" y="227458"/>
                  <a:pt x="915489" y="221743"/>
                  <a:pt x="923490" y="220885"/>
                </a:cubicBezTo>
                <a:close/>
                <a:moveTo>
                  <a:pt x="1038267" y="220218"/>
                </a:moveTo>
                <a:cubicBezTo>
                  <a:pt x="1046458" y="220694"/>
                  <a:pt x="1052078" y="226314"/>
                  <a:pt x="1052268" y="234601"/>
                </a:cubicBezTo>
                <a:cubicBezTo>
                  <a:pt x="1052459" y="243935"/>
                  <a:pt x="1046363" y="248888"/>
                  <a:pt x="1037409" y="250412"/>
                </a:cubicBezTo>
                <a:cubicBezTo>
                  <a:pt x="1028361" y="248984"/>
                  <a:pt x="1022074" y="244031"/>
                  <a:pt x="1022455" y="234696"/>
                </a:cubicBezTo>
                <a:cubicBezTo>
                  <a:pt x="1022741" y="225552"/>
                  <a:pt x="1029028" y="219742"/>
                  <a:pt x="1038267" y="220218"/>
                </a:cubicBezTo>
                <a:close/>
                <a:moveTo>
                  <a:pt x="1150280" y="219456"/>
                </a:moveTo>
                <a:cubicBezTo>
                  <a:pt x="1159139" y="221075"/>
                  <a:pt x="1165139" y="226028"/>
                  <a:pt x="1165044" y="235268"/>
                </a:cubicBezTo>
                <a:cubicBezTo>
                  <a:pt x="1164853" y="244411"/>
                  <a:pt x="1159043" y="250412"/>
                  <a:pt x="1149994" y="250508"/>
                </a:cubicBezTo>
                <a:cubicBezTo>
                  <a:pt x="1139898" y="250508"/>
                  <a:pt x="1133707" y="244126"/>
                  <a:pt x="1134278" y="234029"/>
                </a:cubicBezTo>
                <a:cubicBezTo>
                  <a:pt x="1134755" y="224981"/>
                  <a:pt x="1141136" y="220218"/>
                  <a:pt x="1150280" y="219456"/>
                </a:cubicBezTo>
                <a:close/>
                <a:moveTo>
                  <a:pt x="1265438" y="218885"/>
                </a:moveTo>
                <a:cubicBezTo>
                  <a:pt x="1276296" y="220790"/>
                  <a:pt x="1282583" y="226219"/>
                  <a:pt x="1281726" y="236506"/>
                </a:cubicBezTo>
                <a:cubicBezTo>
                  <a:pt x="1280964" y="245555"/>
                  <a:pt x="1274963" y="251270"/>
                  <a:pt x="1265628" y="250889"/>
                </a:cubicBezTo>
                <a:cubicBezTo>
                  <a:pt x="1255437" y="250413"/>
                  <a:pt x="1249531" y="244031"/>
                  <a:pt x="1250198" y="233839"/>
                </a:cubicBezTo>
                <a:cubicBezTo>
                  <a:pt x="1250770" y="224505"/>
                  <a:pt x="1257437" y="220314"/>
                  <a:pt x="1265438" y="218885"/>
                </a:cubicBezTo>
                <a:close/>
                <a:moveTo>
                  <a:pt x="695558" y="114110"/>
                </a:moveTo>
                <a:cubicBezTo>
                  <a:pt x="700892" y="113729"/>
                  <a:pt x="704606" y="116206"/>
                  <a:pt x="705083" y="121635"/>
                </a:cubicBezTo>
                <a:cubicBezTo>
                  <a:pt x="705559" y="127731"/>
                  <a:pt x="702701" y="131731"/>
                  <a:pt x="696129" y="131636"/>
                </a:cubicBezTo>
                <a:cubicBezTo>
                  <a:pt x="690700" y="131541"/>
                  <a:pt x="687937" y="128493"/>
                  <a:pt x="687461" y="123064"/>
                </a:cubicBezTo>
                <a:cubicBezTo>
                  <a:pt x="687556" y="117730"/>
                  <a:pt x="690224" y="114491"/>
                  <a:pt x="695558" y="114110"/>
                </a:cubicBezTo>
                <a:close/>
                <a:moveTo>
                  <a:pt x="809191" y="111633"/>
                </a:moveTo>
                <a:cubicBezTo>
                  <a:pt x="815858" y="112014"/>
                  <a:pt x="819383" y="116586"/>
                  <a:pt x="820144" y="123158"/>
                </a:cubicBezTo>
                <a:cubicBezTo>
                  <a:pt x="818716" y="129730"/>
                  <a:pt x="815096" y="134302"/>
                  <a:pt x="808238" y="133921"/>
                </a:cubicBezTo>
                <a:cubicBezTo>
                  <a:pt x="801571" y="133540"/>
                  <a:pt x="797189" y="129064"/>
                  <a:pt x="797570" y="122301"/>
                </a:cubicBezTo>
                <a:cubicBezTo>
                  <a:pt x="797951" y="115633"/>
                  <a:pt x="802428" y="111252"/>
                  <a:pt x="809191" y="111633"/>
                </a:cubicBezTo>
                <a:close/>
                <a:moveTo>
                  <a:pt x="926252" y="111157"/>
                </a:moveTo>
                <a:cubicBezTo>
                  <a:pt x="932825" y="111728"/>
                  <a:pt x="936349" y="116300"/>
                  <a:pt x="936920" y="123158"/>
                </a:cubicBezTo>
                <a:cubicBezTo>
                  <a:pt x="935682" y="130492"/>
                  <a:pt x="931491" y="135159"/>
                  <a:pt x="923776" y="134398"/>
                </a:cubicBezTo>
                <a:cubicBezTo>
                  <a:pt x="917203" y="133731"/>
                  <a:pt x="912918" y="129349"/>
                  <a:pt x="913298" y="122491"/>
                </a:cubicBezTo>
                <a:cubicBezTo>
                  <a:pt x="913775" y="114871"/>
                  <a:pt x="918537" y="110490"/>
                  <a:pt x="926252" y="111157"/>
                </a:cubicBezTo>
                <a:close/>
                <a:moveTo>
                  <a:pt x="1037409" y="110681"/>
                </a:moveTo>
                <a:cubicBezTo>
                  <a:pt x="1045601" y="110776"/>
                  <a:pt x="1048935" y="115824"/>
                  <a:pt x="1049697" y="122301"/>
                </a:cubicBezTo>
                <a:cubicBezTo>
                  <a:pt x="1048554" y="131255"/>
                  <a:pt x="1044077" y="135541"/>
                  <a:pt x="1036171" y="134874"/>
                </a:cubicBezTo>
                <a:cubicBezTo>
                  <a:pt x="1028170" y="134303"/>
                  <a:pt x="1024455" y="128969"/>
                  <a:pt x="1025217" y="121253"/>
                </a:cubicBezTo>
                <a:cubicBezTo>
                  <a:pt x="1025980" y="114395"/>
                  <a:pt x="1030456" y="110585"/>
                  <a:pt x="1037409" y="110681"/>
                </a:cubicBezTo>
                <a:close/>
                <a:moveTo>
                  <a:pt x="1265629" y="110300"/>
                </a:moveTo>
                <a:cubicBezTo>
                  <a:pt x="1273439" y="110110"/>
                  <a:pt x="1277726" y="114301"/>
                  <a:pt x="1278583" y="122111"/>
                </a:cubicBezTo>
                <a:cubicBezTo>
                  <a:pt x="1278583" y="129731"/>
                  <a:pt x="1275058" y="134780"/>
                  <a:pt x="1267248" y="135351"/>
                </a:cubicBezTo>
                <a:cubicBezTo>
                  <a:pt x="1258580" y="135922"/>
                  <a:pt x="1253437" y="131636"/>
                  <a:pt x="1253437" y="122683"/>
                </a:cubicBezTo>
                <a:cubicBezTo>
                  <a:pt x="1253437" y="114872"/>
                  <a:pt x="1257818" y="110491"/>
                  <a:pt x="1265629" y="110300"/>
                </a:cubicBezTo>
                <a:close/>
                <a:moveTo>
                  <a:pt x="1150090" y="110299"/>
                </a:moveTo>
                <a:cubicBezTo>
                  <a:pt x="1157996" y="110585"/>
                  <a:pt x="1161805" y="115157"/>
                  <a:pt x="1162282" y="122777"/>
                </a:cubicBezTo>
                <a:cubicBezTo>
                  <a:pt x="1161805" y="130588"/>
                  <a:pt x="1157900" y="135255"/>
                  <a:pt x="1150090" y="135350"/>
                </a:cubicBezTo>
                <a:cubicBezTo>
                  <a:pt x="1141231" y="135445"/>
                  <a:pt x="1136660" y="130492"/>
                  <a:pt x="1137136" y="121824"/>
                </a:cubicBezTo>
                <a:cubicBezTo>
                  <a:pt x="1137517" y="114014"/>
                  <a:pt x="1142374" y="110014"/>
                  <a:pt x="1150090" y="110299"/>
                </a:cubicBezTo>
                <a:close/>
                <a:moveTo>
                  <a:pt x="926157" y="2381"/>
                </a:moveTo>
                <a:cubicBezTo>
                  <a:pt x="930539" y="2858"/>
                  <a:pt x="933015" y="5715"/>
                  <a:pt x="933110" y="10192"/>
                </a:cubicBezTo>
                <a:cubicBezTo>
                  <a:pt x="933301" y="15716"/>
                  <a:pt x="930253" y="18383"/>
                  <a:pt x="925014" y="18669"/>
                </a:cubicBezTo>
                <a:cubicBezTo>
                  <a:pt x="919490" y="18193"/>
                  <a:pt x="916536" y="15240"/>
                  <a:pt x="916918" y="9811"/>
                </a:cubicBezTo>
                <a:cubicBezTo>
                  <a:pt x="917299" y="4286"/>
                  <a:pt x="920918" y="1905"/>
                  <a:pt x="926157" y="2381"/>
                </a:cubicBezTo>
                <a:close/>
                <a:moveTo>
                  <a:pt x="1149423" y="1715"/>
                </a:moveTo>
                <a:cubicBezTo>
                  <a:pt x="1154853" y="1524"/>
                  <a:pt x="1157805" y="4477"/>
                  <a:pt x="1158472" y="9811"/>
                </a:cubicBezTo>
                <a:cubicBezTo>
                  <a:pt x="1158567" y="15050"/>
                  <a:pt x="1156282" y="18669"/>
                  <a:pt x="1150852" y="19241"/>
                </a:cubicBezTo>
                <a:cubicBezTo>
                  <a:pt x="1145614" y="19812"/>
                  <a:pt x="1141613" y="17621"/>
                  <a:pt x="1140946" y="12192"/>
                </a:cubicBezTo>
                <a:cubicBezTo>
                  <a:pt x="1140184" y="6191"/>
                  <a:pt x="1142851" y="2000"/>
                  <a:pt x="1149423" y="1715"/>
                </a:cubicBezTo>
                <a:close/>
                <a:moveTo>
                  <a:pt x="1038362" y="1714"/>
                </a:moveTo>
                <a:cubicBezTo>
                  <a:pt x="1043887" y="2191"/>
                  <a:pt x="1046077" y="5905"/>
                  <a:pt x="1046363" y="10096"/>
                </a:cubicBezTo>
                <a:cubicBezTo>
                  <a:pt x="1045601" y="16383"/>
                  <a:pt x="1042743" y="19336"/>
                  <a:pt x="1037314" y="19240"/>
                </a:cubicBezTo>
                <a:cubicBezTo>
                  <a:pt x="1030647" y="19145"/>
                  <a:pt x="1027980" y="14954"/>
                  <a:pt x="1028646" y="8953"/>
                </a:cubicBezTo>
                <a:cubicBezTo>
                  <a:pt x="1029218" y="3524"/>
                  <a:pt x="1033123" y="1238"/>
                  <a:pt x="1038362" y="1714"/>
                </a:cubicBezTo>
                <a:close/>
                <a:moveTo>
                  <a:pt x="1265437" y="0"/>
                </a:moveTo>
                <a:cubicBezTo>
                  <a:pt x="1271248" y="381"/>
                  <a:pt x="1275344" y="3715"/>
                  <a:pt x="1276105" y="9430"/>
                </a:cubicBezTo>
                <a:cubicBezTo>
                  <a:pt x="1276963" y="15430"/>
                  <a:pt x="1273152" y="19812"/>
                  <a:pt x="1267438" y="20669"/>
                </a:cubicBezTo>
                <a:cubicBezTo>
                  <a:pt x="1260580" y="21622"/>
                  <a:pt x="1255912" y="17431"/>
                  <a:pt x="1255627" y="10573"/>
                </a:cubicBezTo>
                <a:cubicBezTo>
                  <a:pt x="1255341" y="4667"/>
                  <a:pt x="1259532" y="1238"/>
                  <a:pt x="1265437" y="0"/>
                </a:cubicBezTo>
                <a:close/>
              </a:path>
            </a:pathLst>
          </a:custGeom>
          <a:solidFill>
            <a:schemeClr val="accent1">
              <a:alpha val="35000"/>
            </a:schemeClr>
          </a:solidFill>
          <a:ln w="1354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pic>
        <p:nvPicPr>
          <p:cNvPr id="7" name="图形 6" descr="灯泡和铅笔">
            <a:extLst>
              <a:ext uri="{FF2B5EF4-FFF2-40B4-BE49-F238E27FC236}">
                <a16:creationId xmlns:a16="http://schemas.microsoft.com/office/drawing/2014/main" id="{E82EC09F-A82A-81D5-747A-5A88BD7C3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700603" y="1043255"/>
            <a:ext cx="6412622" cy="641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40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内容页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31BFE5FF-5780-C69F-0530-6C1235BB05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679" b="23821"/>
          <a:stretch/>
        </p:blipFill>
        <p:spPr>
          <a:xfrm>
            <a:off x="-1" y="0"/>
            <a:ext cx="12192000" cy="6670377"/>
          </a:xfrm>
          <a:prstGeom prst="rect">
            <a:avLst/>
          </a:prstGeom>
        </p:spPr>
      </p:pic>
      <p:sp>
        <p:nvSpPr>
          <p:cNvPr id="8" name="矩形: 单圆角 7">
            <a:extLst>
              <a:ext uri="{FF2B5EF4-FFF2-40B4-BE49-F238E27FC236}">
                <a16:creationId xmlns:a16="http://schemas.microsoft.com/office/drawing/2014/main" id="{45789D69-17A3-478B-5152-A30077C2E418}"/>
              </a:ext>
            </a:extLst>
          </p:cNvPr>
          <p:cNvSpPr/>
          <p:nvPr userDrawn="1"/>
        </p:nvSpPr>
        <p:spPr>
          <a:xfrm>
            <a:off x="0" y="6696000"/>
            <a:ext cx="12192000" cy="162000"/>
          </a:xfrm>
          <a:prstGeom prst="round1Rect">
            <a:avLst>
              <a:gd name="adj" fmla="val 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单圆角 22">
            <a:extLst>
              <a:ext uri="{FF2B5EF4-FFF2-40B4-BE49-F238E27FC236}">
                <a16:creationId xmlns:a16="http://schemas.microsoft.com/office/drawing/2014/main" id="{C8D6B547-6445-AF4C-07D0-AE4B078E50A3}"/>
              </a:ext>
            </a:extLst>
          </p:cNvPr>
          <p:cNvSpPr/>
          <p:nvPr userDrawn="1"/>
        </p:nvSpPr>
        <p:spPr>
          <a:xfrm>
            <a:off x="0" y="6631101"/>
            <a:ext cx="12192000" cy="64800"/>
          </a:xfrm>
          <a:prstGeom prst="round1Rect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BBAF2742-91CA-E642-EBB1-A76BF900C9ED}"/>
              </a:ext>
            </a:extLst>
          </p:cNvPr>
          <p:cNvGrpSpPr/>
          <p:nvPr userDrawn="1"/>
        </p:nvGrpSpPr>
        <p:grpSpPr>
          <a:xfrm rot="10800000" flipH="1">
            <a:off x="-761645" y="-146509"/>
            <a:ext cx="1523290" cy="782820"/>
            <a:chOff x="968619" y="-269238"/>
            <a:chExt cx="645791" cy="312419"/>
          </a:xfrm>
          <a:gradFill flip="none" rotWithShape="1">
            <a:gsLst>
              <a:gs pos="0">
                <a:schemeClr val="accent1"/>
              </a:gs>
              <a:gs pos="91000">
                <a:schemeClr val="tx2">
                  <a:alpha val="6000"/>
                </a:schemeClr>
              </a:gs>
            </a:gsLst>
            <a:lin ang="2700000" scaled="1"/>
            <a:tileRect/>
          </a:gradFill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5EA88D0A-E783-6F59-CA19-FEF267D42D74}"/>
                </a:ext>
              </a:extLst>
            </p:cNvPr>
            <p:cNvSpPr/>
            <p:nvPr/>
          </p:nvSpPr>
          <p:spPr>
            <a:xfrm flipH="1" flipV="1">
              <a:off x="968619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4AE65C89-E98D-4E59-6720-25101846C6B8}"/>
                </a:ext>
              </a:extLst>
            </p:cNvPr>
            <p:cNvSpPr/>
            <p:nvPr/>
          </p:nvSpPr>
          <p:spPr>
            <a:xfrm flipH="1" flipV="1">
              <a:off x="1068631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39C87C85-9CA0-62F1-37A9-5C31704DFCF7}"/>
                </a:ext>
              </a:extLst>
            </p:cNvPr>
            <p:cNvSpPr/>
            <p:nvPr/>
          </p:nvSpPr>
          <p:spPr>
            <a:xfrm flipH="1" flipV="1">
              <a:off x="1168643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FDB70B46-28B2-D902-A905-E3BD34310E46}"/>
                </a:ext>
              </a:extLst>
            </p:cNvPr>
            <p:cNvSpPr/>
            <p:nvPr/>
          </p:nvSpPr>
          <p:spPr>
            <a:xfrm flipH="1" flipV="1">
              <a:off x="1268655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25005A3D-74DE-CF26-2B19-236DBECF355E}"/>
                </a:ext>
              </a:extLst>
            </p:cNvPr>
            <p:cNvSpPr/>
            <p:nvPr/>
          </p:nvSpPr>
          <p:spPr>
            <a:xfrm flipH="1" flipV="1">
              <a:off x="1368667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FD2031A5-C35E-BA51-F036-D529DB7360CF}"/>
                </a:ext>
              </a:extLst>
            </p:cNvPr>
            <p:cNvSpPr/>
            <p:nvPr/>
          </p:nvSpPr>
          <p:spPr>
            <a:xfrm flipH="1" flipV="1">
              <a:off x="1468679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3AE0276B-3792-EF8F-6F58-A109F6AB671F}"/>
                </a:ext>
              </a:extLst>
            </p:cNvPr>
            <p:cNvSpPr/>
            <p:nvPr/>
          </p:nvSpPr>
          <p:spPr>
            <a:xfrm flipH="1" flipV="1">
              <a:off x="1568691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C5CD73A0-225B-0C9D-6B53-AEE050BF541D}"/>
                </a:ext>
              </a:extLst>
            </p:cNvPr>
            <p:cNvSpPr/>
            <p:nvPr/>
          </p:nvSpPr>
          <p:spPr>
            <a:xfrm flipH="1" flipV="1">
              <a:off x="968619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381157A2-D9ED-748F-9B28-7CB1CEC93F42}"/>
                </a:ext>
              </a:extLst>
            </p:cNvPr>
            <p:cNvSpPr/>
            <p:nvPr/>
          </p:nvSpPr>
          <p:spPr>
            <a:xfrm flipH="1" flipV="1">
              <a:off x="1068631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04239B4C-9597-3DA4-0BC0-5B3664741858}"/>
                </a:ext>
              </a:extLst>
            </p:cNvPr>
            <p:cNvSpPr/>
            <p:nvPr/>
          </p:nvSpPr>
          <p:spPr>
            <a:xfrm flipH="1" flipV="1">
              <a:off x="1168643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8EB002BA-1729-BB08-97EF-CD8138FB8BB0}"/>
                </a:ext>
              </a:extLst>
            </p:cNvPr>
            <p:cNvSpPr/>
            <p:nvPr/>
          </p:nvSpPr>
          <p:spPr>
            <a:xfrm flipH="1" flipV="1">
              <a:off x="1268655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DA70E361-6DE7-4B79-55AF-2D1F4400F625}"/>
                </a:ext>
              </a:extLst>
            </p:cNvPr>
            <p:cNvSpPr/>
            <p:nvPr/>
          </p:nvSpPr>
          <p:spPr>
            <a:xfrm flipH="1" flipV="1">
              <a:off x="1368667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7B5603AE-361C-8558-2B02-1CC77332A3C7}"/>
                </a:ext>
              </a:extLst>
            </p:cNvPr>
            <p:cNvSpPr/>
            <p:nvPr/>
          </p:nvSpPr>
          <p:spPr>
            <a:xfrm flipH="1" flipV="1">
              <a:off x="1468679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3D4C5BE1-0A93-8C42-F2B7-9B30C3A1A4E3}"/>
                </a:ext>
              </a:extLst>
            </p:cNvPr>
            <p:cNvSpPr/>
            <p:nvPr/>
          </p:nvSpPr>
          <p:spPr>
            <a:xfrm flipH="1" flipV="1">
              <a:off x="1568691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0E7100A5-EDD7-E3A2-3CE2-A51DBDF1A15F}"/>
                </a:ext>
              </a:extLst>
            </p:cNvPr>
            <p:cNvSpPr/>
            <p:nvPr/>
          </p:nvSpPr>
          <p:spPr>
            <a:xfrm flipH="1" flipV="1">
              <a:off x="968619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2B930EFA-C48D-9EC6-234D-01DB06623ADA}"/>
                </a:ext>
              </a:extLst>
            </p:cNvPr>
            <p:cNvSpPr/>
            <p:nvPr/>
          </p:nvSpPr>
          <p:spPr>
            <a:xfrm flipH="1" flipV="1">
              <a:off x="1068631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4CE99834-EC59-BB74-1E38-F4F883AE865A}"/>
                </a:ext>
              </a:extLst>
            </p:cNvPr>
            <p:cNvSpPr/>
            <p:nvPr/>
          </p:nvSpPr>
          <p:spPr>
            <a:xfrm flipH="1" flipV="1">
              <a:off x="1168643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6BBE87F9-EBBC-3254-7D6B-F6C2F2592468}"/>
                </a:ext>
              </a:extLst>
            </p:cNvPr>
            <p:cNvSpPr/>
            <p:nvPr/>
          </p:nvSpPr>
          <p:spPr>
            <a:xfrm flipH="1" flipV="1">
              <a:off x="1268655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88C589D2-BF43-B3A7-5494-ACC072DD012D}"/>
                </a:ext>
              </a:extLst>
            </p:cNvPr>
            <p:cNvSpPr/>
            <p:nvPr/>
          </p:nvSpPr>
          <p:spPr>
            <a:xfrm flipH="1" flipV="1">
              <a:off x="1368667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AD9B4DED-FE35-C8AF-97C1-FD1239A5B9E9}"/>
                </a:ext>
              </a:extLst>
            </p:cNvPr>
            <p:cNvSpPr/>
            <p:nvPr/>
          </p:nvSpPr>
          <p:spPr>
            <a:xfrm flipH="1" flipV="1">
              <a:off x="1468679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F72F2CD2-174F-E6D3-7260-A328E186635E}"/>
                </a:ext>
              </a:extLst>
            </p:cNvPr>
            <p:cNvSpPr/>
            <p:nvPr/>
          </p:nvSpPr>
          <p:spPr>
            <a:xfrm flipH="1" flipV="1">
              <a:off x="1568691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A02AEBEF-35C3-55F9-554B-C20CB8B43F2C}"/>
                </a:ext>
              </a:extLst>
            </p:cNvPr>
            <p:cNvSpPr/>
            <p:nvPr/>
          </p:nvSpPr>
          <p:spPr>
            <a:xfrm flipH="1" flipV="1">
              <a:off x="968619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A781E41B-3EEE-65E5-4859-1B68BE943757}"/>
                </a:ext>
              </a:extLst>
            </p:cNvPr>
            <p:cNvSpPr/>
            <p:nvPr/>
          </p:nvSpPr>
          <p:spPr>
            <a:xfrm flipH="1" flipV="1">
              <a:off x="1068631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04E9AEFB-34EF-C5FE-C1AD-A22319C0BAAC}"/>
                </a:ext>
              </a:extLst>
            </p:cNvPr>
            <p:cNvSpPr/>
            <p:nvPr/>
          </p:nvSpPr>
          <p:spPr>
            <a:xfrm flipH="1" flipV="1">
              <a:off x="1168643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93514002-7116-9FB5-3E15-39437A1759F1}"/>
                </a:ext>
              </a:extLst>
            </p:cNvPr>
            <p:cNvSpPr/>
            <p:nvPr/>
          </p:nvSpPr>
          <p:spPr>
            <a:xfrm flipH="1" flipV="1">
              <a:off x="1268655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BFCEFDF4-92B4-E32A-1DCC-D97EDAEF0113}"/>
                </a:ext>
              </a:extLst>
            </p:cNvPr>
            <p:cNvSpPr/>
            <p:nvPr/>
          </p:nvSpPr>
          <p:spPr>
            <a:xfrm flipH="1" flipV="1">
              <a:off x="1368667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BF3D9536-6FC8-0BCD-F389-53C2AA3626B8}"/>
                </a:ext>
              </a:extLst>
            </p:cNvPr>
            <p:cNvSpPr/>
            <p:nvPr/>
          </p:nvSpPr>
          <p:spPr>
            <a:xfrm flipH="1" flipV="1">
              <a:off x="1468679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1D01BC9E-E0C5-640E-C222-AB11AD1173F2}"/>
                </a:ext>
              </a:extLst>
            </p:cNvPr>
            <p:cNvSpPr/>
            <p:nvPr/>
          </p:nvSpPr>
          <p:spPr>
            <a:xfrm flipH="1" flipV="1">
              <a:off x="1568691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49AA180F-0CB6-9F7A-8018-A2C8B9A65778}"/>
                </a:ext>
              </a:extLst>
            </p:cNvPr>
            <p:cNvSpPr/>
            <p:nvPr/>
          </p:nvSpPr>
          <p:spPr>
            <a:xfrm flipH="1" flipV="1">
              <a:off x="968619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9A9671DD-A052-2F96-52F3-57806CDF0890}"/>
                </a:ext>
              </a:extLst>
            </p:cNvPr>
            <p:cNvSpPr/>
            <p:nvPr/>
          </p:nvSpPr>
          <p:spPr>
            <a:xfrm flipH="1" flipV="1">
              <a:off x="1068631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77F00407-07D8-1BB6-3191-71F6AECFD9CE}"/>
                </a:ext>
              </a:extLst>
            </p:cNvPr>
            <p:cNvSpPr/>
            <p:nvPr/>
          </p:nvSpPr>
          <p:spPr>
            <a:xfrm flipH="1" flipV="1">
              <a:off x="1168643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ACD7C8EF-6885-DFC3-BD96-243522DF7B6E}"/>
                </a:ext>
              </a:extLst>
            </p:cNvPr>
            <p:cNvSpPr/>
            <p:nvPr/>
          </p:nvSpPr>
          <p:spPr>
            <a:xfrm flipH="1" flipV="1">
              <a:off x="1268655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9330268B-79AE-6304-B4B7-B1843D4BF286}"/>
                </a:ext>
              </a:extLst>
            </p:cNvPr>
            <p:cNvSpPr/>
            <p:nvPr/>
          </p:nvSpPr>
          <p:spPr>
            <a:xfrm flipH="1" flipV="1">
              <a:off x="1368667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879B3E3E-A01E-A6F9-1A9F-56EDA835040F}"/>
                </a:ext>
              </a:extLst>
            </p:cNvPr>
            <p:cNvSpPr/>
            <p:nvPr/>
          </p:nvSpPr>
          <p:spPr>
            <a:xfrm flipH="1" flipV="1">
              <a:off x="1468679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10D41FB9-4DE8-730F-32E5-3DE5BCE9EBD7}"/>
                </a:ext>
              </a:extLst>
            </p:cNvPr>
            <p:cNvSpPr/>
            <p:nvPr/>
          </p:nvSpPr>
          <p:spPr>
            <a:xfrm flipH="1" flipV="1">
              <a:off x="1568691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A482F383-B733-C9FC-F514-0B298FA8F935}"/>
              </a:ext>
            </a:extLst>
          </p:cNvPr>
          <p:cNvGrpSpPr/>
          <p:nvPr userDrawn="1"/>
        </p:nvGrpSpPr>
        <p:grpSpPr>
          <a:xfrm>
            <a:off x="1125617" y="414269"/>
            <a:ext cx="1950820" cy="445232"/>
            <a:chOff x="2987040" y="4564559"/>
            <a:chExt cx="8272251" cy="1887962"/>
          </a:xfrm>
        </p:grpSpPr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5E3642EE-5789-5AEA-7DE4-E73066F4438D}"/>
                </a:ext>
              </a:extLst>
            </p:cNvPr>
            <p:cNvSpPr/>
            <p:nvPr userDrawn="1"/>
          </p:nvSpPr>
          <p:spPr>
            <a:xfrm>
              <a:off x="3231397" y="4564559"/>
              <a:ext cx="8027894" cy="1887962"/>
            </a:xfrm>
            <a:custGeom>
              <a:avLst/>
              <a:gdLst>
                <a:gd name="connsiteX0" fmla="*/ 0 w 8702377"/>
                <a:gd name="connsiteY0" fmla="*/ 0 h 3045564"/>
                <a:gd name="connsiteX1" fmla="*/ 7227278 w 8702377"/>
                <a:gd name="connsiteY1" fmla="*/ 0 h 3045564"/>
                <a:gd name="connsiteX2" fmla="*/ 7227278 w 8702377"/>
                <a:gd name="connsiteY2" fmla="*/ 683 h 3045564"/>
                <a:gd name="connsiteX3" fmla="*/ 7233052 w 8702377"/>
                <a:gd name="connsiteY3" fmla="*/ 387 h 3045564"/>
                <a:gd name="connsiteX4" fmla="*/ 7506212 w 8702377"/>
                <a:gd name="connsiteY4" fmla="*/ 128011 h 3045564"/>
                <a:gd name="connsiteX5" fmla="*/ 8599078 w 8702377"/>
                <a:gd name="connsiteY5" fmla="*/ 1322445 h 3045564"/>
                <a:gd name="connsiteX6" fmla="*/ 8574364 w 8702377"/>
                <a:gd name="connsiteY6" fmla="*/ 1879002 h 3045564"/>
                <a:gd name="connsiteX7" fmla="*/ 7411858 w 8702377"/>
                <a:gd name="connsiteY7" fmla="*/ 2942655 h 3045564"/>
                <a:gd name="connsiteX8" fmla="*/ 7277832 w 8702377"/>
                <a:gd name="connsiteY8" fmla="*/ 3023324 h 3045564"/>
                <a:gd name="connsiteX9" fmla="*/ 7227278 w 8702377"/>
                <a:gd name="connsiteY9" fmla="*/ 3035895 h 3045564"/>
                <a:gd name="connsiteX10" fmla="*/ 7227278 w 8702377"/>
                <a:gd name="connsiteY10" fmla="*/ 3042137 h 3045564"/>
                <a:gd name="connsiteX11" fmla="*/ 7195365 w 8702377"/>
                <a:gd name="connsiteY11" fmla="*/ 3042137 h 3045564"/>
                <a:gd name="connsiteX12" fmla="*/ 7128461 w 8702377"/>
                <a:gd name="connsiteY12" fmla="*/ 3045564 h 3045564"/>
                <a:gd name="connsiteX13" fmla="*/ 7104131 w 8702377"/>
                <a:gd name="connsiteY13" fmla="*/ 3042137 h 3045564"/>
                <a:gd name="connsiteX14" fmla="*/ 0 w 8702377"/>
                <a:gd name="connsiteY14" fmla="*/ 3042137 h 3045564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227278 w 8702377"/>
                <a:gd name="connsiteY10" fmla="*/ 3042137 h 3051673"/>
                <a:gd name="connsiteX11" fmla="*/ 7195365 w 8702377"/>
                <a:gd name="connsiteY11" fmla="*/ 3042137 h 3051673"/>
                <a:gd name="connsiteX12" fmla="*/ 7128461 w 8702377"/>
                <a:gd name="connsiteY12" fmla="*/ 3045564 h 3051673"/>
                <a:gd name="connsiteX13" fmla="*/ 7069146 w 8702377"/>
                <a:gd name="connsiteY13" fmla="*/ 3051673 h 3051673"/>
                <a:gd name="connsiteX14" fmla="*/ 0 w 8702377"/>
                <a:gd name="connsiteY14" fmla="*/ 3042137 h 3051673"/>
                <a:gd name="connsiteX15" fmla="*/ 0 w 8702377"/>
                <a:gd name="connsiteY15" fmla="*/ 0 h 3051673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195365 w 8702377"/>
                <a:gd name="connsiteY10" fmla="*/ 3042137 h 3051673"/>
                <a:gd name="connsiteX11" fmla="*/ 7128461 w 8702377"/>
                <a:gd name="connsiteY11" fmla="*/ 3045564 h 3051673"/>
                <a:gd name="connsiteX12" fmla="*/ 7069146 w 8702377"/>
                <a:gd name="connsiteY12" fmla="*/ 3051673 h 3051673"/>
                <a:gd name="connsiteX13" fmla="*/ 0 w 8702377"/>
                <a:gd name="connsiteY13" fmla="*/ 3042137 h 3051673"/>
                <a:gd name="connsiteX14" fmla="*/ 0 w 8702377"/>
                <a:gd name="connsiteY14" fmla="*/ 0 h 3051673"/>
                <a:gd name="connsiteX0" fmla="*/ 0 w 8702377"/>
                <a:gd name="connsiteY0" fmla="*/ 0 h 3051896"/>
                <a:gd name="connsiteX1" fmla="*/ 7227278 w 8702377"/>
                <a:gd name="connsiteY1" fmla="*/ 0 h 3051896"/>
                <a:gd name="connsiteX2" fmla="*/ 7227278 w 8702377"/>
                <a:gd name="connsiteY2" fmla="*/ 683 h 3051896"/>
                <a:gd name="connsiteX3" fmla="*/ 7233052 w 8702377"/>
                <a:gd name="connsiteY3" fmla="*/ 387 h 3051896"/>
                <a:gd name="connsiteX4" fmla="*/ 7506212 w 8702377"/>
                <a:gd name="connsiteY4" fmla="*/ 128011 h 3051896"/>
                <a:gd name="connsiteX5" fmla="*/ 8599078 w 8702377"/>
                <a:gd name="connsiteY5" fmla="*/ 1322445 h 3051896"/>
                <a:gd name="connsiteX6" fmla="*/ 8574364 w 8702377"/>
                <a:gd name="connsiteY6" fmla="*/ 1879002 h 3051896"/>
                <a:gd name="connsiteX7" fmla="*/ 7411858 w 8702377"/>
                <a:gd name="connsiteY7" fmla="*/ 2942655 h 3051896"/>
                <a:gd name="connsiteX8" fmla="*/ 7277832 w 8702377"/>
                <a:gd name="connsiteY8" fmla="*/ 3023324 h 3051896"/>
                <a:gd name="connsiteX9" fmla="*/ 7227278 w 8702377"/>
                <a:gd name="connsiteY9" fmla="*/ 3035895 h 3051896"/>
                <a:gd name="connsiteX10" fmla="*/ 7195365 w 8702377"/>
                <a:gd name="connsiteY10" fmla="*/ 3042137 h 3051896"/>
                <a:gd name="connsiteX11" fmla="*/ 7138787 w 8702377"/>
                <a:gd name="connsiteY11" fmla="*/ 3051896 h 3051896"/>
                <a:gd name="connsiteX12" fmla="*/ 7069146 w 8702377"/>
                <a:gd name="connsiteY12" fmla="*/ 3051673 h 3051896"/>
                <a:gd name="connsiteX13" fmla="*/ 0 w 8702377"/>
                <a:gd name="connsiteY13" fmla="*/ 3042137 h 3051896"/>
                <a:gd name="connsiteX14" fmla="*/ 0 w 8702377"/>
                <a:gd name="connsiteY14" fmla="*/ 0 h 3051896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195365 w 8702377"/>
                <a:gd name="connsiteY10" fmla="*/ 3042137 h 3051673"/>
                <a:gd name="connsiteX11" fmla="*/ 7069146 w 8702377"/>
                <a:gd name="connsiteY11" fmla="*/ 3051673 h 3051673"/>
                <a:gd name="connsiteX12" fmla="*/ 0 w 8702377"/>
                <a:gd name="connsiteY12" fmla="*/ 3042137 h 3051673"/>
                <a:gd name="connsiteX13" fmla="*/ 0 w 8702377"/>
                <a:gd name="connsiteY13" fmla="*/ 0 h 3051673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161808 w 8702377"/>
                <a:gd name="connsiteY10" fmla="*/ 3045303 h 3051673"/>
                <a:gd name="connsiteX11" fmla="*/ 7069146 w 8702377"/>
                <a:gd name="connsiteY11" fmla="*/ 3051673 h 3051673"/>
                <a:gd name="connsiteX12" fmla="*/ 0 w 8702377"/>
                <a:gd name="connsiteY12" fmla="*/ 3042137 h 3051673"/>
                <a:gd name="connsiteX13" fmla="*/ 0 w 8702377"/>
                <a:gd name="connsiteY13" fmla="*/ 0 h 305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02377" h="3051673">
                  <a:moveTo>
                    <a:pt x="0" y="0"/>
                  </a:moveTo>
                  <a:lnTo>
                    <a:pt x="7227278" y="0"/>
                  </a:lnTo>
                  <a:lnTo>
                    <a:pt x="7227278" y="683"/>
                  </a:lnTo>
                  <a:lnTo>
                    <a:pt x="7233052" y="387"/>
                  </a:lnTo>
                  <a:cubicBezTo>
                    <a:pt x="7333769" y="4860"/>
                    <a:pt x="7432780" y="47754"/>
                    <a:pt x="7506212" y="128011"/>
                  </a:cubicBezTo>
                  <a:lnTo>
                    <a:pt x="8599078" y="1322445"/>
                  </a:lnTo>
                  <a:cubicBezTo>
                    <a:pt x="8745942" y="1482958"/>
                    <a:pt x="8734877" y="1732138"/>
                    <a:pt x="8574364" y="1879002"/>
                  </a:cubicBezTo>
                  <a:lnTo>
                    <a:pt x="7411858" y="2942655"/>
                  </a:lnTo>
                  <a:cubicBezTo>
                    <a:pt x="7371730" y="2979371"/>
                    <a:pt x="7326060" y="3006216"/>
                    <a:pt x="7277832" y="3023324"/>
                  </a:cubicBezTo>
                  <a:lnTo>
                    <a:pt x="7227278" y="3035895"/>
                  </a:lnTo>
                  <a:lnTo>
                    <a:pt x="7161808" y="3045303"/>
                  </a:lnTo>
                  <a:lnTo>
                    <a:pt x="7069146" y="3051673"/>
                  </a:lnTo>
                  <a:lnTo>
                    <a:pt x="0" y="3042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85D1E576-261A-9871-999A-96BEED13BF7B}"/>
                </a:ext>
              </a:extLst>
            </p:cNvPr>
            <p:cNvSpPr/>
            <p:nvPr userDrawn="1"/>
          </p:nvSpPr>
          <p:spPr>
            <a:xfrm>
              <a:off x="2987040" y="4564559"/>
              <a:ext cx="6766560" cy="1887962"/>
            </a:xfrm>
            <a:prstGeom prst="roundRect">
              <a:avLst>
                <a:gd name="adj" fmla="val 12631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8905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2E3C0D4-FC84-A8EB-71CF-98B4A19D49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72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05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595D9275-CC6A-FB37-4155-995086D539C6}"/>
              </a:ext>
            </a:extLst>
          </p:cNvPr>
          <p:cNvSpPr/>
          <p:nvPr userDrawn="1"/>
        </p:nvSpPr>
        <p:spPr>
          <a:xfrm>
            <a:off x="-2536693" y="-13447"/>
            <a:ext cx="8027894" cy="6871446"/>
          </a:xfrm>
          <a:custGeom>
            <a:avLst/>
            <a:gdLst>
              <a:gd name="connsiteX0" fmla="*/ 0 w 8702377"/>
              <a:gd name="connsiteY0" fmla="*/ 0 h 3045564"/>
              <a:gd name="connsiteX1" fmla="*/ 7227278 w 8702377"/>
              <a:gd name="connsiteY1" fmla="*/ 0 h 3045564"/>
              <a:gd name="connsiteX2" fmla="*/ 7227278 w 8702377"/>
              <a:gd name="connsiteY2" fmla="*/ 683 h 3045564"/>
              <a:gd name="connsiteX3" fmla="*/ 7233052 w 8702377"/>
              <a:gd name="connsiteY3" fmla="*/ 387 h 3045564"/>
              <a:gd name="connsiteX4" fmla="*/ 7506212 w 8702377"/>
              <a:gd name="connsiteY4" fmla="*/ 128011 h 3045564"/>
              <a:gd name="connsiteX5" fmla="*/ 8599078 w 8702377"/>
              <a:gd name="connsiteY5" fmla="*/ 1322445 h 3045564"/>
              <a:gd name="connsiteX6" fmla="*/ 8574364 w 8702377"/>
              <a:gd name="connsiteY6" fmla="*/ 1879002 h 3045564"/>
              <a:gd name="connsiteX7" fmla="*/ 7411858 w 8702377"/>
              <a:gd name="connsiteY7" fmla="*/ 2942655 h 3045564"/>
              <a:gd name="connsiteX8" fmla="*/ 7277832 w 8702377"/>
              <a:gd name="connsiteY8" fmla="*/ 3023324 h 3045564"/>
              <a:gd name="connsiteX9" fmla="*/ 7227278 w 8702377"/>
              <a:gd name="connsiteY9" fmla="*/ 3035895 h 3045564"/>
              <a:gd name="connsiteX10" fmla="*/ 7227278 w 8702377"/>
              <a:gd name="connsiteY10" fmla="*/ 3042137 h 3045564"/>
              <a:gd name="connsiteX11" fmla="*/ 7195365 w 8702377"/>
              <a:gd name="connsiteY11" fmla="*/ 3042137 h 3045564"/>
              <a:gd name="connsiteX12" fmla="*/ 7128461 w 8702377"/>
              <a:gd name="connsiteY12" fmla="*/ 3045564 h 3045564"/>
              <a:gd name="connsiteX13" fmla="*/ 7104131 w 8702377"/>
              <a:gd name="connsiteY13" fmla="*/ 3042137 h 3045564"/>
              <a:gd name="connsiteX14" fmla="*/ 0 w 8702377"/>
              <a:gd name="connsiteY14" fmla="*/ 3042137 h 304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02377" h="3045564">
                <a:moveTo>
                  <a:pt x="0" y="0"/>
                </a:moveTo>
                <a:lnTo>
                  <a:pt x="7227278" y="0"/>
                </a:lnTo>
                <a:lnTo>
                  <a:pt x="7227278" y="683"/>
                </a:lnTo>
                <a:lnTo>
                  <a:pt x="7233052" y="387"/>
                </a:lnTo>
                <a:cubicBezTo>
                  <a:pt x="7333769" y="4860"/>
                  <a:pt x="7432780" y="47754"/>
                  <a:pt x="7506212" y="128011"/>
                </a:cubicBezTo>
                <a:lnTo>
                  <a:pt x="8599078" y="1322445"/>
                </a:lnTo>
                <a:cubicBezTo>
                  <a:pt x="8745942" y="1482958"/>
                  <a:pt x="8734877" y="1732138"/>
                  <a:pt x="8574364" y="1879002"/>
                </a:cubicBezTo>
                <a:lnTo>
                  <a:pt x="7411858" y="2942655"/>
                </a:lnTo>
                <a:cubicBezTo>
                  <a:pt x="7371730" y="2979371"/>
                  <a:pt x="7326060" y="3006216"/>
                  <a:pt x="7277832" y="3023324"/>
                </a:cubicBezTo>
                <a:lnTo>
                  <a:pt x="7227278" y="3035895"/>
                </a:lnTo>
                <a:lnTo>
                  <a:pt x="7227278" y="3042137"/>
                </a:lnTo>
                <a:lnTo>
                  <a:pt x="7195365" y="3042137"/>
                </a:lnTo>
                <a:lnTo>
                  <a:pt x="7128461" y="3045564"/>
                </a:lnTo>
                <a:lnTo>
                  <a:pt x="7104131" y="3042137"/>
                </a:lnTo>
                <a:lnTo>
                  <a:pt x="0" y="3042137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CA3D2D89-34F5-1E36-DC9A-086DD50CA2F2}"/>
              </a:ext>
            </a:extLst>
          </p:cNvPr>
          <p:cNvSpPr/>
          <p:nvPr userDrawn="1"/>
        </p:nvSpPr>
        <p:spPr>
          <a:xfrm>
            <a:off x="-3946643" y="0"/>
            <a:ext cx="8027894" cy="6885230"/>
          </a:xfrm>
          <a:custGeom>
            <a:avLst/>
            <a:gdLst>
              <a:gd name="connsiteX0" fmla="*/ 0 w 8702377"/>
              <a:gd name="connsiteY0" fmla="*/ 0 h 3045564"/>
              <a:gd name="connsiteX1" fmla="*/ 7227278 w 8702377"/>
              <a:gd name="connsiteY1" fmla="*/ 0 h 3045564"/>
              <a:gd name="connsiteX2" fmla="*/ 7227278 w 8702377"/>
              <a:gd name="connsiteY2" fmla="*/ 683 h 3045564"/>
              <a:gd name="connsiteX3" fmla="*/ 7233052 w 8702377"/>
              <a:gd name="connsiteY3" fmla="*/ 387 h 3045564"/>
              <a:gd name="connsiteX4" fmla="*/ 7506212 w 8702377"/>
              <a:gd name="connsiteY4" fmla="*/ 128011 h 3045564"/>
              <a:gd name="connsiteX5" fmla="*/ 8599078 w 8702377"/>
              <a:gd name="connsiteY5" fmla="*/ 1322445 h 3045564"/>
              <a:gd name="connsiteX6" fmla="*/ 8574364 w 8702377"/>
              <a:gd name="connsiteY6" fmla="*/ 1879002 h 3045564"/>
              <a:gd name="connsiteX7" fmla="*/ 7411858 w 8702377"/>
              <a:gd name="connsiteY7" fmla="*/ 2942655 h 3045564"/>
              <a:gd name="connsiteX8" fmla="*/ 7277832 w 8702377"/>
              <a:gd name="connsiteY8" fmla="*/ 3023324 h 3045564"/>
              <a:gd name="connsiteX9" fmla="*/ 7227278 w 8702377"/>
              <a:gd name="connsiteY9" fmla="*/ 3035895 h 3045564"/>
              <a:gd name="connsiteX10" fmla="*/ 7227278 w 8702377"/>
              <a:gd name="connsiteY10" fmla="*/ 3042137 h 3045564"/>
              <a:gd name="connsiteX11" fmla="*/ 7195365 w 8702377"/>
              <a:gd name="connsiteY11" fmla="*/ 3042137 h 3045564"/>
              <a:gd name="connsiteX12" fmla="*/ 7128461 w 8702377"/>
              <a:gd name="connsiteY12" fmla="*/ 3045564 h 3045564"/>
              <a:gd name="connsiteX13" fmla="*/ 7104131 w 8702377"/>
              <a:gd name="connsiteY13" fmla="*/ 3042137 h 3045564"/>
              <a:gd name="connsiteX14" fmla="*/ 0 w 8702377"/>
              <a:gd name="connsiteY14" fmla="*/ 3042137 h 3045564"/>
              <a:gd name="connsiteX0" fmla="*/ 0 w 8702377"/>
              <a:gd name="connsiteY0" fmla="*/ 0 h 3051673"/>
              <a:gd name="connsiteX1" fmla="*/ 7227278 w 8702377"/>
              <a:gd name="connsiteY1" fmla="*/ 0 h 3051673"/>
              <a:gd name="connsiteX2" fmla="*/ 7227278 w 8702377"/>
              <a:gd name="connsiteY2" fmla="*/ 683 h 3051673"/>
              <a:gd name="connsiteX3" fmla="*/ 7233052 w 8702377"/>
              <a:gd name="connsiteY3" fmla="*/ 387 h 3051673"/>
              <a:gd name="connsiteX4" fmla="*/ 7506212 w 8702377"/>
              <a:gd name="connsiteY4" fmla="*/ 128011 h 3051673"/>
              <a:gd name="connsiteX5" fmla="*/ 8599078 w 8702377"/>
              <a:gd name="connsiteY5" fmla="*/ 1322445 h 3051673"/>
              <a:gd name="connsiteX6" fmla="*/ 8574364 w 8702377"/>
              <a:gd name="connsiteY6" fmla="*/ 1879002 h 3051673"/>
              <a:gd name="connsiteX7" fmla="*/ 7411858 w 8702377"/>
              <a:gd name="connsiteY7" fmla="*/ 2942655 h 3051673"/>
              <a:gd name="connsiteX8" fmla="*/ 7277832 w 8702377"/>
              <a:gd name="connsiteY8" fmla="*/ 3023324 h 3051673"/>
              <a:gd name="connsiteX9" fmla="*/ 7227278 w 8702377"/>
              <a:gd name="connsiteY9" fmla="*/ 3035895 h 3051673"/>
              <a:gd name="connsiteX10" fmla="*/ 7227278 w 8702377"/>
              <a:gd name="connsiteY10" fmla="*/ 3042137 h 3051673"/>
              <a:gd name="connsiteX11" fmla="*/ 7195365 w 8702377"/>
              <a:gd name="connsiteY11" fmla="*/ 3042137 h 3051673"/>
              <a:gd name="connsiteX12" fmla="*/ 7128461 w 8702377"/>
              <a:gd name="connsiteY12" fmla="*/ 3045564 h 3051673"/>
              <a:gd name="connsiteX13" fmla="*/ 7069146 w 8702377"/>
              <a:gd name="connsiteY13" fmla="*/ 3051673 h 3051673"/>
              <a:gd name="connsiteX14" fmla="*/ 0 w 8702377"/>
              <a:gd name="connsiteY14" fmla="*/ 3042137 h 3051673"/>
              <a:gd name="connsiteX15" fmla="*/ 0 w 8702377"/>
              <a:gd name="connsiteY15" fmla="*/ 0 h 3051673"/>
              <a:gd name="connsiteX0" fmla="*/ 0 w 8702377"/>
              <a:gd name="connsiteY0" fmla="*/ 0 h 3051673"/>
              <a:gd name="connsiteX1" fmla="*/ 7227278 w 8702377"/>
              <a:gd name="connsiteY1" fmla="*/ 0 h 3051673"/>
              <a:gd name="connsiteX2" fmla="*/ 7227278 w 8702377"/>
              <a:gd name="connsiteY2" fmla="*/ 683 h 3051673"/>
              <a:gd name="connsiteX3" fmla="*/ 7233052 w 8702377"/>
              <a:gd name="connsiteY3" fmla="*/ 387 h 3051673"/>
              <a:gd name="connsiteX4" fmla="*/ 7506212 w 8702377"/>
              <a:gd name="connsiteY4" fmla="*/ 128011 h 3051673"/>
              <a:gd name="connsiteX5" fmla="*/ 8599078 w 8702377"/>
              <a:gd name="connsiteY5" fmla="*/ 1322445 h 3051673"/>
              <a:gd name="connsiteX6" fmla="*/ 8574364 w 8702377"/>
              <a:gd name="connsiteY6" fmla="*/ 1879002 h 3051673"/>
              <a:gd name="connsiteX7" fmla="*/ 7411858 w 8702377"/>
              <a:gd name="connsiteY7" fmla="*/ 2942655 h 3051673"/>
              <a:gd name="connsiteX8" fmla="*/ 7277832 w 8702377"/>
              <a:gd name="connsiteY8" fmla="*/ 3023324 h 3051673"/>
              <a:gd name="connsiteX9" fmla="*/ 7227278 w 8702377"/>
              <a:gd name="connsiteY9" fmla="*/ 3035895 h 3051673"/>
              <a:gd name="connsiteX10" fmla="*/ 7195365 w 8702377"/>
              <a:gd name="connsiteY10" fmla="*/ 3042137 h 3051673"/>
              <a:gd name="connsiteX11" fmla="*/ 7128461 w 8702377"/>
              <a:gd name="connsiteY11" fmla="*/ 3045564 h 3051673"/>
              <a:gd name="connsiteX12" fmla="*/ 7069146 w 8702377"/>
              <a:gd name="connsiteY12" fmla="*/ 3051673 h 3051673"/>
              <a:gd name="connsiteX13" fmla="*/ 0 w 8702377"/>
              <a:gd name="connsiteY13" fmla="*/ 3042137 h 3051673"/>
              <a:gd name="connsiteX14" fmla="*/ 0 w 8702377"/>
              <a:gd name="connsiteY14" fmla="*/ 0 h 3051673"/>
              <a:gd name="connsiteX0" fmla="*/ 0 w 8702377"/>
              <a:gd name="connsiteY0" fmla="*/ 0 h 3051896"/>
              <a:gd name="connsiteX1" fmla="*/ 7227278 w 8702377"/>
              <a:gd name="connsiteY1" fmla="*/ 0 h 3051896"/>
              <a:gd name="connsiteX2" fmla="*/ 7227278 w 8702377"/>
              <a:gd name="connsiteY2" fmla="*/ 683 h 3051896"/>
              <a:gd name="connsiteX3" fmla="*/ 7233052 w 8702377"/>
              <a:gd name="connsiteY3" fmla="*/ 387 h 3051896"/>
              <a:gd name="connsiteX4" fmla="*/ 7506212 w 8702377"/>
              <a:gd name="connsiteY4" fmla="*/ 128011 h 3051896"/>
              <a:gd name="connsiteX5" fmla="*/ 8599078 w 8702377"/>
              <a:gd name="connsiteY5" fmla="*/ 1322445 h 3051896"/>
              <a:gd name="connsiteX6" fmla="*/ 8574364 w 8702377"/>
              <a:gd name="connsiteY6" fmla="*/ 1879002 h 3051896"/>
              <a:gd name="connsiteX7" fmla="*/ 7411858 w 8702377"/>
              <a:gd name="connsiteY7" fmla="*/ 2942655 h 3051896"/>
              <a:gd name="connsiteX8" fmla="*/ 7277832 w 8702377"/>
              <a:gd name="connsiteY8" fmla="*/ 3023324 h 3051896"/>
              <a:gd name="connsiteX9" fmla="*/ 7227278 w 8702377"/>
              <a:gd name="connsiteY9" fmla="*/ 3035895 h 3051896"/>
              <a:gd name="connsiteX10" fmla="*/ 7195365 w 8702377"/>
              <a:gd name="connsiteY10" fmla="*/ 3042137 h 3051896"/>
              <a:gd name="connsiteX11" fmla="*/ 7138787 w 8702377"/>
              <a:gd name="connsiteY11" fmla="*/ 3051896 h 3051896"/>
              <a:gd name="connsiteX12" fmla="*/ 7069146 w 8702377"/>
              <a:gd name="connsiteY12" fmla="*/ 3051673 h 3051896"/>
              <a:gd name="connsiteX13" fmla="*/ 0 w 8702377"/>
              <a:gd name="connsiteY13" fmla="*/ 3042137 h 3051896"/>
              <a:gd name="connsiteX14" fmla="*/ 0 w 8702377"/>
              <a:gd name="connsiteY14" fmla="*/ 0 h 3051896"/>
              <a:gd name="connsiteX0" fmla="*/ 0 w 8702377"/>
              <a:gd name="connsiteY0" fmla="*/ 0 h 3051673"/>
              <a:gd name="connsiteX1" fmla="*/ 7227278 w 8702377"/>
              <a:gd name="connsiteY1" fmla="*/ 0 h 3051673"/>
              <a:gd name="connsiteX2" fmla="*/ 7227278 w 8702377"/>
              <a:gd name="connsiteY2" fmla="*/ 683 h 3051673"/>
              <a:gd name="connsiteX3" fmla="*/ 7233052 w 8702377"/>
              <a:gd name="connsiteY3" fmla="*/ 387 h 3051673"/>
              <a:gd name="connsiteX4" fmla="*/ 7506212 w 8702377"/>
              <a:gd name="connsiteY4" fmla="*/ 128011 h 3051673"/>
              <a:gd name="connsiteX5" fmla="*/ 8599078 w 8702377"/>
              <a:gd name="connsiteY5" fmla="*/ 1322445 h 3051673"/>
              <a:gd name="connsiteX6" fmla="*/ 8574364 w 8702377"/>
              <a:gd name="connsiteY6" fmla="*/ 1879002 h 3051673"/>
              <a:gd name="connsiteX7" fmla="*/ 7411858 w 8702377"/>
              <a:gd name="connsiteY7" fmla="*/ 2942655 h 3051673"/>
              <a:gd name="connsiteX8" fmla="*/ 7277832 w 8702377"/>
              <a:gd name="connsiteY8" fmla="*/ 3023324 h 3051673"/>
              <a:gd name="connsiteX9" fmla="*/ 7227278 w 8702377"/>
              <a:gd name="connsiteY9" fmla="*/ 3035895 h 3051673"/>
              <a:gd name="connsiteX10" fmla="*/ 7195365 w 8702377"/>
              <a:gd name="connsiteY10" fmla="*/ 3042137 h 3051673"/>
              <a:gd name="connsiteX11" fmla="*/ 7069146 w 8702377"/>
              <a:gd name="connsiteY11" fmla="*/ 3051673 h 3051673"/>
              <a:gd name="connsiteX12" fmla="*/ 0 w 8702377"/>
              <a:gd name="connsiteY12" fmla="*/ 3042137 h 3051673"/>
              <a:gd name="connsiteX13" fmla="*/ 0 w 8702377"/>
              <a:gd name="connsiteY13" fmla="*/ 0 h 3051673"/>
              <a:gd name="connsiteX0" fmla="*/ 0 w 8702377"/>
              <a:gd name="connsiteY0" fmla="*/ 0 h 3051673"/>
              <a:gd name="connsiteX1" fmla="*/ 7227278 w 8702377"/>
              <a:gd name="connsiteY1" fmla="*/ 0 h 3051673"/>
              <a:gd name="connsiteX2" fmla="*/ 7227278 w 8702377"/>
              <a:gd name="connsiteY2" fmla="*/ 683 h 3051673"/>
              <a:gd name="connsiteX3" fmla="*/ 7233052 w 8702377"/>
              <a:gd name="connsiteY3" fmla="*/ 387 h 3051673"/>
              <a:gd name="connsiteX4" fmla="*/ 7506212 w 8702377"/>
              <a:gd name="connsiteY4" fmla="*/ 128011 h 3051673"/>
              <a:gd name="connsiteX5" fmla="*/ 8599078 w 8702377"/>
              <a:gd name="connsiteY5" fmla="*/ 1322445 h 3051673"/>
              <a:gd name="connsiteX6" fmla="*/ 8574364 w 8702377"/>
              <a:gd name="connsiteY6" fmla="*/ 1879002 h 3051673"/>
              <a:gd name="connsiteX7" fmla="*/ 7411858 w 8702377"/>
              <a:gd name="connsiteY7" fmla="*/ 2942655 h 3051673"/>
              <a:gd name="connsiteX8" fmla="*/ 7277832 w 8702377"/>
              <a:gd name="connsiteY8" fmla="*/ 3023324 h 3051673"/>
              <a:gd name="connsiteX9" fmla="*/ 7227278 w 8702377"/>
              <a:gd name="connsiteY9" fmla="*/ 3035895 h 3051673"/>
              <a:gd name="connsiteX10" fmla="*/ 7161808 w 8702377"/>
              <a:gd name="connsiteY10" fmla="*/ 3045303 h 3051673"/>
              <a:gd name="connsiteX11" fmla="*/ 7069146 w 8702377"/>
              <a:gd name="connsiteY11" fmla="*/ 3051673 h 3051673"/>
              <a:gd name="connsiteX12" fmla="*/ 0 w 8702377"/>
              <a:gd name="connsiteY12" fmla="*/ 3042137 h 3051673"/>
              <a:gd name="connsiteX13" fmla="*/ 0 w 8702377"/>
              <a:gd name="connsiteY13" fmla="*/ 0 h 305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02377" h="3051673">
                <a:moveTo>
                  <a:pt x="0" y="0"/>
                </a:moveTo>
                <a:lnTo>
                  <a:pt x="7227278" y="0"/>
                </a:lnTo>
                <a:lnTo>
                  <a:pt x="7227278" y="683"/>
                </a:lnTo>
                <a:lnTo>
                  <a:pt x="7233052" y="387"/>
                </a:lnTo>
                <a:cubicBezTo>
                  <a:pt x="7333769" y="4860"/>
                  <a:pt x="7432780" y="47754"/>
                  <a:pt x="7506212" y="128011"/>
                </a:cubicBezTo>
                <a:lnTo>
                  <a:pt x="8599078" y="1322445"/>
                </a:lnTo>
                <a:cubicBezTo>
                  <a:pt x="8745942" y="1482958"/>
                  <a:pt x="8734877" y="1732138"/>
                  <a:pt x="8574364" y="1879002"/>
                </a:cubicBezTo>
                <a:lnTo>
                  <a:pt x="7411858" y="2942655"/>
                </a:lnTo>
                <a:cubicBezTo>
                  <a:pt x="7371730" y="2979371"/>
                  <a:pt x="7326060" y="3006216"/>
                  <a:pt x="7277832" y="3023324"/>
                </a:cubicBezTo>
                <a:lnTo>
                  <a:pt x="7227278" y="3035895"/>
                </a:lnTo>
                <a:lnTo>
                  <a:pt x="7161808" y="3045303"/>
                </a:lnTo>
                <a:lnTo>
                  <a:pt x="7069146" y="3051673"/>
                </a:lnTo>
                <a:lnTo>
                  <a:pt x="0" y="30421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955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CA51C09-7E1F-3B13-8B10-500E72EDC9E8}"/>
              </a:ext>
            </a:extLst>
          </p:cNvPr>
          <p:cNvSpPr/>
          <p:nvPr userDrawn="1"/>
        </p:nvSpPr>
        <p:spPr>
          <a:xfrm>
            <a:off x="-3146287" y="-13447"/>
            <a:ext cx="8027894" cy="6871446"/>
          </a:xfrm>
          <a:custGeom>
            <a:avLst/>
            <a:gdLst>
              <a:gd name="connsiteX0" fmla="*/ 0 w 8702377"/>
              <a:gd name="connsiteY0" fmla="*/ 0 h 3045564"/>
              <a:gd name="connsiteX1" fmla="*/ 7227278 w 8702377"/>
              <a:gd name="connsiteY1" fmla="*/ 0 h 3045564"/>
              <a:gd name="connsiteX2" fmla="*/ 7227278 w 8702377"/>
              <a:gd name="connsiteY2" fmla="*/ 683 h 3045564"/>
              <a:gd name="connsiteX3" fmla="*/ 7233052 w 8702377"/>
              <a:gd name="connsiteY3" fmla="*/ 387 h 3045564"/>
              <a:gd name="connsiteX4" fmla="*/ 7506212 w 8702377"/>
              <a:gd name="connsiteY4" fmla="*/ 128011 h 3045564"/>
              <a:gd name="connsiteX5" fmla="*/ 8599078 w 8702377"/>
              <a:gd name="connsiteY5" fmla="*/ 1322445 h 3045564"/>
              <a:gd name="connsiteX6" fmla="*/ 8574364 w 8702377"/>
              <a:gd name="connsiteY6" fmla="*/ 1879002 h 3045564"/>
              <a:gd name="connsiteX7" fmla="*/ 7411858 w 8702377"/>
              <a:gd name="connsiteY7" fmla="*/ 2942655 h 3045564"/>
              <a:gd name="connsiteX8" fmla="*/ 7277832 w 8702377"/>
              <a:gd name="connsiteY8" fmla="*/ 3023324 h 3045564"/>
              <a:gd name="connsiteX9" fmla="*/ 7227278 w 8702377"/>
              <a:gd name="connsiteY9" fmla="*/ 3035895 h 3045564"/>
              <a:gd name="connsiteX10" fmla="*/ 7227278 w 8702377"/>
              <a:gd name="connsiteY10" fmla="*/ 3042137 h 3045564"/>
              <a:gd name="connsiteX11" fmla="*/ 7195365 w 8702377"/>
              <a:gd name="connsiteY11" fmla="*/ 3042137 h 3045564"/>
              <a:gd name="connsiteX12" fmla="*/ 7128461 w 8702377"/>
              <a:gd name="connsiteY12" fmla="*/ 3045564 h 3045564"/>
              <a:gd name="connsiteX13" fmla="*/ 7104131 w 8702377"/>
              <a:gd name="connsiteY13" fmla="*/ 3042137 h 3045564"/>
              <a:gd name="connsiteX14" fmla="*/ 0 w 8702377"/>
              <a:gd name="connsiteY14" fmla="*/ 3042137 h 304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02377" h="3045564">
                <a:moveTo>
                  <a:pt x="0" y="0"/>
                </a:moveTo>
                <a:lnTo>
                  <a:pt x="7227278" y="0"/>
                </a:lnTo>
                <a:lnTo>
                  <a:pt x="7227278" y="683"/>
                </a:lnTo>
                <a:lnTo>
                  <a:pt x="7233052" y="387"/>
                </a:lnTo>
                <a:cubicBezTo>
                  <a:pt x="7333769" y="4860"/>
                  <a:pt x="7432780" y="47754"/>
                  <a:pt x="7506212" y="128011"/>
                </a:cubicBezTo>
                <a:lnTo>
                  <a:pt x="8599078" y="1322445"/>
                </a:lnTo>
                <a:cubicBezTo>
                  <a:pt x="8745942" y="1482958"/>
                  <a:pt x="8734877" y="1732138"/>
                  <a:pt x="8574364" y="1879002"/>
                </a:cubicBezTo>
                <a:lnTo>
                  <a:pt x="7411858" y="2942655"/>
                </a:lnTo>
                <a:cubicBezTo>
                  <a:pt x="7371730" y="2979371"/>
                  <a:pt x="7326060" y="3006216"/>
                  <a:pt x="7277832" y="3023324"/>
                </a:cubicBezTo>
                <a:lnTo>
                  <a:pt x="7227278" y="3035895"/>
                </a:lnTo>
                <a:lnTo>
                  <a:pt x="7227278" y="3042137"/>
                </a:lnTo>
                <a:lnTo>
                  <a:pt x="7195365" y="3042137"/>
                </a:lnTo>
                <a:lnTo>
                  <a:pt x="7128461" y="3045564"/>
                </a:lnTo>
                <a:lnTo>
                  <a:pt x="7104131" y="3042137"/>
                </a:lnTo>
                <a:lnTo>
                  <a:pt x="0" y="3042137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5FD04E8F-5320-7834-56AD-9B42998D56B1}"/>
              </a:ext>
            </a:extLst>
          </p:cNvPr>
          <p:cNvSpPr/>
          <p:nvPr userDrawn="1"/>
        </p:nvSpPr>
        <p:spPr>
          <a:xfrm>
            <a:off x="-3946643" y="0"/>
            <a:ext cx="8027894" cy="6885230"/>
          </a:xfrm>
          <a:custGeom>
            <a:avLst/>
            <a:gdLst>
              <a:gd name="connsiteX0" fmla="*/ 0 w 8702377"/>
              <a:gd name="connsiteY0" fmla="*/ 0 h 3045564"/>
              <a:gd name="connsiteX1" fmla="*/ 7227278 w 8702377"/>
              <a:gd name="connsiteY1" fmla="*/ 0 h 3045564"/>
              <a:gd name="connsiteX2" fmla="*/ 7227278 w 8702377"/>
              <a:gd name="connsiteY2" fmla="*/ 683 h 3045564"/>
              <a:gd name="connsiteX3" fmla="*/ 7233052 w 8702377"/>
              <a:gd name="connsiteY3" fmla="*/ 387 h 3045564"/>
              <a:gd name="connsiteX4" fmla="*/ 7506212 w 8702377"/>
              <a:gd name="connsiteY4" fmla="*/ 128011 h 3045564"/>
              <a:gd name="connsiteX5" fmla="*/ 8599078 w 8702377"/>
              <a:gd name="connsiteY5" fmla="*/ 1322445 h 3045564"/>
              <a:gd name="connsiteX6" fmla="*/ 8574364 w 8702377"/>
              <a:gd name="connsiteY6" fmla="*/ 1879002 h 3045564"/>
              <a:gd name="connsiteX7" fmla="*/ 7411858 w 8702377"/>
              <a:gd name="connsiteY7" fmla="*/ 2942655 h 3045564"/>
              <a:gd name="connsiteX8" fmla="*/ 7277832 w 8702377"/>
              <a:gd name="connsiteY8" fmla="*/ 3023324 h 3045564"/>
              <a:gd name="connsiteX9" fmla="*/ 7227278 w 8702377"/>
              <a:gd name="connsiteY9" fmla="*/ 3035895 h 3045564"/>
              <a:gd name="connsiteX10" fmla="*/ 7227278 w 8702377"/>
              <a:gd name="connsiteY10" fmla="*/ 3042137 h 3045564"/>
              <a:gd name="connsiteX11" fmla="*/ 7195365 w 8702377"/>
              <a:gd name="connsiteY11" fmla="*/ 3042137 h 3045564"/>
              <a:gd name="connsiteX12" fmla="*/ 7128461 w 8702377"/>
              <a:gd name="connsiteY12" fmla="*/ 3045564 h 3045564"/>
              <a:gd name="connsiteX13" fmla="*/ 7104131 w 8702377"/>
              <a:gd name="connsiteY13" fmla="*/ 3042137 h 3045564"/>
              <a:gd name="connsiteX14" fmla="*/ 0 w 8702377"/>
              <a:gd name="connsiteY14" fmla="*/ 3042137 h 3045564"/>
              <a:gd name="connsiteX0" fmla="*/ 0 w 8702377"/>
              <a:gd name="connsiteY0" fmla="*/ 0 h 3051673"/>
              <a:gd name="connsiteX1" fmla="*/ 7227278 w 8702377"/>
              <a:gd name="connsiteY1" fmla="*/ 0 h 3051673"/>
              <a:gd name="connsiteX2" fmla="*/ 7227278 w 8702377"/>
              <a:gd name="connsiteY2" fmla="*/ 683 h 3051673"/>
              <a:gd name="connsiteX3" fmla="*/ 7233052 w 8702377"/>
              <a:gd name="connsiteY3" fmla="*/ 387 h 3051673"/>
              <a:gd name="connsiteX4" fmla="*/ 7506212 w 8702377"/>
              <a:gd name="connsiteY4" fmla="*/ 128011 h 3051673"/>
              <a:gd name="connsiteX5" fmla="*/ 8599078 w 8702377"/>
              <a:gd name="connsiteY5" fmla="*/ 1322445 h 3051673"/>
              <a:gd name="connsiteX6" fmla="*/ 8574364 w 8702377"/>
              <a:gd name="connsiteY6" fmla="*/ 1879002 h 3051673"/>
              <a:gd name="connsiteX7" fmla="*/ 7411858 w 8702377"/>
              <a:gd name="connsiteY7" fmla="*/ 2942655 h 3051673"/>
              <a:gd name="connsiteX8" fmla="*/ 7277832 w 8702377"/>
              <a:gd name="connsiteY8" fmla="*/ 3023324 h 3051673"/>
              <a:gd name="connsiteX9" fmla="*/ 7227278 w 8702377"/>
              <a:gd name="connsiteY9" fmla="*/ 3035895 h 3051673"/>
              <a:gd name="connsiteX10" fmla="*/ 7227278 w 8702377"/>
              <a:gd name="connsiteY10" fmla="*/ 3042137 h 3051673"/>
              <a:gd name="connsiteX11" fmla="*/ 7195365 w 8702377"/>
              <a:gd name="connsiteY11" fmla="*/ 3042137 h 3051673"/>
              <a:gd name="connsiteX12" fmla="*/ 7128461 w 8702377"/>
              <a:gd name="connsiteY12" fmla="*/ 3045564 h 3051673"/>
              <a:gd name="connsiteX13" fmla="*/ 7069146 w 8702377"/>
              <a:gd name="connsiteY13" fmla="*/ 3051673 h 3051673"/>
              <a:gd name="connsiteX14" fmla="*/ 0 w 8702377"/>
              <a:gd name="connsiteY14" fmla="*/ 3042137 h 3051673"/>
              <a:gd name="connsiteX15" fmla="*/ 0 w 8702377"/>
              <a:gd name="connsiteY15" fmla="*/ 0 h 3051673"/>
              <a:gd name="connsiteX0" fmla="*/ 0 w 8702377"/>
              <a:gd name="connsiteY0" fmla="*/ 0 h 3051673"/>
              <a:gd name="connsiteX1" fmla="*/ 7227278 w 8702377"/>
              <a:gd name="connsiteY1" fmla="*/ 0 h 3051673"/>
              <a:gd name="connsiteX2" fmla="*/ 7227278 w 8702377"/>
              <a:gd name="connsiteY2" fmla="*/ 683 h 3051673"/>
              <a:gd name="connsiteX3" fmla="*/ 7233052 w 8702377"/>
              <a:gd name="connsiteY3" fmla="*/ 387 h 3051673"/>
              <a:gd name="connsiteX4" fmla="*/ 7506212 w 8702377"/>
              <a:gd name="connsiteY4" fmla="*/ 128011 h 3051673"/>
              <a:gd name="connsiteX5" fmla="*/ 8599078 w 8702377"/>
              <a:gd name="connsiteY5" fmla="*/ 1322445 h 3051673"/>
              <a:gd name="connsiteX6" fmla="*/ 8574364 w 8702377"/>
              <a:gd name="connsiteY6" fmla="*/ 1879002 h 3051673"/>
              <a:gd name="connsiteX7" fmla="*/ 7411858 w 8702377"/>
              <a:gd name="connsiteY7" fmla="*/ 2942655 h 3051673"/>
              <a:gd name="connsiteX8" fmla="*/ 7277832 w 8702377"/>
              <a:gd name="connsiteY8" fmla="*/ 3023324 h 3051673"/>
              <a:gd name="connsiteX9" fmla="*/ 7227278 w 8702377"/>
              <a:gd name="connsiteY9" fmla="*/ 3035895 h 3051673"/>
              <a:gd name="connsiteX10" fmla="*/ 7195365 w 8702377"/>
              <a:gd name="connsiteY10" fmla="*/ 3042137 h 3051673"/>
              <a:gd name="connsiteX11" fmla="*/ 7128461 w 8702377"/>
              <a:gd name="connsiteY11" fmla="*/ 3045564 h 3051673"/>
              <a:gd name="connsiteX12" fmla="*/ 7069146 w 8702377"/>
              <a:gd name="connsiteY12" fmla="*/ 3051673 h 3051673"/>
              <a:gd name="connsiteX13" fmla="*/ 0 w 8702377"/>
              <a:gd name="connsiteY13" fmla="*/ 3042137 h 3051673"/>
              <a:gd name="connsiteX14" fmla="*/ 0 w 8702377"/>
              <a:gd name="connsiteY14" fmla="*/ 0 h 3051673"/>
              <a:gd name="connsiteX0" fmla="*/ 0 w 8702377"/>
              <a:gd name="connsiteY0" fmla="*/ 0 h 3051896"/>
              <a:gd name="connsiteX1" fmla="*/ 7227278 w 8702377"/>
              <a:gd name="connsiteY1" fmla="*/ 0 h 3051896"/>
              <a:gd name="connsiteX2" fmla="*/ 7227278 w 8702377"/>
              <a:gd name="connsiteY2" fmla="*/ 683 h 3051896"/>
              <a:gd name="connsiteX3" fmla="*/ 7233052 w 8702377"/>
              <a:gd name="connsiteY3" fmla="*/ 387 h 3051896"/>
              <a:gd name="connsiteX4" fmla="*/ 7506212 w 8702377"/>
              <a:gd name="connsiteY4" fmla="*/ 128011 h 3051896"/>
              <a:gd name="connsiteX5" fmla="*/ 8599078 w 8702377"/>
              <a:gd name="connsiteY5" fmla="*/ 1322445 h 3051896"/>
              <a:gd name="connsiteX6" fmla="*/ 8574364 w 8702377"/>
              <a:gd name="connsiteY6" fmla="*/ 1879002 h 3051896"/>
              <a:gd name="connsiteX7" fmla="*/ 7411858 w 8702377"/>
              <a:gd name="connsiteY7" fmla="*/ 2942655 h 3051896"/>
              <a:gd name="connsiteX8" fmla="*/ 7277832 w 8702377"/>
              <a:gd name="connsiteY8" fmla="*/ 3023324 h 3051896"/>
              <a:gd name="connsiteX9" fmla="*/ 7227278 w 8702377"/>
              <a:gd name="connsiteY9" fmla="*/ 3035895 h 3051896"/>
              <a:gd name="connsiteX10" fmla="*/ 7195365 w 8702377"/>
              <a:gd name="connsiteY10" fmla="*/ 3042137 h 3051896"/>
              <a:gd name="connsiteX11" fmla="*/ 7138787 w 8702377"/>
              <a:gd name="connsiteY11" fmla="*/ 3051896 h 3051896"/>
              <a:gd name="connsiteX12" fmla="*/ 7069146 w 8702377"/>
              <a:gd name="connsiteY12" fmla="*/ 3051673 h 3051896"/>
              <a:gd name="connsiteX13" fmla="*/ 0 w 8702377"/>
              <a:gd name="connsiteY13" fmla="*/ 3042137 h 3051896"/>
              <a:gd name="connsiteX14" fmla="*/ 0 w 8702377"/>
              <a:gd name="connsiteY14" fmla="*/ 0 h 3051896"/>
              <a:gd name="connsiteX0" fmla="*/ 0 w 8702377"/>
              <a:gd name="connsiteY0" fmla="*/ 0 h 3051673"/>
              <a:gd name="connsiteX1" fmla="*/ 7227278 w 8702377"/>
              <a:gd name="connsiteY1" fmla="*/ 0 h 3051673"/>
              <a:gd name="connsiteX2" fmla="*/ 7227278 w 8702377"/>
              <a:gd name="connsiteY2" fmla="*/ 683 h 3051673"/>
              <a:gd name="connsiteX3" fmla="*/ 7233052 w 8702377"/>
              <a:gd name="connsiteY3" fmla="*/ 387 h 3051673"/>
              <a:gd name="connsiteX4" fmla="*/ 7506212 w 8702377"/>
              <a:gd name="connsiteY4" fmla="*/ 128011 h 3051673"/>
              <a:gd name="connsiteX5" fmla="*/ 8599078 w 8702377"/>
              <a:gd name="connsiteY5" fmla="*/ 1322445 h 3051673"/>
              <a:gd name="connsiteX6" fmla="*/ 8574364 w 8702377"/>
              <a:gd name="connsiteY6" fmla="*/ 1879002 h 3051673"/>
              <a:gd name="connsiteX7" fmla="*/ 7411858 w 8702377"/>
              <a:gd name="connsiteY7" fmla="*/ 2942655 h 3051673"/>
              <a:gd name="connsiteX8" fmla="*/ 7277832 w 8702377"/>
              <a:gd name="connsiteY8" fmla="*/ 3023324 h 3051673"/>
              <a:gd name="connsiteX9" fmla="*/ 7227278 w 8702377"/>
              <a:gd name="connsiteY9" fmla="*/ 3035895 h 3051673"/>
              <a:gd name="connsiteX10" fmla="*/ 7195365 w 8702377"/>
              <a:gd name="connsiteY10" fmla="*/ 3042137 h 3051673"/>
              <a:gd name="connsiteX11" fmla="*/ 7069146 w 8702377"/>
              <a:gd name="connsiteY11" fmla="*/ 3051673 h 3051673"/>
              <a:gd name="connsiteX12" fmla="*/ 0 w 8702377"/>
              <a:gd name="connsiteY12" fmla="*/ 3042137 h 3051673"/>
              <a:gd name="connsiteX13" fmla="*/ 0 w 8702377"/>
              <a:gd name="connsiteY13" fmla="*/ 0 h 3051673"/>
              <a:gd name="connsiteX0" fmla="*/ 0 w 8702377"/>
              <a:gd name="connsiteY0" fmla="*/ 0 h 3051673"/>
              <a:gd name="connsiteX1" fmla="*/ 7227278 w 8702377"/>
              <a:gd name="connsiteY1" fmla="*/ 0 h 3051673"/>
              <a:gd name="connsiteX2" fmla="*/ 7227278 w 8702377"/>
              <a:gd name="connsiteY2" fmla="*/ 683 h 3051673"/>
              <a:gd name="connsiteX3" fmla="*/ 7233052 w 8702377"/>
              <a:gd name="connsiteY3" fmla="*/ 387 h 3051673"/>
              <a:gd name="connsiteX4" fmla="*/ 7506212 w 8702377"/>
              <a:gd name="connsiteY4" fmla="*/ 128011 h 3051673"/>
              <a:gd name="connsiteX5" fmla="*/ 8599078 w 8702377"/>
              <a:gd name="connsiteY5" fmla="*/ 1322445 h 3051673"/>
              <a:gd name="connsiteX6" fmla="*/ 8574364 w 8702377"/>
              <a:gd name="connsiteY6" fmla="*/ 1879002 h 3051673"/>
              <a:gd name="connsiteX7" fmla="*/ 7411858 w 8702377"/>
              <a:gd name="connsiteY7" fmla="*/ 2942655 h 3051673"/>
              <a:gd name="connsiteX8" fmla="*/ 7277832 w 8702377"/>
              <a:gd name="connsiteY8" fmla="*/ 3023324 h 3051673"/>
              <a:gd name="connsiteX9" fmla="*/ 7227278 w 8702377"/>
              <a:gd name="connsiteY9" fmla="*/ 3035895 h 3051673"/>
              <a:gd name="connsiteX10" fmla="*/ 7161808 w 8702377"/>
              <a:gd name="connsiteY10" fmla="*/ 3045303 h 3051673"/>
              <a:gd name="connsiteX11" fmla="*/ 7069146 w 8702377"/>
              <a:gd name="connsiteY11" fmla="*/ 3051673 h 3051673"/>
              <a:gd name="connsiteX12" fmla="*/ 0 w 8702377"/>
              <a:gd name="connsiteY12" fmla="*/ 3042137 h 3051673"/>
              <a:gd name="connsiteX13" fmla="*/ 0 w 8702377"/>
              <a:gd name="connsiteY13" fmla="*/ 0 h 305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02377" h="3051673">
                <a:moveTo>
                  <a:pt x="0" y="0"/>
                </a:moveTo>
                <a:lnTo>
                  <a:pt x="7227278" y="0"/>
                </a:lnTo>
                <a:lnTo>
                  <a:pt x="7227278" y="683"/>
                </a:lnTo>
                <a:lnTo>
                  <a:pt x="7233052" y="387"/>
                </a:lnTo>
                <a:cubicBezTo>
                  <a:pt x="7333769" y="4860"/>
                  <a:pt x="7432780" y="47754"/>
                  <a:pt x="7506212" y="128011"/>
                </a:cubicBezTo>
                <a:lnTo>
                  <a:pt x="8599078" y="1322445"/>
                </a:lnTo>
                <a:cubicBezTo>
                  <a:pt x="8745942" y="1482958"/>
                  <a:pt x="8734877" y="1732138"/>
                  <a:pt x="8574364" y="1879002"/>
                </a:cubicBezTo>
                <a:lnTo>
                  <a:pt x="7411858" y="2942655"/>
                </a:lnTo>
                <a:cubicBezTo>
                  <a:pt x="7371730" y="2979371"/>
                  <a:pt x="7326060" y="3006216"/>
                  <a:pt x="7277832" y="3023324"/>
                </a:cubicBezTo>
                <a:lnTo>
                  <a:pt x="7227278" y="3035895"/>
                </a:lnTo>
                <a:lnTo>
                  <a:pt x="7161808" y="3045303"/>
                </a:lnTo>
                <a:lnTo>
                  <a:pt x="7069146" y="3051673"/>
                </a:lnTo>
                <a:lnTo>
                  <a:pt x="0" y="304213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96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61">
            <a:extLst>
              <a:ext uri="{FF2B5EF4-FFF2-40B4-BE49-F238E27FC236}">
                <a16:creationId xmlns:a16="http://schemas.microsoft.com/office/drawing/2014/main" id="{BBAF2742-91CA-E642-EBB1-A76BF900C9ED}"/>
              </a:ext>
            </a:extLst>
          </p:cNvPr>
          <p:cNvGrpSpPr/>
          <p:nvPr userDrawn="1"/>
        </p:nvGrpSpPr>
        <p:grpSpPr>
          <a:xfrm rot="10800000" flipH="1">
            <a:off x="-761645" y="-146509"/>
            <a:ext cx="1523290" cy="782820"/>
            <a:chOff x="968619" y="-269238"/>
            <a:chExt cx="645791" cy="312419"/>
          </a:xfrm>
          <a:gradFill flip="none" rotWithShape="1">
            <a:gsLst>
              <a:gs pos="0">
                <a:schemeClr val="accent1"/>
              </a:gs>
              <a:gs pos="91000">
                <a:schemeClr val="tx2">
                  <a:alpha val="6000"/>
                </a:schemeClr>
              </a:gs>
            </a:gsLst>
            <a:lin ang="2700000" scaled="1"/>
            <a:tileRect/>
          </a:gradFill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5EA88D0A-E783-6F59-CA19-FEF267D42D74}"/>
                </a:ext>
              </a:extLst>
            </p:cNvPr>
            <p:cNvSpPr/>
            <p:nvPr/>
          </p:nvSpPr>
          <p:spPr>
            <a:xfrm flipH="1" flipV="1">
              <a:off x="968619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4AE65C89-E98D-4E59-6720-25101846C6B8}"/>
                </a:ext>
              </a:extLst>
            </p:cNvPr>
            <p:cNvSpPr/>
            <p:nvPr/>
          </p:nvSpPr>
          <p:spPr>
            <a:xfrm flipH="1" flipV="1">
              <a:off x="1068631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39C87C85-9CA0-62F1-37A9-5C31704DFCF7}"/>
                </a:ext>
              </a:extLst>
            </p:cNvPr>
            <p:cNvSpPr/>
            <p:nvPr/>
          </p:nvSpPr>
          <p:spPr>
            <a:xfrm flipH="1" flipV="1">
              <a:off x="1168643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FDB70B46-28B2-D902-A905-E3BD34310E46}"/>
                </a:ext>
              </a:extLst>
            </p:cNvPr>
            <p:cNvSpPr/>
            <p:nvPr/>
          </p:nvSpPr>
          <p:spPr>
            <a:xfrm flipH="1" flipV="1">
              <a:off x="1268655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25005A3D-74DE-CF26-2B19-236DBECF355E}"/>
                </a:ext>
              </a:extLst>
            </p:cNvPr>
            <p:cNvSpPr/>
            <p:nvPr/>
          </p:nvSpPr>
          <p:spPr>
            <a:xfrm flipH="1" flipV="1">
              <a:off x="1368667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FD2031A5-C35E-BA51-F036-D529DB7360CF}"/>
                </a:ext>
              </a:extLst>
            </p:cNvPr>
            <p:cNvSpPr/>
            <p:nvPr/>
          </p:nvSpPr>
          <p:spPr>
            <a:xfrm flipH="1" flipV="1">
              <a:off x="1468679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3AE0276B-3792-EF8F-6F58-A109F6AB671F}"/>
                </a:ext>
              </a:extLst>
            </p:cNvPr>
            <p:cNvSpPr/>
            <p:nvPr/>
          </p:nvSpPr>
          <p:spPr>
            <a:xfrm flipH="1" flipV="1">
              <a:off x="1568691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C5CD73A0-225B-0C9D-6B53-AEE050BF541D}"/>
                </a:ext>
              </a:extLst>
            </p:cNvPr>
            <p:cNvSpPr/>
            <p:nvPr/>
          </p:nvSpPr>
          <p:spPr>
            <a:xfrm flipH="1" flipV="1">
              <a:off x="968619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381157A2-D9ED-748F-9B28-7CB1CEC93F42}"/>
                </a:ext>
              </a:extLst>
            </p:cNvPr>
            <p:cNvSpPr/>
            <p:nvPr/>
          </p:nvSpPr>
          <p:spPr>
            <a:xfrm flipH="1" flipV="1">
              <a:off x="1068631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04239B4C-9597-3DA4-0BC0-5B3664741858}"/>
                </a:ext>
              </a:extLst>
            </p:cNvPr>
            <p:cNvSpPr/>
            <p:nvPr/>
          </p:nvSpPr>
          <p:spPr>
            <a:xfrm flipH="1" flipV="1">
              <a:off x="1168643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8EB002BA-1729-BB08-97EF-CD8138FB8BB0}"/>
                </a:ext>
              </a:extLst>
            </p:cNvPr>
            <p:cNvSpPr/>
            <p:nvPr/>
          </p:nvSpPr>
          <p:spPr>
            <a:xfrm flipH="1" flipV="1">
              <a:off x="1268655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DA70E361-6DE7-4B79-55AF-2D1F4400F625}"/>
                </a:ext>
              </a:extLst>
            </p:cNvPr>
            <p:cNvSpPr/>
            <p:nvPr/>
          </p:nvSpPr>
          <p:spPr>
            <a:xfrm flipH="1" flipV="1">
              <a:off x="1368667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7B5603AE-361C-8558-2B02-1CC77332A3C7}"/>
                </a:ext>
              </a:extLst>
            </p:cNvPr>
            <p:cNvSpPr/>
            <p:nvPr/>
          </p:nvSpPr>
          <p:spPr>
            <a:xfrm flipH="1" flipV="1">
              <a:off x="1468679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3D4C5BE1-0A93-8C42-F2B7-9B30C3A1A4E3}"/>
                </a:ext>
              </a:extLst>
            </p:cNvPr>
            <p:cNvSpPr/>
            <p:nvPr/>
          </p:nvSpPr>
          <p:spPr>
            <a:xfrm flipH="1" flipV="1">
              <a:off x="1568691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0E7100A5-EDD7-E3A2-3CE2-A51DBDF1A15F}"/>
                </a:ext>
              </a:extLst>
            </p:cNvPr>
            <p:cNvSpPr/>
            <p:nvPr/>
          </p:nvSpPr>
          <p:spPr>
            <a:xfrm flipH="1" flipV="1">
              <a:off x="968619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2B930EFA-C48D-9EC6-234D-01DB06623ADA}"/>
                </a:ext>
              </a:extLst>
            </p:cNvPr>
            <p:cNvSpPr/>
            <p:nvPr/>
          </p:nvSpPr>
          <p:spPr>
            <a:xfrm flipH="1" flipV="1">
              <a:off x="1068631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4CE99834-EC59-BB74-1E38-F4F883AE865A}"/>
                </a:ext>
              </a:extLst>
            </p:cNvPr>
            <p:cNvSpPr/>
            <p:nvPr/>
          </p:nvSpPr>
          <p:spPr>
            <a:xfrm flipH="1" flipV="1">
              <a:off x="1168643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6BBE87F9-EBBC-3254-7D6B-F6C2F2592468}"/>
                </a:ext>
              </a:extLst>
            </p:cNvPr>
            <p:cNvSpPr/>
            <p:nvPr/>
          </p:nvSpPr>
          <p:spPr>
            <a:xfrm flipH="1" flipV="1">
              <a:off x="1268655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88C589D2-BF43-B3A7-5494-ACC072DD012D}"/>
                </a:ext>
              </a:extLst>
            </p:cNvPr>
            <p:cNvSpPr/>
            <p:nvPr/>
          </p:nvSpPr>
          <p:spPr>
            <a:xfrm flipH="1" flipV="1">
              <a:off x="1368667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AD9B4DED-FE35-C8AF-97C1-FD1239A5B9E9}"/>
                </a:ext>
              </a:extLst>
            </p:cNvPr>
            <p:cNvSpPr/>
            <p:nvPr/>
          </p:nvSpPr>
          <p:spPr>
            <a:xfrm flipH="1" flipV="1">
              <a:off x="1468679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F72F2CD2-174F-E6D3-7260-A328E186635E}"/>
                </a:ext>
              </a:extLst>
            </p:cNvPr>
            <p:cNvSpPr/>
            <p:nvPr/>
          </p:nvSpPr>
          <p:spPr>
            <a:xfrm flipH="1" flipV="1">
              <a:off x="1568691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A02AEBEF-35C3-55F9-554B-C20CB8B43F2C}"/>
                </a:ext>
              </a:extLst>
            </p:cNvPr>
            <p:cNvSpPr/>
            <p:nvPr/>
          </p:nvSpPr>
          <p:spPr>
            <a:xfrm flipH="1" flipV="1">
              <a:off x="968619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A781E41B-3EEE-65E5-4859-1B68BE943757}"/>
                </a:ext>
              </a:extLst>
            </p:cNvPr>
            <p:cNvSpPr/>
            <p:nvPr/>
          </p:nvSpPr>
          <p:spPr>
            <a:xfrm flipH="1" flipV="1">
              <a:off x="1068631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04E9AEFB-34EF-C5FE-C1AD-A22319C0BAAC}"/>
                </a:ext>
              </a:extLst>
            </p:cNvPr>
            <p:cNvSpPr/>
            <p:nvPr/>
          </p:nvSpPr>
          <p:spPr>
            <a:xfrm flipH="1" flipV="1">
              <a:off x="1168643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93514002-7116-9FB5-3E15-39437A1759F1}"/>
                </a:ext>
              </a:extLst>
            </p:cNvPr>
            <p:cNvSpPr/>
            <p:nvPr/>
          </p:nvSpPr>
          <p:spPr>
            <a:xfrm flipH="1" flipV="1">
              <a:off x="1268655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BFCEFDF4-92B4-E32A-1DCC-D97EDAEF0113}"/>
                </a:ext>
              </a:extLst>
            </p:cNvPr>
            <p:cNvSpPr/>
            <p:nvPr/>
          </p:nvSpPr>
          <p:spPr>
            <a:xfrm flipH="1" flipV="1">
              <a:off x="1368667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BF3D9536-6FC8-0BCD-F389-53C2AA3626B8}"/>
                </a:ext>
              </a:extLst>
            </p:cNvPr>
            <p:cNvSpPr/>
            <p:nvPr/>
          </p:nvSpPr>
          <p:spPr>
            <a:xfrm flipH="1" flipV="1">
              <a:off x="1468679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1D01BC9E-E0C5-640E-C222-AB11AD1173F2}"/>
                </a:ext>
              </a:extLst>
            </p:cNvPr>
            <p:cNvSpPr/>
            <p:nvPr/>
          </p:nvSpPr>
          <p:spPr>
            <a:xfrm flipH="1" flipV="1">
              <a:off x="1568691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49AA180F-0CB6-9F7A-8018-A2C8B9A65778}"/>
                </a:ext>
              </a:extLst>
            </p:cNvPr>
            <p:cNvSpPr/>
            <p:nvPr/>
          </p:nvSpPr>
          <p:spPr>
            <a:xfrm flipH="1" flipV="1">
              <a:off x="968619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9A9671DD-A052-2F96-52F3-57806CDF0890}"/>
                </a:ext>
              </a:extLst>
            </p:cNvPr>
            <p:cNvSpPr/>
            <p:nvPr/>
          </p:nvSpPr>
          <p:spPr>
            <a:xfrm flipH="1" flipV="1">
              <a:off x="1068631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77F00407-07D8-1BB6-3191-71F6AECFD9CE}"/>
                </a:ext>
              </a:extLst>
            </p:cNvPr>
            <p:cNvSpPr/>
            <p:nvPr/>
          </p:nvSpPr>
          <p:spPr>
            <a:xfrm flipH="1" flipV="1">
              <a:off x="1168643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ACD7C8EF-6885-DFC3-BD96-243522DF7B6E}"/>
                </a:ext>
              </a:extLst>
            </p:cNvPr>
            <p:cNvSpPr/>
            <p:nvPr/>
          </p:nvSpPr>
          <p:spPr>
            <a:xfrm flipH="1" flipV="1">
              <a:off x="1268655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9330268B-79AE-6304-B4B7-B1843D4BF286}"/>
                </a:ext>
              </a:extLst>
            </p:cNvPr>
            <p:cNvSpPr/>
            <p:nvPr/>
          </p:nvSpPr>
          <p:spPr>
            <a:xfrm flipH="1" flipV="1">
              <a:off x="1368667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879B3E3E-A01E-A6F9-1A9F-56EDA835040F}"/>
                </a:ext>
              </a:extLst>
            </p:cNvPr>
            <p:cNvSpPr/>
            <p:nvPr/>
          </p:nvSpPr>
          <p:spPr>
            <a:xfrm flipH="1" flipV="1">
              <a:off x="1468679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10D41FB9-4DE8-730F-32E5-3DE5BCE9EBD7}"/>
                </a:ext>
              </a:extLst>
            </p:cNvPr>
            <p:cNvSpPr/>
            <p:nvPr/>
          </p:nvSpPr>
          <p:spPr>
            <a:xfrm flipH="1" flipV="1">
              <a:off x="1568691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A482F383-B733-C9FC-F514-0B298FA8F935}"/>
              </a:ext>
            </a:extLst>
          </p:cNvPr>
          <p:cNvGrpSpPr/>
          <p:nvPr userDrawn="1"/>
        </p:nvGrpSpPr>
        <p:grpSpPr>
          <a:xfrm>
            <a:off x="1125617" y="414269"/>
            <a:ext cx="1950820" cy="445232"/>
            <a:chOff x="2987040" y="4564559"/>
            <a:chExt cx="8272251" cy="1887962"/>
          </a:xfrm>
        </p:grpSpPr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5E3642EE-5789-5AEA-7DE4-E73066F4438D}"/>
                </a:ext>
              </a:extLst>
            </p:cNvPr>
            <p:cNvSpPr/>
            <p:nvPr userDrawn="1"/>
          </p:nvSpPr>
          <p:spPr>
            <a:xfrm>
              <a:off x="3231397" y="4564559"/>
              <a:ext cx="8027894" cy="1887962"/>
            </a:xfrm>
            <a:custGeom>
              <a:avLst/>
              <a:gdLst>
                <a:gd name="connsiteX0" fmla="*/ 0 w 8702377"/>
                <a:gd name="connsiteY0" fmla="*/ 0 h 3045564"/>
                <a:gd name="connsiteX1" fmla="*/ 7227278 w 8702377"/>
                <a:gd name="connsiteY1" fmla="*/ 0 h 3045564"/>
                <a:gd name="connsiteX2" fmla="*/ 7227278 w 8702377"/>
                <a:gd name="connsiteY2" fmla="*/ 683 h 3045564"/>
                <a:gd name="connsiteX3" fmla="*/ 7233052 w 8702377"/>
                <a:gd name="connsiteY3" fmla="*/ 387 h 3045564"/>
                <a:gd name="connsiteX4" fmla="*/ 7506212 w 8702377"/>
                <a:gd name="connsiteY4" fmla="*/ 128011 h 3045564"/>
                <a:gd name="connsiteX5" fmla="*/ 8599078 w 8702377"/>
                <a:gd name="connsiteY5" fmla="*/ 1322445 h 3045564"/>
                <a:gd name="connsiteX6" fmla="*/ 8574364 w 8702377"/>
                <a:gd name="connsiteY6" fmla="*/ 1879002 h 3045564"/>
                <a:gd name="connsiteX7" fmla="*/ 7411858 w 8702377"/>
                <a:gd name="connsiteY7" fmla="*/ 2942655 h 3045564"/>
                <a:gd name="connsiteX8" fmla="*/ 7277832 w 8702377"/>
                <a:gd name="connsiteY8" fmla="*/ 3023324 h 3045564"/>
                <a:gd name="connsiteX9" fmla="*/ 7227278 w 8702377"/>
                <a:gd name="connsiteY9" fmla="*/ 3035895 h 3045564"/>
                <a:gd name="connsiteX10" fmla="*/ 7227278 w 8702377"/>
                <a:gd name="connsiteY10" fmla="*/ 3042137 h 3045564"/>
                <a:gd name="connsiteX11" fmla="*/ 7195365 w 8702377"/>
                <a:gd name="connsiteY11" fmla="*/ 3042137 h 3045564"/>
                <a:gd name="connsiteX12" fmla="*/ 7128461 w 8702377"/>
                <a:gd name="connsiteY12" fmla="*/ 3045564 h 3045564"/>
                <a:gd name="connsiteX13" fmla="*/ 7104131 w 8702377"/>
                <a:gd name="connsiteY13" fmla="*/ 3042137 h 3045564"/>
                <a:gd name="connsiteX14" fmla="*/ 0 w 8702377"/>
                <a:gd name="connsiteY14" fmla="*/ 3042137 h 3045564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227278 w 8702377"/>
                <a:gd name="connsiteY10" fmla="*/ 3042137 h 3051673"/>
                <a:gd name="connsiteX11" fmla="*/ 7195365 w 8702377"/>
                <a:gd name="connsiteY11" fmla="*/ 3042137 h 3051673"/>
                <a:gd name="connsiteX12" fmla="*/ 7128461 w 8702377"/>
                <a:gd name="connsiteY12" fmla="*/ 3045564 h 3051673"/>
                <a:gd name="connsiteX13" fmla="*/ 7069146 w 8702377"/>
                <a:gd name="connsiteY13" fmla="*/ 3051673 h 3051673"/>
                <a:gd name="connsiteX14" fmla="*/ 0 w 8702377"/>
                <a:gd name="connsiteY14" fmla="*/ 3042137 h 3051673"/>
                <a:gd name="connsiteX15" fmla="*/ 0 w 8702377"/>
                <a:gd name="connsiteY15" fmla="*/ 0 h 3051673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195365 w 8702377"/>
                <a:gd name="connsiteY10" fmla="*/ 3042137 h 3051673"/>
                <a:gd name="connsiteX11" fmla="*/ 7128461 w 8702377"/>
                <a:gd name="connsiteY11" fmla="*/ 3045564 h 3051673"/>
                <a:gd name="connsiteX12" fmla="*/ 7069146 w 8702377"/>
                <a:gd name="connsiteY12" fmla="*/ 3051673 h 3051673"/>
                <a:gd name="connsiteX13" fmla="*/ 0 w 8702377"/>
                <a:gd name="connsiteY13" fmla="*/ 3042137 h 3051673"/>
                <a:gd name="connsiteX14" fmla="*/ 0 w 8702377"/>
                <a:gd name="connsiteY14" fmla="*/ 0 h 3051673"/>
                <a:gd name="connsiteX0" fmla="*/ 0 w 8702377"/>
                <a:gd name="connsiteY0" fmla="*/ 0 h 3051896"/>
                <a:gd name="connsiteX1" fmla="*/ 7227278 w 8702377"/>
                <a:gd name="connsiteY1" fmla="*/ 0 h 3051896"/>
                <a:gd name="connsiteX2" fmla="*/ 7227278 w 8702377"/>
                <a:gd name="connsiteY2" fmla="*/ 683 h 3051896"/>
                <a:gd name="connsiteX3" fmla="*/ 7233052 w 8702377"/>
                <a:gd name="connsiteY3" fmla="*/ 387 h 3051896"/>
                <a:gd name="connsiteX4" fmla="*/ 7506212 w 8702377"/>
                <a:gd name="connsiteY4" fmla="*/ 128011 h 3051896"/>
                <a:gd name="connsiteX5" fmla="*/ 8599078 w 8702377"/>
                <a:gd name="connsiteY5" fmla="*/ 1322445 h 3051896"/>
                <a:gd name="connsiteX6" fmla="*/ 8574364 w 8702377"/>
                <a:gd name="connsiteY6" fmla="*/ 1879002 h 3051896"/>
                <a:gd name="connsiteX7" fmla="*/ 7411858 w 8702377"/>
                <a:gd name="connsiteY7" fmla="*/ 2942655 h 3051896"/>
                <a:gd name="connsiteX8" fmla="*/ 7277832 w 8702377"/>
                <a:gd name="connsiteY8" fmla="*/ 3023324 h 3051896"/>
                <a:gd name="connsiteX9" fmla="*/ 7227278 w 8702377"/>
                <a:gd name="connsiteY9" fmla="*/ 3035895 h 3051896"/>
                <a:gd name="connsiteX10" fmla="*/ 7195365 w 8702377"/>
                <a:gd name="connsiteY10" fmla="*/ 3042137 h 3051896"/>
                <a:gd name="connsiteX11" fmla="*/ 7138787 w 8702377"/>
                <a:gd name="connsiteY11" fmla="*/ 3051896 h 3051896"/>
                <a:gd name="connsiteX12" fmla="*/ 7069146 w 8702377"/>
                <a:gd name="connsiteY12" fmla="*/ 3051673 h 3051896"/>
                <a:gd name="connsiteX13" fmla="*/ 0 w 8702377"/>
                <a:gd name="connsiteY13" fmla="*/ 3042137 h 3051896"/>
                <a:gd name="connsiteX14" fmla="*/ 0 w 8702377"/>
                <a:gd name="connsiteY14" fmla="*/ 0 h 3051896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195365 w 8702377"/>
                <a:gd name="connsiteY10" fmla="*/ 3042137 h 3051673"/>
                <a:gd name="connsiteX11" fmla="*/ 7069146 w 8702377"/>
                <a:gd name="connsiteY11" fmla="*/ 3051673 h 3051673"/>
                <a:gd name="connsiteX12" fmla="*/ 0 w 8702377"/>
                <a:gd name="connsiteY12" fmla="*/ 3042137 h 3051673"/>
                <a:gd name="connsiteX13" fmla="*/ 0 w 8702377"/>
                <a:gd name="connsiteY13" fmla="*/ 0 h 3051673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161808 w 8702377"/>
                <a:gd name="connsiteY10" fmla="*/ 3045303 h 3051673"/>
                <a:gd name="connsiteX11" fmla="*/ 7069146 w 8702377"/>
                <a:gd name="connsiteY11" fmla="*/ 3051673 h 3051673"/>
                <a:gd name="connsiteX12" fmla="*/ 0 w 8702377"/>
                <a:gd name="connsiteY12" fmla="*/ 3042137 h 3051673"/>
                <a:gd name="connsiteX13" fmla="*/ 0 w 8702377"/>
                <a:gd name="connsiteY13" fmla="*/ 0 h 305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02377" h="3051673">
                  <a:moveTo>
                    <a:pt x="0" y="0"/>
                  </a:moveTo>
                  <a:lnTo>
                    <a:pt x="7227278" y="0"/>
                  </a:lnTo>
                  <a:lnTo>
                    <a:pt x="7227278" y="683"/>
                  </a:lnTo>
                  <a:lnTo>
                    <a:pt x="7233052" y="387"/>
                  </a:lnTo>
                  <a:cubicBezTo>
                    <a:pt x="7333769" y="4860"/>
                    <a:pt x="7432780" y="47754"/>
                    <a:pt x="7506212" y="128011"/>
                  </a:cubicBezTo>
                  <a:lnTo>
                    <a:pt x="8599078" y="1322445"/>
                  </a:lnTo>
                  <a:cubicBezTo>
                    <a:pt x="8745942" y="1482958"/>
                    <a:pt x="8734877" y="1732138"/>
                    <a:pt x="8574364" y="1879002"/>
                  </a:cubicBezTo>
                  <a:lnTo>
                    <a:pt x="7411858" y="2942655"/>
                  </a:lnTo>
                  <a:cubicBezTo>
                    <a:pt x="7371730" y="2979371"/>
                    <a:pt x="7326060" y="3006216"/>
                    <a:pt x="7277832" y="3023324"/>
                  </a:cubicBezTo>
                  <a:lnTo>
                    <a:pt x="7227278" y="3035895"/>
                  </a:lnTo>
                  <a:lnTo>
                    <a:pt x="7161808" y="3045303"/>
                  </a:lnTo>
                  <a:lnTo>
                    <a:pt x="7069146" y="3051673"/>
                  </a:lnTo>
                  <a:lnTo>
                    <a:pt x="0" y="3042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85D1E576-261A-9871-999A-96BEED13BF7B}"/>
                </a:ext>
              </a:extLst>
            </p:cNvPr>
            <p:cNvSpPr/>
            <p:nvPr userDrawn="1"/>
          </p:nvSpPr>
          <p:spPr>
            <a:xfrm>
              <a:off x="2987040" y="4564559"/>
              <a:ext cx="6766560" cy="1887962"/>
            </a:xfrm>
            <a:prstGeom prst="roundRect">
              <a:avLst>
                <a:gd name="adj" fmla="val 12631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9988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单圆角 7">
            <a:extLst>
              <a:ext uri="{FF2B5EF4-FFF2-40B4-BE49-F238E27FC236}">
                <a16:creationId xmlns:a16="http://schemas.microsoft.com/office/drawing/2014/main" id="{45789D69-17A3-478B-5152-A30077C2E418}"/>
              </a:ext>
            </a:extLst>
          </p:cNvPr>
          <p:cNvSpPr/>
          <p:nvPr userDrawn="1"/>
        </p:nvSpPr>
        <p:spPr>
          <a:xfrm>
            <a:off x="0" y="6696000"/>
            <a:ext cx="12192000" cy="162000"/>
          </a:xfrm>
          <a:prstGeom prst="round1Rect">
            <a:avLst>
              <a:gd name="adj" fmla="val 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单圆角 22">
            <a:extLst>
              <a:ext uri="{FF2B5EF4-FFF2-40B4-BE49-F238E27FC236}">
                <a16:creationId xmlns:a16="http://schemas.microsoft.com/office/drawing/2014/main" id="{C8D6B547-6445-AF4C-07D0-AE4B078E50A3}"/>
              </a:ext>
            </a:extLst>
          </p:cNvPr>
          <p:cNvSpPr/>
          <p:nvPr userDrawn="1"/>
        </p:nvSpPr>
        <p:spPr>
          <a:xfrm>
            <a:off x="0" y="6631101"/>
            <a:ext cx="12192000" cy="64800"/>
          </a:xfrm>
          <a:prstGeom prst="round1Rect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BBAF2742-91CA-E642-EBB1-A76BF900C9ED}"/>
              </a:ext>
            </a:extLst>
          </p:cNvPr>
          <p:cNvGrpSpPr/>
          <p:nvPr userDrawn="1"/>
        </p:nvGrpSpPr>
        <p:grpSpPr>
          <a:xfrm rot="10800000" flipH="1">
            <a:off x="-761645" y="-146509"/>
            <a:ext cx="1523290" cy="782820"/>
            <a:chOff x="968619" y="-269238"/>
            <a:chExt cx="645791" cy="312419"/>
          </a:xfrm>
          <a:gradFill flip="none" rotWithShape="1">
            <a:gsLst>
              <a:gs pos="0">
                <a:schemeClr val="accent1"/>
              </a:gs>
              <a:gs pos="91000">
                <a:schemeClr val="tx2">
                  <a:alpha val="6000"/>
                </a:schemeClr>
              </a:gs>
            </a:gsLst>
            <a:lin ang="2700000" scaled="1"/>
            <a:tileRect/>
          </a:gradFill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5EA88D0A-E783-6F59-CA19-FEF267D42D74}"/>
                </a:ext>
              </a:extLst>
            </p:cNvPr>
            <p:cNvSpPr/>
            <p:nvPr/>
          </p:nvSpPr>
          <p:spPr>
            <a:xfrm flipH="1" flipV="1">
              <a:off x="968619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4AE65C89-E98D-4E59-6720-25101846C6B8}"/>
                </a:ext>
              </a:extLst>
            </p:cNvPr>
            <p:cNvSpPr/>
            <p:nvPr/>
          </p:nvSpPr>
          <p:spPr>
            <a:xfrm flipH="1" flipV="1">
              <a:off x="1068631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39C87C85-9CA0-62F1-37A9-5C31704DFCF7}"/>
                </a:ext>
              </a:extLst>
            </p:cNvPr>
            <p:cNvSpPr/>
            <p:nvPr/>
          </p:nvSpPr>
          <p:spPr>
            <a:xfrm flipH="1" flipV="1">
              <a:off x="1168643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FDB70B46-28B2-D902-A905-E3BD34310E46}"/>
                </a:ext>
              </a:extLst>
            </p:cNvPr>
            <p:cNvSpPr/>
            <p:nvPr/>
          </p:nvSpPr>
          <p:spPr>
            <a:xfrm flipH="1" flipV="1">
              <a:off x="1268655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25005A3D-74DE-CF26-2B19-236DBECF355E}"/>
                </a:ext>
              </a:extLst>
            </p:cNvPr>
            <p:cNvSpPr/>
            <p:nvPr/>
          </p:nvSpPr>
          <p:spPr>
            <a:xfrm flipH="1" flipV="1">
              <a:off x="1368667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FD2031A5-C35E-BA51-F036-D529DB7360CF}"/>
                </a:ext>
              </a:extLst>
            </p:cNvPr>
            <p:cNvSpPr/>
            <p:nvPr/>
          </p:nvSpPr>
          <p:spPr>
            <a:xfrm flipH="1" flipV="1">
              <a:off x="1468679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3AE0276B-3792-EF8F-6F58-A109F6AB671F}"/>
                </a:ext>
              </a:extLst>
            </p:cNvPr>
            <p:cNvSpPr/>
            <p:nvPr/>
          </p:nvSpPr>
          <p:spPr>
            <a:xfrm flipH="1" flipV="1">
              <a:off x="1568691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C5CD73A0-225B-0C9D-6B53-AEE050BF541D}"/>
                </a:ext>
              </a:extLst>
            </p:cNvPr>
            <p:cNvSpPr/>
            <p:nvPr/>
          </p:nvSpPr>
          <p:spPr>
            <a:xfrm flipH="1" flipV="1">
              <a:off x="968619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381157A2-D9ED-748F-9B28-7CB1CEC93F42}"/>
                </a:ext>
              </a:extLst>
            </p:cNvPr>
            <p:cNvSpPr/>
            <p:nvPr/>
          </p:nvSpPr>
          <p:spPr>
            <a:xfrm flipH="1" flipV="1">
              <a:off x="1068631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04239B4C-9597-3DA4-0BC0-5B3664741858}"/>
                </a:ext>
              </a:extLst>
            </p:cNvPr>
            <p:cNvSpPr/>
            <p:nvPr/>
          </p:nvSpPr>
          <p:spPr>
            <a:xfrm flipH="1" flipV="1">
              <a:off x="1168643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8EB002BA-1729-BB08-97EF-CD8138FB8BB0}"/>
                </a:ext>
              </a:extLst>
            </p:cNvPr>
            <p:cNvSpPr/>
            <p:nvPr/>
          </p:nvSpPr>
          <p:spPr>
            <a:xfrm flipH="1" flipV="1">
              <a:off x="1268655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DA70E361-6DE7-4B79-55AF-2D1F4400F625}"/>
                </a:ext>
              </a:extLst>
            </p:cNvPr>
            <p:cNvSpPr/>
            <p:nvPr/>
          </p:nvSpPr>
          <p:spPr>
            <a:xfrm flipH="1" flipV="1">
              <a:off x="1368667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7B5603AE-361C-8558-2B02-1CC77332A3C7}"/>
                </a:ext>
              </a:extLst>
            </p:cNvPr>
            <p:cNvSpPr/>
            <p:nvPr/>
          </p:nvSpPr>
          <p:spPr>
            <a:xfrm flipH="1" flipV="1">
              <a:off x="1468679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3D4C5BE1-0A93-8C42-F2B7-9B30C3A1A4E3}"/>
                </a:ext>
              </a:extLst>
            </p:cNvPr>
            <p:cNvSpPr/>
            <p:nvPr/>
          </p:nvSpPr>
          <p:spPr>
            <a:xfrm flipH="1" flipV="1">
              <a:off x="1568691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0E7100A5-EDD7-E3A2-3CE2-A51DBDF1A15F}"/>
                </a:ext>
              </a:extLst>
            </p:cNvPr>
            <p:cNvSpPr/>
            <p:nvPr/>
          </p:nvSpPr>
          <p:spPr>
            <a:xfrm flipH="1" flipV="1">
              <a:off x="968619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2B930EFA-C48D-9EC6-234D-01DB06623ADA}"/>
                </a:ext>
              </a:extLst>
            </p:cNvPr>
            <p:cNvSpPr/>
            <p:nvPr/>
          </p:nvSpPr>
          <p:spPr>
            <a:xfrm flipH="1" flipV="1">
              <a:off x="1068631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4CE99834-EC59-BB74-1E38-F4F883AE865A}"/>
                </a:ext>
              </a:extLst>
            </p:cNvPr>
            <p:cNvSpPr/>
            <p:nvPr/>
          </p:nvSpPr>
          <p:spPr>
            <a:xfrm flipH="1" flipV="1">
              <a:off x="1168643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6BBE87F9-EBBC-3254-7D6B-F6C2F2592468}"/>
                </a:ext>
              </a:extLst>
            </p:cNvPr>
            <p:cNvSpPr/>
            <p:nvPr/>
          </p:nvSpPr>
          <p:spPr>
            <a:xfrm flipH="1" flipV="1">
              <a:off x="1268655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88C589D2-BF43-B3A7-5494-ACC072DD012D}"/>
                </a:ext>
              </a:extLst>
            </p:cNvPr>
            <p:cNvSpPr/>
            <p:nvPr/>
          </p:nvSpPr>
          <p:spPr>
            <a:xfrm flipH="1" flipV="1">
              <a:off x="1368667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AD9B4DED-FE35-C8AF-97C1-FD1239A5B9E9}"/>
                </a:ext>
              </a:extLst>
            </p:cNvPr>
            <p:cNvSpPr/>
            <p:nvPr/>
          </p:nvSpPr>
          <p:spPr>
            <a:xfrm flipH="1" flipV="1">
              <a:off x="1468679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F72F2CD2-174F-E6D3-7260-A328E186635E}"/>
                </a:ext>
              </a:extLst>
            </p:cNvPr>
            <p:cNvSpPr/>
            <p:nvPr/>
          </p:nvSpPr>
          <p:spPr>
            <a:xfrm flipH="1" flipV="1">
              <a:off x="1568691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A02AEBEF-35C3-55F9-554B-C20CB8B43F2C}"/>
                </a:ext>
              </a:extLst>
            </p:cNvPr>
            <p:cNvSpPr/>
            <p:nvPr/>
          </p:nvSpPr>
          <p:spPr>
            <a:xfrm flipH="1" flipV="1">
              <a:off x="968619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A781E41B-3EEE-65E5-4859-1B68BE943757}"/>
                </a:ext>
              </a:extLst>
            </p:cNvPr>
            <p:cNvSpPr/>
            <p:nvPr/>
          </p:nvSpPr>
          <p:spPr>
            <a:xfrm flipH="1" flipV="1">
              <a:off x="1068631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04E9AEFB-34EF-C5FE-C1AD-A22319C0BAAC}"/>
                </a:ext>
              </a:extLst>
            </p:cNvPr>
            <p:cNvSpPr/>
            <p:nvPr/>
          </p:nvSpPr>
          <p:spPr>
            <a:xfrm flipH="1" flipV="1">
              <a:off x="1168643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93514002-7116-9FB5-3E15-39437A1759F1}"/>
                </a:ext>
              </a:extLst>
            </p:cNvPr>
            <p:cNvSpPr/>
            <p:nvPr/>
          </p:nvSpPr>
          <p:spPr>
            <a:xfrm flipH="1" flipV="1">
              <a:off x="1268655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BFCEFDF4-92B4-E32A-1DCC-D97EDAEF0113}"/>
                </a:ext>
              </a:extLst>
            </p:cNvPr>
            <p:cNvSpPr/>
            <p:nvPr/>
          </p:nvSpPr>
          <p:spPr>
            <a:xfrm flipH="1" flipV="1">
              <a:off x="1368667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BF3D9536-6FC8-0BCD-F389-53C2AA3626B8}"/>
                </a:ext>
              </a:extLst>
            </p:cNvPr>
            <p:cNvSpPr/>
            <p:nvPr/>
          </p:nvSpPr>
          <p:spPr>
            <a:xfrm flipH="1" flipV="1">
              <a:off x="1468679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1D01BC9E-E0C5-640E-C222-AB11AD1173F2}"/>
                </a:ext>
              </a:extLst>
            </p:cNvPr>
            <p:cNvSpPr/>
            <p:nvPr/>
          </p:nvSpPr>
          <p:spPr>
            <a:xfrm flipH="1" flipV="1">
              <a:off x="1568691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49AA180F-0CB6-9F7A-8018-A2C8B9A65778}"/>
                </a:ext>
              </a:extLst>
            </p:cNvPr>
            <p:cNvSpPr/>
            <p:nvPr/>
          </p:nvSpPr>
          <p:spPr>
            <a:xfrm flipH="1" flipV="1">
              <a:off x="968619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9A9671DD-A052-2F96-52F3-57806CDF0890}"/>
                </a:ext>
              </a:extLst>
            </p:cNvPr>
            <p:cNvSpPr/>
            <p:nvPr/>
          </p:nvSpPr>
          <p:spPr>
            <a:xfrm flipH="1" flipV="1">
              <a:off x="1068631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77F00407-07D8-1BB6-3191-71F6AECFD9CE}"/>
                </a:ext>
              </a:extLst>
            </p:cNvPr>
            <p:cNvSpPr/>
            <p:nvPr/>
          </p:nvSpPr>
          <p:spPr>
            <a:xfrm flipH="1" flipV="1">
              <a:off x="1168643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ACD7C8EF-6885-DFC3-BD96-243522DF7B6E}"/>
                </a:ext>
              </a:extLst>
            </p:cNvPr>
            <p:cNvSpPr/>
            <p:nvPr/>
          </p:nvSpPr>
          <p:spPr>
            <a:xfrm flipH="1" flipV="1">
              <a:off x="1268655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9330268B-79AE-6304-B4B7-B1843D4BF286}"/>
                </a:ext>
              </a:extLst>
            </p:cNvPr>
            <p:cNvSpPr/>
            <p:nvPr/>
          </p:nvSpPr>
          <p:spPr>
            <a:xfrm flipH="1" flipV="1">
              <a:off x="1368667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879B3E3E-A01E-A6F9-1A9F-56EDA835040F}"/>
                </a:ext>
              </a:extLst>
            </p:cNvPr>
            <p:cNvSpPr/>
            <p:nvPr/>
          </p:nvSpPr>
          <p:spPr>
            <a:xfrm flipH="1" flipV="1">
              <a:off x="1468679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10D41FB9-4DE8-730F-32E5-3DE5BCE9EBD7}"/>
                </a:ext>
              </a:extLst>
            </p:cNvPr>
            <p:cNvSpPr/>
            <p:nvPr/>
          </p:nvSpPr>
          <p:spPr>
            <a:xfrm flipH="1" flipV="1">
              <a:off x="1568691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A482F383-B733-C9FC-F514-0B298FA8F935}"/>
              </a:ext>
            </a:extLst>
          </p:cNvPr>
          <p:cNvGrpSpPr/>
          <p:nvPr userDrawn="1"/>
        </p:nvGrpSpPr>
        <p:grpSpPr>
          <a:xfrm>
            <a:off x="1125617" y="414269"/>
            <a:ext cx="1950820" cy="445232"/>
            <a:chOff x="2987040" y="4564559"/>
            <a:chExt cx="8272251" cy="1887962"/>
          </a:xfrm>
        </p:grpSpPr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5E3642EE-5789-5AEA-7DE4-E73066F4438D}"/>
                </a:ext>
              </a:extLst>
            </p:cNvPr>
            <p:cNvSpPr/>
            <p:nvPr userDrawn="1"/>
          </p:nvSpPr>
          <p:spPr>
            <a:xfrm>
              <a:off x="3231397" y="4564559"/>
              <a:ext cx="8027894" cy="1887962"/>
            </a:xfrm>
            <a:custGeom>
              <a:avLst/>
              <a:gdLst>
                <a:gd name="connsiteX0" fmla="*/ 0 w 8702377"/>
                <a:gd name="connsiteY0" fmla="*/ 0 h 3045564"/>
                <a:gd name="connsiteX1" fmla="*/ 7227278 w 8702377"/>
                <a:gd name="connsiteY1" fmla="*/ 0 h 3045564"/>
                <a:gd name="connsiteX2" fmla="*/ 7227278 w 8702377"/>
                <a:gd name="connsiteY2" fmla="*/ 683 h 3045564"/>
                <a:gd name="connsiteX3" fmla="*/ 7233052 w 8702377"/>
                <a:gd name="connsiteY3" fmla="*/ 387 h 3045564"/>
                <a:gd name="connsiteX4" fmla="*/ 7506212 w 8702377"/>
                <a:gd name="connsiteY4" fmla="*/ 128011 h 3045564"/>
                <a:gd name="connsiteX5" fmla="*/ 8599078 w 8702377"/>
                <a:gd name="connsiteY5" fmla="*/ 1322445 h 3045564"/>
                <a:gd name="connsiteX6" fmla="*/ 8574364 w 8702377"/>
                <a:gd name="connsiteY6" fmla="*/ 1879002 h 3045564"/>
                <a:gd name="connsiteX7" fmla="*/ 7411858 w 8702377"/>
                <a:gd name="connsiteY7" fmla="*/ 2942655 h 3045564"/>
                <a:gd name="connsiteX8" fmla="*/ 7277832 w 8702377"/>
                <a:gd name="connsiteY8" fmla="*/ 3023324 h 3045564"/>
                <a:gd name="connsiteX9" fmla="*/ 7227278 w 8702377"/>
                <a:gd name="connsiteY9" fmla="*/ 3035895 h 3045564"/>
                <a:gd name="connsiteX10" fmla="*/ 7227278 w 8702377"/>
                <a:gd name="connsiteY10" fmla="*/ 3042137 h 3045564"/>
                <a:gd name="connsiteX11" fmla="*/ 7195365 w 8702377"/>
                <a:gd name="connsiteY11" fmla="*/ 3042137 h 3045564"/>
                <a:gd name="connsiteX12" fmla="*/ 7128461 w 8702377"/>
                <a:gd name="connsiteY12" fmla="*/ 3045564 h 3045564"/>
                <a:gd name="connsiteX13" fmla="*/ 7104131 w 8702377"/>
                <a:gd name="connsiteY13" fmla="*/ 3042137 h 3045564"/>
                <a:gd name="connsiteX14" fmla="*/ 0 w 8702377"/>
                <a:gd name="connsiteY14" fmla="*/ 3042137 h 3045564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227278 w 8702377"/>
                <a:gd name="connsiteY10" fmla="*/ 3042137 h 3051673"/>
                <a:gd name="connsiteX11" fmla="*/ 7195365 w 8702377"/>
                <a:gd name="connsiteY11" fmla="*/ 3042137 h 3051673"/>
                <a:gd name="connsiteX12" fmla="*/ 7128461 w 8702377"/>
                <a:gd name="connsiteY12" fmla="*/ 3045564 h 3051673"/>
                <a:gd name="connsiteX13" fmla="*/ 7069146 w 8702377"/>
                <a:gd name="connsiteY13" fmla="*/ 3051673 h 3051673"/>
                <a:gd name="connsiteX14" fmla="*/ 0 w 8702377"/>
                <a:gd name="connsiteY14" fmla="*/ 3042137 h 3051673"/>
                <a:gd name="connsiteX15" fmla="*/ 0 w 8702377"/>
                <a:gd name="connsiteY15" fmla="*/ 0 h 3051673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195365 w 8702377"/>
                <a:gd name="connsiteY10" fmla="*/ 3042137 h 3051673"/>
                <a:gd name="connsiteX11" fmla="*/ 7128461 w 8702377"/>
                <a:gd name="connsiteY11" fmla="*/ 3045564 h 3051673"/>
                <a:gd name="connsiteX12" fmla="*/ 7069146 w 8702377"/>
                <a:gd name="connsiteY12" fmla="*/ 3051673 h 3051673"/>
                <a:gd name="connsiteX13" fmla="*/ 0 w 8702377"/>
                <a:gd name="connsiteY13" fmla="*/ 3042137 h 3051673"/>
                <a:gd name="connsiteX14" fmla="*/ 0 w 8702377"/>
                <a:gd name="connsiteY14" fmla="*/ 0 h 3051673"/>
                <a:gd name="connsiteX0" fmla="*/ 0 w 8702377"/>
                <a:gd name="connsiteY0" fmla="*/ 0 h 3051896"/>
                <a:gd name="connsiteX1" fmla="*/ 7227278 w 8702377"/>
                <a:gd name="connsiteY1" fmla="*/ 0 h 3051896"/>
                <a:gd name="connsiteX2" fmla="*/ 7227278 w 8702377"/>
                <a:gd name="connsiteY2" fmla="*/ 683 h 3051896"/>
                <a:gd name="connsiteX3" fmla="*/ 7233052 w 8702377"/>
                <a:gd name="connsiteY3" fmla="*/ 387 h 3051896"/>
                <a:gd name="connsiteX4" fmla="*/ 7506212 w 8702377"/>
                <a:gd name="connsiteY4" fmla="*/ 128011 h 3051896"/>
                <a:gd name="connsiteX5" fmla="*/ 8599078 w 8702377"/>
                <a:gd name="connsiteY5" fmla="*/ 1322445 h 3051896"/>
                <a:gd name="connsiteX6" fmla="*/ 8574364 w 8702377"/>
                <a:gd name="connsiteY6" fmla="*/ 1879002 h 3051896"/>
                <a:gd name="connsiteX7" fmla="*/ 7411858 w 8702377"/>
                <a:gd name="connsiteY7" fmla="*/ 2942655 h 3051896"/>
                <a:gd name="connsiteX8" fmla="*/ 7277832 w 8702377"/>
                <a:gd name="connsiteY8" fmla="*/ 3023324 h 3051896"/>
                <a:gd name="connsiteX9" fmla="*/ 7227278 w 8702377"/>
                <a:gd name="connsiteY9" fmla="*/ 3035895 h 3051896"/>
                <a:gd name="connsiteX10" fmla="*/ 7195365 w 8702377"/>
                <a:gd name="connsiteY10" fmla="*/ 3042137 h 3051896"/>
                <a:gd name="connsiteX11" fmla="*/ 7138787 w 8702377"/>
                <a:gd name="connsiteY11" fmla="*/ 3051896 h 3051896"/>
                <a:gd name="connsiteX12" fmla="*/ 7069146 w 8702377"/>
                <a:gd name="connsiteY12" fmla="*/ 3051673 h 3051896"/>
                <a:gd name="connsiteX13" fmla="*/ 0 w 8702377"/>
                <a:gd name="connsiteY13" fmla="*/ 3042137 h 3051896"/>
                <a:gd name="connsiteX14" fmla="*/ 0 w 8702377"/>
                <a:gd name="connsiteY14" fmla="*/ 0 h 3051896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195365 w 8702377"/>
                <a:gd name="connsiteY10" fmla="*/ 3042137 h 3051673"/>
                <a:gd name="connsiteX11" fmla="*/ 7069146 w 8702377"/>
                <a:gd name="connsiteY11" fmla="*/ 3051673 h 3051673"/>
                <a:gd name="connsiteX12" fmla="*/ 0 w 8702377"/>
                <a:gd name="connsiteY12" fmla="*/ 3042137 h 3051673"/>
                <a:gd name="connsiteX13" fmla="*/ 0 w 8702377"/>
                <a:gd name="connsiteY13" fmla="*/ 0 h 3051673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161808 w 8702377"/>
                <a:gd name="connsiteY10" fmla="*/ 3045303 h 3051673"/>
                <a:gd name="connsiteX11" fmla="*/ 7069146 w 8702377"/>
                <a:gd name="connsiteY11" fmla="*/ 3051673 h 3051673"/>
                <a:gd name="connsiteX12" fmla="*/ 0 w 8702377"/>
                <a:gd name="connsiteY12" fmla="*/ 3042137 h 3051673"/>
                <a:gd name="connsiteX13" fmla="*/ 0 w 8702377"/>
                <a:gd name="connsiteY13" fmla="*/ 0 h 305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02377" h="3051673">
                  <a:moveTo>
                    <a:pt x="0" y="0"/>
                  </a:moveTo>
                  <a:lnTo>
                    <a:pt x="7227278" y="0"/>
                  </a:lnTo>
                  <a:lnTo>
                    <a:pt x="7227278" y="683"/>
                  </a:lnTo>
                  <a:lnTo>
                    <a:pt x="7233052" y="387"/>
                  </a:lnTo>
                  <a:cubicBezTo>
                    <a:pt x="7333769" y="4860"/>
                    <a:pt x="7432780" y="47754"/>
                    <a:pt x="7506212" y="128011"/>
                  </a:cubicBezTo>
                  <a:lnTo>
                    <a:pt x="8599078" y="1322445"/>
                  </a:lnTo>
                  <a:cubicBezTo>
                    <a:pt x="8745942" y="1482958"/>
                    <a:pt x="8734877" y="1732138"/>
                    <a:pt x="8574364" y="1879002"/>
                  </a:cubicBezTo>
                  <a:lnTo>
                    <a:pt x="7411858" y="2942655"/>
                  </a:lnTo>
                  <a:cubicBezTo>
                    <a:pt x="7371730" y="2979371"/>
                    <a:pt x="7326060" y="3006216"/>
                    <a:pt x="7277832" y="3023324"/>
                  </a:cubicBezTo>
                  <a:lnTo>
                    <a:pt x="7227278" y="3035895"/>
                  </a:lnTo>
                  <a:lnTo>
                    <a:pt x="7161808" y="3045303"/>
                  </a:lnTo>
                  <a:lnTo>
                    <a:pt x="7069146" y="3051673"/>
                  </a:lnTo>
                  <a:lnTo>
                    <a:pt x="0" y="3042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85D1E576-261A-9871-999A-96BEED13BF7B}"/>
                </a:ext>
              </a:extLst>
            </p:cNvPr>
            <p:cNvSpPr/>
            <p:nvPr userDrawn="1"/>
          </p:nvSpPr>
          <p:spPr>
            <a:xfrm>
              <a:off x="2987040" y="4564559"/>
              <a:ext cx="6766560" cy="1887962"/>
            </a:xfrm>
            <a:prstGeom prst="roundRect">
              <a:avLst>
                <a:gd name="adj" fmla="val 12631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6441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单圆角 2">
            <a:extLst>
              <a:ext uri="{FF2B5EF4-FFF2-40B4-BE49-F238E27FC236}">
                <a16:creationId xmlns:a16="http://schemas.microsoft.com/office/drawing/2014/main" id="{96B51430-DF3B-8C43-CC6D-AE3944F9D61D}"/>
              </a:ext>
            </a:extLst>
          </p:cNvPr>
          <p:cNvSpPr/>
          <p:nvPr userDrawn="1"/>
        </p:nvSpPr>
        <p:spPr>
          <a:xfrm>
            <a:off x="0" y="6696000"/>
            <a:ext cx="12192000" cy="162000"/>
          </a:xfrm>
          <a:prstGeom prst="round1Rect">
            <a:avLst>
              <a:gd name="adj" fmla="val 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单圆角 3">
            <a:extLst>
              <a:ext uri="{FF2B5EF4-FFF2-40B4-BE49-F238E27FC236}">
                <a16:creationId xmlns:a16="http://schemas.microsoft.com/office/drawing/2014/main" id="{014A6832-2DB1-7BB4-11FD-56BF558C935A}"/>
              </a:ext>
            </a:extLst>
          </p:cNvPr>
          <p:cNvSpPr/>
          <p:nvPr userDrawn="1"/>
        </p:nvSpPr>
        <p:spPr>
          <a:xfrm>
            <a:off x="0" y="6631101"/>
            <a:ext cx="12192000" cy="64800"/>
          </a:xfrm>
          <a:prstGeom prst="round1Rect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0B7F374-612D-B4DD-9B2E-4E8EADD681DE}"/>
              </a:ext>
            </a:extLst>
          </p:cNvPr>
          <p:cNvGrpSpPr/>
          <p:nvPr userDrawn="1"/>
        </p:nvGrpSpPr>
        <p:grpSpPr>
          <a:xfrm rot="10800000" flipH="1">
            <a:off x="-761645" y="-146509"/>
            <a:ext cx="1523290" cy="782820"/>
            <a:chOff x="968619" y="-269238"/>
            <a:chExt cx="645791" cy="312419"/>
          </a:xfrm>
          <a:gradFill flip="none" rotWithShape="1">
            <a:gsLst>
              <a:gs pos="0">
                <a:schemeClr val="accent1"/>
              </a:gs>
              <a:gs pos="91000">
                <a:schemeClr val="tx2">
                  <a:alpha val="6000"/>
                </a:schemeClr>
              </a:gs>
            </a:gsLst>
            <a:lin ang="2700000" scaled="1"/>
            <a:tileRect/>
          </a:gradFill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11E1E4B3-B5F4-0F27-7FD6-EBDE79254B22}"/>
                </a:ext>
              </a:extLst>
            </p:cNvPr>
            <p:cNvSpPr/>
            <p:nvPr/>
          </p:nvSpPr>
          <p:spPr>
            <a:xfrm flipH="1" flipV="1">
              <a:off x="968619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CB74CAA0-E546-7AD0-BC49-1BCCD64C46CD}"/>
                </a:ext>
              </a:extLst>
            </p:cNvPr>
            <p:cNvSpPr/>
            <p:nvPr/>
          </p:nvSpPr>
          <p:spPr>
            <a:xfrm flipH="1" flipV="1">
              <a:off x="1068631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D09CA543-903E-24AB-1FA2-0AEB5DF11E62}"/>
                </a:ext>
              </a:extLst>
            </p:cNvPr>
            <p:cNvSpPr/>
            <p:nvPr/>
          </p:nvSpPr>
          <p:spPr>
            <a:xfrm flipH="1" flipV="1">
              <a:off x="1168643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E3DFFE3A-DBE7-7A68-8822-8EA21E929B8C}"/>
                </a:ext>
              </a:extLst>
            </p:cNvPr>
            <p:cNvSpPr/>
            <p:nvPr/>
          </p:nvSpPr>
          <p:spPr>
            <a:xfrm flipH="1" flipV="1">
              <a:off x="1268655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4A9F90E0-D777-ADD3-1A24-EA6BA9C22AFC}"/>
                </a:ext>
              </a:extLst>
            </p:cNvPr>
            <p:cNvSpPr/>
            <p:nvPr/>
          </p:nvSpPr>
          <p:spPr>
            <a:xfrm flipH="1" flipV="1">
              <a:off x="1368667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FC9D1A76-3BFA-B285-74A0-9E1DC2FB20CD}"/>
                </a:ext>
              </a:extLst>
            </p:cNvPr>
            <p:cNvSpPr/>
            <p:nvPr/>
          </p:nvSpPr>
          <p:spPr>
            <a:xfrm flipH="1" flipV="1">
              <a:off x="1468679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87FEB66C-EC28-00F0-C850-4C4C7E6FF311}"/>
                </a:ext>
              </a:extLst>
            </p:cNvPr>
            <p:cNvSpPr/>
            <p:nvPr/>
          </p:nvSpPr>
          <p:spPr>
            <a:xfrm flipH="1" flipV="1">
              <a:off x="1568691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E169A107-676A-CC35-6A13-F5AA30F58D14}"/>
                </a:ext>
              </a:extLst>
            </p:cNvPr>
            <p:cNvSpPr/>
            <p:nvPr/>
          </p:nvSpPr>
          <p:spPr>
            <a:xfrm flipH="1" flipV="1">
              <a:off x="968619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A96B1A32-8441-673D-CEDE-0295D6DF4E4B}"/>
                </a:ext>
              </a:extLst>
            </p:cNvPr>
            <p:cNvSpPr/>
            <p:nvPr/>
          </p:nvSpPr>
          <p:spPr>
            <a:xfrm flipH="1" flipV="1">
              <a:off x="1068631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8583018E-5F49-C708-F33D-97F2CC0EBBE7}"/>
                </a:ext>
              </a:extLst>
            </p:cNvPr>
            <p:cNvSpPr/>
            <p:nvPr/>
          </p:nvSpPr>
          <p:spPr>
            <a:xfrm flipH="1" flipV="1">
              <a:off x="1168643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9D582D2C-8B3B-EFC2-4BEB-E9B04437C04D}"/>
                </a:ext>
              </a:extLst>
            </p:cNvPr>
            <p:cNvSpPr/>
            <p:nvPr/>
          </p:nvSpPr>
          <p:spPr>
            <a:xfrm flipH="1" flipV="1">
              <a:off x="1268655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FD061076-DE11-B0DA-6789-8213332CCF4E}"/>
                </a:ext>
              </a:extLst>
            </p:cNvPr>
            <p:cNvSpPr/>
            <p:nvPr/>
          </p:nvSpPr>
          <p:spPr>
            <a:xfrm flipH="1" flipV="1">
              <a:off x="1368667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EE4B79F7-7C42-1D37-6561-AA212D175FF0}"/>
                </a:ext>
              </a:extLst>
            </p:cNvPr>
            <p:cNvSpPr/>
            <p:nvPr/>
          </p:nvSpPr>
          <p:spPr>
            <a:xfrm flipH="1" flipV="1">
              <a:off x="1468679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C83936B8-75D7-65E1-F1F0-BD2CFBE54617}"/>
                </a:ext>
              </a:extLst>
            </p:cNvPr>
            <p:cNvSpPr/>
            <p:nvPr/>
          </p:nvSpPr>
          <p:spPr>
            <a:xfrm flipH="1" flipV="1">
              <a:off x="1568691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9F84501E-D0A4-AAE5-C9BF-C205DF400E5C}"/>
                </a:ext>
              </a:extLst>
            </p:cNvPr>
            <p:cNvSpPr/>
            <p:nvPr/>
          </p:nvSpPr>
          <p:spPr>
            <a:xfrm flipH="1" flipV="1">
              <a:off x="968619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E89B884F-FE63-08EC-F2DD-9F6DAF001847}"/>
                </a:ext>
              </a:extLst>
            </p:cNvPr>
            <p:cNvSpPr/>
            <p:nvPr/>
          </p:nvSpPr>
          <p:spPr>
            <a:xfrm flipH="1" flipV="1">
              <a:off x="1068631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A92B16F5-A4B3-BC51-22DF-1783B00ADB0A}"/>
                </a:ext>
              </a:extLst>
            </p:cNvPr>
            <p:cNvSpPr/>
            <p:nvPr/>
          </p:nvSpPr>
          <p:spPr>
            <a:xfrm flipH="1" flipV="1">
              <a:off x="1168643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DEF0E5B-1973-DBD2-9400-46D6E7C4B215}"/>
                </a:ext>
              </a:extLst>
            </p:cNvPr>
            <p:cNvSpPr/>
            <p:nvPr/>
          </p:nvSpPr>
          <p:spPr>
            <a:xfrm flipH="1" flipV="1">
              <a:off x="1268655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E874BFA1-06D1-C1AF-3957-3DB4B8EB2174}"/>
                </a:ext>
              </a:extLst>
            </p:cNvPr>
            <p:cNvSpPr/>
            <p:nvPr/>
          </p:nvSpPr>
          <p:spPr>
            <a:xfrm flipH="1" flipV="1">
              <a:off x="1368667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137463DC-81E1-2096-DC3D-F2E4A83508C7}"/>
                </a:ext>
              </a:extLst>
            </p:cNvPr>
            <p:cNvSpPr/>
            <p:nvPr/>
          </p:nvSpPr>
          <p:spPr>
            <a:xfrm flipH="1" flipV="1">
              <a:off x="1468679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362FE3C9-294D-4E7E-E912-24199955A9E2}"/>
                </a:ext>
              </a:extLst>
            </p:cNvPr>
            <p:cNvSpPr/>
            <p:nvPr/>
          </p:nvSpPr>
          <p:spPr>
            <a:xfrm flipH="1" flipV="1">
              <a:off x="1568691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A2A034DD-6D36-88D5-FAEC-C49156967C99}"/>
                </a:ext>
              </a:extLst>
            </p:cNvPr>
            <p:cNvSpPr/>
            <p:nvPr/>
          </p:nvSpPr>
          <p:spPr>
            <a:xfrm flipH="1" flipV="1">
              <a:off x="968619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DB125698-B1F0-C47B-5A6B-B8796B8DB29D}"/>
                </a:ext>
              </a:extLst>
            </p:cNvPr>
            <p:cNvSpPr/>
            <p:nvPr/>
          </p:nvSpPr>
          <p:spPr>
            <a:xfrm flipH="1" flipV="1">
              <a:off x="1068631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04FFAFFD-8FCC-F6E9-2933-F6DDC4CB50EA}"/>
                </a:ext>
              </a:extLst>
            </p:cNvPr>
            <p:cNvSpPr/>
            <p:nvPr/>
          </p:nvSpPr>
          <p:spPr>
            <a:xfrm flipH="1" flipV="1">
              <a:off x="1168643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B6085BB1-FCE2-0A59-7966-1D6434B3D112}"/>
                </a:ext>
              </a:extLst>
            </p:cNvPr>
            <p:cNvSpPr/>
            <p:nvPr/>
          </p:nvSpPr>
          <p:spPr>
            <a:xfrm flipH="1" flipV="1">
              <a:off x="1268655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AFF3B943-7DBA-E9F2-4F6B-CFA4A807CC71}"/>
                </a:ext>
              </a:extLst>
            </p:cNvPr>
            <p:cNvSpPr/>
            <p:nvPr/>
          </p:nvSpPr>
          <p:spPr>
            <a:xfrm flipH="1" flipV="1">
              <a:off x="1368667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F1400414-B57D-A126-EB07-763732F1AF9D}"/>
                </a:ext>
              </a:extLst>
            </p:cNvPr>
            <p:cNvSpPr/>
            <p:nvPr/>
          </p:nvSpPr>
          <p:spPr>
            <a:xfrm flipH="1" flipV="1">
              <a:off x="1468679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20B8A18A-C0CE-2EA0-E5D4-D434BD6816D8}"/>
                </a:ext>
              </a:extLst>
            </p:cNvPr>
            <p:cNvSpPr/>
            <p:nvPr/>
          </p:nvSpPr>
          <p:spPr>
            <a:xfrm flipH="1" flipV="1">
              <a:off x="1568691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563285F5-B77E-DCE6-7387-A190ACEF9703}"/>
                </a:ext>
              </a:extLst>
            </p:cNvPr>
            <p:cNvSpPr/>
            <p:nvPr/>
          </p:nvSpPr>
          <p:spPr>
            <a:xfrm flipH="1" flipV="1">
              <a:off x="968619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9A914249-64C0-80E5-9D31-20D61B86E607}"/>
                </a:ext>
              </a:extLst>
            </p:cNvPr>
            <p:cNvSpPr/>
            <p:nvPr/>
          </p:nvSpPr>
          <p:spPr>
            <a:xfrm flipH="1" flipV="1">
              <a:off x="1068631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0AC688B7-C700-BF0A-46F5-4E506B1E4DA3}"/>
                </a:ext>
              </a:extLst>
            </p:cNvPr>
            <p:cNvSpPr/>
            <p:nvPr/>
          </p:nvSpPr>
          <p:spPr>
            <a:xfrm flipH="1" flipV="1">
              <a:off x="1168643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4E725E01-C790-3E40-95D0-B5E8BD8B21DD}"/>
                </a:ext>
              </a:extLst>
            </p:cNvPr>
            <p:cNvSpPr/>
            <p:nvPr/>
          </p:nvSpPr>
          <p:spPr>
            <a:xfrm flipH="1" flipV="1">
              <a:off x="1268655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0195DEEF-C046-7FA7-7ADB-D77B963FFD1A}"/>
                </a:ext>
              </a:extLst>
            </p:cNvPr>
            <p:cNvSpPr/>
            <p:nvPr/>
          </p:nvSpPr>
          <p:spPr>
            <a:xfrm flipH="1" flipV="1">
              <a:off x="1368667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8D199E6D-9105-6FA3-A26B-5A464EDD0CEC}"/>
                </a:ext>
              </a:extLst>
            </p:cNvPr>
            <p:cNvSpPr/>
            <p:nvPr/>
          </p:nvSpPr>
          <p:spPr>
            <a:xfrm flipH="1" flipV="1">
              <a:off x="1468679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F3E6035D-3265-789E-B31E-8C79FFAE25E9}"/>
                </a:ext>
              </a:extLst>
            </p:cNvPr>
            <p:cNvSpPr/>
            <p:nvPr/>
          </p:nvSpPr>
          <p:spPr>
            <a:xfrm flipH="1" flipV="1">
              <a:off x="1568691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FB0894E9-452B-456A-FFC5-F2FFB573266E}"/>
              </a:ext>
            </a:extLst>
          </p:cNvPr>
          <p:cNvGrpSpPr/>
          <p:nvPr userDrawn="1"/>
        </p:nvGrpSpPr>
        <p:grpSpPr>
          <a:xfrm>
            <a:off x="1125617" y="414269"/>
            <a:ext cx="1950820" cy="445232"/>
            <a:chOff x="2987040" y="4564559"/>
            <a:chExt cx="8272251" cy="1887962"/>
          </a:xfrm>
        </p:grpSpPr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0B4558BA-A061-C4BA-A83A-FEF4842597F8}"/>
                </a:ext>
              </a:extLst>
            </p:cNvPr>
            <p:cNvSpPr/>
            <p:nvPr userDrawn="1"/>
          </p:nvSpPr>
          <p:spPr>
            <a:xfrm>
              <a:off x="3231397" y="4564559"/>
              <a:ext cx="8027894" cy="1887962"/>
            </a:xfrm>
            <a:custGeom>
              <a:avLst/>
              <a:gdLst>
                <a:gd name="connsiteX0" fmla="*/ 0 w 8702377"/>
                <a:gd name="connsiteY0" fmla="*/ 0 h 3045564"/>
                <a:gd name="connsiteX1" fmla="*/ 7227278 w 8702377"/>
                <a:gd name="connsiteY1" fmla="*/ 0 h 3045564"/>
                <a:gd name="connsiteX2" fmla="*/ 7227278 w 8702377"/>
                <a:gd name="connsiteY2" fmla="*/ 683 h 3045564"/>
                <a:gd name="connsiteX3" fmla="*/ 7233052 w 8702377"/>
                <a:gd name="connsiteY3" fmla="*/ 387 h 3045564"/>
                <a:gd name="connsiteX4" fmla="*/ 7506212 w 8702377"/>
                <a:gd name="connsiteY4" fmla="*/ 128011 h 3045564"/>
                <a:gd name="connsiteX5" fmla="*/ 8599078 w 8702377"/>
                <a:gd name="connsiteY5" fmla="*/ 1322445 h 3045564"/>
                <a:gd name="connsiteX6" fmla="*/ 8574364 w 8702377"/>
                <a:gd name="connsiteY6" fmla="*/ 1879002 h 3045564"/>
                <a:gd name="connsiteX7" fmla="*/ 7411858 w 8702377"/>
                <a:gd name="connsiteY7" fmla="*/ 2942655 h 3045564"/>
                <a:gd name="connsiteX8" fmla="*/ 7277832 w 8702377"/>
                <a:gd name="connsiteY8" fmla="*/ 3023324 h 3045564"/>
                <a:gd name="connsiteX9" fmla="*/ 7227278 w 8702377"/>
                <a:gd name="connsiteY9" fmla="*/ 3035895 h 3045564"/>
                <a:gd name="connsiteX10" fmla="*/ 7227278 w 8702377"/>
                <a:gd name="connsiteY10" fmla="*/ 3042137 h 3045564"/>
                <a:gd name="connsiteX11" fmla="*/ 7195365 w 8702377"/>
                <a:gd name="connsiteY11" fmla="*/ 3042137 h 3045564"/>
                <a:gd name="connsiteX12" fmla="*/ 7128461 w 8702377"/>
                <a:gd name="connsiteY12" fmla="*/ 3045564 h 3045564"/>
                <a:gd name="connsiteX13" fmla="*/ 7104131 w 8702377"/>
                <a:gd name="connsiteY13" fmla="*/ 3042137 h 3045564"/>
                <a:gd name="connsiteX14" fmla="*/ 0 w 8702377"/>
                <a:gd name="connsiteY14" fmla="*/ 3042137 h 3045564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227278 w 8702377"/>
                <a:gd name="connsiteY10" fmla="*/ 3042137 h 3051673"/>
                <a:gd name="connsiteX11" fmla="*/ 7195365 w 8702377"/>
                <a:gd name="connsiteY11" fmla="*/ 3042137 h 3051673"/>
                <a:gd name="connsiteX12" fmla="*/ 7128461 w 8702377"/>
                <a:gd name="connsiteY12" fmla="*/ 3045564 h 3051673"/>
                <a:gd name="connsiteX13" fmla="*/ 7069146 w 8702377"/>
                <a:gd name="connsiteY13" fmla="*/ 3051673 h 3051673"/>
                <a:gd name="connsiteX14" fmla="*/ 0 w 8702377"/>
                <a:gd name="connsiteY14" fmla="*/ 3042137 h 3051673"/>
                <a:gd name="connsiteX15" fmla="*/ 0 w 8702377"/>
                <a:gd name="connsiteY15" fmla="*/ 0 h 3051673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195365 w 8702377"/>
                <a:gd name="connsiteY10" fmla="*/ 3042137 h 3051673"/>
                <a:gd name="connsiteX11" fmla="*/ 7128461 w 8702377"/>
                <a:gd name="connsiteY11" fmla="*/ 3045564 h 3051673"/>
                <a:gd name="connsiteX12" fmla="*/ 7069146 w 8702377"/>
                <a:gd name="connsiteY12" fmla="*/ 3051673 h 3051673"/>
                <a:gd name="connsiteX13" fmla="*/ 0 w 8702377"/>
                <a:gd name="connsiteY13" fmla="*/ 3042137 h 3051673"/>
                <a:gd name="connsiteX14" fmla="*/ 0 w 8702377"/>
                <a:gd name="connsiteY14" fmla="*/ 0 h 3051673"/>
                <a:gd name="connsiteX0" fmla="*/ 0 w 8702377"/>
                <a:gd name="connsiteY0" fmla="*/ 0 h 3051896"/>
                <a:gd name="connsiteX1" fmla="*/ 7227278 w 8702377"/>
                <a:gd name="connsiteY1" fmla="*/ 0 h 3051896"/>
                <a:gd name="connsiteX2" fmla="*/ 7227278 w 8702377"/>
                <a:gd name="connsiteY2" fmla="*/ 683 h 3051896"/>
                <a:gd name="connsiteX3" fmla="*/ 7233052 w 8702377"/>
                <a:gd name="connsiteY3" fmla="*/ 387 h 3051896"/>
                <a:gd name="connsiteX4" fmla="*/ 7506212 w 8702377"/>
                <a:gd name="connsiteY4" fmla="*/ 128011 h 3051896"/>
                <a:gd name="connsiteX5" fmla="*/ 8599078 w 8702377"/>
                <a:gd name="connsiteY5" fmla="*/ 1322445 h 3051896"/>
                <a:gd name="connsiteX6" fmla="*/ 8574364 w 8702377"/>
                <a:gd name="connsiteY6" fmla="*/ 1879002 h 3051896"/>
                <a:gd name="connsiteX7" fmla="*/ 7411858 w 8702377"/>
                <a:gd name="connsiteY7" fmla="*/ 2942655 h 3051896"/>
                <a:gd name="connsiteX8" fmla="*/ 7277832 w 8702377"/>
                <a:gd name="connsiteY8" fmla="*/ 3023324 h 3051896"/>
                <a:gd name="connsiteX9" fmla="*/ 7227278 w 8702377"/>
                <a:gd name="connsiteY9" fmla="*/ 3035895 h 3051896"/>
                <a:gd name="connsiteX10" fmla="*/ 7195365 w 8702377"/>
                <a:gd name="connsiteY10" fmla="*/ 3042137 h 3051896"/>
                <a:gd name="connsiteX11" fmla="*/ 7138787 w 8702377"/>
                <a:gd name="connsiteY11" fmla="*/ 3051896 h 3051896"/>
                <a:gd name="connsiteX12" fmla="*/ 7069146 w 8702377"/>
                <a:gd name="connsiteY12" fmla="*/ 3051673 h 3051896"/>
                <a:gd name="connsiteX13" fmla="*/ 0 w 8702377"/>
                <a:gd name="connsiteY13" fmla="*/ 3042137 h 3051896"/>
                <a:gd name="connsiteX14" fmla="*/ 0 w 8702377"/>
                <a:gd name="connsiteY14" fmla="*/ 0 h 3051896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195365 w 8702377"/>
                <a:gd name="connsiteY10" fmla="*/ 3042137 h 3051673"/>
                <a:gd name="connsiteX11" fmla="*/ 7069146 w 8702377"/>
                <a:gd name="connsiteY11" fmla="*/ 3051673 h 3051673"/>
                <a:gd name="connsiteX12" fmla="*/ 0 w 8702377"/>
                <a:gd name="connsiteY12" fmla="*/ 3042137 h 3051673"/>
                <a:gd name="connsiteX13" fmla="*/ 0 w 8702377"/>
                <a:gd name="connsiteY13" fmla="*/ 0 h 3051673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161808 w 8702377"/>
                <a:gd name="connsiteY10" fmla="*/ 3045303 h 3051673"/>
                <a:gd name="connsiteX11" fmla="*/ 7069146 w 8702377"/>
                <a:gd name="connsiteY11" fmla="*/ 3051673 h 3051673"/>
                <a:gd name="connsiteX12" fmla="*/ 0 w 8702377"/>
                <a:gd name="connsiteY12" fmla="*/ 3042137 h 3051673"/>
                <a:gd name="connsiteX13" fmla="*/ 0 w 8702377"/>
                <a:gd name="connsiteY13" fmla="*/ 0 h 305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02377" h="3051673">
                  <a:moveTo>
                    <a:pt x="0" y="0"/>
                  </a:moveTo>
                  <a:lnTo>
                    <a:pt x="7227278" y="0"/>
                  </a:lnTo>
                  <a:lnTo>
                    <a:pt x="7227278" y="683"/>
                  </a:lnTo>
                  <a:lnTo>
                    <a:pt x="7233052" y="387"/>
                  </a:lnTo>
                  <a:cubicBezTo>
                    <a:pt x="7333769" y="4860"/>
                    <a:pt x="7432780" y="47754"/>
                    <a:pt x="7506212" y="128011"/>
                  </a:cubicBezTo>
                  <a:lnTo>
                    <a:pt x="8599078" y="1322445"/>
                  </a:lnTo>
                  <a:cubicBezTo>
                    <a:pt x="8745942" y="1482958"/>
                    <a:pt x="8734877" y="1732138"/>
                    <a:pt x="8574364" y="1879002"/>
                  </a:cubicBezTo>
                  <a:lnTo>
                    <a:pt x="7411858" y="2942655"/>
                  </a:lnTo>
                  <a:cubicBezTo>
                    <a:pt x="7371730" y="2979371"/>
                    <a:pt x="7326060" y="3006216"/>
                    <a:pt x="7277832" y="3023324"/>
                  </a:cubicBezTo>
                  <a:lnTo>
                    <a:pt x="7227278" y="3035895"/>
                  </a:lnTo>
                  <a:lnTo>
                    <a:pt x="7161808" y="3045303"/>
                  </a:lnTo>
                  <a:lnTo>
                    <a:pt x="7069146" y="3051673"/>
                  </a:lnTo>
                  <a:lnTo>
                    <a:pt x="0" y="3042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2FBF5F8B-66DA-5EAB-0DE5-5FFFCDBEFC55}"/>
                </a:ext>
              </a:extLst>
            </p:cNvPr>
            <p:cNvSpPr/>
            <p:nvPr userDrawn="1"/>
          </p:nvSpPr>
          <p:spPr>
            <a:xfrm>
              <a:off x="2987040" y="4564559"/>
              <a:ext cx="6766560" cy="1887962"/>
            </a:xfrm>
            <a:prstGeom prst="roundRect">
              <a:avLst>
                <a:gd name="adj" fmla="val 12631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96266EA4-1BD4-C1BE-206F-E97D994476E9}"/>
              </a:ext>
            </a:extLst>
          </p:cNvPr>
          <p:cNvGrpSpPr/>
          <p:nvPr userDrawn="1"/>
        </p:nvGrpSpPr>
        <p:grpSpPr>
          <a:xfrm>
            <a:off x="0" y="-25703"/>
            <a:ext cx="12192000" cy="6916543"/>
            <a:chOff x="4827326" y="1951403"/>
            <a:chExt cx="12192000" cy="6916543"/>
          </a:xfrm>
        </p:grpSpPr>
        <p:grpSp>
          <p:nvGrpSpPr>
            <p:cNvPr id="127" name="组合 126">
              <a:extLst>
                <a:ext uri="{FF2B5EF4-FFF2-40B4-BE49-F238E27FC236}">
                  <a16:creationId xmlns:a16="http://schemas.microsoft.com/office/drawing/2014/main" id="{5869B556-FABD-754C-A59E-3EB604873F53}"/>
                </a:ext>
              </a:extLst>
            </p:cNvPr>
            <p:cNvGrpSpPr/>
            <p:nvPr/>
          </p:nvGrpSpPr>
          <p:grpSpPr>
            <a:xfrm>
              <a:off x="4827326" y="1961947"/>
              <a:ext cx="12192000" cy="6895455"/>
              <a:chOff x="0" y="0"/>
              <a:chExt cx="12192000" cy="6895455"/>
            </a:xfrm>
          </p:grpSpPr>
          <p:cxnSp>
            <p:nvCxnSpPr>
              <p:cNvPr id="168" name="直接连接符 167">
                <a:extLst>
                  <a:ext uri="{FF2B5EF4-FFF2-40B4-BE49-F238E27FC236}">
                    <a16:creationId xmlns:a16="http://schemas.microsoft.com/office/drawing/2014/main" id="{4F50EE1C-BA72-E5DA-D1DC-E6A31CD1E974}"/>
                  </a:ext>
                </a:extLst>
              </p:cNvPr>
              <p:cNvCxnSpPr/>
              <p:nvPr/>
            </p:nvCxnSpPr>
            <p:spPr>
              <a:xfrm>
                <a:off x="0" y="0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" name="直接连接符 168">
                <a:extLst>
                  <a:ext uri="{FF2B5EF4-FFF2-40B4-BE49-F238E27FC236}">
                    <a16:creationId xmlns:a16="http://schemas.microsoft.com/office/drawing/2014/main" id="{838A5DB3-88CD-9A8C-7EB5-6D78098D689F}"/>
                  </a:ext>
                </a:extLst>
              </p:cNvPr>
              <p:cNvCxnSpPr/>
              <p:nvPr/>
            </p:nvCxnSpPr>
            <p:spPr>
              <a:xfrm>
                <a:off x="0" y="328355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" name="直接连接符 169">
                <a:extLst>
                  <a:ext uri="{FF2B5EF4-FFF2-40B4-BE49-F238E27FC236}">
                    <a16:creationId xmlns:a16="http://schemas.microsoft.com/office/drawing/2014/main" id="{9EBFD130-B4A3-4095-6642-60D9265AC43A}"/>
                  </a:ext>
                </a:extLst>
              </p:cNvPr>
              <p:cNvCxnSpPr/>
              <p:nvPr/>
            </p:nvCxnSpPr>
            <p:spPr>
              <a:xfrm>
                <a:off x="0" y="656710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" name="直接连接符 170">
                <a:extLst>
                  <a:ext uri="{FF2B5EF4-FFF2-40B4-BE49-F238E27FC236}">
                    <a16:creationId xmlns:a16="http://schemas.microsoft.com/office/drawing/2014/main" id="{2F5A42A1-D34C-7E57-7AF1-25C70487A7C4}"/>
                  </a:ext>
                </a:extLst>
              </p:cNvPr>
              <p:cNvCxnSpPr/>
              <p:nvPr/>
            </p:nvCxnSpPr>
            <p:spPr>
              <a:xfrm>
                <a:off x="0" y="985065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" name="直接连接符 171">
                <a:extLst>
                  <a:ext uri="{FF2B5EF4-FFF2-40B4-BE49-F238E27FC236}">
                    <a16:creationId xmlns:a16="http://schemas.microsoft.com/office/drawing/2014/main" id="{1D46A409-D48E-B689-F756-F882439954BA}"/>
                  </a:ext>
                </a:extLst>
              </p:cNvPr>
              <p:cNvCxnSpPr/>
              <p:nvPr/>
            </p:nvCxnSpPr>
            <p:spPr>
              <a:xfrm>
                <a:off x="0" y="1313420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" name="直接连接符 172">
                <a:extLst>
                  <a:ext uri="{FF2B5EF4-FFF2-40B4-BE49-F238E27FC236}">
                    <a16:creationId xmlns:a16="http://schemas.microsoft.com/office/drawing/2014/main" id="{918E5DB5-B818-9778-084D-8B9A46C93805}"/>
                  </a:ext>
                </a:extLst>
              </p:cNvPr>
              <p:cNvCxnSpPr/>
              <p:nvPr/>
            </p:nvCxnSpPr>
            <p:spPr>
              <a:xfrm>
                <a:off x="0" y="1641775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4" name="直接连接符 173">
                <a:extLst>
                  <a:ext uri="{FF2B5EF4-FFF2-40B4-BE49-F238E27FC236}">
                    <a16:creationId xmlns:a16="http://schemas.microsoft.com/office/drawing/2014/main" id="{BC4E7391-484A-E967-7820-DBBFBA5BECB5}"/>
                  </a:ext>
                </a:extLst>
              </p:cNvPr>
              <p:cNvCxnSpPr/>
              <p:nvPr/>
            </p:nvCxnSpPr>
            <p:spPr>
              <a:xfrm>
                <a:off x="0" y="1970130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5" name="直接连接符 174">
                <a:extLst>
                  <a:ext uri="{FF2B5EF4-FFF2-40B4-BE49-F238E27FC236}">
                    <a16:creationId xmlns:a16="http://schemas.microsoft.com/office/drawing/2014/main" id="{1A4B4B9F-24C6-AA6D-2E8E-D722F1F089A3}"/>
                  </a:ext>
                </a:extLst>
              </p:cNvPr>
              <p:cNvCxnSpPr/>
              <p:nvPr/>
            </p:nvCxnSpPr>
            <p:spPr>
              <a:xfrm>
                <a:off x="0" y="2298485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6" name="直接连接符 175">
                <a:extLst>
                  <a:ext uri="{FF2B5EF4-FFF2-40B4-BE49-F238E27FC236}">
                    <a16:creationId xmlns:a16="http://schemas.microsoft.com/office/drawing/2014/main" id="{A0034BF8-8B9C-CC22-F3F3-FC56EB685E8C}"/>
                  </a:ext>
                </a:extLst>
              </p:cNvPr>
              <p:cNvCxnSpPr/>
              <p:nvPr/>
            </p:nvCxnSpPr>
            <p:spPr>
              <a:xfrm>
                <a:off x="0" y="2626840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7" name="直接连接符 176">
                <a:extLst>
                  <a:ext uri="{FF2B5EF4-FFF2-40B4-BE49-F238E27FC236}">
                    <a16:creationId xmlns:a16="http://schemas.microsoft.com/office/drawing/2014/main" id="{8EDD8177-4C5E-4958-2488-FA882FF3F77E}"/>
                  </a:ext>
                </a:extLst>
              </p:cNvPr>
              <p:cNvCxnSpPr/>
              <p:nvPr/>
            </p:nvCxnSpPr>
            <p:spPr>
              <a:xfrm>
                <a:off x="0" y="2955195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8" name="直接连接符 177">
                <a:extLst>
                  <a:ext uri="{FF2B5EF4-FFF2-40B4-BE49-F238E27FC236}">
                    <a16:creationId xmlns:a16="http://schemas.microsoft.com/office/drawing/2014/main" id="{A8DD5931-36E0-6282-0C63-731460E01AE5}"/>
                  </a:ext>
                </a:extLst>
              </p:cNvPr>
              <p:cNvCxnSpPr/>
              <p:nvPr/>
            </p:nvCxnSpPr>
            <p:spPr>
              <a:xfrm>
                <a:off x="0" y="3283550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9" name="直接连接符 178">
                <a:extLst>
                  <a:ext uri="{FF2B5EF4-FFF2-40B4-BE49-F238E27FC236}">
                    <a16:creationId xmlns:a16="http://schemas.microsoft.com/office/drawing/2014/main" id="{BCA03C6E-749E-B105-23C4-0601AE9E771D}"/>
                  </a:ext>
                </a:extLst>
              </p:cNvPr>
              <p:cNvCxnSpPr/>
              <p:nvPr/>
            </p:nvCxnSpPr>
            <p:spPr>
              <a:xfrm>
                <a:off x="0" y="3611905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0" name="直接连接符 179">
                <a:extLst>
                  <a:ext uri="{FF2B5EF4-FFF2-40B4-BE49-F238E27FC236}">
                    <a16:creationId xmlns:a16="http://schemas.microsoft.com/office/drawing/2014/main" id="{D422C811-D34D-6649-FF16-11B111AED2A1}"/>
                  </a:ext>
                </a:extLst>
              </p:cNvPr>
              <p:cNvCxnSpPr/>
              <p:nvPr/>
            </p:nvCxnSpPr>
            <p:spPr>
              <a:xfrm>
                <a:off x="0" y="3940260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1" name="直接连接符 180">
                <a:extLst>
                  <a:ext uri="{FF2B5EF4-FFF2-40B4-BE49-F238E27FC236}">
                    <a16:creationId xmlns:a16="http://schemas.microsoft.com/office/drawing/2014/main" id="{21F828C0-454A-A85E-18D0-8F84B152F3B9}"/>
                  </a:ext>
                </a:extLst>
              </p:cNvPr>
              <p:cNvCxnSpPr/>
              <p:nvPr/>
            </p:nvCxnSpPr>
            <p:spPr>
              <a:xfrm>
                <a:off x="0" y="4268615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2" name="直接连接符 181">
                <a:extLst>
                  <a:ext uri="{FF2B5EF4-FFF2-40B4-BE49-F238E27FC236}">
                    <a16:creationId xmlns:a16="http://schemas.microsoft.com/office/drawing/2014/main" id="{F63AC87E-5DF0-EF57-499F-27B820070FCE}"/>
                  </a:ext>
                </a:extLst>
              </p:cNvPr>
              <p:cNvCxnSpPr/>
              <p:nvPr/>
            </p:nvCxnSpPr>
            <p:spPr>
              <a:xfrm>
                <a:off x="0" y="4596970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3" name="直接连接符 182">
                <a:extLst>
                  <a:ext uri="{FF2B5EF4-FFF2-40B4-BE49-F238E27FC236}">
                    <a16:creationId xmlns:a16="http://schemas.microsoft.com/office/drawing/2014/main" id="{244112C4-B669-0B9B-6A84-B95F5C30590C}"/>
                  </a:ext>
                </a:extLst>
              </p:cNvPr>
              <p:cNvCxnSpPr/>
              <p:nvPr/>
            </p:nvCxnSpPr>
            <p:spPr>
              <a:xfrm>
                <a:off x="0" y="4925325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4" name="直接连接符 183">
                <a:extLst>
                  <a:ext uri="{FF2B5EF4-FFF2-40B4-BE49-F238E27FC236}">
                    <a16:creationId xmlns:a16="http://schemas.microsoft.com/office/drawing/2014/main" id="{3D12318F-B923-FC07-EF5D-D20089932AE3}"/>
                  </a:ext>
                </a:extLst>
              </p:cNvPr>
              <p:cNvCxnSpPr/>
              <p:nvPr/>
            </p:nvCxnSpPr>
            <p:spPr>
              <a:xfrm>
                <a:off x="0" y="5253680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5" name="直接连接符 184">
                <a:extLst>
                  <a:ext uri="{FF2B5EF4-FFF2-40B4-BE49-F238E27FC236}">
                    <a16:creationId xmlns:a16="http://schemas.microsoft.com/office/drawing/2014/main" id="{5A81AD2D-A52A-0F54-BFA9-F39ACEEEEE85}"/>
                  </a:ext>
                </a:extLst>
              </p:cNvPr>
              <p:cNvCxnSpPr/>
              <p:nvPr/>
            </p:nvCxnSpPr>
            <p:spPr>
              <a:xfrm>
                <a:off x="0" y="5582035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6" name="直接连接符 185">
                <a:extLst>
                  <a:ext uri="{FF2B5EF4-FFF2-40B4-BE49-F238E27FC236}">
                    <a16:creationId xmlns:a16="http://schemas.microsoft.com/office/drawing/2014/main" id="{39864105-D055-1714-081C-19D56E1FDB5C}"/>
                  </a:ext>
                </a:extLst>
              </p:cNvPr>
              <p:cNvCxnSpPr/>
              <p:nvPr/>
            </p:nvCxnSpPr>
            <p:spPr>
              <a:xfrm>
                <a:off x="0" y="5910390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7" name="直接连接符 186">
                <a:extLst>
                  <a:ext uri="{FF2B5EF4-FFF2-40B4-BE49-F238E27FC236}">
                    <a16:creationId xmlns:a16="http://schemas.microsoft.com/office/drawing/2014/main" id="{DE5F62A2-635D-8750-D0AA-49F746ADCF45}"/>
                  </a:ext>
                </a:extLst>
              </p:cNvPr>
              <p:cNvCxnSpPr/>
              <p:nvPr/>
            </p:nvCxnSpPr>
            <p:spPr>
              <a:xfrm>
                <a:off x="0" y="6238745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8" name="直接连接符 187">
                <a:extLst>
                  <a:ext uri="{FF2B5EF4-FFF2-40B4-BE49-F238E27FC236}">
                    <a16:creationId xmlns:a16="http://schemas.microsoft.com/office/drawing/2014/main" id="{1688DB78-FAE4-8CE3-8E29-07776E14D01B}"/>
                  </a:ext>
                </a:extLst>
              </p:cNvPr>
              <p:cNvCxnSpPr/>
              <p:nvPr/>
            </p:nvCxnSpPr>
            <p:spPr>
              <a:xfrm>
                <a:off x="0" y="6567100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9" name="直接连接符 188">
                <a:extLst>
                  <a:ext uri="{FF2B5EF4-FFF2-40B4-BE49-F238E27FC236}">
                    <a16:creationId xmlns:a16="http://schemas.microsoft.com/office/drawing/2014/main" id="{E7CEA334-6C8B-6D62-358F-5EF8EFF5DBE5}"/>
                  </a:ext>
                </a:extLst>
              </p:cNvPr>
              <p:cNvCxnSpPr/>
              <p:nvPr/>
            </p:nvCxnSpPr>
            <p:spPr>
              <a:xfrm>
                <a:off x="0" y="6895455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28" name="组合 127">
              <a:extLst>
                <a:ext uri="{FF2B5EF4-FFF2-40B4-BE49-F238E27FC236}">
                  <a16:creationId xmlns:a16="http://schemas.microsoft.com/office/drawing/2014/main" id="{D9A4FEA4-67D9-37A5-7661-0AAEC87B63D3}"/>
                </a:ext>
              </a:extLst>
            </p:cNvPr>
            <p:cNvGrpSpPr/>
            <p:nvPr/>
          </p:nvGrpSpPr>
          <p:grpSpPr>
            <a:xfrm>
              <a:off x="4848758" y="1951403"/>
              <a:ext cx="12149137" cy="6916543"/>
              <a:chOff x="-31216" y="-2877528"/>
              <a:chExt cx="12149137" cy="12192000"/>
            </a:xfrm>
          </p:grpSpPr>
          <p:grpSp>
            <p:nvGrpSpPr>
              <p:cNvPr id="129" name="组合 128">
                <a:extLst>
                  <a:ext uri="{FF2B5EF4-FFF2-40B4-BE49-F238E27FC236}">
                    <a16:creationId xmlns:a16="http://schemas.microsoft.com/office/drawing/2014/main" id="{48D70774-DE24-A71B-221A-F1FC359F28DD}"/>
                  </a:ext>
                </a:extLst>
              </p:cNvPr>
              <p:cNvGrpSpPr/>
              <p:nvPr/>
            </p:nvGrpSpPr>
            <p:grpSpPr>
              <a:xfrm rot="5400000">
                <a:off x="-2679488" y="-229256"/>
                <a:ext cx="12192000" cy="6895455"/>
                <a:chOff x="0" y="0"/>
                <a:chExt cx="12192000" cy="6895455"/>
              </a:xfrm>
            </p:grpSpPr>
            <p:cxnSp>
              <p:nvCxnSpPr>
                <p:cNvPr id="146" name="直接连接符 145">
                  <a:extLst>
                    <a:ext uri="{FF2B5EF4-FFF2-40B4-BE49-F238E27FC236}">
                      <a16:creationId xmlns:a16="http://schemas.microsoft.com/office/drawing/2014/main" id="{3E882CEE-AF8B-ACFE-003D-8E739DD956BD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2192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accent1">
                      <a:alpha val="15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7" name="直接连接符 146">
                  <a:extLst>
                    <a:ext uri="{FF2B5EF4-FFF2-40B4-BE49-F238E27FC236}">
                      <a16:creationId xmlns:a16="http://schemas.microsoft.com/office/drawing/2014/main" id="{09676EA1-7693-FD36-7B7E-04031D486D3B}"/>
                    </a:ext>
                  </a:extLst>
                </p:cNvPr>
                <p:cNvCxnSpPr/>
                <p:nvPr/>
              </p:nvCxnSpPr>
              <p:spPr>
                <a:xfrm>
                  <a:off x="0" y="328355"/>
                  <a:ext cx="12192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accent1">
                      <a:alpha val="15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8" name="直接连接符 147">
                  <a:extLst>
                    <a:ext uri="{FF2B5EF4-FFF2-40B4-BE49-F238E27FC236}">
                      <a16:creationId xmlns:a16="http://schemas.microsoft.com/office/drawing/2014/main" id="{4B789D52-02B2-BCA1-DB80-772DCA7546F9}"/>
                    </a:ext>
                  </a:extLst>
                </p:cNvPr>
                <p:cNvCxnSpPr/>
                <p:nvPr/>
              </p:nvCxnSpPr>
              <p:spPr>
                <a:xfrm>
                  <a:off x="0" y="656710"/>
                  <a:ext cx="12192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accent1">
                      <a:alpha val="15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9" name="直接连接符 148">
                  <a:extLst>
                    <a:ext uri="{FF2B5EF4-FFF2-40B4-BE49-F238E27FC236}">
                      <a16:creationId xmlns:a16="http://schemas.microsoft.com/office/drawing/2014/main" id="{DE7792F9-EE30-5982-C52A-AEEDE9BD12A4}"/>
                    </a:ext>
                  </a:extLst>
                </p:cNvPr>
                <p:cNvCxnSpPr/>
                <p:nvPr/>
              </p:nvCxnSpPr>
              <p:spPr>
                <a:xfrm>
                  <a:off x="0" y="985065"/>
                  <a:ext cx="12192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accent1">
                      <a:alpha val="15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0" name="直接连接符 149">
                  <a:extLst>
                    <a:ext uri="{FF2B5EF4-FFF2-40B4-BE49-F238E27FC236}">
                      <a16:creationId xmlns:a16="http://schemas.microsoft.com/office/drawing/2014/main" id="{262E6487-C9F8-1A28-A296-9FDE560747BB}"/>
                    </a:ext>
                  </a:extLst>
                </p:cNvPr>
                <p:cNvCxnSpPr/>
                <p:nvPr/>
              </p:nvCxnSpPr>
              <p:spPr>
                <a:xfrm>
                  <a:off x="0" y="1313420"/>
                  <a:ext cx="12192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accent1">
                      <a:alpha val="15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1" name="直接连接符 150">
                  <a:extLst>
                    <a:ext uri="{FF2B5EF4-FFF2-40B4-BE49-F238E27FC236}">
                      <a16:creationId xmlns:a16="http://schemas.microsoft.com/office/drawing/2014/main" id="{3BA2D8D7-656D-B2D2-736B-0A7A5C0F26A6}"/>
                    </a:ext>
                  </a:extLst>
                </p:cNvPr>
                <p:cNvCxnSpPr/>
                <p:nvPr/>
              </p:nvCxnSpPr>
              <p:spPr>
                <a:xfrm>
                  <a:off x="0" y="1641775"/>
                  <a:ext cx="12192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accent1">
                      <a:alpha val="15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2" name="直接连接符 151">
                  <a:extLst>
                    <a:ext uri="{FF2B5EF4-FFF2-40B4-BE49-F238E27FC236}">
                      <a16:creationId xmlns:a16="http://schemas.microsoft.com/office/drawing/2014/main" id="{2669D7E5-B454-0DFA-8365-64F596240BDE}"/>
                    </a:ext>
                  </a:extLst>
                </p:cNvPr>
                <p:cNvCxnSpPr/>
                <p:nvPr/>
              </p:nvCxnSpPr>
              <p:spPr>
                <a:xfrm>
                  <a:off x="0" y="1970130"/>
                  <a:ext cx="12192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accent1">
                      <a:alpha val="15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3" name="直接连接符 152">
                  <a:extLst>
                    <a:ext uri="{FF2B5EF4-FFF2-40B4-BE49-F238E27FC236}">
                      <a16:creationId xmlns:a16="http://schemas.microsoft.com/office/drawing/2014/main" id="{6231C48B-1A19-4424-CFD3-BE339E5F37EE}"/>
                    </a:ext>
                  </a:extLst>
                </p:cNvPr>
                <p:cNvCxnSpPr/>
                <p:nvPr/>
              </p:nvCxnSpPr>
              <p:spPr>
                <a:xfrm>
                  <a:off x="0" y="2298485"/>
                  <a:ext cx="12192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accent1">
                      <a:alpha val="15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4" name="直接连接符 153">
                  <a:extLst>
                    <a:ext uri="{FF2B5EF4-FFF2-40B4-BE49-F238E27FC236}">
                      <a16:creationId xmlns:a16="http://schemas.microsoft.com/office/drawing/2014/main" id="{D21D77E0-8E0D-79FF-0FCD-D356CDE5693B}"/>
                    </a:ext>
                  </a:extLst>
                </p:cNvPr>
                <p:cNvCxnSpPr/>
                <p:nvPr/>
              </p:nvCxnSpPr>
              <p:spPr>
                <a:xfrm>
                  <a:off x="0" y="2626840"/>
                  <a:ext cx="12192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accent1">
                      <a:alpha val="15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5" name="直接连接符 154">
                  <a:extLst>
                    <a:ext uri="{FF2B5EF4-FFF2-40B4-BE49-F238E27FC236}">
                      <a16:creationId xmlns:a16="http://schemas.microsoft.com/office/drawing/2014/main" id="{343F083B-4585-A832-FA4D-8DB7A53E34E1}"/>
                    </a:ext>
                  </a:extLst>
                </p:cNvPr>
                <p:cNvCxnSpPr/>
                <p:nvPr/>
              </p:nvCxnSpPr>
              <p:spPr>
                <a:xfrm>
                  <a:off x="0" y="2955195"/>
                  <a:ext cx="12192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accent1">
                      <a:alpha val="15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6" name="直接连接符 155">
                  <a:extLst>
                    <a:ext uri="{FF2B5EF4-FFF2-40B4-BE49-F238E27FC236}">
                      <a16:creationId xmlns:a16="http://schemas.microsoft.com/office/drawing/2014/main" id="{2A1FCC4A-35EF-8156-CDEC-238FF5B99844}"/>
                    </a:ext>
                  </a:extLst>
                </p:cNvPr>
                <p:cNvCxnSpPr/>
                <p:nvPr/>
              </p:nvCxnSpPr>
              <p:spPr>
                <a:xfrm>
                  <a:off x="0" y="3283550"/>
                  <a:ext cx="12192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accent1">
                      <a:alpha val="15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7" name="直接连接符 156">
                  <a:extLst>
                    <a:ext uri="{FF2B5EF4-FFF2-40B4-BE49-F238E27FC236}">
                      <a16:creationId xmlns:a16="http://schemas.microsoft.com/office/drawing/2014/main" id="{6BF45B87-C3D5-7051-5860-639EC3455882}"/>
                    </a:ext>
                  </a:extLst>
                </p:cNvPr>
                <p:cNvCxnSpPr/>
                <p:nvPr/>
              </p:nvCxnSpPr>
              <p:spPr>
                <a:xfrm>
                  <a:off x="0" y="3611905"/>
                  <a:ext cx="12192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accent1">
                      <a:alpha val="15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8" name="直接连接符 157">
                  <a:extLst>
                    <a:ext uri="{FF2B5EF4-FFF2-40B4-BE49-F238E27FC236}">
                      <a16:creationId xmlns:a16="http://schemas.microsoft.com/office/drawing/2014/main" id="{B858C6B4-8522-C477-B581-10F362244062}"/>
                    </a:ext>
                  </a:extLst>
                </p:cNvPr>
                <p:cNvCxnSpPr/>
                <p:nvPr/>
              </p:nvCxnSpPr>
              <p:spPr>
                <a:xfrm>
                  <a:off x="0" y="3940260"/>
                  <a:ext cx="12192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accent1">
                      <a:alpha val="15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9" name="直接连接符 158">
                  <a:extLst>
                    <a:ext uri="{FF2B5EF4-FFF2-40B4-BE49-F238E27FC236}">
                      <a16:creationId xmlns:a16="http://schemas.microsoft.com/office/drawing/2014/main" id="{1707BFCF-7B56-8BD5-038D-A1B2B139ACD0}"/>
                    </a:ext>
                  </a:extLst>
                </p:cNvPr>
                <p:cNvCxnSpPr/>
                <p:nvPr/>
              </p:nvCxnSpPr>
              <p:spPr>
                <a:xfrm>
                  <a:off x="0" y="4268615"/>
                  <a:ext cx="12192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accent1">
                      <a:alpha val="15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0" name="直接连接符 159">
                  <a:extLst>
                    <a:ext uri="{FF2B5EF4-FFF2-40B4-BE49-F238E27FC236}">
                      <a16:creationId xmlns:a16="http://schemas.microsoft.com/office/drawing/2014/main" id="{5A6B173F-6E12-8FD4-A4D0-D541F85FCBF1}"/>
                    </a:ext>
                  </a:extLst>
                </p:cNvPr>
                <p:cNvCxnSpPr/>
                <p:nvPr/>
              </p:nvCxnSpPr>
              <p:spPr>
                <a:xfrm>
                  <a:off x="0" y="4596970"/>
                  <a:ext cx="12192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accent1">
                      <a:alpha val="15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1" name="直接连接符 160">
                  <a:extLst>
                    <a:ext uri="{FF2B5EF4-FFF2-40B4-BE49-F238E27FC236}">
                      <a16:creationId xmlns:a16="http://schemas.microsoft.com/office/drawing/2014/main" id="{CA5D7FAA-966F-4643-7975-055B29224B45}"/>
                    </a:ext>
                  </a:extLst>
                </p:cNvPr>
                <p:cNvCxnSpPr/>
                <p:nvPr/>
              </p:nvCxnSpPr>
              <p:spPr>
                <a:xfrm>
                  <a:off x="0" y="4925325"/>
                  <a:ext cx="12192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accent1">
                      <a:alpha val="15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2" name="直接连接符 161">
                  <a:extLst>
                    <a:ext uri="{FF2B5EF4-FFF2-40B4-BE49-F238E27FC236}">
                      <a16:creationId xmlns:a16="http://schemas.microsoft.com/office/drawing/2014/main" id="{3ABD3661-9C47-5FCE-8C5C-0AEA2256FF20}"/>
                    </a:ext>
                  </a:extLst>
                </p:cNvPr>
                <p:cNvCxnSpPr/>
                <p:nvPr/>
              </p:nvCxnSpPr>
              <p:spPr>
                <a:xfrm>
                  <a:off x="0" y="5253680"/>
                  <a:ext cx="12192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accent1">
                      <a:alpha val="15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3" name="直接连接符 162">
                  <a:extLst>
                    <a:ext uri="{FF2B5EF4-FFF2-40B4-BE49-F238E27FC236}">
                      <a16:creationId xmlns:a16="http://schemas.microsoft.com/office/drawing/2014/main" id="{66434010-8BA7-0052-E650-1D145D9A7D77}"/>
                    </a:ext>
                  </a:extLst>
                </p:cNvPr>
                <p:cNvCxnSpPr/>
                <p:nvPr/>
              </p:nvCxnSpPr>
              <p:spPr>
                <a:xfrm>
                  <a:off x="0" y="5582035"/>
                  <a:ext cx="12192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accent1">
                      <a:alpha val="15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4" name="直接连接符 163">
                  <a:extLst>
                    <a:ext uri="{FF2B5EF4-FFF2-40B4-BE49-F238E27FC236}">
                      <a16:creationId xmlns:a16="http://schemas.microsoft.com/office/drawing/2014/main" id="{8E6A392F-5D95-9B8E-02CC-659EF3FE6175}"/>
                    </a:ext>
                  </a:extLst>
                </p:cNvPr>
                <p:cNvCxnSpPr/>
                <p:nvPr/>
              </p:nvCxnSpPr>
              <p:spPr>
                <a:xfrm>
                  <a:off x="0" y="5910390"/>
                  <a:ext cx="12192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accent1">
                      <a:alpha val="15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5" name="直接连接符 164">
                  <a:extLst>
                    <a:ext uri="{FF2B5EF4-FFF2-40B4-BE49-F238E27FC236}">
                      <a16:creationId xmlns:a16="http://schemas.microsoft.com/office/drawing/2014/main" id="{C25E2EE4-393D-8782-F3D7-6889F4C57759}"/>
                    </a:ext>
                  </a:extLst>
                </p:cNvPr>
                <p:cNvCxnSpPr/>
                <p:nvPr/>
              </p:nvCxnSpPr>
              <p:spPr>
                <a:xfrm>
                  <a:off x="0" y="6238745"/>
                  <a:ext cx="12192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accent1">
                      <a:alpha val="15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6" name="直接连接符 165">
                  <a:extLst>
                    <a:ext uri="{FF2B5EF4-FFF2-40B4-BE49-F238E27FC236}">
                      <a16:creationId xmlns:a16="http://schemas.microsoft.com/office/drawing/2014/main" id="{67A7207B-79BC-C685-FD77-C6C7E47AE970}"/>
                    </a:ext>
                  </a:extLst>
                </p:cNvPr>
                <p:cNvCxnSpPr/>
                <p:nvPr/>
              </p:nvCxnSpPr>
              <p:spPr>
                <a:xfrm>
                  <a:off x="0" y="6567100"/>
                  <a:ext cx="12192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accent1">
                      <a:alpha val="15000"/>
                    </a:scheme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7" name="直接连接符 166">
                  <a:extLst>
                    <a:ext uri="{FF2B5EF4-FFF2-40B4-BE49-F238E27FC236}">
                      <a16:creationId xmlns:a16="http://schemas.microsoft.com/office/drawing/2014/main" id="{F4D03B45-E959-96C6-4148-36AEF756ADF0}"/>
                    </a:ext>
                  </a:extLst>
                </p:cNvPr>
                <p:cNvCxnSpPr/>
                <p:nvPr/>
              </p:nvCxnSpPr>
              <p:spPr>
                <a:xfrm>
                  <a:off x="0" y="6895455"/>
                  <a:ext cx="12192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accent1">
                      <a:alpha val="15000"/>
                    </a:schemeClr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130" name="直接连接符 129">
                <a:extLst>
                  <a:ext uri="{FF2B5EF4-FFF2-40B4-BE49-F238E27FC236}">
                    <a16:creationId xmlns:a16="http://schemas.microsoft.com/office/drawing/2014/main" id="{64AF1C77-719C-B791-5079-1337BADE9F03}"/>
                  </a:ext>
                </a:extLst>
              </p:cNvPr>
              <p:cNvCxnSpPr/>
              <p:nvPr/>
            </p:nvCxnSpPr>
            <p:spPr>
              <a:xfrm rot="5400000">
                <a:off x="6021921" y="3218472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1" name="直接连接符 130">
                <a:extLst>
                  <a:ext uri="{FF2B5EF4-FFF2-40B4-BE49-F238E27FC236}">
                    <a16:creationId xmlns:a16="http://schemas.microsoft.com/office/drawing/2014/main" id="{79DBB81F-BC46-2310-2DA8-77153E21CE56}"/>
                  </a:ext>
                </a:extLst>
              </p:cNvPr>
              <p:cNvCxnSpPr/>
              <p:nvPr/>
            </p:nvCxnSpPr>
            <p:spPr>
              <a:xfrm rot="5400000">
                <a:off x="5693566" y="3218472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2" name="直接连接符 131">
                <a:extLst>
                  <a:ext uri="{FF2B5EF4-FFF2-40B4-BE49-F238E27FC236}">
                    <a16:creationId xmlns:a16="http://schemas.microsoft.com/office/drawing/2014/main" id="{EA71330E-53BE-BD03-17BD-911625E0F83D}"/>
                  </a:ext>
                </a:extLst>
              </p:cNvPr>
              <p:cNvCxnSpPr/>
              <p:nvPr/>
            </p:nvCxnSpPr>
            <p:spPr>
              <a:xfrm rot="5400000">
                <a:off x="5365211" y="3218472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3" name="直接连接符 132">
                <a:extLst>
                  <a:ext uri="{FF2B5EF4-FFF2-40B4-BE49-F238E27FC236}">
                    <a16:creationId xmlns:a16="http://schemas.microsoft.com/office/drawing/2014/main" id="{E6ACA875-D597-100C-15B4-517375F264AC}"/>
                  </a:ext>
                </a:extLst>
              </p:cNvPr>
              <p:cNvCxnSpPr/>
              <p:nvPr/>
            </p:nvCxnSpPr>
            <p:spPr>
              <a:xfrm rot="5400000">
                <a:off x="5036856" y="3218472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4" name="直接连接符 133">
                <a:extLst>
                  <a:ext uri="{FF2B5EF4-FFF2-40B4-BE49-F238E27FC236}">
                    <a16:creationId xmlns:a16="http://schemas.microsoft.com/office/drawing/2014/main" id="{3A379745-5F26-A322-BBC5-43B32B92F314}"/>
                  </a:ext>
                </a:extLst>
              </p:cNvPr>
              <p:cNvCxnSpPr/>
              <p:nvPr/>
            </p:nvCxnSpPr>
            <p:spPr>
              <a:xfrm rot="5400000">
                <a:off x="4708501" y="3218472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5" name="直接连接符 134">
                <a:extLst>
                  <a:ext uri="{FF2B5EF4-FFF2-40B4-BE49-F238E27FC236}">
                    <a16:creationId xmlns:a16="http://schemas.microsoft.com/office/drawing/2014/main" id="{A997FB93-F7F9-EBD1-4961-CF545EAFEFD9}"/>
                  </a:ext>
                </a:extLst>
              </p:cNvPr>
              <p:cNvCxnSpPr/>
              <p:nvPr/>
            </p:nvCxnSpPr>
            <p:spPr>
              <a:xfrm rot="5400000">
                <a:off x="4380146" y="3218472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6" name="直接连接符 135">
                <a:extLst>
                  <a:ext uri="{FF2B5EF4-FFF2-40B4-BE49-F238E27FC236}">
                    <a16:creationId xmlns:a16="http://schemas.microsoft.com/office/drawing/2014/main" id="{F77E5C1C-3653-7381-E24C-5E005C2CC62C}"/>
                  </a:ext>
                </a:extLst>
              </p:cNvPr>
              <p:cNvCxnSpPr/>
              <p:nvPr/>
            </p:nvCxnSpPr>
            <p:spPr>
              <a:xfrm rot="5400000">
                <a:off x="4051791" y="3218472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7" name="直接连接符 136">
                <a:extLst>
                  <a:ext uri="{FF2B5EF4-FFF2-40B4-BE49-F238E27FC236}">
                    <a16:creationId xmlns:a16="http://schemas.microsoft.com/office/drawing/2014/main" id="{08BBDD70-4E76-50E0-95FE-E0888967C971}"/>
                  </a:ext>
                </a:extLst>
              </p:cNvPr>
              <p:cNvCxnSpPr/>
              <p:nvPr/>
            </p:nvCxnSpPr>
            <p:spPr>
              <a:xfrm rot="5400000">
                <a:off x="3723436" y="3218472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8" name="直接连接符 137">
                <a:extLst>
                  <a:ext uri="{FF2B5EF4-FFF2-40B4-BE49-F238E27FC236}">
                    <a16:creationId xmlns:a16="http://schemas.microsoft.com/office/drawing/2014/main" id="{D0EC068B-65EE-6C93-97B1-6252F71D9A1C}"/>
                  </a:ext>
                </a:extLst>
              </p:cNvPr>
              <p:cNvCxnSpPr/>
              <p:nvPr/>
            </p:nvCxnSpPr>
            <p:spPr>
              <a:xfrm rot="5400000">
                <a:off x="3395081" y="3218472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9" name="直接连接符 138">
                <a:extLst>
                  <a:ext uri="{FF2B5EF4-FFF2-40B4-BE49-F238E27FC236}">
                    <a16:creationId xmlns:a16="http://schemas.microsoft.com/office/drawing/2014/main" id="{849DA666-FEDF-9335-790D-F45A6C4B68CF}"/>
                  </a:ext>
                </a:extLst>
              </p:cNvPr>
              <p:cNvCxnSpPr/>
              <p:nvPr/>
            </p:nvCxnSpPr>
            <p:spPr>
              <a:xfrm rot="5400000">
                <a:off x="3066726" y="3218472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0" name="直接连接符 139">
                <a:extLst>
                  <a:ext uri="{FF2B5EF4-FFF2-40B4-BE49-F238E27FC236}">
                    <a16:creationId xmlns:a16="http://schemas.microsoft.com/office/drawing/2014/main" id="{88250B32-6080-5899-9828-142D49E2860D}"/>
                  </a:ext>
                </a:extLst>
              </p:cNvPr>
              <p:cNvCxnSpPr/>
              <p:nvPr/>
            </p:nvCxnSpPr>
            <p:spPr>
              <a:xfrm rot="5400000">
                <a:off x="2738371" y="3218472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1" name="直接连接符 140">
                <a:extLst>
                  <a:ext uri="{FF2B5EF4-FFF2-40B4-BE49-F238E27FC236}">
                    <a16:creationId xmlns:a16="http://schemas.microsoft.com/office/drawing/2014/main" id="{9023A6D7-DAAA-DB72-795A-15FC93663EFD}"/>
                  </a:ext>
                </a:extLst>
              </p:cNvPr>
              <p:cNvCxnSpPr/>
              <p:nvPr/>
            </p:nvCxnSpPr>
            <p:spPr>
              <a:xfrm rot="5400000">
                <a:off x="2410016" y="3218472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2" name="直接连接符 141">
                <a:extLst>
                  <a:ext uri="{FF2B5EF4-FFF2-40B4-BE49-F238E27FC236}">
                    <a16:creationId xmlns:a16="http://schemas.microsoft.com/office/drawing/2014/main" id="{80ED76AE-2124-9F9B-04EB-97FAD71D2FFB}"/>
                  </a:ext>
                </a:extLst>
              </p:cNvPr>
              <p:cNvCxnSpPr/>
              <p:nvPr/>
            </p:nvCxnSpPr>
            <p:spPr>
              <a:xfrm rot="5400000">
                <a:off x="2081661" y="3218472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3" name="直接连接符 142">
                <a:extLst>
                  <a:ext uri="{FF2B5EF4-FFF2-40B4-BE49-F238E27FC236}">
                    <a16:creationId xmlns:a16="http://schemas.microsoft.com/office/drawing/2014/main" id="{6B05E0D4-A90F-B822-3284-2023C87A28AE}"/>
                  </a:ext>
                </a:extLst>
              </p:cNvPr>
              <p:cNvCxnSpPr/>
              <p:nvPr/>
            </p:nvCxnSpPr>
            <p:spPr>
              <a:xfrm rot="5400000">
                <a:off x="1753306" y="3218472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4" name="直接连接符 143">
                <a:extLst>
                  <a:ext uri="{FF2B5EF4-FFF2-40B4-BE49-F238E27FC236}">
                    <a16:creationId xmlns:a16="http://schemas.microsoft.com/office/drawing/2014/main" id="{D5ACA7D7-46C2-4E01-E3F4-7DF02C87BF7E}"/>
                  </a:ext>
                </a:extLst>
              </p:cNvPr>
              <p:cNvCxnSpPr/>
              <p:nvPr/>
            </p:nvCxnSpPr>
            <p:spPr>
              <a:xfrm rot="5400000">
                <a:off x="1424951" y="3218472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5" name="直接连接符 144">
                <a:extLst>
                  <a:ext uri="{FF2B5EF4-FFF2-40B4-BE49-F238E27FC236}">
                    <a16:creationId xmlns:a16="http://schemas.microsoft.com/office/drawing/2014/main" id="{87222F57-0FEC-CDCF-C116-7F51564B9129}"/>
                  </a:ext>
                </a:extLst>
              </p:cNvPr>
              <p:cNvCxnSpPr/>
              <p:nvPr/>
            </p:nvCxnSpPr>
            <p:spPr>
              <a:xfrm rot="5400000">
                <a:off x="1096596" y="3218472"/>
                <a:ext cx="121920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accent1">
                    <a:alpha val="15000"/>
                  </a:schemeClr>
                </a:solidFill>
                <a:prstDash val="solid"/>
                <a:miter lim="800000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669228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内容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单圆角 2">
            <a:extLst>
              <a:ext uri="{FF2B5EF4-FFF2-40B4-BE49-F238E27FC236}">
                <a16:creationId xmlns:a16="http://schemas.microsoft.com/office/drawing/2014/main" id="{96B51430-DF3B-8C43-CC6D-AE3944F9D61D}"/>
              </a:ext>
            </a:extLst>
          </p:cNvPr>
          <p:cNvSpPr/>
          <p:nvPr userDrawn="1"/>
        </p:nvSpPr>
        <p:spPr>
          <a:xfrm>
            <a:off x="0" y="6696000"/>
            <a:ext cx="12192000" cy="162000"/>
          </a:xfrm>
          <a:prstGeom prst="round1Rect">
            <a:avLst>
              <a:gd name="adj" fmla="val 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单圆角 3">
            <a:extLst>
              <a:ext uri="{FF2B5EF4-FFF2-40B4-BE49-F238E27FC236}">
                <a16:creationId xmlns:a16="http://schemas.microsoft.com/office/drawing/2014/main" id="{014A6832-2DB1-7BB4-11FD-56BF558C935A}"/>
              </a:ext>
            </a:extLst>
          </p:cNvPr>
          <p:cNvSpPr/>
          <p:nvPr userDrawn="1"/>
        </p:nvSpPr>
        <p:spPr>
          <a:xfrm>
            <a:off x="0" y="6631101"/>
            <a:ext cx="12192000" cy="64800"/>
          </a:xfrm>
          <a:prstGeom prst="round1Rect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0B7F374-612D-B4DD-9B2E-4E8EADD681DE}"/>
              </a:ext>
            </a:extLst>
          </p:cNvPr>
          <p:cNvGrpSpPr/>
          <p:nvPr userDrawn="1"/>
        </p:nvGrpSpPr>
        <p:grpSpPr>
          <a:xfrm rot="10800000" flipH="1">
            <a:off x="-761645" y="-146509"/>
            <a:ext cx="1523290" cy="782820"/>
            <a:chOff x="968619" y="-269238"/>
            <a:chExt cx="645791" cy="312419"/>
          </a:xfrm>
          <a:gradFill flip="none" rotWithShape="1">
            <a:gsLst>
              <a:gs pos="0">
                <a:schemeClr val="accent1"/>
              </a:gs>
              <a:gs pos="91000">
                <a:schemeClr val="tx2">
                  <a:alpha val="6000"/>
                </a:schemeClr>
              </a:gs>
            </a:gsLst>
            <a:lin ang="2700000" scaled="1"/>
            <a:tileRect/>
          </a:gradFill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11E1E4B3-B5F4-0F27-7FD6-EBDE79254B22}"/>
                </a:ext>
              </a:extLst>
            </p:cNvPr>
            <p:cNvSpPr/>
            <p:nvPr/>
          </p:nvSpPr>
          <p:spPr>
            <a:xfrm flipH="1" flipV="1">
              <a:off x="968619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CB74CAA0-E546-7AD0-BC49-1BCCD64C46CD}"/>
                </a:ext>
              </a:extLst>
            </p:cNvPr>
            <p:cNvSpPr/>
            <p:nvPr/>
          </p:nvSpPr>
          <p:spPr>
            <a:xfrm flipH="1" flipV="1">
              <a:off x="1068631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D09CA543-903E-24AB-1FA2-0AEB5DF11E62}"/>
                </a:ext>
              </a:extLst>
            </p:cNvPr>
            <p:cNvSpPr/>
            <p:nvPr/>
          </p:nvSpPr>
          <p:spPr>
            <a:xfrm flipH="1" flipV="1">
              <a:off x="1168643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E3DFFE3A-DBE7-7A68-8822-8EA21E929B8C}"/>
                </a:ext>
              </a:extLst>
            </p:cNvPr>
            <p:cNvSpPr/>
            <p:nvPr/>
          </p:nvSpPr>
          <p:spPr>
            <a:xfrm flipH="1" flipV="1">
              <a:off x="1268655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4A9F90E0-D777-ADD3-1A24-EA6BA9C22AFC}"/>
                </a:ext>
              </a:extLst>
            </p:cNvPr>
            <p:cNvSpPr/>
            <p:nvPr/>
          </p:nvSpPr>
          <p:spPr>
            <a:xfrm flipH="1" flipV="1">
              <a:off x="1368667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FC9D1A76-3BFA-B285-74A0-9E1DC2FB20CD}"/>
                </a:ext>
              </a:extLst>
            </p:cNvPr>
            <p:cNvSpPr/>
            <p:nvPr/>
          </p:nvSpPr>
          <p:spPr>
            <a:xfrm flipH="1" flipV="1">
              <a:off x="1468679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87FEB66C-EC28-00F0-C850-4C4C7E6FF311}"/>
                </a:ext>
              </a:extLst>
            </p:cNvPr>
            <p:cNvSpPr/>
            <p:nvPr/>
          </p:nvSpPr>
          <p:spPr>
            <a:xfrm flipH="1" flipV="1">
              <a:off x="1568691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E169A107-676A-CC35-6A13-F5AA30F58D14}"/>
                </a:ext>
              </a:extLst>
            </p:cNvPr>
            <p:cNvSpPr/>
            <p:nvPr/>
          </p:nvSpPr>
          <p:spPr>
            <a:xfrm flipH="1" flipV="1">
              <a:off x="968619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A96B1A32-8441-673D-CEDE-0295D6DF4E4B}"/>
                </a:ext>
              </a:extLst>
            </p:cNvPr>
            <p:cNvSpPr/>
            <p:nvPr/>
          </p:nvSpPr>
          <p:spPr>
            <a:xfrm flipH="1" flipV="1">
              <a:off x="1068631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8583018E-5F49-C708-F33D-97F2CC0EBBE7}"/>
                </a:ext>
              </a:extLst>
            </p:cNvPr>
            <p:cNvSpPr/>
            <p:nvPr/>
          </p:nvSpPr>
          <p:spPr>
            <a:xfrm flipH="1" flipV="1">
              <a:off x="1168643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9D582D2C-8B3B-EFC2-4BEB-E9B04437C04D}"/>
                </a:ext>
              </a:extLst>
            </p:cNvPr>
            <p:cNvSpPr/>
            <p:nvPr/>
          </p:nvSpPr>
          <p:spPr>
            <a:xfrm flipH="1" flipV="1">
              <a:off x="1268655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FD061076-DE11-B0DA-6789-8213332CCF4E}"/>
                </a:ext>
              </a:extLst>
            </p:cNvPr>
            <p:cNvSpPr/>
            <p:nvPr/>
          </p:nvSpPr>
          <p:spPr>
            <a:xfrm flipH="1" flipV="1">
              <a:off x="1368667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EE4B79F7-7C42-1D37-6561-AA212D175FF0}"/>
                </a:ext>
              </a:extLst>
            </p:cNvPr>
            <p:cNvSpPr/>
            <p:nvPr/>
          </p:nvSpPr>
          <p:spPr>
            <a:xfrm flipH="1" flipV="1">
              <a:off x="1468679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C83936B8-75D7-65E1-F1F0-BD2CFBE54617}"/>
                </a:ext>
              </a:extLst>
            </p:cNvPr>
            <p:cNvSpPr/>
            <p:nvPr/>
          </p:nvSpPr>
          <p:spPr>
            <a:xfrm flipH="1" flipV="1">
              <a:off x="1568691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9F84501E-D0A4-AAE5-C9BF-C205DF400E5C}"/>
                </a:ext>
              </a:extLst>
            </p:cNvPr>
            <p:cNvSpPr/>
            <p:nvPr/>
          </p:nvSpPr>
          <p:spPr>
            <a:xfrm flipH="1" flipV="1">
              <a:off x="968619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E89B884F-FE63-08EC-F2DD-9F6DAF001847}"/>
                </a:ext>
              </a:extLst>
            </p:cNvPr>
            <p:cNvSpPr/>
            <p:nvPr/>
          </p:nvSpPr>
          <p:spPr>
            <a:xfrm flipH="1" flipV="1">
              <a:off x="1068631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A92B16F5-A4B3-BC51-22DF-1783B00ADB0A}"/>
                </a:ext>
              </a:extLst>
            </p:cNvPr>
            <p:cNvSpPr/>
            <p:nvPr/>
          </p:nvSpPr>
          <p:spPr>
            <a:xfrm flipH="1" flipV="1">
              <a:off x="1168643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DEF0E5B-1973-DBD2-9400-46D6E7C4B215}"/>
                </a:ext>
              </a:extLst>
            </p:cNvPr>
            <p:cNvSpPr/>
            <p:nvPr/>
          </p:nvSpPr>
          <p:spPr>
            <a:xfrm flipH="1" flipV="1">
              <a:off x="1268655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E874BFA1-06D1-C1AF-3957-3DB4B8EB2174}"/>
                </a:ext>
              </a:extLst>
            </p:cNvPr>
            <p:cNvSpPr/>
            <p:nvPr/>
          </p:nvSpPr>
          <p:spPr>
            <a:xfrm flipH="1" flipV="1">
              <a:off x="1368667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137463DC-81E1-2096-DC3D-F2E4A83508C7}"/>
                </a:ext>
              </a:extLst>
            </p:cNvPr>
            <p:cNvSpPr/>
            <p:nvPr/>
          </p:nvSpPr>
          <p:spPr>
            <a:xfrm flipH="1" flipV="1">
              <a:off x="1468679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362FE3C9-294D-4E7E-E912-24199955A9E2}"/>
                </a:ext>
              </a:extLst>
            </p:cNvPr>
            <p:cNvSpPr/>
            <p:nvPr/>
          </p:nvSpPr>
          <p:spPr>
            <a:xfrm flipH="1" flipV="1">
              <a:off x="1568691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A2A034DD-6D36-88D5-FAEC-C49156967C99}"/>
                </a:ext>
              </a:extLst>
            </p:cNvPr>
            <p:cNvSpPr/>
            <p:nvPr/>
          </p:nvSpPr>
          <p:spPr>
            <a:xfrm flipH="1" flipV="1">
              <a:off x="968619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DB125698-B1F0-C47B-5A6B-B8796B8DB29D}"/>
                </a:ext>
              </a:extLst>
            </p:cNvPr>
            <p:cNvSpPr/>
            <p:nvPr/>
          </p:nvSpPr>
          <p:spPr>
            <a:xfrm flipH="1" flipV="1">
              <a:off x="1068631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04FFAFFD-8FCC-F6E9-2933-F6DDC4CB50EA}"/>
                </a:ext>
              </a:extLst>
            </p:cNvPr>
            <p:cNvSpPr/>
            <p:nvPr/>
          </p:nvSpPr>
          <p:spPr>
            <a:xfrm flipH="1" flipV="1">
              <a:off x="1168643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B6085BB1-FCE2-0A59-7966-1D6434B3D112}"/>
                </a:ext>
              </a:extLst>
            </p:cNvPr>
            <p:cNvSpPr/>
            <p:nvPr/>
          </p:nvSpPr>
          <p:spPr>
            <a:xfrm flipH="1" flipV="1">
              <a:off x="1268655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AFF3B943-7DBA-E9F2-4F6B-CFA4A807CC71}"/>
                </a:ext>
              </a:extLst>
            </p:cNvPr>
            <p:cNvSpPr/>
            <p:nvPr/>
          </p:nvSpPr>
          <p:spPr>
            <a:xfrm flipH="1" flipV="1">
              <a:off x="1368667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F1400414-B57D-A126-EB07-763732F1AF9D}"/>
                </a:ext>
              </a:extLst>
            </p:cNvPr>
            <p:cNvSpPr/>
            <p:nvPr/>
          </p:nvSpPr>
          <p:spPr>
            <a:xfrm flipH="1" flipV="1">
              <a:off x="1468679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20B8A18A-C0CE-2EA0-E5D4-D434BD6816D8}"/>
                </a:ext>
              </a:extLst>
            </p:cNvPr>
            <p:cNvSpPr/>
            <p:nvPr/>
          </p:nvSpPr>
          <p:spPr>
            <a:xfrm flipH="1" flipV="1">
              <a:off x="1568691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563285F5-B77E-DCE6-7387-A190ACEF9703}"/>
                </a:ext>
              </a:extLst>
            </p:cNvPr>
            <p:cNvSpPr/>
            <p:nvPr/>
          </p:nvSpPr>
          <p:spPr>
            <a:xfrm flipH="1" flipV="1">
              <a:off x="968619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9A914249-64C0-80E5-9D31-20D61B86E607}"/>
                </a:ext>
              </a:extLst>
            </p:cNvPr>
            <p:cNvSpPr/>
            <p:nvPr/>
          </p:nvSpPr>
          <p:spPr>
            <a:xfrm flipH="1" flipV="1">
              <a:off x="1068631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0AC688B7-C700-BF0A-46F5-4E506B1E4DA3}"/>
                </a:ext>
              </a:extLst>
            </p:cNvPr>
            <p:cNvSpPr/>
            <p:nvPr/>
          </p:nvSpPr>
          <p:spPr>
            <a:xfrm flipH="1" flipV="1">
              <a:off x="1168643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4E725E01-C790-3E40-95D0-B5E8BD8B21DD}"/>
                </a:ext>
              </a:extLst>
            </p:cNvPr>
            <p:cNvSpPr/>
            <p:nvPr/>
          </p:nvSpPr>
          <p:spPr>
            <a:xfrm flipH="1" flipV="1">
              <a:off x="1268655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0195DEEF-C046-7FA7-7ADB-D77B963FFD1A}"/>
                </a:ext>
              </a:extLst>
            </p:cNvPr>
            <p:cNvSpPr/>
            <p:nvPr/>
          </p:nvSpPr>
          <p:spPr>
            <a:xfrm flipH="1" flipV="1">
              <a:off x="1368667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8D199E6D-9105-6FA3-A26B-5A464EDD0CEC}"/>
                </a:ext>
              </a:extLst>
            </p:cNvPr>
            <p:cNvSpPr/>
            <p:nvPr/>
          </p:nvSpPr>
          <p:spPr>
            <a:xfrm flipH="1" flipV="1">
              <a:off x="1468679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F3E6035D-3265-789E-B31E-8C79FFAE25E9}"/>
                </a:ext>
              </a:extLst>
            </p:cNvPr>
            <p:cNvSpPr/>
            <p:nvPr/>
          </p:nvSpPr>
          <p:spPr>
            <a:xfrm flipH="1" flipV="1">
              <a:off x="1568691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</p:grp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5869B556-FABD-754C-A59E-3EB604873F53}"/>
              </a:ext>
            </a:extLst>
          </p:cNvPr>
          <p:cNvGrpSpPr/>
          <p:nvPr/>
        </p:nvGrpSpPr>
        <p:grpSpPr>
          <a:xfrm>
            <a:off x="0" y="-15159"/>
            <a:ext cx="12192000" cy="6895455"/>
            <a:chOff x="0" y="0"/>
            <a:chExt cx="12192000" cy="6895455"/>
          </a:xfrm>
        </p:grpSpPr>
        <p:cxnSp>
          <p:nvCxnSpPr>
            <p:cNvPr id="168" name="直接连接符 167">
              <a:extLst>
                <a:ext uri="{FF2B5EF4-FFF2-40B4-BE49-F238E27FC236}">
                  <a16:creationId xmlns:a16="http://schemas.microsoft.com/office/drawing/2014/main" id="{4F50EE1C-BA72-E5DA-D1DC-E6A31CD1E974}"/>
                </a:ext>
              </a:extLst>
            </p:cNvPr>
            <p:cNvCxnSpPr/>
            <p:nvPr/>
          </p:nvCxnSpPr>
          <p:spPr>
            <a:xfrm>
              <a:off x="0" y="0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69" name="直接连接符 168">
              <a:extLst>
                <a:ext uri="{FF2B5EF4-FFF2-40B4-BE49-F238E27FC236}">
                  <a16:creationId xmlns:a16="http://schemas.microsoft.com/office/drawing/2014/main" id="{838A5DB3-88CD-9A8C-7EB5-6D78098D689F}"/>
                </a:ext>
              </a:extLst>
            </p:cNvPr>
            <p:cNvCxnSpPr/>
            <p:nvPr/>
          </p:nvCxnSpPr>
          <p:spPr>
            <a:xfrm>
              <a:off x="0" y="328355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70" name="直接连接符 169">
              <a:extLst>
                <a:ext uri="{FF2B5EF4-FFF2-40B4-BE49-F238E27FC236}">
                  <a16:creationId xmlns:a16="http://schemas.microsoft.com/office/drawing/2014/main" id="{9EBFD130-B4A3-4095-6642-60D9265AC43A}"/>
                </a:ext>
              </a:extLst>
            </p:cNvPr>
            <p:cNvCxnSpPr/>
            <p:nvPr/>
          </p:nvCxnSpPr>
          <p:spPr>
            <a:xfrm>
              <a:off x="0" y="656710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71" name="直接连接符 170">
              <a:extLst>
                <a:ext uri="{FF2B5EF4-FFF2-40B4-BE49-F238E27FC236}">
                  <a16:creationId xmlns:a16="http://schemas.microsoft.com/office/drawing/2014/main" id="{2F5A42A1-D34C-7E57-7AF1-25C70487A7C4}"/>
                </a:ext>
              </a:extLst>
            </p:cNvPr>
            <p:cNvCxnSpPr/>
            <p:nvPr/>
          </p:nvCxnSpPr>
          <p:spPr>
            <a:xfrm>
              <a:off x="0" y="985065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72" name="直接连接符 171">
              <a:extLst>
                <a:ext uri="{FF2B5EF4-FFF2-40B4-BE49-F238E27FC236}">
                  <a16:creationId xmlns:a16="http://schemas.microsoft.com/office/drawing/2014/main" id="{1D46A409-D48E-B689-F756-F882439954BA}"/>
                </a:ext>
              </a:extLst>
            </p:cNvPr>
            <p:cNvCxnSpPr/>
            <p:nvPr/>
          </p:nvCxnSpPr>
          <p:spPr>
            <a:xfrm>
              <a:off x="0" y="1313420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73" name="直接连接符 172">
              <a:extLst>
                <a:ext uri="{FF2B5EF4-FFF2-40B4-BE49-F238E27FC236}">
                  <a16:creationId xmlns:a16="http://schemas.microsoft.com/office/drawing/2014/main" id="{918E5DB5-B818-9778-084D-8B9A46C93805}"/>
                </a:ext>
              </a:extLst>
            </p:cNvPr>
            <p:cNvCxnSpPr/>
            <p:nvPr/>
          </p:nvCxnSpPr>
          <p:spPr>
            <a:xfrm>
              <a:off x="0" y="1641775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74" name="直接连接符 173">
              <a:extLst>
                <a:ext uri="{FF2B5EF4-FFF2-40B4-BE49-F238E27FC236}">
                  <a16:creationId xmlns:a16="http://schemas.microsoft.com/office/drawing/2014/main" id="{BC4E7391-484A-E967-7820-DBBFBA5BECB5}"/>
                </a:ext>
              </a:extLst>
            </p:cNvPr>
            <p:cNvCxnSpPr/>
            <p:nvPr/>
          </p:nvCxnSpPr>
          <p:spPr>
            <a:xfrm>
              <a:off x="0" y="1970130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75" name="直接连接符 174">
              <a:extLst>
                <a:ext uri="{FF2B5EF4-FFF2-40B4-BE49-F238E27FC236}">
                  <a16:creationId xmlns:a16="http://schemas.microsoft.com/office/drawing/2014/main" id="{1A4B4B9F-24C6-AA6D-2E8E-D722F1F089A3}"/>
                </a:ext>
              </a:extLst>
            </p:cNvPr>
            <p:cNvCxnSpPr/>
            <p:nvPr/>
          </p:nvCxnSpPr>
          <p:spPr>
            <a:xfrm>
              <a:off x="0" y="2298485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76" name="直接连接符 175">
              <a:extLst>
                <a:ext uri="{FF2B5EF4-FFF2-40B4-BE49-F238E27FC236}">
                  <a16:creationId xmlns:a16="http://schemas.microsoft.com/office/drawing/2014/main" id="{A0034BF8-8B9C-CC22-F3F3-FC56EB685E8C}"/>
                </a:ext>
              </a:extLst>
            </p:cNvPr>
            <p:cNvCxnSpPr/>
            <p:nvPr/>
          </p:nvCxnSpPr>
          <p:spPr>
            <a:xfrm>
              <a:off x="0" y="2626840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77" name="直接连接符 176">
              <a:extLst>
                <a:ext uri="{FF2B5EF4-FFF2-40B4-BE49-F238E27FC236}">
                  <a16:creationId xmlns:a16="http://schemas.microsoft.com/office/drawing/2014/main" id="{8EDD8177-4C5E-4958-2488-FA882FF3F77E}"/>
                </a:ext>
              </a:extLst>
            </p:cNvPr>
            <p:cNvCxnSpPr/>
            <p:nvPr/>
          </p:nvCxnSpPr>
          <p:spPr>
            <a:xfrm>
              <a:off x="0" y="2955195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78" name="直接连接符 177">
              <a:extLst>
                <a:ext uri="{FF2B5EF4-FFF2-40B4-BE49-F238E27FC236}">
                  <a16:creationId xmlns:a16="http://schemas.microsoft.com/office/drawing/2014/main" id="{A8DD5931-36E0-6282-0C63-731460E01AE5}"/>
                </a:ext>
              </a:extLst>
            </p:cNvPr>
            <p:cNvCxnSpPr/>
            <p:nvPr/>
          </p:nvCxnSpPr>
          <p:spPr>
            <a:xfrm>
              <a:off x="0" y="3283550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79" name="直接连接符 178">
              <a:extLst>
                <a:ext uri="{FF2B5EF4-FFF2-40B4-BE49-F238E27FC236}">
                  <a16:creationId xmlns:a16="http://schemas.microsoft.com/office/drawing/2014/main" id="{BCA03C6E-749E-B105-23C4-0601AE9E771D}"/>
                </a:ext>
              </a:extLst>
            </p:cNvPr>
            <p:cNvCxnSpPr/>
            <p:nvPr/>
          </p:nvCxnSpPr>
          <p:spPr>
            <a:xfrm>
              <a:off x="0" y="3611905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80" name="直接连接符 179">
              <a:extLst>
                <a:ext uri="{FF2B5EF4-FFF2-40B4-BE49-F238E27FC236}">
                  <a16:creationId xmlns:a16="http://schemas.microsoft.com/office/drawing/2014/main" id="{D422C811-D34D-6649-FF16-11B111AED2A1}"/>
                </a:ext>
              </a:extLst>
            </p:cNvPr>
            <p:cNvCxnSpPr/>
            <p:nvPr/>
          </p:nvCxnSpPr>
          <p:spPr>
            <a:xfrm>
              <a:off x="0" y="3940260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81" name="直接连接符 180">
              <a:extLst>
                <a:ext uri="{FF2B5EF4-FFF2-40B4-BE49-F238E27FC236}">
                  <a16:creationId xmlns:a16="http://schemas.microsoft.com/office/drawing/2014/main" id="{21F828C0-454A-A85E-18D0-8F84B152F3B9}"/>
                </a:ext>
              </a:extLst>
            </p:cNvPr>
            <p:cNvCxnSpPr/>
            <p:nvPr/>
          </p:nvCxnSpPr>
          <p:spPr>
            <a:xfrm>
              <a:off x="0" y="4268615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82" name="直接连接符 181">
              <a:extLst>
                <a:ext uri="{FF2B5EF4-FFF2-40B4-BE49-F238E27FC236}">
                  <a16:creationId xmlns:a16="http://schemas.microsoft.com/office/drawing/2014/main" id="{F63AC87E-5DF0-EF57-499F-27B820070FCE}"/>
                </a:ext>
              </a:extLst>
            </p:cNvPr>
            <p:cNvCxnSpPr/>
            <p:nvPr/>
          </p:nvCxnSpPr>
          <p:spPr>
            <a:xfrm>
              <a:off x="0" y="4596970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83" name="直接连接符 182">
              <a:extLst>
                <a:ext uri="{FF2B5EF4-FFF2-40B4-BE49-F238E27FC236}">
                  <a16:creationId xmlns:a16="http://schemas.microsoft.com/office/drawing/2014/main" id="{244112C4-B669-0B9B-6A84-B95F5C30590C}"/>
                </a:ext>
              </a:extLst>
            </p:cNvPr>
            <p:cNvCxnSpPr/>
            <p:nvPr/>
          </p:nvCxnSpPr>
          <p:spPr>
            <a:xfrm>
              <a:off x="0" y="4925325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84" name="直接连接符 183">
              <a:extLst>
                <a:ext uri="{FF2B5EF4-FFF2-40B4-BE49-F238E27FC236}">
                  <a16:creationId xmlns:a16="http://schemas.microsoft.com/office/drawing/2014/main" id="{3D12318F-B923-FC07-EF5D-D20089932AE3}"/>
                </a:ext>
              </a:extLst>
            </p:cNvPr>
            <p:cNvCxnSpPr/>
            <p:nvPr/>
          </p:nvCxnSpPr>
          <p:spPr>
            <a:xfrm>
              <a:off x="0" y="5253680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85" name="直接连接符 184">
              <a:extLst>
                <a:ext uri="{FF2B5EF4-FFF2-40B4-BE49-F238E27FC236}">
                  <a16:creationId xmlns:a16="http://schemas.microsoft.com/office/drawing/2014/main" id="{5A81AD2D-A52A-0F54-BFA9-F39ACEEEEE85}"/>
                </a:ext>
              </a:extLst>
            </p:cNvPr>
            <p:cNvCxnSpPr/>
            <p:nvPr/>
          </p:nvCxnSpPr>
          <p:spPr>
            <a:xfrm>
              <a:off x="0" y="5582035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86" name="直接连接符 185">
              <a:extLst>
                <a:ext uri="{FF2B5EF4-FFF2-40B4-BE49-F238E27FC236}">
                  <a16:creationId xmlns:a16="http://schemas.microsoft.com/office/drawing/2014/main" id="{39864105-D055-1714-081C-19D56E1FDB5C}"/>
                </a:ext>
              </a:extLst>
            </p:cNvPr>
            <p:cNvCxnSpPr/>
            <p:nvPr/>
          </p:nvCxnSpPr>
          <p:spPr>
            <a:xfrm>
              <a:off x="0" y="5910390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87" name="直接连接符 186">
              <a:extLst>
                <a:ext uri="{FF2B5EF4-FFF2-40B4-BE49-F238E27FC236}">
                  <a16:creationId xmlns:a16="http://schemas.microsoft.com/office/drawing/2014/main" id="{DE5F62A2-635D-8750-D0AA-49F746ADCF45}"/>
                </a:ext>
              </a:extLst>
            </p:cNvPr>
            <p:cNvCxnSpPr/>
            <p:nvPr/>
          </p:nvCxnSpPr>
          <p:spPr>
            <a:xfrm>
              <a:off x="0" y="6238745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88" name="直接连接符 187">
              <a:extLst>
                <a:ext uri="{FF2B5EF4-FFF2-40B4-BE49-F238E27FC236}">
                  <a16:creationId xmlns:a16="http://schemas.microsoft.com/office/drawing/2014/main" id="{1688DB78-FAE4-8CE3-8E29-07776E14D01B}"/>
                </a:ext>
              </a:extLst>
            </p:cNvPr>
            <p:cNvCxnSpPr/>
            <p:nvPr/>
          </p:nvCxnSpPr>
          <p:spPr>
            <a:xfrm>
              <a:off x="0" y="6567100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89" name="直接连接符 188">
              <a:extLst>
                <a:ext uri="{FF2B5EF4-FFF2-40B4-BE49-F238E27FC236}">
                  <a16:creationId xmlns:a16="http://schemas.microsoft.com/office/drawing/2014/main" id="{E7CEA334-6C8B-6D62-358F-5EF8EFF5DBE5}"/>
                </a:ext>
              </a:extLst>
            </p:cNvPr>
            <p:cNvCxnSpPr/>
            <p:nvPr/>
          </p:nvCxnSpPr>
          <p:spPr>
            <a:xfrm>
              <a:off x="0" y="6895455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</p:grpSp>
      <p:grpSp>
        <p:nvGrpSpPr>
          <p:cNvPr id="129" name="组合 128">
            <a:extLst>
              <a:ext uri="{FF2B5EF4-FFF2-40B4-BE49-F238E27FC236}">
                <a16:creationId xmlns:a16="http://schemas.microsoft.com/office/drawing/2014/main" id="{48D70774-DE24-A71B-221A-F1FC359F28DD}"/>
              </a:ext>
            </a:extLst>
          </p:cNvPr>
          <p:cNvGrpSpPr/>
          <p:nvPr/>
        </p:nvGrpSpPr>
        <p:grpSpPr>
          <a:xfrm rot="5400000">
            <a:off x="10889" y="-15159"/>
            <a:ext cx="6916543" cy="6895455"/>
            <a:chOff x="0" y="0"/>
            <a:chExt cx="12192000" cy="6895455"/>
          </a:xfrm>
        </p:grpSpPr>
        <p:cxnSp>
          <p:nvCxnSpPr>
            <p:cNvPr id="146" name="直接连接符 145">
              <a:extLst>
                <a:ext uri="{FF2B5EF4-FFF2-40B4-BE49-F238E27FC236}">
                  <a16:creationId xmlns:a16="http://schemas.microsoft.com/office/drawing/2014/main" id="{3E882CEE-AF8B-ACFE-003D-8E739DD956BD}"/>
                </a:ext>
              </a:extLst>
            </p:cNvPr>
            <p:cNvCxnSpPr/>
            <p:nvPr/>
          </p:nvCxnSpPr>
          <p:spPr>
            <a:xfrm>
              <a:off x="0" y="0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47" name="直接连接符 146">
              <a:extLst>
                <a:ext uri="{FF2B5EF4-FFF2-40B4-BE49-F238E27FC236}">
                  <a16:creationId xmlns:a16="http://schemas.microsoft.com/office/drawing/2014/main" id="{09676EA1-7693-FD36-7B7E-04031D486D3B}"/>
                </a:ext>
              </a:extLst>
            </p:cNvPr>
            <p:cNvCxnSpPr/>
            <p:nvPr/>
          </p:nvCxnSpPr>
          <p:spPr>
            <a:xfrm>
              <a:off x="0" y="328355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48" name="直接连接符 147">
              <a:extLst>
                <a:ext uri="{FF2B5EF4-FFF2-40B4-BE49-F238E27FC236}">
                  <a16:creationId xmlns:a16="http://schemas.microsoft.com/office/drawing/2014/main" id="{4B789D52-02B2-BCA1-DB80-772DCA7546F9}"/>
                </a:ext>
              </a:extLst>
            </p:cNvPr>
            <p:cNvCxnSpPr/>
            <p:nvPr/>
          </p:nvCxnSpPr>
          <p:spPr>
            <a:xfrm>
              <a:off x="0" y="656710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49" name="直接连接符 148">
              <a:extLst>
                <a:ext uri="{FF2B5EF4-FFF2-40B4-BE49-F238E27FC236}">
                  <a16:creationId xmlns:a16="http://schemas.microsoft.com/office/drawing/2014/main" id="{DE7792F9-EE30-5982-C52A-AEEDE9BD12A4}"/>
                </a:ext>
              </a:extLst>
            </p:cNvPr>
            <p:cNvCxnSpPr/>
            <p:nvPr/>
          </p:nvCxnSpPr>
          <p:spPr>
            <a:xfrm>
              <a:off x="0" y="985065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50" name="直接连接符 149">
              <a:extLst>
                <a:ext uri="{FF2B5EF4-FFF2-40B4-BE49-F238E27FC236}">
                  <a16:creationId xmlns:a16="http://schemas.microsoft.com/office/drawing/2014/main" id="{262E6487-C9F8-1A28-A296-9FDE560747BB}"/>
                </a:ext>
              </a:extLst>
            </p:cNvPr>
            <p:cNvCxnSpPr/>
            <p:nvPr/>
          </p:nvCxnSpPr>
          <p:spPr>
            <a:xfrm>
              <a:off x="0" y="1313420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51" name="直接连接符 150">
              <a:extLst>
                <a:ext uri="{FF2B5EF4-FFF2-40B4-BE49-F238E27FC236}">
                  <a16:creationId xmlns:a16="http://schemas.microsoft.com/office/drawing/2014/main" id="{3BA2D8D7-656D-B2D2-736B-0A7A5C0F26A6}"/>
                </a:ext>
              </a:extLst>
            </p:cNvPr>
            <p:cNvCxnSpPr/>
            <p:nvPr/>
          </p:nvCxnSpPr>
          <p:spPr>
            <a:xfrm>
              <a:off x="0" y="1641775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52" name="直接连接符 151">
              <a:extLst>
                <a:ext uri="{FF2B5EF4-FFF2-40B4-BE49-F238E27FC236}">
                  <a16:creationId xmlns:a16="http://schemas.microsoft.com/office/drawing/2014/main" id="{2669D7E5-B454-0DFA-8365-64F596240BDE}"/>
                </a:ext>
              </a:extLst>
            </p:cNvPr>
            <p:cNvCxnSpPr/>
            <p:nvPr/>
          </p:nvCxnSpPr>
          <p:spPr>
            <a:xfrm>
              <a:off x="0" y="1970130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53" name="直接连接符 152">
              <a:extLst>
                <a:ext uri="{FF2B5EF4-FFF2-40B4-BE49-F238E27FC236}">
                  <a16:creationId xmlns:a16="http://schemas.microsoft.com/office/drawing/2014/main" id="{6231C48B-1A19-4424-CFD3-BE339E5F37EE}"/>
                </a:ext>
              </a:extLst>
            </p:cNvPr>
            <p:cNvCxnSpPr/>
            <p:nvPr/>
          </p:nvCxnSpPr>
          <p:spPr>
            <a:xfrm>
              <a:off x="0" y="2298485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54" name="直接连接符 153">
              <a:extLst>
                <a:ext uri="{FF2B5EF4-FFF2-40B4-BE49-F238E27FC236}">
                  <a16:creationId xmlns:a16="http://schemas.microsoft.com/office/drawing/2014/main" id="{D21D77E0-8E0D-79FF-0FCD-D356CDE5693B}"/>
                </a:ext>
              </a:extLst>
            </p:cNvPr>
            <p:cNvCxnSpPr/>
            <p:nvPr/>
          </p:nvCxnSpPr>
          <p:spPr>
            <a:xfrm>
              <a:off x="0" y="2626840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55" name="直接连接符 154">
              <a:extLst>
                <a:ext uri="{FF2B5EF4-FFF2-40B4-BE49-F238E27FC236}">
                  <a16:creationId xmlns:a16="http://schemas.microsoft.com/office/drawing/2014/main" id="{343F083B-4585-A832-FA4D-8DB7A53E34E1}"/>
                </a:ext>
              </a:extLst>
            </p:cNvPr>
            <p:cNvCxnSpPr/>
            <p:nvPr/>
          </p:nvCxnSpPr>
          <p:spPr>
            <a:xfrm>
              <a:off x="0" y="2955195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56" name="直接连接符 155">
              <a:extLst>
                <a:ext uri="{FF2B5EF4-FFF2-40B4-BE49-F238E27FC236}">
                  <a16:creationId xmlns:a16="http://schemas.microsoft.com/office/drawing/2014/main" id="{2A1FCC4A-35EF-8156-CDEC-238FF5B99844}"/>
                </a:ext>
              </a:extLst>
            </p:cNvPr>
            <p:cNvCxnSpPr/>
            <p:nvPr/>
          </p:nvCxnSpPr>
          <p:spPr>
            <a:xfrm>
              <a:off x="0" y="3283550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57" name="直接连接符 156">
              <a:extLst>
                <a:ext uri="{FF2B5EF4-FFF2-40B4-BE49-F238E27FC236}">
                  <a16:creationId xmlns:a16="http://schemas.microsoft.com/office/drawing/2014/main" id="{6BF45B87-C3D5-7051-5860-639EC3455882}"/>
                </a:ext>
              </a:extLst>
            </p:cNvPr>
            <p:cNvCxnSpPr/>
            <p:nvPr/>
          </p:nvCxnSpPr>
          <p:spPr>
            <a:xfrm>
              <a:off x="0" y="3611905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58" name="直接连接符 157">
              <a:extLst>
                <a:ext uri="{FF2B5EF4-FFF2-40B4-BE49-F238E27FC236}">
                  <a16:creationId xmlns:a16="http://schemas.microsoft.com/office/drawing/2014/main" id="{B858C6B4-8522-C477-B581-10F362244062}"/>
                </a:ext>
              </a:extLst>
            </p:cNvPr>
            <p:cNvCxnSpPr/>
            <p:nvPr/>
          </p:nvCxnSpPr>
          <p:spPr>
            <a:xfrm>
              <a:off x="0" y="3940260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59" name="直接连接符 158">
              <a:extLst>
                <a:ext uri="{FF2B5EF4-FFF2-40B4-BE49-F238E27FC236}">
                  <a16:creationId xmlns:a16="http://schemas.microsoft.com/office/drawing/2014/main" id="{1707BFCF-7B56-8BD5-038D-A1B2B139ACD0}"/>
                </a:ext>
              </a:extLst>
            </p:cNvPr>
            <p:cNvCxnSpPr/>
            <p:nvPr/>
          </p:nvCxnSpPr>
          <p:spPr>
            <a:xfrm>
              <a:off x="0" y="4268615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60" name="直接连接符 159">
              <a:extLst>
                <a:ext uri="{FF2B5EF4-FFF2-40B4-BE49-F238E27FC236}">
                  <a16:creationId xmlns:a16="http://schemas.microsoft.com/office/drawing/2014/main" id="{5A6B173F-6E12-8FD4-A4D0-D541F85FCBF1}"/>
                </a:ext>
              </a:extLst>
            </p:cNvPr>
            <p:cNvCxnSpPr/>
            <p:nvPr/>
          </p:nvCxnSpPr>
          <p:spPr>
            <a:xfrm>
              <a:off x="0" y="4596970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61" name="直接连接符 160">
              <a:extLst>
                <a:ext uri="{FF2B5EF4-FFF2-40B4-BE49-F238E27FC236}">
                  <a16:creationId xmlns:a16="http://schemas.microsoft.com/office/drawing/2014/main" id="{CA5D7FAA-966F-4643-7975-055B29224B45}"/>
                </a:ext>
              </a:extLst>
            </p:cNvPr>
            <p:cNvCxnSpPr/>
            <p:nvPr/>
          </p:nvCxnSpPr>
          <p:spPr>
            <a:xfrm>
              <a:off x="0" y="4925325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62" name="直接连接符 161">
              <a:extLst>
                <a:ext uri="{FF2B5EF4-FFF2-40B4-BE49-F238E27FC236}">
                  <a16:creationId xmlns:a16="http://schemas.microsoft.com/office/drawing/2014/main" id="{3ABD3661-9C47-5FCE-8C5C-0AEA2256FF20}"/>
                </a:ext>
              </a:extLst>
            </p:cNvPr>
            <p:cNvCxnSpPr/>
            <p:nvPr/>
          </p:nvCxnSpPr>
          <p:spPr>
            <a:xfrm>
              <a:off x="0" y="5253680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63" name="直接连接符 162">
              <a:extLst>
                <a:ext uri="{FF2B5EF4-FFF2-40B4-BE49-F238E27FC236}">
                  <a16:creationId xmlns:a16="http://schemas.microsoft.com/office/drawing/2014/main" id="{66434010-8BA7-0052-E650-1D145D9A7D77}"/>
                </a:ext>
              </a:extLst>
            </p:cNvPr>
            <p:cNvCxnSpPr/>
            <p:nvPr/>
          </p:nvCxnSpPr>
          <p:spPr>
            <a:xfrm>
              <a:off x="0" y="5582035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64" name="直接连接符 163">
              <a:extLst>
                <a:ext uri="{FF2B5EF4-FFF2-40B4-BE49-F238E27FC236}">
                  <a16:creationId xmlns:a16="http://schemas.microsoft.com/office/drawing/2014/main" id="{8E6A392F-5D95-9B8E-02CC-659EF3FE6175}"/>
                </a:ext>
              </a:extLst>
            </p:cNvPr>
            <p:cNvCxnSpPr/>
            <p:nvPr/>
          </p:nvCxnSpPr>
          <p:spPr>
            <a:xfrm>
              <a:off x="0" y="5910390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65" name="直接连接符 164">
              <a:extLst>
                <a:ext uri="{FF2B5EF4-FFF2-40B4-BE49-F238E27FC236}">
                  <a16:creationId xmlns:a16="http://schemas.microsoft.com/office/drawing/2014/main" id="{C25E2EE4-393D-8782-F3D7-6889F4C57759}"/>
                </a:ext>
              </a:extLst>
            </p:cNvPr>
            <p:cNvCxnSpPr/>
            <p:nvPr/>
          </p:nvCxnSpPr>
          <p:spPr>
            <a:xfrm>
              <a:off x="0" y="6238745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66" name="直接连接符 165">
              <a:extLst>
                <a:ext uri="{FF2B5EF4-FFF2-40B4-BE49-F238E27FC236}">
                  <a16:creationId xmlns:a16="http://schemas.microsoft.com/office/drawing/2014/main" id="{67A7207B-79BC-C685-FD77-C6C7E47AE970}"/>
                </a:ext>
              </a:extLst>
            </p:cNvPr>
            <p:cNvCxnSpPr/>
            <p:nvPr/>
          </p:nvCxnSpPr>
          <p:spPr>
            <a:xfrm>
              <a:off x="0" y="6567100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167" name="直接连接符 166">
              <a:extLst>
                <a:ext uri="{FF2B5EF4-FFF2-40B4-BE49-F238E27FC236}">
                  <a16:creationId xmlns:a16="http://schemas.microsoft.com/office/drawing/2014/main" id="{F4D03B45-E959-96C6-4148-36AEF756ADF0}"/>
                </a:ext>
              </a:extLst>
            </p:cNvPr>
            <p:cNvCxnSpPr/>
            <p:nvPr/>
          </p:nvCxnSpPr>
          <p:spPr>
            <a:xfrm>
              <a:off x="0" y="6895455"/>
              <a:ext cx="12192000" cy="0"/>
            </a:xfrm>
            <a:prstGeom prst="line">
              <a:avLst/>
            </a:prstGeom>
            <a:noFill/>
            <a:ln w="6350" cap="flat" cmpd="sng" algn="ctr">
              <a:solidFill>
                <a:schemeClr val="accent1">
                  <a:alpha val="15000"/>
                </a:schemeClr>
              </a:solidFill>
              <a:prstDash val="solid"/>
              <a:miter lim="800000"/>
            </a:ln>
            <a:effectLst/>
          </p:spPr>
        </p:cxnSp>
      </p:grpSp>
      <p:cxnSp>
        <p:nvCxnSpPr>
          <p:cNvPr id="130" name="直接连接符 129">
            <a:extLst>
              <a:ext uri="{FF2B5EF4-FFF2-40B4-BE49-F238E27FC236}">
                <a16:creationId xmlns:a16="http://schemas.microsoft.com/office/drawing/2014/main" id="{64AF1C77-719C-B791-5079-1337BADE9F03}"/>
              </a:ext>
            </a:extLst>
          </p:cNvPr>
          <p:cNvCxnSpPr/>
          <p:nvPr/>
        </p:nvCxnSpPr>
        <p:spPr>
          <a:xfrm rot="5400000">
            <a:off x="8712298" y="3432569"/>
            <a:ext cx="6916543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alpha val="15000"/>
              </a:schemeClr>
            </a:solidFill>
            <a:prstDash val="solid"/>
            <a:miter lim="800000"/>
          </a:ln>
          <a:effectLst/>
        </p:spPr>
      </p:cxnSp>
      <p:cxnSp>
        <p:nvCxnSpPr>
          <p:cNvPr id="131" name="直接连接符 130">
            <a:extLst>
              <a:ext uri="{FF2B5EF4-FFF2-40B4-BE49-F238E27FC236}">
                <a16:creationId xmlns:a16="http://schemas.microsoft.com/office/drawing/2014/main" id="{79DBB81F-BC46-2310-2DA8-77153E21CE56}"/>
              </a:ext>
            </a:extLst>
          </p:cNvPr>
          <p:cNvCxnSpPr/>
          <p:nvPr/>
        </p:nvCxnSpPr>
        <p:spPr>
          <a:xfrm rot="5400000">
            <a:off x="8383943" y="3432569"/>
            <a:ext cx="6916543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alpha val="15000"/>
              </a:schemeClr>
            </a:solidFill>
            <a:prstDash val="solid"/>
            <a:miter lim="800000"/>
          </a:ln>
          <a:effectLst/>
        </p:spPr>
      </p:cxnSp>
      <p:cxnSp>
        <p:nvCxnSpPr>
          <p:cNvPr id="132" name="直接连接符 131">
            <a:extLst>
              <a:ext uri="{FF2B5EF4-FFF2-40B4-BE49-F238E27FC236}">
                <a16:creationId xmlns:a16="http://schemas.microsoft.com/office/drawing/2014/main" id="{EA71330E-53BE-BD03-17BD-911625E0F83D}"/>
              </a:ext>
            </a:extLst>
          </p:cNvPr>
          <p:cNvCxnSpPr/>
          <p:nvPr/>
        </p:nvCxnSpPr>
        <p:spPr>
          <a:xfrm rot="5400000">
            <a:off x="8055588" y="3432569"/>
            <a:ext cx="6916543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alpha val="15000"/>
              </a:schemeClr>
            </a:solidFill>
            <a:prstDash val="solid"/>
            <a:miter lim="800000"/>
          </a:ln>
          <a:effectLst/>
        </p:spPr>
      </p:cxnSp>
      <p:cxnSp>
        <p:nvCxnSpPr>
          <p:cNvPr id="133" name="直接连接符 132">
            <a:extLst>
              <a:ext uri="{FF2B5EF4-FFF2-40B4-BE49-F238E27FC236}">
                <a16:creationId xmlns:a16="http://schemas.microsoft.com/office/drawing/2014/main" id="{E6ACA875-D597-100C-15B4-517375F264AC}"/>
              </a:ext>
            </a:extLst>
          </p:cNvPr>
          <p:cNvCxnSpPr/>
          <p:nvPr/>
        </p:nvCxnSpPr>
        <p:spPr>
          <a:xfrm rot="5400000">
            <a:off x="7727233" y="3432569"/>
            <a:ext cx="6916543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alpha val="15000"/>
              </a:schemeClr>
            </a:solidFill>
            <a:prstDash val="solid"/>
            <a:miter lim="800000"/>
          </a:ln>
          <a:effectLst/>
        </p:spPr>
      </p:cxnSp>
      <p:cxnSp>
        <p:nvCxnSpPr>
          <p:cNvPr id="134" name="直接连接符 133">
            <a:extLst>
              <a:ext uri="{FF2B5EF4-FFF2-40B4-BE49-F238E27FC236}">
                <a16:creationId xmlns:a16="http://schemas.microsoft.com/office/drawing/2014/main" id="{3A379745-5F26-A322-BBC5-43B32B92F314}"/>
              </a:ext>
            </a:extLst>
          </p:cNvPr>
          <p:cNvCxnSpPr/>
          <p:nvPr/>
        </p:nvCxnSpPr>
        <p:spPr>
          <a:xfrm rot="5400000">
            <a:off x="7398878" y="3432569"/>
            <a:ext cx="6916543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alpha val="15000"/>
              </a:schemeClr>
            </a:solidFill>
            <a:prstDash val="solid"/>
            <a:miter lim="800000"/>
          </a:ln>
          <a:effectLst/>
        </p:spPr>
      </p:cxnSp>
      <p:cxnSp>
        <p:nvCxnSpPr>
          <p:cNvPr id="135" name="直接连接符 134">
            <a:extLst>
              <a:ext uri="{FF2B5EF4-FFF2-40B4-BE49-F238E27FC236}">
                <a16:creationId xmlns:a16="http://schemas.microsoft.com/office/drawing/2014/main" id="{A997FB93-F7F9-EBD1-4961-CF545EAFEFD9}"/>
              </a:ext>
            </a:extLst>
          </p:cNvPr>
          <p:cNvCxnSpPr/>
          <p:nvPr/>
        </p:nvCxnSpPr>
        <p:spPr>
          <a:xfrm rot="5400000">
            <a:off x="7070523" y="3432569"/>
            <a:ext cx="6916543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alpha val="15000"/>
              </a:schemeClr>
            </a:solidFill>
            <a:prstDash val="solid"/>
            <a:miter lim="800000"/>
          </a:ln>
          <a:effectLst/>
        </p:spPr>
      </p:cxnSp>
      <p:cxnSp>
        <p:nvCxnSpPr>
          <p:cNvPr id="136" name="直接连接符 135">
            <a:extLst>
              <a:ext uri="{FF2B5EF4-FFF2-40B4-BE49-F238E27FC236}">
                <a16:creationId xmlns:a16="http://schemas.microsoft.com/office/drawing/2014/main" id="{F77E5C1C-3653-7381-E24C-5E005C2CC62C}"/>
              </a:ext>
            </a:extLst>
          </p:cNvPr>
          <p:cNvCxnSpPr/>
          <p:nvPr/>
        </p:nvCxnSpPr>
        <p:spPr>
          <a:xfrm rot="5400000">
            <a:off x="6742168" y="3432569"/>
            <a:ext cx="6916543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alpha val="15000"/>
              </a:schemeClr>
            </a:solidFill>
            <a:prstDash val="solid"/>
            <a:miter lim="800000"/>
          </a:ln>
          <a:effectLst/>
        </p:spPr>
      </p:cxnSp>
      <p:cxnSp>
        <p:nvCxnSpPr>
          <p:cNvPr id="137" name="直接连接符 136">
            <a:extLst>
              <a:ext uri="{FF2B5EF4-FFF2-40B4-BE49-F238E27FC236}">
                <a16:creationId xmlns:a16="http://schemas.microsoft.com/office/drawing/2014/main" id="{08BBDD70-4E76-50E0-95FE-E0888967C971}"/>
              </a:ext>
            </a:extLst>
          </p:cNvPr>
          <p:cNvCxnSpPr/>
          <p:nvPr/>
        </p:nvCxnSpPr>
        <p:spPr>
          <a:xfrm rot="5400000">
            <a:off x="6413813" y="3432569"/>
            <a:ext cx="6916543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alpha val="15000"/>
              </a:schemeClr>
            </a:solidFill>
            <a:prstDash val="solid"/>
            <a:miter lim="800000"/>
          </a:ln>
          <a:effectLst/>
        </p:spPr>
      </p:cxnSp>
      <p:cxnSp>
        <p:nvCxnSpPr>
          <p:cNvPr id="138" name="直接连接符 137">
            <a:extLst>
              <a:ext uri="{FF2B5EF4-FFF2-40B4-BE49-F238E27FC236}">
                <a16:creationId xmlns:a16="http://schemas.microsoft.com/office/drawing/2014/main" id="{D0EC068B-65EE-6C93-97B1-6252F71D9A1C}"/>
              </a:ext>
            </a:extLst>
          </p:cNvPr>
          <p:cNvCxnSpPr/>
          <p:nvPr/>
        </p:nvCxnSpPr>
        <p:spPr>
          <a:xfrm rot="5400000">
            <a:off x="6085458" y="3432569"/>
            <a:ext cx="6916543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alpha val="15000"/>
              </a:schemeClr>
            </a:solidFill>
            <a:prstDash val="solid"/>
            <a:miter lim="800000"/>
          </a:ln>
          <a:effectLst/>
        </p:spPr>
      </p:cxnSp>
      <p:cxnSp>
        <p:nvCxnSpPr>
          <p:cNvPr id="139" name="直接连接符 138">
            <a:extLst>
              <a:ext uri="{FF2B5EF4-FFF2-40B4-BE49-F238E27FC236}">
                <a16:creationId xmlns:a16="http://schemas.microsoft.com/office/drawing/2014/main" id="{849DA666-FEDF-9335-790D-F45A6C4B68CF}"/>
              </a:ext>
            </a:extLst>
          </p:cNvPr>
          <p:cNvCxnSpPr/>
          <p:nvPr/>
        </p:nvCxnSpPr>
        <p:spPr>
          <a:xfrm rot="5400000">
            <a:off x="5757103" y="3432569"/>
            <a:ext cx="6916543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alpha val="15000"/>
              </a:schemeClr>
            </a:solidFill>
            <a:prstDash val="solid"/>
            <a:miter lim="800000"/>
          </a:ln>
          <a:effectLst/>
        </p:spPr>
      </p:cxnSp>
      <p:cxnSp>
        <p:nvCxnSpPr>
          <p:cNvPr id="140" name="直接连接符 139">
            <a:extLst>
              <a:ext uri="{FF2B5EF4-FFF2-40B4-BE49-F238E27FC236}">
                <a16:creationId xmlns:a16="http://schemas.microsoft.com/office/drawing/2014/main" id="{88250B32-6080-5899-9828-142D49E2860D}"/>
              </a:ext>
            </a:extLst>
          </p:cNvPr>
          <p:cNvCxnSpPr/>
          <p:nvPr/>
        </p:nvCxnSpPr>
        <p:spPr>
          <a:xfrm rot="5400000">
            <a:off x="5428748" y="3432569"/>
            <a:ext cx="6916543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alpha val="15000"/>
              </a:schemeClr>
            </a:solidFill>
            <a:prstDash val="solid"/>
            <a:miter lim="800000"/>
          </a:ln>
          <a:effectLst/>
        </p:spPr>
      </p:cxnSp>
      <p:cxnSp>
        <p:nvCxnSpPr>
          <p:cNvPr id="141" name="直接连接符 140">
            <a:extLst>
              <a:ext uri="{FF2B5EF4-FFF2-40B4-BE49-F238E27FC236}">
                <a16:creationId xmlns:a16="http://schemas.microsoft.com/office/drawing/2014/main" id="{9023A6D7-DAAA-DB72-795A-15FC93663EFD}"/>
              </a:ext>
            </a:extLst>
          </p:cNvPr>
          <p:cNvCxnSpPr/>
          <p:nvPr/>
        </p:nvCxnSpPr>
        <p:spPr>
          <a:xfrm rot="5400000">
            <a:off x="5100393" y="3432569"/>
            <a:ext cx="6916543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alpha val="15000"/>
              </a:schemeClr>
            </a:solidFill>
            <a:prstDash val="solid"/>
            <a:miter lim="800000"/>
          </a:ln>
          <a:effectLst/>
        </p:spPr>
      </p:cxnSp>
      <p:cxnSp>
        <p:nvCxnSpPr>
          <p:cNvPr id="142" name="直接连接符 141">
            <a:extLst>
              <a:ext uri="{FF2B5EF4-FFF2-40B4-BE49-F238E27FC236}">
                <a16:creationId xmlns:a16="http://schemas.microsoft.com/office/drawing/2014/main" id="{80ED76AE-2124-9F9B-04EB-97FAD71D2FFB}"/>
              </a:ext>
            </a:extLst>
          </p:cNvPr>
          <p:cNvCxnSpPr/>
          <p:nvPr/>
        </p:nvCxnSpPr>
        <p:spPr>
          <a:xfrm rot="5400000">
            <a:off x="4772038" y="3432569"/>
            <a:ext cx="6916543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alpha val="15000"/>
              </a:schemeClr>
            </a:solidFill>
            <a:prstDash val="solid"/>
            <a:miter lim="800000"/>
          </a:ln>
          <a:effectLst/>
        </p:spPr>
      </p:cxnSp>
      <p:cxnSp>
        <p:nvCxnSpPr>
          <p:cNvPr id="143" name="直接连接符 142">
            <a:extLst>
              <a:ext uri="{FF2B5EF4-FFF2-40B4-BE49-F238E27FC236}">
                <a16:creationId xmlns:a16="http://schemas.microsoft.com/office/drawing/2014/main" id="{6B05E0D4-A90F-B822-3284-2023C87A28AE}"/>
              </a:ext>
            </a:extLst>
          </p:cNvPr>
          <p:cNvCxnSpPr/>
          <p:nvPr/>
        </p:nvCxnSpPr>
        <p:spPr>
          <a:xfrm rot="5400000">
            <a:off x="4443683" y="3432569"/>
            <a:ext cx="6916543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alpha val="15000"/>
              </a:schemeClr>
            </a:solidFill>
            <a:prstDash val="solid"/>
            <a:miter lim="800000"/>
          </a:ln>
          <a:effectLst/>
        </p:spPr>
      </p:cxnSp>
      <p:cxnSp>
        <p:nvCxnSpPr>
          <p:cNvPr id="144" name="直接连接符 143">
            <a:extLst>
              <a:ext uri="{FF2B5EF4-FFF2-40B4-BE49-F238E27FC236}">
                <a16:creationId xmlns:a16="http://schemas.microsoft.com/office/drawing/2014/main" id="{D5ACA7D7-46C2-4E01-E3F4-7DF02C87BF7E}"/>
              </a:ext>
            </a:extLst>
          </p:cNvPr>
          <p:cNvCxnSpPr/>
          <p:nvPr/>
        </p:nvCxnSpPr>
        <p:spPr>
          <a:xfrm rot="5400000">
            <a:off x="4115328" y="3432569"/>
            <a:ext cx="6916543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alpha val="15000"/>
              </a:schemeClr>
            </a:solidFill>
            <a:prstDash val="solid"/>
            <a:miter lim="800000"/>
          </a:ln>
          <a:effectLst/>
        </p:spPr>
      </p:cxnSp>
      <p:cxnSp>
        <p:nvCxnSpPr>
          <p:cNvPr id="145" name="直接连接符 144">
            <a:extLst>
              <a:ext uri="{FF2B5EF4-FFF2-40B4-BE49-F238E27FC236}">
                <a16:creationId xmlns:a16="http://schemas.microsoft.com/office/drawing/2014/main" id="{87222F57-0FEC-CDCF-C116-7F51564B9129}"/>
              </a:ext>
            </a:extLst>
          </p:cNvPr>
          <p:cNvCxnSpPr/>
          <p:nvPr/>
        </p:nvCxnSpPr>
        <p:spPr>
          <a:xfrm rot="5400000">
            <a:off x="3786973" y="3432569"/>
            <a:ext cx="6916543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alpha val="15000"/>
              </a:scheme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797489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内容页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1">
            <a:extLst>
              <a:ext uri="{FF2B5EF4-FFF2-40B4-BE49-F238E27FC236}">
                <a16:creationId xmlns:a16="http://schemas.microsoft.com/office/drawing/2014/main" id="{0B5119BA-C774-7A99-AC80-B5C812BCA06C}"/>
              </a:ext>
            </a:extLst>
          </p:cNvPr>
          <p:cNvSpPr/>
          <p:nvPr userDrawn="1"/>
        </p:nvSpPr>
        <p:spPr>
          <a:xfrm>
            <a:off x="-13193" y="-95709"/>
            <a:ext cx="12192000" cy="4342722"/>
          </a:xfrm>
          <a:custGeom>
            <a:avLst/>
            <a:gdLst>
              <a:gd name="connsiteX0" fmla="*/ 0 w 12192000"/>
              <a:gd name="connsiteY0" fmla="*/ 0 h 4851400"/>
              <a:gd name="connsiteX1" fmla="*/ 12192000 w 12192000"/>
              <a:gd name="connsiteY1" fmla="*/ 0 h 4851400"/>
              <a:gd name="connsiteX2" fmla="*/ 12192000 w 12192000"/>
              <a:gd name="connsiteY2" fmla="*/ 4851400 h 4851400"/>
              <a:gd name="connsiteX3" fmla="*/ 0 w 12192000"/>
              <a:gd name="connsiteY3" fmla="*/ 4851400 h 4851400"/>
              <a:gd name="connsiteX4" fmla="*/ 0 w 12192000"/>
              <a:gd name="connsiteY4" fmla="*/ 0 h 4851400"/>
              <a:gd name="connsiteX0" fmla="*/ 0 w 12192000"/>
              <a:gd name="connsiteY0" fmla="*/ 0 h 4851400"/>
              <a:gd name="connsiteX1" fmla="*/ 12192000 w 12192000"/>
              <a:gd name="connsiteY1" fmla="*/ 0 h 4851400"/>
              <a:gd name="connsiteX2" fmla="*/ 12192000 w 12192000"/>
              <a:gd name="connsiteY2" fmla="*/ 4851400 h 4851400"/>
              <a:gd name="connsiteX3" fmla="*/ 0 w 12192000"/>
              <a:gd name="connsiteY3" fmla="*/ 4851400 h 4851400"/>
              <a:gd name="connsiteX4" fmla="*/ 0 w 12192000"/>
              <a:gd name="connsiteY4" fmla="*/ 0 h 4851400"/>
              <a:gd name="connsiteX0" fmla="*/ 0 w 12192000"/>
              <a:gd name="connsiteY0" fmla="*/ 0 h 4851400"/>
              <a:gd name="connsiteX1" fmla="*/ 12192000 w 12192000"/>
              <a:gd name="connsiteY1" fmla="*/ 0 h 4851400"/>
              <a:gd name="connsiteX2" fmla="*/ 12192000 w 12192000"/>
              <a:gd name="connsiteY2" fmla="*/ 4851400 h 4851400"/>
              <a:gd name="connsiteX3" fmla="*/ 0 w 12192000"/>
              <a:gd name="connsiteY3" fmla="*/ 4851400 h 4851400"/>
              <a:gd name="connsiteX4" fmla="*/ 0 w 12192000"/>
              <a:gd name="connsiteY4" fmla="*/ 0 h 4851400"/>
              <a:gd name="connsiteX0" fmla="*/ 0 w 12192000"/>
              <a:gd name="connsiteY0" fmla="*/ 0 h 4851400"/>
              <a:gd name="connsiteX1" fmla="*/ 12192000 w 12192000"/>
              <a:gd name="connsiteY1" fmla="*/ 0 h 4851400"/>
              <a:gd name="connsiteX2" fmla="*/ 12192000 w 12192000"/>
              <a:gd name="connsiteY2" fmla="*/ 4851400 h 4851400"/>
              <a:gd name="connsiteX3" fmla="*/ 0 w 12192000"/>
              <a:gd name="connsiteY3" fmla="*/ 4851400 h 4851400"/>
              <a:gd name="connsiteX4" fmla="*/ 0 w 12192000"/>
              <a:gd name="connsiteY4" fmla="*/ 0 h 4851400"/>
              <a:gd name="connsiteX0" fmla="*/ 0 w 12192000"/>
              <a:gd name="connsiteY0" fmla="*/ 0 h 4851400"/>
              <a:gd name="connsiteX1" fmla="*/ 12192000 w 12192000"/>
              <a:gd name="connsiteY1" fmla="*/ 0 h 4851400"/>
              <a:gd name="connsiteX2" fmla="*/ 12192000 w 12192000"/>
              <a:gd name="connsiteY2" fmla="*/ 4851400 h 4851400"/>
              <a:gd name="connsiteX3" fmla="*/ 0 w 12192000"/>
              <a:gd name="connsiteY3" fmla="*/ 4851400 h 4851400"/>
              <a:gd name="connsiteX4" fmla="*/ 0 w 12192000"/>
              <a:gd name="connsiteY4" fmla="*/ 0 h 4851400"/>
              <a:gd name="connsiteX0" fmla="*/ 0 w 12192000"/>
              <a:gd name="connsiteY0" fmla="*/ 0 h 4851400"/>
              <a:gd name="connsiteX1" fmla="*/ 12192000 w 12192000"/>
              <a:gd name="connsiteY1" fmla="*/ 0 h 4851400"/>
              <a:gd name="connsiteX2" fmla="*/ 12192000 w 12192000"/>
              <a:gd name="connsiteY2" fmla="*/ 4851400 h 4851400"/>
              <a:gd name="connsiteX3" fmla="*/ 0 w 12192000"/>
              <a:gd name="connsiteY3" fmla="*/ 4851400 h 4851400"/>
              <a:gd name="connsiteX4" fmla="*/ 0 w 12192000"/>
              <a:gd name="connsiteY4" fmla="*/ 0 h 4851400"/>
              <a:gd name="connsiteX0" fmla="*/ 0 w 12192000"/>
              <a:gd name="connsiteY0" fmla="*/ 0 h 4851400"/>
              <a:gd name="connsiteX1" fmla="*/ 12192000 w 12192000"/>
              <a:gd name="connsiteY1" fmla="*/ 0 h 4851400"/>
              <a:gd name="connsiteX2" fmla="*/ 12192000 w 12192000"/>
              <a:gd name="connsiteY2" fmla="*/ 4851400 h 4851400"/>
              <a:gd name="connsiteX3" fmla="*/ 0 w 12192000"/>
              <a:gd name="connsiteY3" fmla="*/ 4851400 h 4851400"/>
              <a:gd name="connsiteX4" fmla="*/ 0 w 12192000"/>
              <a:gd name="connsiteY4" fmla="*/ 0 h 4851400"/>
              <a:gd name="connsiteX0" fmla="*/ 0 w 12192000"/>
              <a:gd name="connsiteY0" fmla="*/ 0 h 5163050"/>
              <a:gd name="connsiteX1" fmla="*/ 12192000 w 12192000"/>
              <a:gd name="connsiteY1" fmla="*/ 0 h 5163050"/>
              <a:gd name="connsiteX2" fmla="*/ 12192000 w 12192000"/>
              <a:gd name="connsiteY2" fmla="*/ 4851400 h 5163050"/>
              <a:gd name="connsiteX3" fmla="*/ 0 w 12192000"/>
              <a:gd name="connsiteY3" fmla="*/ 4851400 h 5163050"/>
              <a:gd name="connsiteX4" fmla="*/ 0 w 12192000"/>
              <a:gd name="connsiteY4" fmla="*/ 0 h 516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63050">
                <a:moveTo>
                  <a:pt x="0" y="0"/>
                </a:moveTo>
                <a:lnTo>
                  <a:pt x="12192000" y="0"/>
                </a:lnTo>
                <a:lnTo>
                  <a:pt x="12192000" y="4851400"/>
                </a:lnTo>
                <a:cubicBezTo>
                  <a:pt x="9575800" y="3314700"/>
                  <a:pt x="5969000" y="6045200"/>
                  <a:pt x="0" y="485140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/>
              <a:cs typeface="+mn-cs"/>
            </a:endParaRPr>
          </a:p>
        </p:txBody>
      </p:sp>
      <p:sp>
        <p:nvSpPr>
          <p:cNvPr id="2" name="矩形: 单圆角 1">
            <a:extLst>
              <a:ext uri="{FF2B5EF4-FFF2-40B4-BE49-F238E27FC236}">
                <a16:creationId xmlns:a16="http://schemas.microsoft.com/office/drawing/2014/main" id="{BFFC5AF7-6A17-5ECD-1801-D84BC8D0CD49}"/>
              </a:ext>
            </a:extLst>
          </p:cNvPr>
          <p:cNvSpPr/>
          <p:nvPr userDrawn="1"/>
        </p:nvSpPr>
        <p:spPr>
          <a:xfrm>
            <a:off x="0" y="6696000"/>
            <a:ext cx="12192000" cy="162000"/>
          </a:xfrm>
          <a:prstGeom prst="round1Rect">
            <a:avLst>
              <a:gd name="adj" fmla="val 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单圆角 2">
            <a:extLst>
              <a:ext uri="{FF2B5EF4-FFF2-40B4-BE49-F238E27FC236}">
                <a16:creationId xmlns:a16="http://schemas.microsoft.com/office/drawing/2014/main" id="{E492CB89-214D-0FDF-E1F0-626C896741C5}"/>
              </a:ext>
            </a:extLst>
          </p:cNvPr>
          <p:cNvSpPr/>
          <p:nvPr userDrawn="1"/>
        </p:nvSpPr>
        <p:spPr>
          <a:xfrm>
            <a:off x="0" y="6631101"/>
            <a:ext cx="12192000" cy="64800"/>
          </a:xfrm>
          <a:prstGeom prst="round1Rect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F3C991F-D027-BD06-CDB3-46BA8679EF5C}"/>
              </a:ext>
            </a:extLst>
          </p:cNvPr>
          <p:cNvGrpSpPr/>
          <p:nvPr userDrawn="1"/>
        </p:nvGrpSpPr>
        <p:grpSpPr>
          <a:xfrm rot="10800000" flipH="1">
            <a:off x="-761645" y="-146509"/>
            <a:ext cx="1523290" cy="782820"/>
            <a:chOff x="968619" y="-269238"/>
            <a:chExt cx="645791" cy="312419"/>
          </a:xfrm>
          <a:gradFill flip="none" rotWithShape="1">
            <a:gsLst>
              <a:gs pos="0">
                <a:schemeClr val="accent1"/>
              </a:gs>
              <a:gs pos="91000">
                <a:schemeClr val="tx2">
                  <a:alpha val="6000"/>
                </a:schemeClr>
              </a:gs>
            </a:gsLst>
            <a:lin ang="2700000" scaled="1"/>
            <a:tileRect/>
          </a:gradFill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7FC73E42-4421-4E2F-8A8F-A5FA2697EFD9}"/>
                </a:ext>
              </a:extLst>
            </p:cNvPr>
            <p:cNvSpPr/>
            <p:nvPr/>
          </p:nvSpPr>
          <p:spPr>
            <a:xfrm flipH="1" flipV="1">
              <a:off x="968619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F29C4021-9F9A-2843-8C94-76E3493CEE2D}"/>
                </a:ext>
              </a:extLst>
            </p:cNvPr>
            <p:cNvSpPr/>
            <p:nvPr/>
          </p:nvSpPr>
          <p:spPr>
            <a:xfrm flipH="1" flipV="1">
              <a:off x="1068631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4CC1F67C-30EE-B2D3-FC5D-41FC08755447}"/>
                </a:ext>
              </a:extLst>
            </p:cNvPr>
            <p:cNvSpPr/>
            <p:nvPr/>
          </p:nvSpPr>
          <p:spPr>
            <a:xfrm flipH="1" flipV="1">
              <a:off x="1168643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BACD07F4-17EE-7BE3-D19D-FEE49B670C8F}"/>
                </a:ext>
              </a:extLst>
            </p:cNvPr>
            <p:cNvSpPr/>
            <p:nvPr/>
          </p:nvSpPr>
          <p:spPr>
            <a:xfrm flipH="1" flipV="1">
              <a:off x="1268655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058336BF-760B-0583-A163-D3EC6400A846}"/>
                </a:ext>
              </a:extLst>
            </p:cNvPr>
            <p:cNvSpPr/>
            <p:nvPr/>
          </p:nvSpPr>
          <p:spPr>
            <a:xfrm flipH="1" flipV="1">
              <a:off x="1368667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CDD5AADF-9A38-0472-F6FE-BCD102E0825F}"/>
                </a:ext>
              </a:extLst>
            </p:cNvPr>
            <p:cNvSpPr/>
            <p:nvPr/>
          </p:nvSpPr>
          <p:spPr>
            <a:xfrm flipH="1" flipV="1">
              <a:off x="1468679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F2044446-BE72-A951-EA13-CD5DD31B268E}"/>
                </a:ext>
              </a:extLst>
            </p:cNvPr>
            <p:cNvSpPr/>
            <p:nvPr/>
          </p:nvSpPr>
          <p:spPr>
            <a:xfrm flipH="1" flipV="1">
              <a:off x="1568691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5D24C7E0-896B-A101-EF1E-74881F1B1F3E}"/>
                </a:ext>
              </a:extLst>
            </p:cNvPr>
            <p:cNvSpPr/>
            <p:nvPr/>
          </p:nvSpPr>
          <p:spPr>
            <a:xfrm flipH="1" flipV="1">
              <a:off x="968619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4FC8F44-DB5F-2FE2-9753-418CE1A84F88}"/>
                </a:ext>
              </a:extLst>
            </p:cNvPr>
            <p:cNvSpPr/>
            <p:nvPr/>
          </p:nvSpPr>
          <p:spPr>
            <a:xfrm flipH="1" flipV="1">
              <a:off x="1068631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828F4939-1B21-B59F-C5AC-DAC23846E2AB}"/>
                </a:ext>
              </a:extLst>
            </p:cNvPr>
            <p:cNvSpPr/>
            <p:nvPr/>
          </p:nvSpPr>
          <p:spPr>
            <a:xfrm flipH="1" flipV="1">
              <a:off x="1168643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8B8FCD6D-7F5A-90DE-1E4A-A87A8480A481}"/>
                </a:ext>
              </a:extLst>
            </p:cNvPr>
            <p:cNvSpPr/>
            <p:nvPr/>
          </p:nvSpPr>
          <p:spPr>
            <a:xfrm flipH="1" flipV="1">
              <a:off x="1268655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A179BD8-7116-6D5C-A333-59AA0F46DA4F}"/>
                </a:ext>
              </a:extLst>
            </p:cNvPr>
            <p:cNvSpPr/>
            <p:nvPr/>
          </p:nvSpPr>
          <p:spPr>
            <a:xfrm flipH="1" flipV="1">
              <a:off x="1368667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9D9DC48B-96BA-0428-FDEB-77A8E136CDD2}"/>
                </a:ext>
              </a:extLst>
            </p:cNvPr>
            <p:cNvSpPr/>
            <p:nvPr/>
          </p:nvSpPr>
          <p:spPr>
            <a:xfrm flipH="1" flipV="1">
              <a:off x="1468679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2022B4BC-647E-368A-CFAB-35A687E3465D}"/>
                </a:ext>
              </a:extLst>
            </p:cNvPr>
            <p:cNvSpPr/>
            <p:nvPr/>
          </p:nvSpPr>
          <p:spPr>
            <a:xfrm flipH="1" flipV="1">
              <a:off x="1568691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9B785759-1643-D639-D759-73292BDDAA3D}"/>
                </a:ext>
              </a:extLst>
            </p:cNvPr>
            <p:cNvSpPr/>
            <p:nvPr/>
          </p:nvSpPr>
          <p:spPr>
            <a:xfrm flipH="1" flipV="1">
              <a:off x="968619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EAE798CA-A71F-FB6F-CDA0-779EE5629571}"/>
                </a:ext>
              </a:extLst>
            </p:cNvPr>
            <p:cNvSpPr/>
            <p:nvPr/>
          </p:nvSpPr>
          <p:spPr>
            <a:xfrm flipH="1" flipV="1">
              <a:off x="1068631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520B8D5C-0CD4-C9B0-E49B-F18CFB63436A}"/>
                </a:ext>
              </a:extLst>
            </p:cNvPr>
            <p:cNvSpPr/>
            <p:nvPr/>
          </p:nvSpPr>
          <p:spPr>
            <a:xfrm flipH="1" flipV="1">
              <a:off x="1168643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D09B1168-56D4-9814-FDEE-959781B8CC47}"/>
                </a:ext>
              </a:extLst>
            </p:cNvPr>
            <p:cNvSpPr/>
            <p:nvPr/>
          </p:nvSpPr>
          <p:spPr>
            <a:xfrm flipH="1" flipV="1">
              <a:off x="1268655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671E282-6BE9-D240-1419-9B516B783D1F}"/>
                </a:ext>
              </a:extLst>
            </p:cNvPr>
            <p:cNvSpPr/>
            <p:nvPr/>
          </p:nvSpPr>
          <p:spPr>
            <a:xfrm flipH="1" flipV="1">
              <a:off x="1368667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673DDA31-8E86-46EF-64F6-2E507EBE824B}"/>
                </a:ext>
              </a:extLst>
            </p:cNvPr>
            <p:cNvSpPr/>
            <p:nvPr/>
          </p:nvSpPr>
          <p:spPr>
            <a:xfrm flipH="1" flipV="1">
              <a:off x="1468679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BC8BECC6-B6C0-0C2C-6EDB-C4AB0A72D7FE}"/>
                </a:ext>
              </a:extLst>
            </p:cNvPr>
            <p:cNvSpPr/>
            <p:nvPr/>
          </p:nvSpPr>
          <p:spPr>
            <a:xfrm flipH="1" flipV="1">
              <a:off x="1568691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EFBBA5DF-CB36-C481-CCDE-B1B4C7CFD94C}"/>
                </a:ext>
              </a:extLst>
            </p:cNvPr>
            <p:cNvSpPr/>
            <p:nvPr/>
          </p:nvSpPr>
          <p:spPr>
            <a:xfrm flipH="1" flipV="1">
              <a:off x="968619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6B2420D9-1968-6610-D12F-36C2547A40E7}"/>
                </a:ext>
              </a:extLst>
            </p:cNvPr>
            <p:cNvSpPr/>
            <p:nvPr/>
          </p:nvSpPr>
          <p:spPr>
            <a:xfrm flipH="1" flipV="1">
              <a:off x="1068631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4883B6A6-7DFB-5206-B895-A89A74537EB9}"/>
                </a:ext>
              </a:extLst>
            </p:cNvPr>
            <p:cNvSpPr/>
            <p:nvPr/>
          </p:nvSpPr>
          <p:spPr>
            <a:xfrm flipH="1" flipV="1">
              <a:off x="1168643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770C2BB1-9914-4A83-4349-BBFAD1279C87}"/>
                </a:ext>
              </a:extLst>
            </p:cNvPr>
            <p:cNvSpPr/>
            <p:nvPr/>
          </p:nvSpPr>
          <p:spPr>
            <a:xfrm flipH="1" flipV="1">
              <a:off x="1268655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E29E065E-CB96-CD46-75DB-122C0F1EE057}"/>
                </a:ext>
              </a:extLst>
            </p:cNvPr>
            <p:cNvSpPr/>
            <p:nvPr/>
          </p:nvSpPr>
          <p:spPr>
            <a:xfrm flipH="1" flipV="1">
              <a:off x="1368667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3BF6F4D1-5B10-F980-CD67-3E9C1BD9375C}"/>
                </a:ext>
              </a:extLst>
            </p:cNvPr>
            <p:cNvSpPr/>
            <p:nvPr/>
          </p:nvSpPr>
          <p:spPr>
            <a:xfrm flipH="1" flipV="1">
              <a:off x="1468679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0D822594-2C98-0FBD-D22D-FEA3F7BF413E}"/>
                </a:ext>
              </a:extLst>
            </p:cNvPr>
            <p:cNvSpPr/>
            <p:nvPr/>
          </p:nvSpPr>
          <p:spPr>
            <a:xfrm flipH="1" flipV="1">
              <a:off x="1568691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83B362F9-1D34-F47E-1528-A03DD6BF3E62}"/>
                </a:ext>
              </a:extLst>
            </p:cNvPr>
            <p:cNvSpPr/>
            <p:nvPr/>
          </p:nvSpPr>
          <p:spPr>
            <a:xfrm flipH="1" flipV="1">
              <a:off x="968619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D8DAE954-E926-B3CE-BDD1-954B799ADD71}"/>
                </a:ext>
              </a:extLst>
            </p:cNvPr>
            <p:cNvSpPr/>
            <p:nvPr/>
          </p:nvSpPr>
          <p:spPr>
            <a:xfrm flipH="1" flipV="1">
              <a:off x="1068631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DDDF8A1C-C15C-D273-85A4-468EDD09160E}"/>
                </a:ext>
              </a:extLst>
            </p:cNvPr>
            <p:cNvSpPr/>
            <p:nvPr/>
          </p:nvSpPr>
          <p:spPr>
            <a:xfrm flipH="1" flipV="1">
              <a:off x="1168643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7F4969D0-16F6-D0A4-E916-A1D854FD18AF}"/>
                </a:ext>
              </a:extLst>
            </p:cNvPr>
            <p:cNvSpPr/>
            <p:nvPr/>
          </p:nvSpPr>
          <p:spPr>
            <a:xfrm flipH="1" flipV="1">
              <a:off x="1268655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D8C751E9-8CAE-F913-0E15-E4AA6BEB016C}"/>
                </a:ext>
              </a:extLst>
            </p:cNvPr>
            <p:cNvSpPr/>
            <p:nvPr/>
          </p:nvSpPr>
          <p:spPr>
            <a:xfrm flipH="1" flipV="1">
              <a:off x="1368667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6C589F09-D6C3-C989-235B-950D8187669B}"/>
                </a:ext>
              </a:extLst>
            </p:cNvPr>
            <p:cNvSpPr/>
            <p:nvPr/>
          </p:nvSpPr>
          <p:spPr>
            <a:xfrm flipH="1" flipV="1">
              <a:off x="1468679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C632BF53-829A-0BDE-B440-180D34BC7361}"/>
                </a:ext>
              </a:extLst>
            </p:cNvPr>
            <p:cNvSpPr/>
            <p:nvPr/>
          </p:nvSpPr>
          <p:spPr>
            <a:xfrm flipH="1" flipV="1">
              <a:off x="1568691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B30A2F10-29CC-56FF-A8F2-39518061315D}"/>
              </a:ext>
            </a:extLst>
          </p:cNvPr>
          <p:cNvGrpSpPr/>
          <p:nvPr userDrawn="1"/>
        </p:nvGrpSpPr>
        <p:grpSpPr>
          <a:xfrm>
            <a:off x="1125617" y="414269"/>
            <a:ext cx="1950820" cy="445232"/>
            <a:chOff x="2987040" y="4564559"/>
            <a:chExt cx="8272251" cy="1887962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D6646E80-727E-784D-06FE-5EDFA6C1BD38}"/>
                </a:ext>
              </a:extLst>
            </p:cNvPr>
            <p:cNvSpPr/>
            <p:nvPr userDrawn="1"/>
          </p:nvSpPr>
          <p:spPr>
            <a:xfrm>
              <a:off x="3231397" y="4564559"/>
              <a:ext cx="8027894" cy="1887962"/>
            </a:xfrm>
            <a:custGeom>
              <a:avLst/>
              <a:gdLst>
                <a:gd name="connsiteX0" fmla="*/ 0 w 8702377"/>
                <a:gd name="connsiteY0" fmla="*/ 0 h 3045564"/>
                <a:gd name="connsiteX1" fmla="*/ 7227278 w 8702377"/>
                <a:gd name="connsiteY1" fmla="*/ 0 h 3045564"/>
                <a:gd name="connsiteX2" fmla="*/ 7227278 w 8702377"/>
                <a:gd name="connsiteY2" fmla="*/ 683 h 3045564"/>
                <a:gd name="connsiteX3" fmla="*/ 7233052 w 8702377"/>
                <a:gd name="connsiteY3" fmla="*/ 387 h 3045564"/>
                <a:gd name="connsiteX4" fmla="*/ 7506212 w 8702377"/>
                <a:gd name="connsiteY4" fmla="*/ 128011 h 3045564"/>
                <a:gd name="connsiteX5" fmla="*/ 8599078 w 8702377"/>
                <a:gd name="connsiteY5" fmla="*/ 1322445 h 3045564"/>
                <a:gd name="connsiteX6" fmla="*/ 8574364 w 8702377"/>
                <a:gd name="connsiteY6" fmla="*/ 1879002 h 3045564"/>
                <a:gd name="connsiteX7" fmla="*/ 7411858 w 8702377"/>
                <a:gd name="connsiteY7" fmla="*/ 2942655 h 3045564"/>
                <a:gd name="connsiteX8" fmla="*/ 7277832 w 8702377"/>
                <a:gd name="connsiteY8" fmla="*/ 3023324 h 3045564"/>
                <a:gd name="connsiteX9" fmla="*/ 7227278 w 8702377"/>
                <a:gd name="connsiteY9" fmla="*/ 3035895 h 3045564"/>
                <a:gd name="connsiteX10" fmla="*/ 7227278 w 8702377"/>
                <a:gd name="connsiteY10" fmla="*/ 3042137 h 3045564"/>
                <a:gd name="connsiteX11" fmla="*/ 7195365 w 8702377"/>
                <a:gd name="connsiteY11" fmla="*/ 3042137 h 3045564"/>
                <a:gd name="connsiteX12" fmla="*/ 7128461 w 8702377"/>
                <a:gd name="connsiteY12" fmla="*/ 3045564 h 3045564"/>
                <a:gd name="connsiteX13" fmla="*/ 7104131 w 8702377"/>
                <a:gd name="connsiteY13" fmla="*/ 3042137 h 3045564"/>
                <a:gd name="connsiteX14" fmla="*/ 0 w 8702377"/>
                <a:gd name="connsiteY14" fmla="*/ 3042137 h 3045564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227278 w 8702377"/>
                <a:gd name="connsiteY10" fmla="*/ 3042137 h 3051673"/>
                <a:gd name="connsiteX11" fmla="*/ 7195365 w 8702377"/>
                <a:gd name="connsiteY11" fmla="*/ 3042137 h 3051673"/>
                <a:gd name="connsiteX12" fmla="*/ 7128461 w 8702377"/>
                <a:gd name="connsiteY12" fmla="*/ 3045564 h 3051673"/>
                <a:gd name="connsiteX13" fmla="*/ 7069146 w 8702377"/>
                <a:gd name="connsiteY13" fmla="*/ 3051673 h 3051673"/>
                <a:gd name="connsiteX14" fmla="*/ 0 w 8702377"/>
                <a:gd name="connsiteY14" fmla="*/ 3042137 h 3051673"/>
                <a:gd name="connsiteX15" fmla="*/ 0 w 8702377"/>
                <a:gd name="connsiteY15" fmla="*/ 0 h 3051673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195365 w 8702377"/>
                <a:gd name="connsiteY10" fmla="*/ 3042137 h 3051673"/>
                <a:gd name="connsiteX11" fmla="*/ 7128461 w 8702377"/>
                <a:gd name="connsiteY11" fmla="*/ 3045564 h 3051673"/>
                <a:gd name="connsiteX12" fmla="*/ 7069146 w 8702377"/>
                <a:gd name="connsiteY12" fmla="*/ 3051673 h 3051673"/>
                <a:gd name="connsiteX13" fmla="*/ 0 w 8702377"/>
                <a:gd name="connsiteY13" fmla="*/ 3042137 h 3051673"/>
                <a:gd name="connsiteX14" fmla="*/ 0 w 8702377"/>
                <a:gd name="connsiteY14" fmla="*/ 0 h 3051673"/>
                <a:gd name="connsiteX0" fmla="*/ 0 w 8702377"/>
                <a:gd name="connsiteY0" fmla="*/ 0 h 3051896"/>
                <a:gd name="connsiteX1" fmla="*/ 7227278 w 8702377"/>
                <a:gd name="connsiteY1" fmla="*/ 0 h 3051896"/>
                <a:gd name="connsiteX2" fmla="*/ 7227278 w 8702377"/>
                <a:gd name="connsiteY2" fmla="*/ 683 h 3051896"/>
                <a:gd name="connsiteX3" fmla="*/ 7233052 w 8702377"/>
                <a:gd name="connsiteY3" fmla="*/ 387 h 3051896"/>
                <a:gd name="connsiteX4" fmla="*/ 7506212 w 8702377"/>
                <a:gd name="connsiteY4" fmla="*/ 128011 h 3051896"/>
                <a:gd name="connsiteX5" fmla="*/ 8599078 w 8702377"/>
                <a:gd name="connsiteY5" fmla="*/ 1322445 h 3051896"/>
                <a:gd name="connsiteX6" fmla="*/ 8574364 w 8702377"/>
                <a:gd name="connsiteY6" fmla="*/ 1879002 h 3051896"/>
                <a:gd name="connsiteX7" fmla="*/ 7411858 w 8702377"/>
                <a:gd name="connsiteY7" fmla="*/ 2942655 h 3051896"/>
                <a:gd name="connsiteX8" fmla="*/ 7277832 w 8702377"/>
                <a:gd name="connsiteY8" fmla="*/ 3023324 h 3051896"/>
                <a:gd name="connsiteX9" fmla="*/ 7227278 w 8702377"/>
                <a:gd name="connsiteY9" fmla="*/ 3035895 h 3051896"/>
                <a:gd name="connsiteX10" fmla="*/ 7195365 w 8702377"/>
                <a:gd name="connsiteY10" fmla="*/ 3042137 h 3051896"/>
                <a:gd name="connsiteX11" fmla="*/ 7138787 w 8702377"/>
                <a:gd name="connsiteY11" fmla="*/ 3051896 h 3051896"/>
                <a:gd name="connsiteX12" fmla="*/ 7069146 w 8702377"/>
                <a:gd name="connsiteY12" fmla="*/ 3051673 h 3051896"/>
                <a:gd name="connsiteX13" fmla="*/ 0 w 8702377"/>
                <a:gd name="connsiteY13" fmla="*/ 3042137 h 3051896"/>
                <a:gd name="connsiteX14" fmla="*/ 0 w 8702377"/>
                <a:gd name="connsiteY14" fmla="*/ 0 h 3051896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195365 w 8702377"/>
                <a:gd name="connsiteY10" fmla="*/ 3042137 h 3051673"/>
                <a:gd name="connsiteX11" fmla="*/ 7069146 w 8702377"/>
                <a:gd name="connsiteY11" fmla="*/ 3051673 h 3051673"/>
                <a:gd name="connsiteX12" fmla="*/ 0 w 8702377"/>
                <a:gd name="connsiteY12" fmla="*/ 3042137 h 3051673"/>
                <a:gd name="connsiteX13" fmla="*/ 0 w 8702377"/>
                <a:gd name="connsiteY13" fmla="*/ 0 h 3051673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161808 w 8702377"/>
                <a:gd name="connsiteY10" fmla="*/ 3045303 h 3051673"/>
                <a:gd name="connsiteX11" fmla="*/ 7069146 w 8702377"/>
                <a:gd name="connsiteY11" fmla="*/ 3051673 h 3051673"/>
                <a:gd name="connsiteX12" fmla="*/ 0 w 8702377"/>
                <a:gd name="connsiteY12" fmla="*/ 3042137 h 3051673"/>
                <a:gd name="connsiteX13" fmla="*/ 0 w 8702377"/>
                <a:gd name="connsiteY13" fmla="*/ 0 h 305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02377" h="3051673">
                  <a:moveTo>
                    <a:pt x="0" y="0"/>
                  </a:moveTo>
                  <a:lnTo>
                    <a:pt x="7227278" y="0"/>
                  </a:lnTo>
                  <a:lnTo>
                    <a:pt x="7227278" y="683"/>
                  </a:lnTo>
                  <a:lnTo>
                    <a:pt x="7233052" y="387"/>
                  </a:lnTo>
                  <a:cubicBezTo>
                    <a:pt x="7333769" y="4860"/>
                    <a:pt x="7432780" y="47754"/>
                    <a:pt x="7506212" y="128011"/>
                  </a:cubicBezTo>
                  <a:lnTo>
                    <a:pt x="8599078" y="1322445"/>
                  </a:lnTo>
                  <a:cubicBezTo>
                    <a:pt x="8745942" y="1482958"/>
                    <a:pt x="8734877" y="1732138"/>
                    <a:pt x="8574364" y="1879002"/>
                  </a:cubicBezTo>
                  <a:lnTo>
                    <a:pt x="7411858" y="2942655"/>
                  </a:lnTo>
                  <a:cubicBezTo>
                    <a:pt x="7371730" y="2979371"/>
                    <a:pt x="7326060" y="3006216"/>
                    <a:pt x="7277832" y="3023324"/>
                  </a:cubicBezTo>
                  <a:lnTo>
                    <a:pt x="7227278" y="3035895"/>
                  </a:lnTo>
                  <a:lnTo>
                    <a:pt x="7161808" y="3045303"/>
                  </a:lnTo>
                  <a:lnTo>
                    <a:pt x="7069146" y="3051673"/>
                  </a:lnTo>
                  <a:lnTo>
                    <a:pt x="0" y="3042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4" name="矩形: 圆角 83">
              <a:extLst>
                <a:ext uri="{FF2B5EF4-FFF2-40B4-BE49-F238E27FC236}">
                  <a16:creationId xmlns:a16="http://schemas.microsoft.com/office/drawing/2014/main" id="{ED06488F-9597-52EB-8A8E-8BF18CA097D4}"/>
                </a:ext>
              </a:extLst>
            </p:cNvPr>
            <p:cNvSpPr/>
            <p:nvPr userDrawn="1"/>
          </p:nvSpPr>
          <p:spPr>
            <a:xfrm>
              <a:off x="2987040" y="4564559"/>
              <a:ext cx="6766560" cy="1887962"/>
            </a:xfrm>
            <a:prstGeom prst="roundRect">
              <a:avLst>
                <a:gd name="adj" fmla="val 12631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686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内容页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5FCBBF-00B9-4281-05D8-136F76A61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169" b="11312"/>
          <a:stretch/>
        </p:blipFill>
        <p:spPr>
          <a:xfrm>
            <a:off x="-1" y="0"/>
            <a:ext cx="12192000" cy="6631002"/>
          </a:xfrm>
          <a:prstGeom prst="rect">
            <a:avLst/>
          </a:prstGeom>
        </p:spPr>
      </p:pic>
      <p:sp>
        <p:nvSpPr>
          <p:cNvPr id="8" name="矩形: 单圆角 7">
            <a:extLst>
              <a:ext uri="{FF2B5EF4-FFF2-40B4-BE49-F238E27FC236}">
                <a16:creationId xmlns:a16="http://schemas.microsoft.com/office/drawing/2014/main" id="{45789D69-17A3-478B-5152-A30077C2E418}"/>
              </a:ext>
            </a:extLst>
          </p:cNvPr>
          <p:cNvSpPr/>
          <p:nvPr userDrawn="1"/>
        </p:nvSpPr>
        <p:spPr>
          <a:xfrm>
            <a:off x="0" y="6696000"/>
            <a:ext cx="12192000" cy="162000"/>
          </a:xfrm>
          <a:prstGeom prst="round1Rect">
            <a:avLst>
              <a:gd name="adj" fmla="val 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单圆角 22">
            <a:extLst>
              <a:ext uri="{FF2B5EF4-FFF2-40B4-BE49-F238E27FC236}">
                <a16:creationId xmlns:a16="http://schemas.microsoft.com/office/drawing/2014/main" id="{C8D6B547-6445-AF4C-07D0-AE4B078E50A3}"/>
              </a:ext>
            </a:extLst>
          </p:cNvPr>
          <p:cNvSpPr/>
          <p:nvPr userDrawn="1"/>
        </p:nvSpPr>
        <p:spPr>
          <a:xfrm>
            <a:off x="0" y="6631101"/>
            <a:ext cx="12192000" cy="64800"/>
          </a:xfrm>
          <a:prstGeom prst="round1Rect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BBAF2742-91CA-E642-EBB1-A76BF900C9ED}"/>
              </a:ext>
            </a:extLst>
          </p:cNvPr>
          <p:cNvGrpSpPr/>
          <p:nvPr userDrawn="1"/>
        </p:nvGrpSpPr>
        <p:grpSpPr>
          <a:xfrm rot="10800000" flipH="1">
            <a:off x="-761645" y="-146509"/>
            <a:ext cx="1523290" cy="782820"/>
            <a:chOff x="968619" y="-269238"/>
            <a:chExt cx="645791" cy="312419"/>
          </a:xfrm>
          <a:gradFill flip="none" rotWithShape="1">
            <a:gsLst>
              <a:gs pos="0">
                <a:schemeClr val="accent1"/>
              </a:gs>
              <a:gs pos="91000">
                <a:schemeClr val="tx2">
                  <a:alpha val="6000"/>
                </a:schemeClr>
              </a:gs>
            </a:gsLst>
            <a:lin ang="2700000" scaled="1"/>
            <a:tileRect/>
          </a:gradFill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5EA88D0A-E783-6F59-CA19-FEF267D42D74}"/>
                </a:ext>
              </a:extLst>
            </p:cNvPr>
            <p:cNvSpPr/>
            <p:nvPr/>
          </p:nvSpPr>
          <p:spPr>
            <a:xfrm flipH="1" flipV="1">
              <a:off x="968619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4AE65C89-E98D-4E59-6720-25101846C6B8}"/>
                </a:ext>
              </a:extLst>
            </p:cNvPr>
            <p:cNvSpPr/>
            <p:nvPr/>
          </p:nvSpPr>
          <p:spPr>
            <a:xfrm flipH="1" flipV="1">
              <a:off x="1068631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39C87C85-9CA0-62F1-37A9-5C31704DFCF7}"/>
                </a:ext>
              </a:extLst>
            </p:cNvPr>
            <p:cNvSpPr/>
            <p:nvPr/>
          </p:nvSpPr>
          <p:spPr>
            <a:xfrm flipH="1" flipV="1">
              <a:off x="1168643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FDB70B46-28B2-D902-A905-E3BD34310E46}"/>
                </a:ext>
              </a:extLst>
            </p:cNvPr>
            <p:cNvSpPr/>
            <p:nvPr/>
          </p:nvSpPr>
          <p:spPr>
            <a:xfrm flipH="1" flipV="1">
              <a:off x="1268655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25005A3D-74DE-CF26-2B19-236DBECF355E}"/>
                </a:ext>
              </a:extLst>
            </p:cNvPr>
            <p:cNvSpPr/>
            <p:nvPr/>
          </p:nvSpPr>
          <p:spPr>
            <a:xfrm flipH="1" flipV="1">
              <a:off x="1368667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FD2031A5-C35E-BA51-F036-D529DB7360CF}"/>
                </a:ext>
              </a:extLst>
            </p:cNvPr>
            <p:cNvSpPr/>
            <p:nvPr/>
          </p:nvSpPr>
          <p:spPr>
            <a:xfrm flipH="1" flipV="1">
              <a:off x="1468679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3AE0276B-3792-EF8F-6F58-A109F6AB671F}"/>
                </a:ext>
              </a:extLst>
            </p:cNvPr>
            <p:cNvSpPr/>
            <p:nvPr/>
          </p:nvSpPr>
          <p:spPr>
            <a:xfrm flipH="1" flipV="1">
              <a:off x="1568691" y="-2692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C5CD73A0-225B-0C9D-6B53-AEE050BF541D}"/>
                </a:ext>
              </a:extLst>
            </p:cNvPr>
            <p:cNvSpPr/>
            <p:nvPr/>
          </p:nvSpPr>
          <p:spPr>
            <a:xfrm flipH="1" flipV="1">
              <a:off x="968619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381157A2-D9ED-748F-9B28-7CB1CEC93F42}"/>
                </a:ext>
              </a:extLst>
            </p:cNvPr>
            <p:cNvSpPr/>
            <p:nvPr/>
          </p:nvSpPr>
          <p:spPr>
            <a:xfrm flipH="1" flipV="1">
              <a:off x="1068631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04239B4C-9597-3DA4-0BC0-5B3664741858}"/>
                </a:ext>
              </a:extLst>
            </p:cNvPr>
            <p:cNvSpPr/>
            <p:nvPr/>
          </p:nvSpPr>
          <p:spPr>
            <a:xfrm flipH="1" flipV="1">
              <a:off x="1168643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8EB002BA-1729-BB08-97EF-CD8138FB8BB0}"/>
                </a:ext>
              </a:extLst>
            </p:cNvPr>
            <p:cNvSpPr/>
            <p:nvPr/>
          </p:nvSpPr>
          <p:spPr>
            <a:xfrm flipH="1" flipV="1">
              <a:off x="1268655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DA70E361-6DE7-4B79-55AF-2D1F4400F625}"/>
                </a:ext>
              </a:extLst>
            </p:cNvPr>
            <p:cNvSpPr/>
            <p:nvPr/>
          </p:nvSpPr>
          <p:spPr>
            <a:xfrm flipH="1" flipV="1">
              <a:off x="1368667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7B5603AE-361C-8558-2B02-1CC77332A3C7}"/>
                </a:ext>
              </a:extLst>
            </p:cNvPr>
            <p:cNvSpPr/>
            <p:nvPr/>
          </p:nvSpPr>
          <p:spPr>
            <a:xfrm flipH="1" flipV="1">
              <a:off x="1468679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3D4C5BE1-0A93-8C42-F2B7-9B30C3A1A4E3}"/>
                </a:ext>
              </a:extLst>
            </p:cNvPr>
            <p:cNvSpPr/>
            <p:nvPr/>
          </p:nvSpPr>
          <p:spPr>
            <a:xfrm flipH="1" flipV="1">
              <a:off x="1568691" y="-2025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0E7100A5-EDD7-E3A2-3CE2-A51DBDF1A15F}"/>
                </a:ext>
              </a:extLst>
            </p:cNvPr>
            <p:cNvSpPr/>
            <p:nvPr/>
          </p:nvSpPr>
          <p:spPr>
            <a:xfrm flipH="1" flipV="1">
              <a:off x="968619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2B930EFA-C48D-9EC6-234D-01DB06623ADA}"/>
                </a:ext>
              </a:extLst>
            </p:cNvPr>
            <p:cNvSpPr/>
            <p:nvPr/>
          </p:nvSpPr>
          <p:spPr>
            <a:xfrm flipH="1" flipV="1">
              <a:off x="1068631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4CE99834-EC59-BB74-1E38-F4F883AE865A}"/>
                </a:ext>
              </a:extLst>
            </p:cNvPr>
            <p:cNvSpPr/>
            <p:nvPr/>
          </p:nvSpPr>
          <p:spPr>
            <a:xfrm flipH="1" flipV="1">
              <a:off x="1168643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6BBE87F9-EBBC-3254-7D6B-F6C2F2592468}"/>
                </a:ext>
              </a:extLst>
            </p:cNvPr>
            <p:cNvSpPr/>
            <p:nvPr/>
          </p:nvSpPr>
          <p:spPr>
            <a:xfrm flipH="1" flipV="1">
              <a:off x="1268655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88C589D2-BF43-B3A7-5494-ACC072DD012D}"/>
                </a:ext>
              </a:extLst>
            </p:cNvPr>
            <p:cNvSpPr/>
            <p:nvPr/>
          </p:nvSpPr>
          <p:spPr>
            <a:xfrm flipH="1" flipV="1">
              <a:off x="1368667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AD9B4DED-FE35-C8AF-97C1-FD1239A5B9E9}"/>
                </a:ext>
              </a:extLst>
            </p:cNvPr>
            <p:cNvSpPr/>
            <p:nvPr/>
          </p:nvSpPr>
          <p:spPr>
            <a:xfrm flipH="1" flipV="1">
              <a:off x="1468679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F72F2CD2-174F-E6D3-7260-A328E186635E}"/>
                </a:ext>
              </a:extLst>
            </p:cNvPr>
            <p:cNvSpPr/>
            <p:nvPr/>
          </p:nvSpPr>
          <p:spPr>
            <a:xfrm flipH="1" flipV="1">
              <a:off x="1568691" y="-13588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A02AEBEF-35C3-55F9-554B-C20CB8B43F2C}"/>
                </a:ext>
              </a:extLst>
            </p:cNvPr>
            <p:cNvSpPr/>
            <p:nvPr/>
          </p:nvSpPr>
          <p:spPr>
            <a:xfrm flipH="1" flipV="1">
              <a:off x="968619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A781E41B-3EEE-65E5-4859-1B68BE943757}"/>
                </a:ext>
              </a:extLst>
            </p:cNvPr>
            <p:cNvSpPr/>
            <p:nvPr/>
          </p:nvSpPr>
          <p:spPr>
            <a:xfrm flipH="1" flipV="1">
              <a:off x="1068631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id="{04E9AEFB-34EF-C5FE-C1AD-A22319C0BAAC}"/>
                </a:ext>
              </a:extLst>
            </p:cNvPr>
            <p:cNvSpPr/>
            <p:nvPr/>
          </p:nvSpPr>
          <p:spPr>
            <a:xfrm flipH="1" flipV="1">
              <a:off x="1168643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93514002-7116-9FB5-3E15-39437A1759F1}"/>
                </a:ext>
              </a:extLst>
            </p:cNvPr>
            <p:cNvSpPr/>
            <p:nvPr/>
          </p:nvSpPr>
          <p:spPr>
            <a:xfrm flipH="1" flipV="1">
              <a:off x="1268655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BFCEFDF4-92B4-E32A-1DCC-D97EDAEF0113}"/>
                </a:ext>
              </a:extLst>
            </p:cNvPr>
            <p:cNvSpPr/>
            <p:nvPr/>
          </p:nvSpPr>
          <p:spPr>
            <a:xfrm flipH="1" flipV="1">
              <a:off x="1368667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BF3D9536-6FC8-0BCD-F389-53C2AA3626B8}"/>
                </a:ext>
              </a:extLst>
            </p:cNvPr>
            <p:cNvSpPr/>
            <p:nvPr/>
          </p:nvSpPr>
          <p:spPr>
            <a:xfrm flipH="1" flipV="1">
              <a:off x="1468679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1D01BC9E-E0C5-640E-C222-AB11AD1173F2}"/>
                </a:ext>
              </a:extLst>
            </p:cNvPr>
            <p:cNvSpPr/>
            <p:nvPr/>
          </p:nvSpPr>
          <p:spPr>
            <a:xfrm flipH="1" flipV="1">
              <a:off x="1568691" y="-6921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49AA180F-0CB6-9F7A-8018-A2C8B9A65778}"/>
                </a:ext>
              </a:extLst>
            </p:cNvPr>
            <p:cNvSpPr/>
            <p:nvPr/>
          </p:nvSpPr>
          <p:spPr>
            <a:xfrm flipH="1" flipV="1">
              <a:off x="968619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9A9671DD-A052-2F96-52F3-57806CDF0890}"/>
                </a:ext>
              </a:extLst>
            </p:cNvPr>
            <p:cNvSpPr/>
            <p:nvPr/>
          </p:nvSpPr>
          <p:spPr>
            <a:xfrm flipH="1" flipV="1">
              <a:off x="1068631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77F00407-07D8-1BB6-3191-71F6AECFD9CE}"/>
                </a:ext>
              </a:extLst>
            </p:cNvPr>
            <p:cNvSpPr/>
            <p:nvPr/>
          </p:nvSpPr>
          <p:spPr>
            <a:xfrm flipH="1" flipV="1">
              <a:off x="1168643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ACD7C8EF-6885-DFC3-BD96-243522DF7B6E}"/>
                </a:ext>
              </a:extLst>
            </p:cNvPr>
            <p:cNvSpPr/>
            <p:nvPr/>
          </p:nvSpPr>
          <p:spPr>
            <a:xfrm flipH="1" flipV="1">
              <a:off x="1268655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9330268B-79AE-6304-B4B7-B1843D4BF286}"/>
                </a:ext>
              </a:extLst>
            </p:cNvPr>
            <p:cNvSpPr/>
            <p:nvPr/>
          </p:nvSpPr>
          <p:spPr>
            <a:xfrm flipH="1" flipV="1">
              <a:off x="1368667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879B3E3E-A01E-A6F9-1A9F-56EDA835040F}"/>
                </a:ext>
              </a:extLst>
            </p:cNvPr>
            <p:cNvSpPr/>
            <p:nvPr/>
          </p:nvSpPr>
          <p:spPr>
            <a:xfrm flipH="1" flipV="1">
              <a:off x="1468679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10D41FB9-4DE8-730F-32E5-3DE5BCE9EBD7}"/>
                </a:ext>
              </a:extLst>
            </p:cNvPr>
            <p:cNvSpPr/>
            <p:nvPr/>
          </p:nvSpPr>
          <p:spPr>
            <a:xfrm flipH="1" flipV="1">
              <a:off x="1568691" y="-253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A482F383-B733-C9FC-F514-0B298FA8F935}"/>
              </a:ext>
            </a:extLst>
          </p:cNvPr>
          <p:cNvGrpSpPr/>
          <p:nvPr userDrawn="1"/>
        </p:nvGrpSpPr>
        <p:grpSpPr>
          <a:xfrm>
            <a:off x="1125617" y="414269"/>
            <a:ext cx="1950820" cy="445232"/>
            <a:chOff x="2987040" y="4564559"/>
            <a:chExt cx="8272251" cy="1887962"/>
          </a:xfrm>
        </p:grpSpPr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5E3642EE-5789-5AEA-7DE4-E73066F4438D}"/>
                </a:ext>
              </a:extLst>
            </p:cNvPr>
            <p:cNvSpPr/>
            <p:nvPr userDrawn="1"/>
          </p:nvSpPr>
          <p:spPr>
            <a:xfrm>
              <a:off x="3231397" y="4564559"/>
              <a:ext cx="8027894" cy="1887962"/>
            </a:xfrm>
            <a:custGeom>
              <a:avLst/>
              <a:gdLst>
                <a:gd name="connsiteX0" fmla="*/ 0 w 8702377"/>
                <a:gd name="connsiteY0" fmla="*/ 0 h 3045564"/>
                <a:gd name="connsiteX1" fmla="*/ 7227278 w 8702377"/>
                <a:gd name="connsiteY1" fmla="*/ 0 h 3045564"/>
                <a:gd name="connsiteX2" fmla="*/ 7227278 w 8702377"/>
                <a:gd name="connsiteY2" fmla="*/ 683 h 3045564"/>
                <a:gd name="connsiteX3" fmla="*/ 7233052 w 8702377"/>
                <a:gd name="connsiteY3" fmla="*/ 387 h 3045564"/>
                <a:gd name="connsiteX4" fmla="*/ 7506212 w 8702377"/>
                <a:gd name="connsiteY4" fmla="*/ 128011 h 3045564"/>
                <a:gd name="connsiteX5" fmla="*/ 8599078 w 8702377"/>
                <a:gd name="connsiteY5" fmla="*/ 1322445 h 3045564"/>
                <a:gd name="connsiteX6" fmla="*/ 8574364 w 8702377"/>
                <a:gd name="connsiteY6" fmla="*/ 1879002 h 3045564"/>
                <a:gd name="connsiteX7" fmla="*/ 7411858 w 8702377"/>
                <a:gd name="connsiteY7" fmla="*/ 2942655 h 3045564"/>
                <a:gd name="connsiteX8" fmla="*/ 7277832 w 8702377"/>
                <a:gd name="connsiteY8" fmla="*/ 3023324 h 3045564"/>
                <a:gd name="connsiteX9" fmla="*/ 7227278 w 8702377"/>
                <a:gd name="connsiteY9" fmla="*/ 3035895 h 3045564"/>
                <a:gd name="connsiteX10" fmla="*/ 7227278 w 8702377"/>
                <a:gd name="connsiteY10" fmla="*/ 3042137 h 3045564"/>
                <a:gd name="connsiteX11" fmla="*/ 7195365 w 8702377"/>
                <a:gd name="connsiteY11" fmla="*/ 3042137 h 3045564"/>
                <a:gd name="connsiteX12" fmla="*/ 7128461 w 8702377"/>
                <a:gd name="connsiteY12" fmla="*/ 3045564 h 3045564"/>
                <a:gd name="connsiteX13" fmla="*/ 7104131 w 8702377"/>
                <a:gd name="connsiteY13" fmla="*/ 3042137 h 3045564"/>
                <a:gd name="connsiteX14" fmla="*/ 0 w 8702377"/>
                <a:gd name="connsiteY14" fmla="*/ 3042137 h 3045564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227278 w 8702377"/>
                <a:gd name="connsiteY10" fmla="*/ 3042137 h 3051673"/>
                <a:gd name="connsiteX11" fmla="*/ 7195365 w 8702377"/>
                <a:gd name="connsiteY11" fmla="*/ 3042137 h 3051673"/>
                <a:gd name="connsiteX12" fmla="*/ 7128461 w 8702377"/>
                <a:gd name="connsiteY12" fmla="*/ 3045564 h 3051673"/>
                <a:gd name="connsiteX13" fmla="*/ 7069146 w 8702377"/>
                <a:gd name="connsiteY13" fmla="*/ 3051673 h 3051673"/>
                <a:gd name="connsiteX14" fmla="*/ 0 w 8702377"/>
                <a:gd name="connsiteY14" fmla="*/ 3042137 h 3051673"/>
                <a:gd name="connsiteX15" fmla="*/ 0 w 8702377"/>
                <a:gd name="connsiteY15" fmla="*/ 0 h 3051673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195365 w 8702377"/>
                <a:gd name="connsiteY10" fmla="*/ 3042137 h 3051673"/>
                <a:gd name="connsiteX11" fmla="*/ 7128461 w 8702377"/>
                <a:gd name="connsiteY11" fmla="*/ 3045564 h 3051673"/>
                <a:gd name="connsiteX12" fmla="*/ 7069146 w 8702377"/>
                <a:gd name="connsiteY12" fmla="*/ 3051673 h 3051673"/>
                <a:gd name="connsiteX13" fmla="*/ 0 w 8702377"/>
                <a:gd name="connsiteY13" fmla="*/ 3042137 h 3051673"/>
                <a:gd name="connsiteX14" fmla="*/ 0 w 8702377"/>
                <a:gd name="connsiteY14" fmla="*/ 0 h 3051673"/>
                <a:gd name="connsiteX0" fmla="*/ 0 w 8702377"/>
                <a:gd name="connsiteY0" fmla="*/ 0 h 3051896"/>
                <a:gd name="connsiteX1" fmla="*/ 7227278 w 8702377"/>
                <a:gd name="connsiteY1" fmla="*/ 0 h 3051896"/>
                <a:gd name="connsiteX2" fmla="*/ 7227278 w 8702377"/>
                <a:gd name="connsiteY2" fmla="*/ 683 h 3051896"/>
                <a:gd name="connsiteX3" fmla="*/ 7233052 w 8702377"/>
                <a:gd name="connsiteY3" fmla="*/ 387 h 3051896"/>
                <a:gd name="connsiteX4" fmla="*/ 7506212 w 8702377"/>
                <a:gd name="connsiteY4" fmla="*/ 128011 h 3051896"/>
                <a:gd name="connsiteX5" fmla="*/ 8599078 w 8702377"/>
                <a:gd name="connsiteY5" fmla="*/ 1322445 h 3051896"/>
                <a:gd name="connsiteX6" fmla="*/ 8574364 w 8702377"/>
                <a:gd name="connsiteY6" fmla="*/ 1879002 h 3051896"/>
                <a:gd name="connsiteX7" fmla="*/ 7411858 w 8702377"/>
                <a:gd name="connsiteY7" fmla="*/ 2942655 h 3051896"/>
                <a:gd name="connsiteX8" fmla="*/ 7277832 w 8702377"/>
                <a:gd name="connsiteY8" fmla="*/ 3023324 h 3051896"/>
                <a:gd name="connsiteX9" fmla="*/ 7227278 w 8702377"/>
                <a:gd name="connsiteY9" fmla="*/ 3035895 h 3051896"/>
                <a:gd name="connsiteX10" fmla="*/ 7195365 w 8702377"/>
                <a:gd name="connsiteY10" fmla="*/ 3042137 h 3051896"/>
                <a:gd name="connsiteX11" fmla="*/ 7138787 w 8702377"/>
                <a:gd name="connsiteY11" fmla="*/ 3051896 h 3051896"/>
                <a:gd name="connsiteX12" fmla="*/ 7069146 w 8702377"/>
                <a:gd name="connsiteY12" fmla="*/ 3051673 h 3051896"/>
                <a:gd name="connsiteX13" fmla="*/ 0 w 8702377"/>
                <a:gd name="connsiteY13" fmla="*/ 3042137 h 3051896"/>
                <a:gd name="connsiteX14" fmla="*/ 0 w 8702377"/>
                <a:gd name="connsiteY14" fmla="*/ 0 h 3051896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195365 w 8702377"/>
                <a:gd name="connsiteY10" fmla="*/ 3042137 h 3051673"/>
                <a:gd name="connsiteX11" fmla="*/ 7069146 w 8702377"/>
                <a:gd name="connsiteY11" fmla="*/ 3051673 h 3051673"/>
                <a:gd name="connsiteX12" fmla="*/ 0 w 8702377"/>
                <a:gd name="connsiteY12" fmla="*/ 3042137 h 3051673"/>
                <a:gd name="connsiteX13" fmla="*/ 0 w 8702377"/>
                <a:gd name="connsiteY13" fmla="*/ 0 h 3051673"/>
                <a:gd name="connsiteX0" fmla="*/ 0 w 8702377"/>
                <a:gd name="connsiteY0" fmla="*/ 0 h 3051673"/>
                <a:gd name="connsiteX1" fmla="*/ 7227278 w 8702377"/>
                <a:gd name="connsiteY1" fmla="*/ 0 h 3051673"/>
                <a:gd name="connsiteX2" fmla="*/ 7227278 w 8702377"/>
                <a:gd name="connsiteY2" fmla="*/ 683 h 3051673"/>
                <a:gd name="connsiteX3" fmla="*/ 7233052 w 8702377"/>
                <a:gd name="connsiteY3" fmla="*/ 387 h 3051673"/>
                <a:gd name="connsiteX4" fmla="*/ 7506212 w 8702377"/>
                <a:gd name="connsiteY4" fmla="*/ 128011 h 3051673"/>
                <a:gd name="connsiteX5" fmla="*/ 8599078 w 8702377"/>
                <a:gd name="connsiteY5" fmla="*/ 1322445 h 3051673"/>
                <a:gd name="connsiteX6" fmla="*/ 8574364 w 8702377"/>
                <a:gd name="connsiteY6" fmla="*/ 1879002 h 3051673"/>
                <a:gd name="connsiteX7" fmla="*/ 7411858 w 8702377"/>
                <a:gd name="connsiteY7" fmla="*/ 2942655 h 3051673"/>
                <a:gd name="connsiteX8" fmla="*/ 7277832 w 8702377"/>
                <a:gd name="connsiteY8" fmla="*/ 3023324 h 3051673"/>
                <a:gd name="connsiteX9" fmla="*/ 7227278 w 8702377"/>
                <a:gd name="connsiteY9" fmla="*/ 3035895 h 3051673"/>
                <a:gd name="connsiteX10" fmla="*/ 7161808 w 8702377"/>
                <a:gd name="connsiteY10" fmla="*/ 3045303 h 3051673"/>
                <a:gd name="connsiteX11" fmla="*/ 7069146 w 8702377"/>
                <a:gd name="connsiteY11" fmla="*/ 3051673 h 3051673"/>
                <a:gd name="connsiteX12" fmla="*/ 0 w 8702377"/>
                <a:gd name="connsiteY12" fmla="*/ 3042137 h 3051673"/>
                <a:gd name="connsiteX13" fmla="*/ 0 w 8702377"/>
                <a:gd name="connsiteY13" fmla="*/ 0 h 305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02377" h="3051673">
                  <a:moveTo>
                    <a:pt x="0" y="0"/>
                  </a:moveTo>
                  <a:lnTo>
                    <a:pt x="7227278" y="0"/>
                  </a:lnTo>
                  <a:lnTo>
                    <a:pt x="7227278" y="683"/>
                  </a:lnTo>
                  <a:lnTo>
                    <a:pt x="7233052" y="387"/>
                  </a:lnTo>
                  <a:cubicBezTo>
                    <a:pt x="7333769" y="4860"/>
                    <a:pt x="7432780" y="47754"/>
                    <a:pt x="7506212" y="128011"/>
                  </a:cubicBezTo>
                  <a:lnTo>
                    <a:pt x="8599078" y="1322445"/>
                  </a:lnTo>
                  <a:cubicBezTo>
                    <a:pt x="8745942" y="1482958"/>
                    <a:pt x="8734877" y="1732138"/>
                    <a:pt x="8574364" y="1879002"/>
                  </a:cubicBezTo>
                  <a:lnTo>
                    <a:pt x="7411858" y="2942655"/>
                  </a:lnTo>
                  <a:cubicBezTo>
                    <a:pt x="7371730" y="2979371"/>
                    <a:pt x="7326060" y="3006216"/>
                    <a:pt x="7277832" y="3023324"/>
                  </a:cubicBezTo>
                  <a:lnTo>
                    <a:pt x="7227278" y="3035895"/>
                  </a:lnTo>
                  <a:lnTo>
                    <a:pt x="7161808" y="3045303"/>
                  </a:lnTo>
                  <a:lnTo>
                    <a:pt x="7069146" y="3051673"/>
                  </a:lnTo>
                  <a:lnTo>
                    <a:pt x="0" y="3042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85D1E576-261A-9871-999A-96BEED13BF7B}"/>
                </a:ext>
              </a:extLst>
            </p:cNvPr>
            <p:cNvSpPr/>
            <p:nvPr userDrawn="1"/>
          </p:nvSpPr>
          <p:spPr>
            <a:xfrm>
              <a:off x="2987040" y="4564559"/>
              <a:ext cx="6766560" cy="1887962"/>
            </a:xfrm>
            <a:prstGeom prst="roundRect">
              <a:avLst>
                <a:gd name="adj" fmla="val 12631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830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13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9" r:id="rId2"/>
    <p:sldLayoutId id="2147483652" r:id="rId3"/>
    <p:sldLayoutId id="2147483742" r:id="rId4"/>
    <p:sldLayoutId id="2147483707" r:id="rId5"/>
    <p:sldLayoutId id="2147483658" r:id="rId6"/>
    <p:sldLayoutId id="2147483741" r:id="rId7"/>
    <p:sldLayoutId id="2147483655" r:id="rId8"/>
    <p:sldLayoutId id="2147483654" r:id="rId9"/>
    <p:sldLayoutId id="2147483739" r:id="rId10"/>
    <p:sldLayoutId id="2147483760" r:id="rId11"/>
    <p:sldLayoutId id="2147483755" r:id="rId12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>
          <p15:clr>
            <a:srgbClr val="C35EA4"/>
          </p15:clr>
        </p15:guide>
        <p15:guide id="4" orient="horz" pos="4315">
          <p15:clr>
            <a:srgbClr val="C35EA4"/>
          </p15:clr>
        </p15:guide>
        <p15:guide id="5">
          <p15:clr>
            <a:srgbClr val="C35EA4"/>
          </p15:clr>
        </p15:guide>
        <p15:guide id="6" pos="7680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tags" Target="../tags/tag8.xml"/><Relationship Id="rId7" Type="http://schemas.openxmlformats.org/officeDocument/2006/relationships/image" Target="../media/image4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51.jpe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50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slideLayout" Target="../slideLayouts/slideLayout5.xml"/><Relationship Id="rId5" Type="http://schemas.openxmlformats.org/officeDocument/2006/relationships/tags" Target="../tags/tag13.xml"/><Relationship Id="rId10" Type="http://schemas.openxmlformats.org/officeDocument/2006/relationships/tags" Target="../tags/tag18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8.png"/><Relationship Id="rId5" Type="http://schemas.openxmlformats.org/officeDocument/2006/relationships/tags" Target="../tags/tag5.xml"/><Relationship Id="rId10" Type="http://schemas.openxmlformats.org/officeDocument/2006/relationships/image" Target="../media/image17.jpg"/><Relationship Id="rId4" Type="http://schemas.openxmlformats.org/officeDocument/2006/relationships/tags" Target="../tags/tag4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本框 51">
            <a:extLst>
              <a:ext uri="{FF2B5EF4-FFF2-40B4-BE49-F238E27FC236}">
                <a16:creationId xmlns:a16="http://schemas.microsoft.com/office/drawing/2014/main" id="{AB683E3B-829B-5349-BF12-7581663B263F}"/>
              </a:ext>
            </a:extLst>
          </p:cNvPr>
          <p:cNvSpPr txBox="1"/>
          <p:nvPr/>
        </p:nvSpPr>
        <p:spPr>
          <a:xfrm>
            <a:off x="3907618" y="2342772"/>
            <a:ext cx="5360549" cy="101566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r>
              <a:rPr kumimoji="0" lang="zh-CN" altLang="en-US" sz="6000" b="0" i="0" u="none" strike="noStrike" kern="1200" cap="none" spc="0" normalizeH="0" baseline="0" noProof="0" dirty="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  <a:cs typeface="+mn-cs"/>
              </a:rPr>
              <a:t>成长型求职简历</a:t>
            </a:r>
            <a:endParaRPr lang="zh-CN" altLang="en-US" dirty="0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3B9A39D1-78E6-061F-9EE5-7B83B64FBA2C}"/>
              </a:ext>
            </a:extLst>
          </p:cNvPr>
          <p:cNvSpPr/>
          <p:nvPr/>
        </p:nvSpPr>
        <p:spPr>
          <a:xfrm>
            <a:off x="1899936" y="3398345"/>
            <a:ext cx="2557372" cy="41885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汇报人：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OfficePLUS</a:t>
            </a:r>
            <a:endParaRPr lang="zh-CN" altLang="en-US" dirty="0">
              <a:solidFill>
                <a:schemeClr val="accent3">
                  <a:lumMod val="50000"/>
                </a:schemeClr>
              </a:solidFill>
              <a:latin typeface="+mn-ea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52D8151-8C29-5266-7379-D341DE72830B}"/>
              </a:ext>
            </a:extLst>
          </p:cNvPr>
          <p:cNvGrpSpPr/>
          <p:nvPr/>
        </p:nvGrpSpPr>
        <p:grpSpPr>
          <a:xfrm>
            <a:off x="2426053" y="2878150"/>
            <a:ext cx="2120256" cy="230186"/>
            <a:chOff x="2492502" y="3073750"/>
            <a:chExt cx="2120256" cy="230186"/>
          </a:xfrm>
        </p:grpSpPr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id="{DCB65209-1718-E8A9-D6C9-3BFA06507DBD}"/>
                </a:ext>
              </a:extLst>
            </p:cNvPr>
            <p:cNvSpPr/>
            <p:nvPr/>
          </p:nvSpPr>
          <p:spPr>
            <a:xfrm flipH="1">
              <a:off x="2492502" y="3073750"/>
              <a:ext cx="1143151" cy="64943"/>
            </a:xfrm>
            <a:prstGeom prst="parallelogram">
              <a:avLst>
                <a:gd name="adj" fmla="val 77108"/>
              </a:avLst>
            </a:prstGeom>
            <a:gradFill>
              <a:gsLst>
                <a:gs pos="17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7741CA6A-F956-4BAC-9A29-68C9B19467D5}"/>
                </a:ext>
              </a:extLst>
            </p:cNvPr>
            <p:cNvSpPr/>
            <p:nvPr/>
          </p:nvSpPr>
          <p:spPr>
            <a:xfrm flipH="1">
              <a:off x="2874333" y="3177747"/>
              <a:ext cx="1738425" cy="126189"/>
            </a:xfrm>
            <a:prstGeom prst="parallelogram">
              <a:avLst>
                <a:gd name="adj" fmla="val 77108"/>
              </a:avLst>
            </a:prstGeom>
            <a:gradFill>
              <a:gsLst>
                <a:gs pos="17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A3EA2CA1-D480-496A-57DE-B88E403816A8}"/>
              </a:ext>
            </a:extLst>
          </p:cNvPr>
          <p:cNvSpPr txBox="1"/>
          <p:nvPr/>
        </p:nvSpPr>
        <p:spPr>
          <a:xfrm>
            <a:off x="1479917" y="1555118"/>
            <a:ext cx="6329472" cy="101566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i="0" u="none" strike="noStrike" kern="1200" cap="none" normalizeH="0" baseline="0" noProof="0" dirty="0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橙色</a:t>
            </a:r>
            <a:r>
              <a:rPr lang="zh-CN" altLang="en-US" sz="6000" dirty="0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FFFFFF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简约市场咨询</a:t>
            </a:r>
            <a:endParaRPr kumimoji="0" lang="zh-CN" altLang="en-US" sz="6000" i="0" u="none" strike="noStrike" kern="1200" cap="none" normalizeH="0" baseline="0" noProof="0" dirty="0"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rgbClr val="FFFFFF"/>
              </a:solidFill>
              <a:effectLst/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BFF1D424-E534-93CD-CCA5-202466CBB412}"/>
              </a:ext>
            </a:extLst>
          </p:cNvPr>
          <p:cNvGrpSpPr/>
          <p:nvPr/>
        </p:nvGrpSpPr>
        <p:grpSpPr>
          <a:xfrm flipH="1">
            <a:off x="10182745" y="2031300"/>
            <a:ext cx="2009255" cy="230186"/>
            <a:chOff x="2492502" y="3073750"/>
            <a:chExt cx="2009255" cy="230186"/>
          </a:xfrm>
        </p:grpSpPr>
        <p:sp>
          <p:nvSpPr>
            <p:cNvPr id="38" name="平行四边形 37">
              <a:extLst>
                <a:ext uri="{FF2B5EF4-FFF2-40B4-BE49-F238E27FC236}">
                  <a16:creationId xmlns:a16="http://schemas.microsoft.com/office/drawing/2014/main" id="{C9848971-D490-5508-70B4-6127A5D932B5}"/>
                </a:ext>
              </a:extLst>
            </p:cNvPr>
            <p:cNvSpPr/>
            <p:nvPr/>
          </p:nvSpPr>
          <p:spPr>
            <a:xfrm flipH="1">
              <a:off x="2492502" y="3073750"/>
              <a:ext cx="1143151" cy="64943"/>
            </a:xfrm>
            <a:prstGeom prst="parallelogram">
              <a:avLst>
                <a:gd name="adj" fmla="val 77108"/>
              </a:avLst>
            </a:prstGeom>
            <a:gradFill>
              <a:gsLst>
                <a:gs pos="17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平行四边形 38">
              <a:extLst>
                <a:ext uri="{FF2B5EF4-FFF2-40B4-BE49-F238E27FC236}">
                  <a16:creationId xmlns:a16="http://schemas.microsoft.com/office/drawing/2014/main" id="{707C1C1A-4804-C411-AD36-0EC077B3890E}"/>
                </a:ext>
              </a:extLst>
            </p:cNvPr>
            <p:cNvSpPr/>
            <p:nvPr/>
          </p:nvSpPr>
          <p:spPr>
            <a:xfrm flipH="1">
              <a:off x="2763332" y="3177747"/>
              <a:ext cx="1738425" cy="126189"/>
            </a:xfrm>
            <a:prstGeom prst="parallelogram">
              <a:avLst>
                <a:gd name="adj" fmla="val 77108"/>
              </a:avLst>
            </a:prstGeom>
            <a:gradFill>
              <a:gsLst>
                <a:gs pos="17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57F83289-4F52-66A6-EBFE-827834A0F50D}"/>
              </a:ext>
            </a:extLst>
          </p:cNvPr>
          <p:cNvSpPr txBox="1"/>
          <p:nvPr/>
        </p:nvSpPr>
        <p:spPr>
          <a:xfrm>
            <a:off x="7261392" y="1744092"/>
            <a:ext cx="2317315" cy="40011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dirty="0">
                <a:latin typeface="+mn-lt"/>
              </a:rPr>
              <a:t>MARKETING</a:t>
            </a:r>
            <a:endParaRPr lang="zh-CN" altLang="en-US" dirty="0">
              <a:latin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8CB780E-97C6-EE07-E36D-21F7F344806A}"/>
              </a:ext>
            </a:extLst>
          </p:cNvPr>
          <p:cNvSpPr txBox="1"/>
          <p:nvPr/>
        </p:nvSpPr>
        <p:spPr>
          <a:xfrm>
            <a:off x="2055134" y="2597187"/>
            <a:ext cx="2317315" cy="40011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dirty="0"/>
              <a:t>GROWING</a:t>
            </a:r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556DC2B-17DE-A6AC-0FE3-A152A3AFE7BF}"/>
              </a:ext>
            </a:extLst>
          </p:cNvPr>
          <p:cNvGrpSpPr/>
          <p:nvPr/>
        </p:nvGrpSpPr>
        <p:grpSpPr>
          <a:xfrm flipH="1">
            <a:off x="7327418" y="2062949"/>
            <a:ext cx="2120256" cy="230186"/>
            <a:chOff x="2492502" y="3073750"/>
            <a:chExt cx="2120256" cy="230186"/>
          </a:xfrm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701D6639-F224-37AF-6B41-F83C59368E42}"/>
                </a:ext>
              </a:extLst>
            </p:cNvPr>
            <p:cNvSpPr/>
            <p:nvPr/>
          </p:nvSpPr>
          <p:spPr>
            <a:xfrm flipH="1">
              <a:off x="2492502" y="3073750"/>
              <a:ext cx="1143151" cy="64943"/>
            </a:xfrm>
            <a:prstGeom prst="parallelogram">
              <a:avLst>
                <a:gd name="adj" fmla="val 77108"/>
              </a:avLst>
            </a:prstGeom>
            <a:gradFill>
              <a:gsLst>
                <a:gs pos="17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63AB5328-70E8-93D0-8FD8-49B36B780C3C}"/>
                </a:ext>
              </a:extLst>
            </p:cNvPr>
            <p:cNvSpPr/>
            <p:nvPr/>
          </p:nvSpPr>
          <p:spPr>
            <a:xfrm flipH="1">
              <a:off x="2874333" y="3177747"/>
              <a:ext cx="1738425" cy="126189"/>
            </a:xfrm>
            <a:prstGeom prst="parallelogram">
              <a:avLst>
                <a:gd name="adj" fmla="val 77108"/>
              </a:avLst>
            </a:prstGeom>
            <a:gradFill>
              <a:gsLst>
                <a:gs pos="17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2924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7BB3881C-FC76-DCDF-9B23-3898017271C3}"/>
              </a:ext>
            </a:extLst>
          </p:cNvPr>
          <p:cNvSpPr txBox="1"/>
          <p:nvPr/>
        </p:nvSpPr>
        <p:spPr>
          <a:xfrm>
            <a:off x="-364360" y="430534"/>
            <a:ext cx="2031800" cy="411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400" i="0" spc="600" dirty="0">
                <a:ln>
                  <a:noFill/>
                </a:ln>
                <a:solidFill>
                  <a:schemeClr val="tx2"/>
                </a:solidFill>
                <a:latin typeface="+mj-ea"/>
                <a:ea typeface="+mj-ea"/>
              </a:rPr>
              <a:t>02</a:t>
            </a:r>
            <a:endParaRPr lang="zh-CN" altLang="en-US" sz="4400" i="0" spc="600" dirty="0">
              <a:ln>
                <a:noFill/>
              </a:ln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D2FDD8A-805A-685B-B015-D51147361D22}"/>
              </a:ext>
            </a:extLst>
          </p:cNvPr>
          <p:cNvSpPr txBox="1"/>
          <p:nvPr/>
        </p:nvSpPr>
        <p:spPr>
          <a:xfrm>
            <a:off x="3209076" y="430534"/>
            <a:ext cx="6117803" cy="52322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u="none" strike="noStrike" kern="1200" cap="none" spc="2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从业经历 </a:t>
            </a:r>
            <a:r>
              <a:rPr lang="en-US" altLang="zh-CN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项目经历 </a:t>
            </a:r>
            <a:r>
              <a:rPr lang="en-US" altLang="zh-CN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管理经验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7B6B000C-71E7-5D34-8FAB-2BEE016FE300}"/>
              </a:ext>
            </a:extLst>
          </p:cNvPr>
          <p:cNvGrpSpPr/>
          <p:nvPr/>
        </p:nvGrpSpPr>
        <p:grpSpPr>
          <a:xfrm>
            <a:off x="0" y="895350"/>
            <a:ext cx="12192000" cy="8763000"/>
            <a:chOff x="0" y="400050"/>
            <a:chExt cx="12192000" cy="8763000"/>
          </a:xfrm>
          <a:scene3d>
            <a:camera prst="perspectiveRelaxed">
              <a:rot lat="17073600" lon="0" rev="0"/>
            </a:camera>
            <a:lightRig rig="threePt" dir="t"/>
          </a:scene3d>
        </p:grpSpPr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FC1B844C-067B-1247-8249-1F4BAABDC66D}"/>
                </a:ext>
              </a:extLst>
            </p:cNvPr>
            <p:cNvCxnSpPr/>
            <p:nvPr/>
          </p:nvCxnSpPr>
          <p:spPr>
            <a:xfrm>
              <a:off x="148590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A51BE489-F610-A324-3C7C-3DF07CF22CE8}"/>
                </a:ext>
              </a:extLst>
            </p:cNvPr>
            <p:cNvCxnSpPr/>
            <p:nvPr/>
          </p:nvCxnSpPr>
          <p:spPr>
            <a:xfrm>
              <a:off x="184785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CEC0EB6F-C073-F3AF-16DF-9FEA801A2C16}"/>
                </a:ext>
              </a:extLst>
            </p:cNvPr>
            <p:cNvCxnSpPr/>
            <p:nvPr/>
          </p:nvCxnSpPr>
          <p:spPr>
            <a:xfrm>
              <a:off x="220980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8D847AF5-D5E2-C482-FD74-9849C29A1170}"/>
                </a:ext>
              </a:extLst>
            </p:cNvPr>
            <p:cNvCxnSpPr/>
            <p:nvPr/>
          </p:nvCxnSpPr>
          <p:spPr>
            <a:xfrm>
              <a:off x="257175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B9D533F9-1EB1-C118-BFF6-A666D738AE91}"/>
                </a:ext>
              </a:extLst>
            </p:cNvPr>
            <p:cNvCxnSpPr/>
            <p:nvPr/>
          </p:nvCxnSpPr>
          <p:spPr>
            <a:xfrm>
              <a:off x="293370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6BBE7FD5-E849-FFCB-EA60-D21F77442657}"/>
                </a:ext>
              </a:extLst>
            </p:cNvPr>
            <p:cNvCxnSpPr/>
            <p:nvPr/>
          </p:nvCxnSpPr>
          <p:spPr>
            <a:xfrm>
              <a:off x="329565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312D9B1C-1A8C-A17B-E21C-678C0AB087A8}"/>
                </a:ext>
              </a:extLst>
            </p:cNvPr>
            <p:cNvCxnSpPr/>
            <p:nvPr/>
          </p:nvCxnSpPr>
          <p:spPr>
            <a:xfrm>
              <a:off x="365760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47A663DA-942D-616B-76C8-DB899FD69038}"/>
                </a:ext>
              </a:extLst>
            </p:cNvPr>
            <p:cNvCxnSpPr/>
            <p:nvPr/>
          </p:nvCxnSpPr>
          <p:spPr>
            <a:xfrm>
              <a:off x="401955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0688E41C-522B-2C2B-11B9-6249A9E7B4CC}"/>
                </a:ext>
              </a:extLst>
            </p:cNvPr>
            <p:cNvCxnSpPr/>
            <p:nvPr/>
          </p:nvCxnSpPr>
          <p:spPr>
            <a:xfrm>
              <a:off x="438150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D9AC549F-9629-0F51-8B9F-AA8CF0757795}"/>
                </a:ext>
              </a:extLst>
            </p:cNvPr>
            <p:cNvCxnSpPr/>
            <p:nvPr/>
          </p:nvCxnSpPr>
          <p:spPr>
            <a:xfrm>
              <a:off x="474345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A1BC1D90-B918-94FE-8BF6-E71698527892}"/>
                </a:ext>
              </a:extLst>
            </p:cNvPr>
            <p:cNvCxnSpPr/>
            <p:nvPr/>
          </p:nvCxnSpPr>
          <p:spPr>
            <a:xfrm>
              <a:off x="510540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9A956903-48EA-D2BD-56AC-A6A490F697BB}"/>
                </a:ext>
              </a:extLst>
            </p:cNvPr>
            <p:cNvCxnSpPr/>
            <p:nvPr/>
          </p:nvCxnSpPr>
          <p:spPr>
            <a:xfrm>
              <a:off x="546735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7DBA7E62-B570-48C7-0C5F-23807AA9B457}"/>
                </a:ext>
              </a:extLst>
            </p:cNvPr>
            <p:cNvCxnSpPr/>
            <p:nvPr/>
          </p:nvCxnSpPr>
          <p:spPr>
            <a:xfrm>
              <a:off x="582930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73997693-0CAB-6BCA-AA5C-7381FFF46C24}"/>
                </a:ext>
              </a:extLst>
            </p:cNvPr>
            <p:cNvCxnSpPr/>
            <p:nvPr/>
          </p:nvCxnSpPr>
          <p:spPr>
            <a:xfrm>
              <a:off x="619125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22506215-57EC-F87E-9288-A4BC8E9678A5}"/>
                </a:ext>
              </a:extLst>
            </p:cNvPr>
            <p:cNvCxnSpPr/>
            <p:nvPr/>
          </p:nvCxnSpPr>
          <p:spPr>
            <a:xfrm>
              <a:off x="655320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FC31BBEA-FF54-A645-BE18-242B4C723E39}"/>
                </a:ext>
              </a:extLst>
            </p:cNvPr>
            <p:cNvCxnSpPr/>
            <p:nvPr/>
          </p:nvCxnSpPr>
          <p:spPr>
            <a:xfrm>
              <a:off x="691515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C901C3AD-47C8-3E8A-6FA1-DFE6CB12AAC9}"/>
                </a:ext>
              </a:extLst>
            </p:cNvPr>
            <p:cNvCxnSpPr/>
            <p:nvPr/>
          </p:nvCxnSpPr>
          <p:spPr>
            <a:xfrm>
              <a:off x="727710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C06AD593-46EC-2C9C-63CD-76428522F272}"/>
                </a:ext>
              </a:extLst>
            </p:cNvPr>
            <p:cNvCxnSpPr/>
            <p:nvPr/>
          </p:nvCxnSpPr>
          <p:spPr>
            <a:xfrm>
              <a:off x="763905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623ED61A-CDAB-AC14-3EFB-134438F9248A}"/>
                </a:ext>
              </a:extLst>
            </p:cNvPr>
            <p:cNvCxnSpPr/>
            <p:nvPr/>
          </p:nvCxnSpPr>
          <p:spPr>
            <a:xfrm>
              <a:off x="800100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8D331A35-E334-B9C3-A0CF-298C47DBFD14}"/>
                </a:ext>
              </a:extLst>
            </p:cNvPr>
            <p:cNvCxnSpPr/>
            <p:nvPr/>
          </p:nvCxnSpPr>
          <p:spPr>
            <a:xfrm>
              <a:off x="836295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6DF978AB-BFC2-459A-6B7C-C573E22D0D70}"/>
                </a:ext>
              </a:extLst>
            </p:cNvPr>
            <p:cNvCxnSpPr/>
            <p:nvPr/>
          </p:nvCxnSpPr>
          <p:spPr>
            <a:xfrm>
              <a:off x="872490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022148E0-56D2-5C0A-4525-C19C592A9069}"/>
                </a:ext>
              </a:extLst>
            </p:cNvPr>
            <p:cNvCxnSpPr/>
            <p:nvPr/>
          </p:nvCxnSpPr>
          <p:spPr>
            <a:xfrm>
              <a:off x="908685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D2590AA0-1C30-424D-BE59-8CA1C8CDE9EA}"/>
                </a:ext>
              </a:extLst>
            </p:cNvPr>
            <p:cNvCxnSpPr/>
            <p:nvPr/>
          </p:nvCxnSpPr>
          <p:spPr>
            <a:xfrm>
              <a:off x="944880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22D4B9AE-5B04-C08B-BF1A-72087DB5FE5B}"/>
                </a:ext>
              </a:extLst>
            </p:cNvPr>
            <p:cNvCxnSpPr/>
            <p:nvPr/>
          </p:nvCxnSpPr>
          <p:spPr>
            <a:xfrm>
              <a:off x="981075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2D2628DC-10C7-65A4-E1DE-0F794AD6C030}"/>
                </a:ext>
              </a:extLst>
            </p:cNvPr>
            <p:cNvCxnSpPr/>
            <p:nvPr/>
          </p:nvCxnSpPr>
          <p:spPr>
            <a:xfrm>
              <a:off x="1017270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FAC3D73D-33E5-6A46-2FC9-D18DA10DE3FC}"/>
                </a:ext>
              </a:extLst>
            </p:cNvPr>
            <p:cNvCxnSpPr/>
            <p:nvPr/>
          </p:nvCxnSpPr>
          <p:spPr>
            <a:xfrm>
              <a:off x="1053465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95F210D2-E83C-0571-9782-2D801AA04D37}"/>
                </a:ext>
              </a:extLst>
            </p:cNvPr>
            <p:cNvCxnSpPr/>
            <p:nvPr/>
          </p:nvCxnSpPr>
          <p:spPr>
            <a:xfrm>
              <a:off x="1089660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085FB627-364C-ED25-2469-A929C449AEE6}"/>
                </a:ext>
              </a:extLst>
            </p:cNvPr>
            <p:cNvCxnSpPr/>
            <p:nvPr/>
          </p:nvCxnSpPr>
          <p:spPr>
            <a:xfrm>
              <a:off x="1125855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3AB3AF1C-F436-F30D-560E-0F6007AA68DB}"/>
                </a:ext>
              </a:extLst>
            </p:cNvPr>
            <p:cNvCxnSpPr/>
            <p:nvPr/>
          </p:nvCxnSpPr>
          <p:spPr>
            <a:xfrm>
              <a:off x="1162050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07248B40-5972-CDAB-EE81-9A0F6D2BAE0C}"/>
                </a:ext>
              </a:extLst>
            </p:cNvPr>
            <p:cNvCxnSpPr/>
            <p:nvPr/>
          </p:nvCxnSpPr>
          <p:spPr>
            <a:xfrm>
              <a:off x="0" y="2152650"/>
              <a:ext cx="12192000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9DC2188F-CE05-FD63-222F-1340802CD6BA}"/>
                </a:ext>
              </a:extLst>
            </p:cNvPr>
            <p:cNvCxnSpPr/>
            <p:nvPr/>
          </p:nvCxnSpPr>
          <p:spPr>
            <a:xfrm>
              <a:off x="0" y="2571750"/>
              <a:ext cx="12192000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94EA1ECA-ED5D-DF75-25BF-FBBCB35A670B}"/>
                </a:ext>
              </a:extLst>
            </p:cNvPr>
            <p:cNvCxnSpPr/>
            <p:nvPr/>
          </p:nvCxnSpPr>
          <p:spPr>
            <a:xfrm>
              <a:off x="0" y="2990850"/>
              <a:ext cx="12192000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F9FDE522-5871-16E2-B80D-854E4ACC8635}"/>
                </a:ext>
              </a:extLst>
            </p:cNvPr>
            <p:cNvCxnSpPr/>
            <p:nvPr/>
          </p:nvCxnSpPr>
          <p:spPr>
            <a:xfrm>
              <a:off x="0" y="3409950"/>
              <a:ext cx="12192000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6A969F9F-6066-F324-E21B-C0E5CA7B30E3}"/>
                </a:ext>
              </a:extLst>
            </p:cNvPr>
            <p:cNvCxnSpPr/>
            <p:nvPr/>
          </p:nvCxnSpPr>
          <p:spPr>
            <a:xfrm>
              <a:off x="0" y="3829050"/>
              <a:ext cx="12192000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1D1DDEFE-23DF-7DEB-9FA1-DB4F443546AF}"/>
                </a:ext>
              </a:extLst>
            </p:cNvPr>
            <p:cNvCxnSpPr/>
            <p:nvPr/>
          </p:nvCxnSpPr>
          <p:spPr>
            <a:xfrm>
              <a:off x="0" y="4248150"/>
              <a:ext cx="12192000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7012A482-DBCE-9A44-0923-F0CBBBD10495}"/>
                </a:ext>
              </a:extLst>
            </p:cNvPr>
            <p:cNvCxnSpPr/>
            <p:nvPr/>
          </p:nvCxnSpPr>
          <p:spPr>
            <a:xfrm>
              <a:off x="0" y="4667250"/>
              <a:ext cx="12192000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CF403ABF-FFC8-1F84-F15D-530CEDE69C14}"/>
                </a:ext>
              </a:extLst>
            </p:cNvPr>
            <p:cNvCxnSpPr/>
            <p:nvPr/>
          </p:nvCxnSpPr>
          <p:spPr>
            <a:xfrm>
              <a:off x="0" y="5086350"/>
              <a:ext cx="12192000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6131F196-596C-B441-CB49-F471EDB08645}"/>
                </a:ext>
              </a:extLst>
            </p:cNvPr>
            <p:cNvCxnSpPr/>
            <p:nvPr/>
          </p:nvCxnSpPr>
          <p:spPr>
            <a:xfrm>
              <a:off x="0" y="5505450"/>
              <a:ext cx="12192000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6DE8E50F-DA88-DAC2-0F45-F73D784B9F0E}"/>
                </a:ext>
              </a:extLst>
            </p:cNvPr>
            <p:cNvCxnSpPr/>
            <p:nvPr/>
          </p:nvCxnSpPr>
          <p:spPr>
            <a:xfrm>
              <a:off x="0" y="5924550"/>
              <a:ext cx="12192000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81704C68-CB1A-DAAA-F1BF-F0B19644935B}"/>
                </a:ext>
              </a:extLst>
            </p:cNvPr>
            <p:cNvCxnSpPr/>
            <p:nvPr/>
          </p:nvCxnSpPr>
          <p:spPr>
            <a:xfrm>
              <a:off x="0" y="6343650"/>
              <a:ext cx="12192000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>
              <a:extLst>
                <a:ext uri="{FF2B5EF4-FFF2-40B4-BE49-F238E27FC236}">
                  <a16:creationId xmlns:a16="http://schemas.microsoft.com/office/drawing/2014/main" id="{CE5216B3-8238-F6A7-309A-E01F4A8A5614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>
              <a:extLst>
                <a:ext uri="{FF2B5EF4-FFF2-40B4-BE49-F238E27FC236}">
                  <a16:creationId xmlns:a16="http://schemas.microsoft.com/office/drawing/2014/main" id="{17410C7C-83FA-DB7E-866C-0464E3F6930C}"/>
                </a:ext>
              </a:extLst>
            </p:cNvPr>
            <p:cNvCxnSpPr/>
            <p:nvPr/>
          </p:nvCxnSpPr>
          <p:spPr>
            <a:xfrm>
              <a:off x="0" y="7181850"/>
              <a:ext cx="12192000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>
              <a:extLst>
                <a:ext uri="{FF2B5EF4-FFF2-40B4-BE49-F238E27FC236}">
                  <a16:creationId xmlns:a16="http://schemas.microsoft.com/office/drawing/2014/main" id="{69E03849-7B6F-8BB8-BEE9-57CDC7004F2B}"/>
                </a:ext>
              </a:extLst>
            </p:cNvPr>
            <p:cNvCxnSpPr/>
            <p:nvPr/>
          </p:nvCxnSpPr>
          <p:spPr>
            <a:xfrm>
              <a:off x="0" y="7600950"/>
              <a:ext cx="12192000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>
              <a:extLst>
                <a:ext uri="{FF2B5EF4-FFF2-40B4-BE49-F238E27FC236}">
                  <a16:creationId xmlns:a16="http://schemas.microsoft.com/office/drawing/2014/main" id="{FB594407-87A5-B878-ED4B-72E982F711C0}"/>
                </a:ext>
              </a:extLst>
            </p:cNvPr>
            <p:cNvCxnSpPr/>
            <p:nvPr/>
          </p:nvCxnSpPr>
          <p:spPr>
            <a:xfrm>
              <a:off x="0" y="8020050"/>
              <a:ext cx="12192000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620FF967-7903-EDA8-C92B-2FBED21D7A4C}"/>
                </a:ext>
              </a:extLst>
            </p:cNvPr>
            <p:cNvCxnSpPr/>
            <p:nvPr/>
          </p:nvCxnSpPr>
          <p:spPr>
            <a:xfrm>
              <a:off x="0" y="8439150"/>
              <a:ext cx="12192000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>
              <a:extLst>
                <a:ext uri="{FF2B5EF4-FFF2-40B4-BE49-F238E27FC236}">
                  <a16:creationId xmlns:a16="http://schemas.microsoft.com/office/drawing/2014/main" id="{D84E714B-1447-47F1-875B-BC203BC3C48A}"/>
                </a:ext>
              </a:extLst>
            </p:cNvPr>
            <p:cNvCxnSpPr/>
            <p:nvPr/>
          </p:nvCxnSpPr>
          <p:spPr>
            <a:xfrm>
              <a:off x="0" y="8858250"/>
              <a:ext cx="12192000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8464AD4F-C690-2C89-6BF9-CC684B4A45C3}"/>
                </a:ext>
              </a:extLst>
            </p:cNvPr>
            <p:cNvCxnSpPr/>
            <p:nvPr/>
          </p:nvCxnSpPr>
          <p:spPr>
            <a:xfrm>
              <a:off x="108585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00B879C1-2D5B-755A-120F-66333AADF8E9}"/>
                </a:ext>
              </a:extLst>
            </p:cNvPr>
            <p:cNvCxnSpPr/>
            <p:nvPr/>
          </p:nvCxnSpPr>
          <p:spPr>
            <a:xfrm>
              <a:off x="68580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FB1D69E2-53FD-78D3-B04A-5FC9D8270678}"/>
                </a:ext>
              </a:extLst>
            </p:cNvPr>
            <p:cNvCxnSpPr/>
            <p:nvPr/>
          </p:nvCxnSpPr>
          <p:spPr>
            <a:xfrm>
              <a:off x="0" y="1771650"/>
              <a:ext cx="12192000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>
              <a:extLst>
                <a:ext uri="{FF2B5EF4-FFF2-40B4-BE49-F238E27FC236}">
                  <a16:creationId xmlns:a16="http://schemas.microsoft.com/office/drawing/2014/main" id="{D796DFC6-6E12-A729-4FD6-6D6E973FC962}"/>
                </a:ext>
              </a:extLst>
            </p:cNvPr>
            <p:cNvCxnSpPr/>
            <p:nvPr/>
          </p:nvCxnSpPr>
          <p:spPr>
            <a:xfrm>
              <a:off x="0" y="1390650"/>
              <a:ext cx="12192000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>
              <a:extLst>
                <a:ext uri="{FF2B5EF4-FFF2-40B4-BE49-F238E27FC236}">
                  <a16:creationId xmlns:a16="http://schemas.microsoft.com/office/drawing/2014/main" id="{35A125D8-55B9-0BA9-C64A-7CD88F93B2AC}"/>
                </a:ext>
              </a:extLst>
            </p:cNvPr>
            <p:cNvCxnSpPr/>
            <p:nvPr/>
          </p:nvCxnSpPr>
          <p:spPr>
            <a:xfrm>
              <a:off x="0" y="1009650"/>
              <a:ext cx="12192000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>
              <a:extLst>
                <a:ext uri="{FF2B5EF4-FFF2-40B4-BE49-F238E27FC236}">
                  <a16:creationId xmlns:a16="http://schemas.microsoft.com/office/drawing/2014/main" id="{319C7EF5-52F8-664F-8194-FBE676D523AA}"/>
                </a:ext>
              </a:extLst>
            </p:cNvPr>
            <p:cNvCxnSpPr/>
            <p:nvPr/>
          </p:nvCxnSpPr>
          <p:spPr>
            <a:xfrm>
              <a:off x="0" y="628650"/>
              <a:ext cx="12192000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>
              <a:extLst>
                <a:ext uri="{FF2B5EF4-FFF2-40B4-BE49-F238E27FC236}">
                  <a16:creationId xmlns:a16="http://schemas.microsoft.com/office/drawing/2014/main" id="{BBD19BCF-2E1A-DE92-4212-465109C0C06D}"/>
                </a:ext>
              </a:extLst>
            </p:cNvPr>
            <p:cNvCxnSpPr/>
            <p:nvPr/>
          </p:nvCxnSpPr>
          <p:spPr>
            <a:xfrm>
              <a:off x="26670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>
              <a:extLst>
                <a:ext uri="{FF2B5EF4-FFF2-40B4-BE49-F238E27FC236}">
                  <a16:creationId xmlns:a16="http://schemas.microsoft.com/office/drawing/2014/main" id="{3EEFDBFC-7DBA-9B02-C977-2B1596378F43}"/>
                </a:ext>
              </a:extLst>
            </p:cNvPr>
            <p:cNvCxnSpPr/>
            <p:nvPr/>
          </p:nvCxnSpPr>
          <p:spPr>
            <a:xfrm>
              <a:off x="11982450" y="400050"/>
              <a:ext cx="0" cy="876300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14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文本框 111">
            <a:extLst>
              <a:ext uri="{FF2B5EF4-FFF2-40B4-BE49-F238E27FC236}">
                <a16:creationId xmlns:a16="http://schemas.microsoft.com/office/drawing/2014/main" id="{DAD9634D-B47C-951C-BB44-228D260F11FB}"/>
              </a:ext>
            </a:extLst>
          </p:cNvPr>
          <p:cNvSpPr txBox="1"/>
          <p:nvPr/>
        </p:nvSpPr>
        <p:spPr>
          <a:xfrm>
            <a:off x="2760264" y="3671517"/>
            <a:ext cx="1005404" cy="5232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E6D00"/>
                </a:solidFill>
                <a:effectLst>
                  <a:outerShdw blurRad="76200" dist="266700" dir="7680000" sy="30000" kx="1300200" algn="ctr" rotWithShape="0">
                    <a:prstClr val="black">
                      <a:lumMod val="85000"/>
                      <a:lumOff val="15000"/>
                      <a:alpha val="40000"/>
                    </a:prstClr>
                  </a:outerShdw>
                </a:effectLst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20x1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E6D00"/>
              </a:solidFill>
              <a:effectLst>
                <a:outerShdw blurRad="76200" dist="266700" dir="7680000" sy="30000" kx="1300200" algn="ctr" rotWithShape="0">
                  <a:prstClr val="black">
                    <a:lumMod val="85000"/>
                    <a:lumOff val="15000"/>
                    <a:alpha val="40000"/>
                  </a:prstClr>
                </a:outerShdw>
              </a:effectLst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5B9773AB-1B2D-647E-FB5E-01755A79C50B}"/>
              </a:ext>
            </a:extLst>
          </p:cNvPr>
          <p:cNvSpPr txBox="1"/>
          <p:nvPr/>
        </p:nvSpPr>
        <p:spPr>
          <a:xfrm>
            <a:off x="6359296" y="5158859"/>
            <a:ext cx="1377300" cy="70788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76200" dist="266700" dir="7680000" sy="30000" kx="1300200" algn="ctr" rotWithShape="0">
                    <a:prstClr val="black">
                      <a:lumMod val="85000"/>
                      <a:lumOff val="15000"/>
                      <a:alpha val="40000"/>
                    </a:prstClr>
                  </a:outerShdw>
                </a:effectLst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2018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76200" dist="266700" dir="7680000" sy="30000" kx="1300200" algn="ctr" rotWithShape="0">
                  <a:prstClr val="black">
                    <a:lumMod val="85000"/>
                    <a:lumOff val="15000"/>
                    <a:alpha val="40000"/>
                  </a:prstClr>
                </a:outerShdw>
              </a:effectLst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17" name="任意多边形: 形状 116">
            <a:extLst>
              <a:ext uri="{FF2B5EF4-FFF2-40B4-BE49-F238E27FC236}">
                <a16:creationId xmlns:a16="http://schemas.microsoft.com/office/drawing/2014/main" id="{043F7DD3-C3DE-9FD1-74AC-18232F8014E3}"/>
              </a:ext>
            </a:extLst>
          </p:cNvPr>
          <p:cNvSpPr/>
          <p:nvPr/>
        </p:nvSpPr>
        <p:spPr>
          <a:xfrm>
            <a:off x="696306" y="4267200"/>
            <a:ext cx="11515725" cy="2305050"/>
          </a:xfrm>
          <a:custGeom>
            <a:avLst/>
            <a:gdLst>
              <a:gd name="connsiteX0" fmla="*/ 2247900 w 11182350"/>
              <a:gd name="connsiteY0" fmla="*/ 0 h 2305050"/>
              <a:gd name="connsiteX1" fmla="*/ 4781550 w 11182350"/>
              <a:gd name="connsiteY1" fmla="*/ 285750 h 2305050"/>
              <a:gd name="connsiteX2" fmla="*/ 0 w 11182350"/>
              <a:gd name="connsiteY2" fmla="*/ 857250 h 2305050"/>
              <a:gd name="connsiteX3" fmla="*/ 11182350 w 11182350"/>
              <a:gd name="connsiteY3" fmla="*/ 2305050 h 2305050"/>
              <a:gd name="connsiteX4" fmla="*/ 11182350 w 11182350"/>
              <a:gd name="connsiteY4" fmla="*/ 1409700 h 2305050"/>
              <a:gd name="connsiteX5" fmla="*/ 2686050 w 11182350"/>
              <a:gd name="connsiteY5" fmla="*/ 895350 h 2305050"/>
              <a:gd name="connsiteX6" fmla="*/ 5391150 w 11182350"/>
              <a:gd name="connsiteY6" fmla="*/ 304800 h 2305050"/>
              <a:gd name="connsiteX7" fmla="*/ 2247900 w 11182350"/>
              <a:gd name="connsiteY7" fmla="*/ 0 h 230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2350" h="2305050">
                <a:moveTo>
                  <a:pt x="2247900" y="0"/>
                </a:moveTo>
                <a:lnTo>
                  <a:pt x="4781550" y="285750"/>
                </a:lnTo>
                <a:lnTo>
                  <a:pt x="0" y="857250"/>
                </a:lnTo>
                <a:lnTo>
                  <a:pt x="11182350" y="2305050"/>
                </a:lnTo>
                <a:lnTo>
                  <a:pt x="11182350" y="1409700"/>
                </a:lnTo>
                <a:lnTo>
                  <a:pt x="2686050" y="895350"/>
                </a:lnTo>
                <a:lnTo>
                  <a:pt x="5391150" y="304800"/>
                </a:lnTo>
                <a:lnTo>
                  <a:pt x="224790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65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24F53BC3-983C-936C-9FA9-12FA7D58BDC4}"/>
              </a:ext>
            </a:extLst>
          </p:cNvPr>
          <p:cNvSpPr txBox="1"/>
          <p:nvPr/>
        </p:nvSpPr>
        <p:spPr>
          <a:xfrm>
            <a:off x="5639407" y="3949424"/>
            <a:ext cx="1162499" cy="58477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E6D00"/>
                </a:solidFill>
                <a:effectLst>
                  <a:outerShdw blurRad="76200" dist="266700" dir="7680000" sy="30000" kx="1300200" algn="ctr" rotWithShape="0">
                    <a:prstClr val="black">
                      <a:lumMod val="85000"/>
                      <a:lumOff val="15000"/>
                      <a:alpha val="40000"/>
                    </a:prstClr>
                  </a:outerShdw>
                </a:effectLst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20x2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E6D00"/>
              </a:solidFill>
              <a:effectLst>
                <a:outerShdw blurRad="76200" dist="266700" dir="7680000" sy="30000" kx="1300200" algn="ctr" rotWithShape="0">
                  <a:prstClr val="black">
                    <a:lumMod val="85000"/>
                    <a:lumOff val="15000"/>
                    <a:alpha val="40000"/>
                  </a:prstClr>
                </a:outerShdw>
              </a:effectLst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86204407-AC7C-82FD-4067-53DB41ABBEDC}"/>
              </a:ext>
            </a:extLst>
          </p:cNvPr>
          <p:cNvSpPr txBox="1"/>
          <p:nvPr/>
        </p:nvSpPr>
        <p:spPr>
          <a:xfrm>
            <a:off x="57784" y="4420284"/>
            <a:ext cx="1578994" cy="646331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E6D00"/>
                </a:solidFill>
                <a:effectLst>
                  <a:outerShdw blurRad="76200" dist="266700" dir="7680000" sy="30000" kx="1300200" algn="ctr" rotWithShape="0">
                    <a:prstClr val="black">
                      <a:lumMod val="85000"/>
                      <a:lumOff val="15000"/>
                      <a:alpha val="40000"/>
                    </a:prstClr>
                  </a:outerShdw>
                </a:effectLst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20x3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E6D00"/>
              </a:solidFill>
              <a:effectLst>
                <a:outerShdw blurRad="76200" dist="266700" dir="7680000" sy="30000" kx="1300200" algn="ctr" rotWithShape="0">
                  <a:prstClr val="black">
                    <a:lumMod val="85000"/>
                    <a:lumOff val="15000"/>
                    <a:alpha val="40000"/>
                  </a:prstClr>
                </a:outerShdw>
              </a:effectLst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20862761-D2ED-83E8-CCF0-7FA9E3EB18E1}"/>
              </a:ext>
            </a:extLst>
          </p:cNvPr>
          <p:cNvSpPr txBox="1"/>
          <p:nvPr/>
        </p:nvSpPr>
        <p:spPr>
          <a:xfrm>
            <a:off x="6494864" y="5311259"/>
            <a:ext cx="1410964" cy="70788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76200" dist="266700" dir="7680000" sy="30000" kx="1300200" algn="ctr" rotWithShape="0">
                    <a:prstClr val="black">
                      <a:lumMod val="85000"/>
                      <a:lumOff val="15000"/>
                      <a:alpha val="40000"/>
                    </a:prstClr>
                  </a:outerShdw>
                </a:effectLst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20x4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76200" dist="266700" dir="7680000" sy="30000" kx="1300200" algn="ctr" rotWithShape="0">
                  <a:prstClr val="black">
                    <a:lumMod val="85000"/>
                    <a:lumOff val="15000"/>
                    <a:alpha val="40000"/>
                  </a:prstClr>
                </a:outerShdw>
              </a:effectLst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11CAB78C-B7C3-7100-1946-9B58F236B51E}"/>
              </a:ext>
            </a:extLst>
          </p:cNvPr>
          <p:cNvSpPr txBox="1"/>
          <p:nvPr/>
        </p:nvSpPr>
        <p:spPr>
          <a:xfrm>
            <a:off x="8966642" y="5463497"/>
            <a:ext cx="1410964" cy="70788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76200" dist="266700" dir="7680000" sy="30000" kx="1300200" algn="ctr" rotWithShape="0">
                    <a:prstClr val="black">
                      <a:lumMod val="85000"/>
                      <a:lumOff val="15000"/>
                      <a:alpha val="40000"/>
                    </a:prstClr>
                  </a:outerShdw>
                </a:effectLst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20x5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76200" dist="266700" dir="7680000" sy="30000" kx="1300200" algn="ctr" rotWithShape="0">
                  <a:prstClr val="black">
                    <a:lumMod val="85000"/>
                    <a:lumOff val="15000"/>
                    <a:alpha val="40000"/>
                  </a:prstClr>
                </a:outerShdw>
              </a:effectLst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80423D5C-06B7-39D1-FB53-6506F4DB53C2}"/>
              </a:ext>
            </a:extLst>
          </p:cNvPr>
          <p:cNvGrpSpPr/>
          <p:nvPr/>
        </p:nvGrpSpPr>
        <p:grpSpPr>
          <a:xfrm>
            <a:off x="644526" y="2889251"/>
            <a:ext cx="158750" cy="1644650"/>
            <a:chOff x="644526" y="2889251"/>
            <a:chExt cx="158750" cy="1644650"/>
          </a:xfrm>
        </p:grpSpPr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id="{F5320FB7-5D18-3909-6F37-31D9218D6951}"/>
                </a:ext>
              </a:extLst>
            </p:cNvPr>
            <p:cNvSpPr/>
            <p:nvPr/>
          </p:nvSpPr>
          <p:spPr>
            <a:xfrm>
              <a:off x="644526" y="2889251"/>
              <a:ext cx="158750" cy="1587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65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endParaRPr>
            </a:p>
          </p:txBody>
        </p:sp>
        <p:cxnSp>
          <p:nvCxnSpPr>
            <p:cNvPr id="126" name="直接连接符 125">
              <a:extLst>
                <a:ext uri="{FF2B5EF4-FFF2-40B4-BE49-F238E27FC236}">
                  <a16:creationId xmlns:a16="http://schemas.microsoft.com/office/drawing/2014/main" id="{2DF2C269-ED5A-53BA-E788-E87700987AC9}"/>
                </a:ext>
              </a:extLst>
            </p:cNvPr>
            <p:cNvCxnSpPr>
              <a:cxnSpLocks/>
            </p:cNvCxnSpPr>
            <p:nvPr/>
          </p:nvCxnSpPr>
          <p:spPr>
            <a:xfrm>
              <a:off x="723901" y="3028951"/>
              <a:ext cx="0" cy="1504950"/>
            </a:xfrm>
            <a:prstGeom prst="line">
              <a:avLst/>
            </a:prstGeom>
            <a:ln w="1270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1FBF1441-D5D5-5B3B-0ABE-DD1EB14F9DA3}"/>
              </a:ext>
            </a:extLst>
          </p:cNvPr>
          <p:cNvGrpSpPr/>
          <p:nvPr/>
        </p:nvGrpSpPr>
        <p:grpSpPr>
          <a:xfrm>
            <a:off x="3192920" y="1872143"/>
            <a:ext cx="158750" cy="1799374"/>
            <a:chOff x="644526" y="2889251"/>
            <a:chExt cx="158750" cy="1799374"/>
          </a:xfrm>
        </p:grpSpPr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id="{A1F1AF1A-A6BD-D0FB-9070-58AF2D0BD8AC}"/>
                </a:ext>
              </a:extLst>
            </p:cNvPr>
            <p:cNvSpPr/>
            <p:nvPr/>
          </p:nvSpPr>
          <p:spPr>
            <a:xfrm>
              <a:off x="644526" y="2889251"/>
              <a:ext cx="158750" cy="1587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65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endParaRPr>
            </a:p>
          </p:txBody>
        </p:sp>
        <p:cxnSp>
          <p:nvCxnSpPr>
            <p:cNvPr id="129" name="直接连接符 128">
              <a:extLst>
                <a:ext uri="{FF2B5EF4-FFF2-40B4-BE49-F238E27FC236}">
                  <a16:creationId xmlns:a16="http://schemas.microsoft.com/office/drawing/2014/main" id="{7B6876ED-C251-EF8E-15C4-32866B5E97A9}"/>
                </a:ext>
              </a:extLst>
            </p:cNvPr>
            <p:cNvCxnSpPr>
              <a:cxnSpLocks/>
              <a:endCxn id="112" idx="0"/>
            </p:cNvCxnSpPr>
            <p:nvPr/>
          </p:nvCxnSpPr>
          <p:spPr>
            <a:xfrm flipH="1">
              <a:off x="714572" y="3028951"/>
              <a:ext cx="9329" cy="1659674"/>
            </a:xfrm>
            <a:prstGeom prst="line">
              <a:avLst/>
            </a:prstGeom>
            <a:ln w="1270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9D0D897D-E867-4683-FC1E-60B3EB158166}"/>
              </a:ext>
            </a:extLst>
          </p:cNvPr>
          <p:cNvGrpSpPr/>
          <p:nvPr/>
        </p:nvGrpSpPr>
        <p:grpSpPr>
          <a:xfrm>
            <a:off x="6156258" y="2228763"/>
            <a:ext cx="158750" cy="1720661"/>
            <a:chOff x="644526" y="2889251"/>
            <a:chExt cx="158750" cy="1720661"/>
          </a:xfrm>
        </p:grpSpPr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id="{7A37E4BC-4A51-571B-CEC5-6CF8E2C36B40}"/>
                </a:ext>
              </a:extLst>
            </p:cNvPr>
            <p:cNvSpPr/>
            <p:nvPr/>
          </p:nvSpPr>
          <p:spPr>
            <a:xfrm>
              <a:off x="644526" y="2889251"/>
              <a:ext cx="158750" cy="1587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65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endParaRPr>
            </a:p>
          </p:txBody>
        </p:sp>
        <p:cxnSp>
          <p:nvCxnSpPr>
            <p:cNvPr id="132" name="直接连接符 131">
              <a:extLst>
                <a:ext uri="{FF2B5EF4-FFF2-40B4-BE49-F238E27FC236}">
                  <a16:creationId xmlns:a16="http://schemas.microsoft.com/office/drawing/2014/main" id="{B651B3B0-E32E-9846-C55C-5C3A096EBDD3}"/>
                </a:ext>
              </a:extLst>
            </p:cNvPr>
            <p:cNvCxnSpPr>
              <a:cxnSpLocks/>
              <a:endCxn id="119" idx="0"/>
            </p:cNvCxnSpPr>
            <p:nvPr/>
          </p:nvCxnSpPr>
          <p:spPr>
            <a:xfrm flipH="1">
              <a:off x="708925" y="3028951"/>
              <a:ext cx="14976" cy="1580961"/>
            </a:xfrm>
            <a:prstGeom prst="line">
              <a:avLst/>
            </a:prstGeom>
            <a:ln w="1270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组合 132">
            <a:extLst>
              <a:ext uri="{FF2B5EF4-FFF2-40B4-BE49-F238E27FC236}">
                <a16:creationId xmlns:a16="http://schemas.microsoft.com/office/drawing/2014/main" id="{E6C22253-621D-F332-60AA-E4B49CE175A6}"/>
              </a:ext>
            </a:extLst>
          </p:cNvPr>
          <p:cNvGrpSpPr/>
          <p:nvPr/>
        </p:nvGrpSpPr>
        <p:grpSpPr>
          <a:xfrm>
            <a:off x="7120162" y="3604304"/>
            <a:ext cx="158750" cy="1644650"/>
            <a:chOff x="644526" y="2889251"/>
            <a:chExt cx="158750" cy="1644650"/>
          </a:xfrm>
        </p:grpSpPr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id="{677A5ADA-350C-AE5E-ACA3-3C62E9378F8F}"/>
                </a:ext>
              </a:extLst>
            </p:cNvPr>
            <p:cNvSpPr/>
            <p:nvPr/>
          </p:nvSpPr>
          <p:spPr>
            <a:xfrm>
              <a:off x="644526" y="2889251"/>
              <a:ext cx="158750" cy="1587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65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endParaRPr>
            </a:p>
          </p:txBody>
        </p:sp>
        <p:cxnSp>
          <p:nvCxnSpPr>
            <p:cNvPr id="135" name="直接连接符 134">
              <a:extLst>
                <a:ext uri="{FF2B5EF4-FFF2-40B4-BE49-F238E27FC236}">
                  <a16:creationId xmlns:a16="http://schemas.microsoft.com/office/drawing/2014/main" id="{80436D0A-A9DD-06ED-8AAD-4F1E329FB480}"/>
                </a:ext>
              </a:extLst>
            </p:cNvPr>
            <p:cNvCxnSpPr>
              <a:cxnSpLocks/>
            </p:cNvCxnSpPr>
            <p:nvPr/>
          </p:nvCxnSpPr>
          <p:spPr>
            <a:xfrm>
              <a:off x="723901" y="3028951"/>
              <a:ext cx="0" cy="1504950"/>
            </a:xfrm>
            <a:prstGeom prst="line">
              <a:avLst/>
            </a:prstGeom>
            <a:ln w="1270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组合 135">
            <a:extLst>
              <a:ext uri="{FF2B5EF4-FFF2-40B4-BE49-F238E27FC236}">
                <a16:creationId xmlns:a16="http://schemas.microsoft.com/office/drawing/2014/main" id="{7A07432C-9489-02F6-E5EC-61AFA4D02508}"/>
              </a:ext>
            </a:extLst>
          </p:cNvPr>
          <p:cNvGrpSpPr/>
          <p:nvPr/>
        </p:nvGrpSpPr>
        <p:grpSpPr>
          <a:xfrm>
            <a:off x="9615320" y="3878317"/>
            <a:ext cx="158750" cy="1993899"/>
            <a:chOff x="644526" y="2889251"/>
            <a:chExt cx="158750" cy="1993899"/>
          </a:xfrm>
        </p:grpSpPr>
        <p:sp>
          <p:nvSpPr>
            <p:cNvPr id="137" name="椭圆 136">
              <a:extLst>
                <a:ext uri="{FF2B5EF4-FFF2-40B4-BE49-F238E27FC236}">
                  <a16:creationId xmlns:a16="http://schemas.microsoft.com/office/drawing/2014/main" id="{ABD2C1F8-48C5-C3A9-50B3-E92713E9C815}"/>
                </a:ext>
              </a:extLst>
            </p:cNvPr>
            <p:cNvSpPr/>
            <p:nvPr/>
          </p:nvSpPr>
          <p:spPr>
            <a:xfrm>
              <a:off x="644526" y="2889251"/>
              <a:ext cx="158750" cy="15875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65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endParaRPr>
            </a:p>
          </p:txBody>
        </p:sp>
        <p:cxnSp>
          <p:nvCxnSpPr>
            <p:cNvPr id="138" name="直接连接符 137">
              <a:extLst>
                <a:ext uri="{FF2B5EF4-FFF2-40B4-BE49-F238E27FC236}">
                  <a16:creationId xmlns:a16="http://schemas.microsoft.com/office/drawing/2014/main" id="{BFDCDFB0-F8EC-1D9B-1EDF-932C7E675018}"/>
                </a:ext>
              </a:extLst>
            </p:cNvPr>
            <p:cNvCxnSpPr>
              <a:cxnSpLocks/>
            </p:cNvCxnSpPr>
            <p:nvPr/>
          </p:nvCxnSpPr>
          <p:spPr>
            <a:xfrm>
              <a:off x="723901" y="3028951"/>
              <a:ext cx="0" cy="1854199"/>
            </a:xfrm>
            <a:prstGeom prst="line">
              <a:avLst/>
            </a:prstGeom>
            <a:ln w="12700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9" name="文本框 138">
            <a:extLst>
              <a:ext uri="{FF2B5EF4-FFF2-40B4-BE49-F238E27FC236}">
                <a16:creationId xmlns:a16="http://schemas.microsoft.com/office/drawing/2014/main" id="{53855BB0-46F3-FF9D-3C10-AE6FD8654594}"/>
              </a:ext>
            </a:extLst>
          </p:cNvPr>
          <p:cNvSpPr txBox="1"/>
          <p:nvPr/>
        </p:nvSpPr>
        <p:spPr>
          <a:xfrm>
            <a:off x="3398642" y="1918948"/>
            <a:ext cx="2374043" cy="40245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solidFill>
                  <a:schemeClr val="tx2"/>
                </a:solidFill>
                <a:latin typeface="+mn-ea"/>
              </a:rPr>
              <a:t>ABC</a:t>
            </a:r>
            <a:r>
              <a:rPr lang="zh-CN" altLang="en-US" sz="1600" b="1" dirty="0">
                <a:solidFill>
                  <a:schemeClr val="tx2"/>
                </a:solidFill>
                <a:latin typeface="+mn-ea"/>
              </a:rPr>
              <a:t>地产总部</a:t>
            </a:r>
            <a:endParaRPr lang="en-US" altLang="zh-CN" sz="2000" b="1" dirty="0">
              <a:solidFill>
                <a:schemeClr val="tx2"/>
              </a:solidFill>
              <a:latin typeface="+mn-ea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schemeClr val="tx2"/>
                </a:solidFill>
                <a:latin typeface="+mn-ea"/>
              </a:rPr>
              <a:t>实习生</a:t>
            </a:r>
            <a:endParaRPr lang="en-US" altLang="zh-CN" sz="16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42" name="文本框 141">
            <a:extLst>
              <a:ext uri="{FF2B5EF4-FFF2-40B4-BE49-F238E27FC236}">
                <a16:creationId xmlns:a16="http://schemas.microsoft.com/office/drawing/2014/main" id="{AE4574E6-6967-0172-C0F9-CCEF54FA627F}"/>
              </a:ext>
            </a:extLst>
          </p:cNvPr>
          <p:cNvSpPr txBox="1"/>
          <p:nvPr/>
        </p:nvSpPr>
        <p:spPr>
          <a:xfrm>
            <a:off x="7276586" y="3489842"/>
            <a:ext cx="2591314" cy="62466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solidFill>
                  <a:schemeClr val="tx2"/>
                </a:solidFill>
                <a:latin typeface="+mn-ea"/>
              </a:rPr>
              <a:t>ABC</a:t>
            </a:r>
            <a:r>
              <a:rPr lang="zh-CN" altLang="en-US" sz="1600" b="1" dirty="0">
                <a:solidFill>
                  <a:schemeClr val="tx2"/>
                </a:solidFill>
                <a:latin typeface="+mn-ea"/>
              </a:rPr>
              <a:t>地产总部</a:t>
            </a:r>
            <a:endParaRPr lang="en-US" altLang="zh-CN" sz="1600" b="1" dirty="0">
              <a:solidFill>
                <a:schemeClr val="tx2"/>
              </a:solidFill>
              <a:latin typeface="+mn-ea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u="none" strike="noStrike" kern="1200" cap="none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cs typeface="+mn-cs"/>
              </a:rPr>
              <a:t>研究经理</a:t>
            </a:r>
            <a:endParaRPr kumimoji="0" lang="en-US" altLang="zh-CN" sz="2000" b="1" u="none" strike="noStrike" kern="1200" cap="none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43" name="文本框 142">
            <a:extLst>
              <a:ext uri="{FF2B5EF4-FFF2-40B4-BE49-F238E27FC236}">
                <a16:creationId xmlns:a16="http://schemas.microsoft.com/office/drawing/2014/main" id="{34E1E485-087E-78DE-B83C-7EB074BE87E4}"/>
              </a:ext>
            </a:extLst>
          </p:cNvPr>
          <p:cNvSpPr txBox="1"/>
          <p:nvPr/>
        </p:nvSpPr>
        <p:spPr>
          <a:xfrm>
            <a:off x="9865210" y="3799265"/>
            <a:ext cx="2118996" cy="59361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solidFill>
                  <a:schemeClr val="tx2"/>
                </a:solidFill>
                <a:latin typeface="+mn-ea"/>
              </a:rPr>
              <a:t>ABC</a:t>
            </a:r>
            <a:r>
              <a:rPr lang="zh-CN" altLang="en-US" sz="1600" b="1" dirty="0">
                <a:solidFill>
                  <a:schemeClr val="tx2"/>
                </a:solidFill>
                <a:latin typeface="+mn-ea"/>
              </a:rPr>
              <a:t>地产总部</a:t>
            </a:r>
            <a:endParaRPr lang="en-US" altLang="zh-CN" sz="1600" b="1" dirty="0">
              <a:solidFill>
                <a:schemeClr val="tx2"/>
              </a:solidFill>
              <a:latin typeface="+mn-ea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schemeClr val="tx2"/>
                </a:solidFill>
                <a:latin typeface="+mn-ea"/>
              </a:rPr>
              <a:t>发展研究部</a:t>
            </a:r>
            <a:r>
              <a:rPr kumimoji="0" lang="zh-CN" altLang="en-US" sz="2000" b="1" u="none" strike="noStrike" kern="1200" cap="none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cs typeface="+mn-cs"/>
              </a:rPr>
              <a:t>总监</a:t>
            </a:r>
            <a:endParaRPr kumimoji="0" lang="en-US" altLang="zh-CN" sz="2000" b="1" u="none" strike="noStrike" kern="1200" cap="none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54B56C6F-5019-7271-C0AC-668FEA4AE3CF}"/>
              </a:ext>
            </a:extLst>
          </p:cNvPr>
          <p:cNvSpPr txBox="1"/>
          <p:nvPr/>
        </p:nvSpPr>
        <p:spPr>
          <a:xfrm>
            <a:off x="1137615" y="443234"/>
            <a:ext cx="2012737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ctr">
              <a:defRPr sz="32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DD396"/>
                    </a:gs>
                    <a:gs pos="91000">
                      <a:srgbClr val="FDD396">
                        <a:lumMod val="20000"/>
                        <a:lumOff val="8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n-ea"/>
                <a:ea typeface="+mn-ea"/>
                <a:cs typeface="+mn-cs"/>
              </a:rPr>
              <a:t>我的成长故事</a:t>
            </a: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75DEA390-C893-98FE-4340-9542747C3917}"/>
              </a:ext>
            </a:extLst>
          </p:cNvPr>
          <p:cNvSpPr txBox="1"/>
          <p:nvPr/>
        </p:nvSpPr>
        <p:spPr>
          <a:xfrm>
            <a:off x="3432948" y="2435703"/>
            <a:ext cx="2186802" cy="26669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wrap="square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2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战略投资与数据分析</a:t>
            </a:r>
            <a:endParaRPr kumimoji="0" lang="en-US" altLang="zh-CN" sz="1400" b="1" i="0" u="none" strike="noStrike" kern="1200" cap="none" spc="20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45" name="文本框 144">
            <a:extLst>
              <a:ext uri="{FF2B5EF4-FFF2-40B4-BE49-F238E27FC236}">
                <a16:creationId xmlns:a16="http://schemas.microsoft.com/office/drawing/2014/main" id="{E84D08B2-F062-D0C6-1AB0-FC610B258BC5}"/>
              </a:ext>
            </a:extLst>
          </p:cNvPr>
          <p:cNvSpPr txBox="1"/>
          <p:nvPr/>
        </p:nvSpPr>
        <p:spPr>
          <a:xfrm>
            <a:off x="6362884" y="2243673"/>
            <a:ext cx="2374043" cy="40245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solidFill>
                  <a:schemeClr val="tx2"/>
                </a:solidFill>
                <a:latin typeface="+mn-ea"/>
              </a:rPr>
              <a:t>ABC</a:t>
            </a:r>
            <a:r>
              <a:rPr lang="zh-CN" altLang="en-US" sz="1600" b="1" dirty="0">
                <a:solidFill>
                  <a:schemeClr val="tx2"/>
                </a:solidFill>
                <a:latin typeface="+mn-ea"/>
              </a:rPr>
              <a:t>地产总部</a:t>
            </a:r>
            <a:endParaRPr lang="en-US" altLang="zh-CN" sz="2000" b="1" dirty="0">
              <a:solidFill>
                <a:schemeClr val="tx2"/>
              </a:solidFill>
              <a:latin typeface="+mn-ea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schemeClr val="tx2"/>
                </a:solidFill>
                <a:latin typeface="+mn-ea"/>
              </a:rPr>
              <a:t>管培生</a:t>
            </a:r>
            <a:endParaRPr lang="en-US" altLang="zh-CN" sz="16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46" name="文本框 145">
            <a:extLst>
              <a:ext uri="{FF2B5EF4-FFF2-40B4-BE49-F238E27FC236}">
                <a16:creationId xmlns:a16="http://schemas.microsoft.com/office/drawing/2014/main" id="{A5136286-C426-C5EC-2F14-FC49511C9AAD}"/>
              </a:ext>
            </a:extLst>
          </p:cNvPr>
          <p:cNvSpPr txBox="1"/>
          <p:nvPr/>
        </p:nvSpPr>
        <p:spPr>
          <a:xfrm>
            <a:off x="6408198" y="2749500"/>
            <a:ext cx="2304676" cy="269189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wrap="square" tIns="36000" bIns="360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2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企业收并购专题研究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142B03-4A82-0766-5EE8-2B052031B4E4}"/>
              </a:ext>
            </a:extLst>
          </p:cNvPr>
          <p:cNvGrpSpPr/>
          <p:nvPr/>
        </p:nvGrpSpPr>
        <p:grpSpPr>
          <a:xfrm>
            <a:off x="847281" y="2807015"/>
            <a:ext cx="3221874" cy="859267"/>
            <a:chOff x="6378480" y="2414778"/>
            <a:chExt cx="3221874" cy="859267"/>
          </a:xfrm>
        </p:grpSpPr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id="{CB48101C-6F84-D245-176F-B4C4E51497CC}"/>
                </a:ext>
              </a:extLst>
            </p:cNvPr>
            <p:cNvSpPr txBox="1"/>
            <p:nvPr/>
          </p:nvSpPr>
          <p:spPr>
            <a:xfrm>
              <a:off x="6378480" y="2414778"/>
              <a:ext cx="3221874" cy="615555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600" b="1" dirty="0">
                  <a:solidFill>
                    <a:schemeClr val="tx2"/>
                  </a:solidFill>
                  <a:latin typeface="+mn-ea"/>
                </a:rPr>
                <a:t>ABC</a:t>
              </a:r>
              <a:r>
                <a:rPr lang="zh-CN" altLang="en-US" sz="1600" b="1" dirty="0">
                  <a:solidFill>
                    <a:schemeClr val="tx2"/>
                  </a:solidFill>
                  <a:latin typeface="+mn-ea"/>
                </a:rPr>
                <a:t>地产总部</a:t>
              </a:r>
              <a:endParaRPr lang="en-US" altLang="zh-CN" sz="1600" b="1" dirty="0">
                <a:solidFill>
                  <a:schemeClr val="tx2"/>
                </a:solidFill>
                <a:latin typeface="+mn-ea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u="none" strike="noStrike" kern="1200" cap="none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ea"/>
                  <a:cs typeface="+mn-cs"/>
                </a:rPr>
                <a:t>研究分析师</a:t>
              </a:r>
              <a:endParaRPr kumimoji="0" lang="en-US" altLang="zh-CN" sz="2000" b="1" u="none" strike="noStrike" kern="1200" cap="none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47" name="文本框 146">
              <a:extLst>
                <a:ext uri="{FF2B5EF4-FFF2-40B4-BE49-F238E27FC236}">
                  <a16:creationId xmlns:a16="http://schemas.microsoft.com/office/drawing/2014/main" id="{A6DBDB14-4D2D-376F-929C-A7CA677E5DBC}"/>
                </a:ext>
              </a:extLst>
            </p:cNvPr>
            <p:cNvSpPr txBox="1"/>
            <p:nvPr/>
          </p:nvSpPr>
          <p:spPr>
            <a:xfrm>
              <a:off x="6432335" y="3040045"/>
              <a:ext cx="2318139" cy="23400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400" b="1" spc="200" dirty="0">
                  <a:solidFill>
                    <a:schemeClr val="bg1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城市</a:t>
              </a:r>
              <a:r>
                <a:rPr kumimoji="0" lang="zh-CN" altLang="en-US" sz="1400" b="1" i="0" u="none" strike="noStrike" kern="1200" cap="none" spc="20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+mn-cs"/>
                </a:rPr>
                <a:t>高端项目产品研究</a:t>
              </a:r>
            </a:p>
          </p:txBody>
        </p:sp>
      </p:grpSp>
      <p:sp>
        <p:nvSpPr>
          <p:cNvPr id="148" name="文本框 147">
            <a:extLst>
              <a:ext uri="{FF2B5EF4-FFF2-40B4-BE49-F238E27FC236}">
                <a16:creationId xmlns:a16="http://schemas.microsoft.com/office/drawing/2014/main" id="{59CF0FCB-AE4B-9308-1922-6A11E1D4B9C3}"/>
              </a:ext>
            </a:extLst>
          </p:cNvPr>
          <p:cNvSpPr txBox="1"/>
          <p:nvPr/>
        </p:nvSpPr>
        <p:spPr>
          <a:xfrm>
            <a:off x="7307486" y="4123590"/>
            <a:ext cx="2307834" cy="234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wrap="square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2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华南片区项目市场研究</a:t>
            </a:r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CB513F27-2BD6-A30F-6EE5-CF0F4D60D8A3}"/>
              </a:ext>
            </a:extLst>
          </p:cNvPr>
          <p:cNvSpPr txBox="1"/>
          <p:nvPr/>
        </p:nvSpPr>
        <p:spPr>
          <a:xfrm>
            <a:off x="9925481" y="4415453"/>
            <a:ext cx="1938533" cy="234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wrap="square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2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资产管理专题研究</a:t>
            </a:r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id="{E3C220DD-63C6-F363-3DEF-AD58BB94F83B}"/>
              </a:ext>
            </a:extLst>
          </p:cNvPr>
          <p:cNvSpPr txBox="1"/>
          <p:nvPr/>
        </p:nvSpPr>
        <p:spPr>
          <a:xfrm>
            <a:off x="9926805" y="4720160"/>
            <a:ext cx="1938533" cy="234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wrap="square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2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薪酬体系架构完善</a:t>
            </a:r>
          </a:p>
        </p:txBody>
      </p:sp>
    </p:spTree>
    <p:extLst>
      <p:ext uri="{BB962C8B-B14F-4D97-AF65-F5344CB8AC3E}">
        <p14:creationId xmlns:p14="http://schemas.microsoft.com/office/powerpoint/2010/main" val="1048818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F43BD86-DA4E-5C3B-7C0C-6C5E58B3156B}"/>
              </a:ext>
            </a:extLst>
          </p:cNvPr>
          <p:cNvGrpSpPr/>
          <p:nvPr/>
        </p:nvGrpSpPr>
        <p:grpSpPr>
          <a:xfrm>
            <a:off x="558800" y="1264920"/>
            <a:ext cx="11187460" cy="4963160"/>
            <a:chOff x="558800" y="1264920"/>
            <a:chExt cx="11187460" cy="4963160"/>
          </a:xfrm>
        </p:grpSpPr>
        <p:sp>
          <p:nvSpPr>
            <p:cNvPr id="77" name="矩形: 圆角 76">
              <a:extLst>
                <a:ext uri="{FF2B5EF4-FFF2-40B4-BE49-F238E27FC236}">
                  <a16:creationId xmlns:a16="http://schemas.microsoft.com/office/drawing/2014/main" id="{2F28E1F7-2D6B-FF65-CF51-6390BBC00BA7}"/>
                </a:ext>
              </a:extLst>
            </p:cNvPr>
            <p:cNvSpPr/>
            <p:nvPr/>
          </p:nvSpPr>
          <p:spPr>
            <a:xfrm>
              <a:off x="558800" y="1264920"/>
              <a:ext cx="11074400" cy="4963160"/>
            </a:xfrm>
            <a:prstGeom prst="roundRect">
              <a:avLst>
                <a:gd name="adj" fmla="val 2308"/>
              </a:avLst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FFE1D446-0122-093F-3F02-2C51D799E120}"/>
                </a:ext>
              </a:extLst>
            </p:cNvPr>
            <p:cNvSpPr/>
            <p:nvPr/>
          </p:nvSpPr>
          <p:spPr>
            <a:xfrm>
              <a:off x="671860" y="1264920"/>
              <a:ext cx="11074400" cy="4963160"/>
            </a:xfrm>
            <a:prstGeom prst="roundRect">
              <a:avLst>
                <a:gd name="adj" fmla="val 2308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1B07A8E0-F960-9D1B-755A-69EB5236D4AE}"/>
                </a:ext>
              </a:extLst>
            </p:cNvPr>
            <p:cNvSpPr/>
            <p:nvPr/>
          </p:nvSpPr>
          <p:spPr>
            <a:xfrm>
              <a:off x="854540" y="1417340"/>
              <a:ext cx="193040" cy="19304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7BB3881C-FC76-DCDF-9B23-3898017271C3}"/>
              </a:ext>
            </a:extLst>
          </p:cNvPr>
          <p:cNvSpPr txBox="1"/>
          <p:nvPr/>
        </p:nvSpPr>
        <p:spPr>
          <a:xfrm>
            <a:off x="-364360" y="430534"/>
            <a:ext cx="2031800" cy="411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400" i="0" spc="600" dirty="0">
                <a:ln>
                  <a:noFill/>
                </a:ln>
                <a:solidFill>
                  <a:schemeClr val="tx2"/>
                </a:solidFill>
                <a:latin typeface="+mj-ea"/>
                <a:ea typeface="+mj-ea"/>
              </a:rPr>
              <a:t>02</a:t>
            </a:r>
            <a:endParaRPr lang="zh-CN" altLang="en-US" sz="4400" i="0" spc="600" dirty="0">
              <a:ln>
                <a:noFill/>
              </a:ln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D2FDD8A-805A-685B-B015-D51147361D22}"/>
              </a:ext>
            </a:extLst>
          </p:cNvPr>
          <p:cNvSpPr txBox="1"/>
          <p:nvPr/>
        </p:nvSpPr>
        <p:spPr>
          <a:xfrm>
            <a:off x="3209076" y="430534"/>
            <a:ext cx="6117803" cy="52322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从业经历 </a:t>
            </a:r>
            <a:r>
              <a:rPr lang="en-US" altLang="zh-CN" sz="2800" spc="200" dirty="0">
                <a:solidFill>
                  <a:schemeClr val="accent1"/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accent1"/>
                </a:solidFill>
                <a:latin typeface="+mj-ea"/>
                <a:ea typeface="+mj-ea"/>
              </a:rPr>
              <a:t>项目经历 </a:t>
            </a:r>
            <a:r>
              <a:rPr lang="en-US" altLang="zh-CN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管理经验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6AD61DC0-CDB0-728E-5D2C-C8516E1D281F}"/>
              </a:ext>
            </a:extLst>
          </p:cNvPr>
          <p:cNvSpPr txBox="1"/>
          <p:nvPr/>
        </p:nvSpPr>
        <p:spPr>
          <a:xfrm>
            <a:off x="951059" y="1549077"/>
            <a:ext cx="18860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800" b="0" i="0" u="none" strike="noStrike" kern="1200" cap="none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/>
                <a:ea typeface="优设标题黑"/>
                <a:cs typeface="+mn-cs"/>
              </a:rPr>
              <a:t>项目一</a:t>
            </a:r>
            <a:r>
              <a:rPr lang="en-US" altLang="zh-CN" sz="2800" spc="200" dirty="0">
                <a:solidFill>
                  <a:schemeClr val="bg1"/>
                </a:solidFill>
                <a:latin typeface="优设标题黑"/>
                <a:ea typeface="优设标题黑"/>
              </a:rPr>
              <a:t> </a:t>
            </a:r>
            <a:r>
              <a:rPr lang="zh-CN" altLang="en-US" sz="2800" spc="200" dirty="0">
                <a:solidFill>
                  <a:schemeClr val="bg1"/>
                </a:solidFill>
                <a:latin typeface="优设标题黑"/>
                <a:ea typeface="优设标题黑"/>
              </a:rPr>
              <a:t> </a:t>
            </a:r>
          </a:p>
        </p:txBody>
      </p: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FF21C730-7006-7A05-3AF1-4BB22AFBDB07}"/>
              </a:ext>
            </a:extLst>
          </p:cNvPr>
          <p:cNvGrpSpPr/>
          <p:nvPr/>
        </p:nvGrpSpPr>
        <p:grpSpPr>
          <a:xfrm>
            <a:off x="1196339" y="2072297"/>
            <a:ext cx="2207261" cy="72000"/>
            <a:chOff x="1196339" y="2072297"/>
            <a:chExt cx="2207261" cy="72000"/>
          </a:xfrm>
        </p:grpSpPr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A276E745-625D-0EB8-B3F1-A8124633BBD6}"/>
                </a:ext>
              </a:extLst>
            </p:cNvPr>
            <p:cNvCxnSpPr>
              <a:cxnSpLocks/>
            </p:cNvCxnSpPr>
            <p:nvPr/>
          </p:nvCxnSpPr>
          <p:spPr>
            <a:xfrm>
              <a:off x="1196339" y="2108297"/>
              <a:ext cx="220726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29C68C29-8E92-13BE-7ECB-4B57CEBF96CF}"/>
                </a:ext>
              </a:extLst>
            </p:cNvPr>
            <p:cNvSpPr/>
            <p:nvPr/>
          </p:nvSpPr>
          <p:spPr>
            <a:xfrm>
              <a:off x="1196339" y="2072297"/>
              <a:ext cx="900000" cy="72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D5B95E5-54AE-B59B-274B-081619A93B4B}"/>
              </a:ext>
            </a:extLst>
          </p:cNvPr>
          <p:cNvGrpSpPr/>
          <p:nvPr/>
        </p:nvGrpSpPr>
        <p:grpSpPr>
          <a:xfrm>
            <a:off x="1124356" y="2612526"/>
            <a:ext cx="3093312" cy="440069"/>
            <a:chOff x="1164996" y="2403603"/>
            <a:chExt cx="3093312" cy="440069"/>
          </a:xfrm>
        </p:grpSpPr>
        <p:sp>
          <p:nvSpPr>
            <p:cNvPr id="83" name="矩形: 圆角 82">
              <a:extLst>
                <a:ext uri="{FF2B5EF4-FFF2-40B4-BE49-F238E27FC236}">
                  <a16:creationId xmlns:a16="http://schemas.microsoft.com/office/drawing/2014/main" id="{2884020F-66EF-8289-3EDE-07A7466BBCEE}"/>
                </a:ext>
              </a:extLst>
            </p:cNvPr>
            <p:cNvSpPr/>
            <p:nvPr/>
          </p:nvSpPr>
          <p:spPr>
            <a:xfrm>
              <a:off x="1164996" y="2403603"/>
              <a:ext cx="3092044" cy="44006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38100" cap="flat" cmpd="sng" algn="ctr">
              <a:noFill/>
              <a:prstDash val="solid"/>
              <a:miter lim="800000"/>
            </a:ln>
            <a:effectLst>
              <a:innerShdw blurRad="114300">
                <a:schemeClr val="accent1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矩形: 圆角 84">
              <a:extLst>
                <a:ext uri="{FF2B5EF4-FFF2-40B4-BE49-F238E27FC236}">
                  <a16:creationId xmlns:a16="http://schemas.microsoft.com/office/drawing/2014/main" id="{F1EADF8E-23D4-6DE1-16B3-00A492F02CB0}"/>
                </a:ext>
              </a:extLst>
            </p:cNvPr>
            <p:cNvSpPr/>
            <p:nvPr/>
          </p:nvSpPr>
          <p:spPr>
            <a:xfrm>
              <a:off x="1186179" y="2414361"/>
              <a:ext cx="1221340" cy="4088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spc="100" dirty="0">
                  <a:solidFill>
                    <a:schemeClr val="tx1"/>
                  </a:solidFill>
                  <a:latin typeface="+mn-ea"/>
                </a:rPr>
                <a:t>项目内容</a:t>
              </a:r>
            </a:p>
          </p:txBody>
        </p:sp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E233AB74-2D3B-347C-1CD7-AE9DA63231CD}"/>
                </a:ext>
              </a:extLst>
            </p:cNvPr>
            <p:cNvSpPr txBox="1"/>
            <p:nvPr/>
          </p:nvSpPr>
          <p:spPr>
            <a:xfrm>
              <a:off x="2299969" y="2403603"/>
              <a:ext cx="1958339" cy="430402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1600" spc="100" dirty="0">
                  <a:solidFill>
                    <a:schemeClr val="bg1"/>
                  </a:solidFill>
                  <a:effectLst/>
                  <a:latin typeface="+mn-ea"/>
                  <a:cs typeface="宋体" panose="02010600030101010101" pitchFamily="2" charset="-122"/>
                </a:rPr>
                <a:t>企业收并购项目</a:t>
              </a:r>
              <a:endParaRPr lang="en-US" altLang="zh-CN" sz="1600" spc="100" dirty="0"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endParaRPr>
            </a:p>
          </p:txBody>
        </p:sp>
      </p:grp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98E30026-9153-2D1D-17F7-20D6CCBCEDEF}"/>
              </a:ext>
            </a:extLst>
          </p:cNvPr>
          <p:cNvGrpSpPr/>
          <p:nvPr/>
        </p:nvGrpSpPr>
        <p:grpSpPr>
          <a:xfrm>
            <a:off x="1124141" y="3890373"/>
            <a:ext cx="3092044" cy="440069"/>
            <a:chOff x="1164996" y="2403603"/>
            <a:chExt cx="3092044" cy="440069"/>
          </a:xfrm>
        </p:grpSpPr>
        <p:sp>
          <p:nvSpPr>
            <p:cNvPr id="99" name="矩形: 圆角 98">
              <a:extLst>
                <a:ext uri="{FF2B5EF4-FFF2-40B4-BE49-F238E27FC236}">
                  <a16:creationId xmlns:a16="http://schemas.microsoft.com/office/drawing/2014/main" id="{CA28CE24-369B-80D8-D58C-C407027E8880}"/>
                </a:ext>
              </a:extLst>
            </p:cNvPr>
            <p:cNvSpPr/>
            <p:nvPr/>
          </p:nvSpPr>
          <p:spPr>
            <a:xfrm>
              <a:off x="1164996" y="2403603"/>
              <a:ext cx="3092044" cy="44006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38100" cap="flat" cmpd="sng" algn="ctr">
              <a:noFill/>
              <a:prstDash val="solid"/>
              <a:miter lim="800000"/>
            </a:ln>
            <a:effectLst>
              <a:innerShdw blurRad="114300">
                <a:schemeClr val="accent1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矩形: 圆角 99">
              <a:extLst>
                <a:ext uri="{FF2B5EF4-FFF2-40B4-BE49-F238E27FC236}">
                  <a16:creationId xmlns:a16="http://schemas.microsoft.com/office/drawing/2014/main" id="{93AE3AA0-714C-F7F7-91C0-C85C2EBFC8FE}"/>
                </a:ext>
              </a:extLst>
            </p:cNvPr>
            <p:cNvSpPr/>
            <p:nvPr/>
          </p:nvSpPr>
          <p:spPr>
            <a:xfrm>
              <a:off x="1186179" y="2414360"/>
              <a:ext cx="775969" cy="4172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spc="100" dirty="0">
                  <a:solidFill>
                    <a:schemeClr val="tx1"/>
                  </a:solidFill>
                  <a:latin typeface="+mn-ea"/>
                </a:rPr>
                <a:t>职务</a:t>
              </a:r>
            </a:p>
          </p:txBody>
        </p:sp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AA7DB37A-9E43-D70B-7FF6-F7A0B3BB38F1}"/>
                </a:ext>
              </a:extLst>
            </p:cNvPr>
            <p:cNvSpPr txBox="1"/>
            <p:nvPr/>
          </p:nvSpPr>
          <p:spPr>
            <a:xfrm>
              <a:off x="2018014" y="2403603"/>
              <a:ext cx="1958339" cy="430402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1600" spc="100" dirty="0">
                  <a:solidFill>
                    <a:schemeClr val="bg1"/>
                  </a:solidFill>
                  <a:effectLst/>
                  <a:latin typeface="+mn-ea"/>
                  <a:cs typeface="宋体" panose="02010600030101010101" pitchFamily="2" charset="-122"/>
                </a:rPr>
                <a:t>项目负责人</a:t>
              </a:r>
              <a:endParaRPr lang="en-US" altLang="zh-CN" sz="1600" spc="100" dirty="0"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endParaRPr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D2EEC11A-B64C-BF14-2D3A-F0CD42AB5A0A}"/>
              </a:ext>
            </a:extLst>
          </p:cNvPr>
          <p:cNvGrpSpPr/>
          <p:nvPr/>
        </p:nvGrpSpPr>
        <p:grpSpPr>
          <a:xfrm>
            <a:off x="1124141" y="3225354"/>
            <a:ext cx="3093312" cy="440069"/>
            <a:chOff x="1164996" y="2403603"/>
            <a:chExt cx="3093312" cy="440069"/>
          </a:xfrm>
        </p:grpSpPr>
        <p:sp>
          <p:nvSpPr>
            <p:cNvPr id="108" name="矩形: 圆角 107">
              <a:extLst>
                <a:ext uri="{FF2B5EF4-FFF2-40B4-BE49-F238E27FC236}">
                  <a16:creationId xmlns:a16="http://schemas.microsoft.com/office/drawing/2014/main" id="{17419ADE-FE6D-B414-1E53-5430EE97FE50}"/>
                </a:ext>
              </a:extLst>
            </p:cNvPr>
            <p:cNvSpPr/>
            <p:nvPr/>
          </p:nvSpPr>
          <p:spPr>
            <a:xfrm>
              <a:off x="1164996" y="2403603"/>
              <a:ext cx="3092044" cy="44006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38100" cap="flat" cmpd="sng" algn="ctr">
              <a:noFill/>
              <a:prstDash val="solid"/>
              <a:miter lim="800000"/>
            </a:ln>
            <a:effectLst>
              <a:innerShdw blurRad="114300">
                <a:schemeClr val="accent1">
                  <a:lumMod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9" name="矩形: 圆角 108">
              <a:extLst>
                <a:ext uri="{FF2B5EF4-FFF2-40B4-BE49-F238E27FC236}">
                  <a16:creationId xmlns:a16="http://schemas.microsoft.com/office/drawing/2014/main" id="{C4D83F1A-3FD6-72F7-A246-973D980B5B4A}"/>
                </a:ext>
              </a:extLst>
            </p:cNvPr>
            <p:cNvSpPr/>
            <p:nvPr/>
          </p:nvSpPr>
          <p:spPr>
            <a:xfrm>
              <a:off x="1186179" y="2414361"/>
              <a:ext cx="1221340" cy="4088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1600" spc="100" dirty="0">
                  <a:solidFill>
                    <a:schemeClr val="tx1"/>
                  </a:solidFill>
                  <a:latin typeface="+mn-ea"/>
                </a:rPr>
                <a:t>项目周期</a:t>
              </a:r>
            </a:p>
          </p:txBody>
        </p:sp>
        <p:sp>
          <p:nvSpPr>
            <p:cNvPr id="110" name="文本框 109">
              <a:extLst>
                <a:ext uri="{FF2B5EF4-FFF2-40B4-BE49-F238E27FC236}">
                  <a16:creationId xmlns:a16="http://schemas.microsoft.com/office/drawing/2014/main" id="{22D1C2B6-F334-B4D5-1139-3F2F498EBD37}"/>
                </a:ext>
              </a:extLst>
            </p:cNvPr>
            <p:cNvSpPr txBox="1"/>
            <p:nvPr/>
          </p:nvSpPr>
          <p:spPr>
            <a:xfrm>
              <a:off x="2299969" y="2403603"/>
              <a:ext cx="1958339" cy="430402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1600" spc="100" dirty="0">
                  <a:solidFill>
                    <a:schemeClr val="bg1"/>
                  </a:solidFill>
                  <a:latin typeface="+mn-ea"/>
                  <a:cs typeface="宋体" panose="02010600030101010101" pitchFamily="2" charset="-122"/>
                </a:rPr>
                <a:t>2021.3</a:t>
              </a:r>
              <a:r>
                <a:rPr lang="zh-CN" altLang="en-US" sz="1600" spc="100" dirty="0">
                  <a:solidFill>
                    <a:schemeClr val="bg1"/>
                  </a:solidFill>
                  <a:latin typeface="+mn-ea"/>
                  <a:cs typeface="宋体" panose="02010600030101010101" pitchFamily="2" charset="-122"/>
                </a:rPr>
                <a:t>月</a:t>
              </a:r>
              <a:r>
                <a:rPr lang="en-US" altLang="zh-CN" sz="1600" spc="100" dirty="0">
                  <a:solidFill>
                    <a:schemeClr val="bg1"/>
                  </a:solidFill>
                  <a:latin typeface="+mn-ea"/>
                  <a:cs typeface="宋体" panose="02010600030101010101" pitchFamily="2" charset="-122"/>
                </a:rPr>
                <a:t>-8</a:t>
              </a:r>
              <a:r>
                <a:rPr lang="zh-CN" altLang="en-US" sz="1600" spc="100" dirty="0">
                  <a:solidFill>
                    <a:schemeClr val="bg1"/>
                  </a:solidFill>
                  <a:latin typeface="+mn-ea"/>
                  <a:cs typeface="宋体" panose="02010600030101010101" pitchFamily="2" charset="-122"/>
                </a:rPr>
                <a:t>月</a:t>
              </a:r>
              <a:endParaRPr lang="en-US" altLang="zh-CN" sz="1600" spc="100" dirty="0"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endParaRPr>
            </a:p>
          </p:txBody>
        </p:sp>
      </p:grpSp>
      <p:sp>
        <p:nvSpPr>
          <p:cNvPr id="113" name="矩形: 圆角 112">
            <a:extLst>
              <a:ext uri="{FF2B5EF4-FFF2-40B4-BE49-F238E27FC236}">
                <a16:creationId xmlns:a16="http://schemas.microsoft.com/office/drawing/2014/main" id="{A92385BC-F606-EDF1-F212-F841A3107034}"/>
              </a:ext>
            </a:extLst>
          </p:cNvPr>
          <p:cNvSpPr/>
          <p:nvPr/>
        </p:nvSpPr>
        <p:spPr>
          <a:xfrm>
            <a:off x="1124141" y="4580092"/>
            <a:ext cx="3092044" cy="47538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8100" cap="flat" cmpd="sng" algn="ctr">
            <a:noFill/>
            <a:prstDash val="solid"/>
            <a:miter lim="800000"/>
          </a:ln>
          <a:effectLst>
            <a:innerShdw blurRad="114300">
              <a:schemeClr val="accent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9B91C820-8FDD-BBFD-868D-05CA3FACED91}"/>
              </a:ext>
            </a:extLst>
          </p:cNvPr>
          <p:cNvSpPr txBox="1"/>
          <p:nvPr/>
        </p:nvSpPr>
        <p:spPr>
          <a:xfrm>
            <a:off x="1918995" y="4580092"/>
            <a:ext cx="2319641" cy="441097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1600" spc="100" dirty="0">
                <a:solidFill>
                  <a:schemeClr val="bg1"/>
                </a:solidFill>
                <a:latin typeface="+mn-ea"/>
                <a:cs typeface="宋体" panose="02010600030101010101" pitchFamily="2" charset="-122"/>
              </a:rPr>
              <a:t>撰写</a:t>
            </a:r>
            <a:r>
              <a:rPr lang="en-US" altLang="zh-CN" sz="1600" spc="100" dirty="0"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PPT</a:t>
            </a:r>
            <a:r>
              <a:rPr lang="zh-CN" altLang="en-US" sz="1600" spc="100" dirty="0">
                <a:solidFill>
                  <a:schemeClr val="bg1"/>
                </a:solidFill>
                <a:effectLst/>
                <a:latin typeface="+mn-ea"/>
                <a:cs typeface="宋体" panose="02010600030101010101" pitchFamily="2" charset="-122"/>
              </a:rPr>
              <a:t>报告并提报</a:t>
            </a:r>
            <a:endParaRPr lang="en-US" altLang="zh-CN" sz="1600" spc="100" dirty="0">
              <a:solidFill>
                <a:schemeClr val="bg1"/>
              </a:solidFill>
              <a:effectLst/>
              <a:latin typeface="+mn-ea"/>
              <a:cs typeface="宋体" panose="02010600030101010101" pitchFamily="2" charset="-122"/>
            </a:endParaRPr>
          </a:p>
        </p:txBody>
      </p:sp>
      <p:sp>
        <p:nvSpPr>
          <p:cNvPr id="142" name="文本框 141">
            <a:extLst>
              <a:ext uri="{FF2B5EF4-FFF2-40B4-BE49-F238E27FC236}">
                <a16:creationId xmlns:a16="http://schemas.microsoft.com/office/drawing/2014/main" id="{42B30BF5-8C65-7AD7-67CF-E58D4B65A0E8}"/>
              </a:ext>
            </a:extLst>
          </p:cNvPr>
          <p:cNvSpPr txBox="1"/>
          <p:nvPr/>
        </p:nvSpPr>
        <p:spPr>
          <a:xfrm>
            <a:off x="5372341" y="2906170"/>
            <a:ext cx="5951970" cy="1908984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400" spc="300" dirty="0"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分析研究</a:t>
            </a:r>
            <a:r>
              <a:rPr kumimoji="0" lang="zh-CN" altLang="en-US" sz="1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万科、融创、中海等多家房企并购业务案例，结合公司业务拓展规划，提出并购建议</a:t>
            </a:r>
            <a:endParaRPr kumimoji="0" lang="en-US" altLang="zh-CN" sz="1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成立并购小组，专门负责并购事务；进行配套宣传，获取并购机会；多阶段并购，分散并购风险；投后管理前置化，增加成功机会等</a:t>
            </a: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负责专题框架搭建，完成</a:t>
            </a:r>
            <a:r>
              <a:rPr kumimoji="0" lang="en-US" altLang="zh-CN" sz="1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Word</a:t>
            </a:r>
            <a:r>
              <a:rPr kumimoji="0" lang="zh-CN" altLang="en-US" sz="1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与</a:t>
            </a:r>
            <a:r>
              <a:rPr kumimoji="0" lang="en-US" altLang="zh-CN" sz="1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PPT</a:t>
            </a:r>
            <a:r>
              <a:rPr kumimoji="0" lang="zh-CN" altLang="en-US" sz="1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报告</a:t>
            </a:r>
            <a:endParaRPr kumimoji="0" lang="zh-CN" altLang="en-US" sz="18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grpSp>
        <p:nvGrpSpPr>
          <p:cNvPr id="171" name="组合 170">
            <a:extLst>
              <a:ext uri="{FF2B5EF4-FFF2-40B4-BE49-F238E27FC236}">
                <a16:creationId xmlns:a16="http://schemas.microsoft.com/office/drawing/2014/main" id="{1D95C65F-38BE-E061-D209-6486B8150619}"/>
              </a:ext>
            </a:extLst>
          </p:cNvPr>
          <p:cNvGrpSpPr/>
          <p:nvPr/>
        </p:nvGrpSpPr>
        <p:grpSpPr>
          <a:xfrm>
            <a:off x="5178799" y="2358574"/>
            <a:ext cx="6145512" cy="2822977"/>
            <a:chOff x="5178799" y="2358574"/>
            <a:chExt cx="6145512" cy="2822977"/>
          </a:xfrm>
        </p:grpSpPr>
        <p:sp>
          <p:nvSpPr>
            <p:cNvPr id="111" name="矩形: 圆角 110">
              <a:extLst>
                <a:ext uri="{FF2B5EF4-FFF2-40B4-BE49-F238E27FC236}">
                  <a16:creationId xmlns:a16="http://schemas.microsoft.com/office/drawing/2014/main" id="{25F07E33-1D58-5B6B-5097-E3135D1949DF}"/>
                </a:ext>
              </a:extLst>
            </p:cNvPr>
            <p:cNvSpPr/>
            <p:nvPr/>
          </p:nvSpPr>
          <p:spPr>
            <a:xfrm>
              <a:off x="5947785" y="2358574"/>
              <a:ext cx="1221340" cy="4088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spc="100" dirty="0">
                  <a:solidFill>
                    <a:schemeClr val="tx1"/>
                  </a:solidFill>
                  <a:latin typeface="+mn-ea"/>
                </a:rPr>
                <a:t>负责工作</a:t>
              </a:r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D3CD11FD-38E2-6E6C-68AA-0F556388F545}"/>
                </a:ext>
              </a:extLst>
            </p:cNvPr>
            <p:cNvCxnSpPr>
              <a:cxnSpLocks/>
            </p:cNvCxnSpPr>
            <p:nvPr/>
          </p:nvCxnSpPr>
          <p:spPr>
            <a:xfrm>
              <a:off x="7312399" y="2689685"/>
              <a:ext cx="3985875" cy="1"/>
            </a:xfrm>
            <a:prstGeom prst="line">
              <a:avLst/>
            </a:prstGeom>
            <a:ln>
              <a:solidFill>
                <a:schemeClr val="bg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>
              <a:extLst>
                <a:ext uri="{FF2B5EF4-FFF2-40B4-BE49-F238E27FC236}">
                  <a16:creationId xmlns:a16="http://schemas.microsoft.com/office/drawing/2014/main" id="{BF89C6A1-3E97-589D-4639-519F5CE196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88339" y="2689685"/>
              <a:ext cx="10160" cy="239830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>
              <a:extLst>
                <a:ext uri="{FF2B5EF4-FFF2-40B4-BE49-F238E27FC236}">
                  <a16:creationId xmlns:a16="http://schemas.microsoft.com/office/drawing/2014/main" id="{44D35ACF-A78E-43AF-012E-FC990ABB44DA}"/>
                </a:ext>
              </a:extLst>
            </p:cNvPr>
            <p:cNvCxnSpPr>
              <a:cxnSpLocks/>
            </p:cNvCxnSpPr>
            <p:nvPr/>
          </p:nvCxnSpPr>
          <p:spPr>
            <a:xfrm>
              <a:off x="5178799" y="2689686"/>
              <a:ext cx="48314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>
              <a:extLst>
                <a:ext uri="{FF2B5EF4-FFF2-40B4-BE49-F238E27FC236}">
                  <a16:creationId xmlns:a16="http://schemas.microsoft.com/office/drawing/2014/main" id="{DFD97657-65EE-40FA-3CC5-5332DCD478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1431" y="2588184"/>
              <a:ext cx="285844" cy="9968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接连接符 146">
              <a:extLst>
                <a:ext uri="{FF2B5EF4-FFF2-40B4-BE49-F238E27FC236}">
                  <a16:creationId xmlns:a16="http://schemas.microsoft.com/office/drawing/2014/main" id="{F58E2EFC-79A2-237A-5FC0-F7695245CD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314151" y="2672079"/>
              <a:ext cx="10160" cy="239830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接连接符 158">
              <a:extLst>
                <a:ext uri="{FF2B5EF4-FFF2-40B4-BE49-F238E27FC236}">
                  <a16:creationId xmlns:a16="http://schemas.microsoft.com/office/drawing/2014/main" id="{49A6CD2A-4A04-3B5A-3CFD-BB0D781CC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09010" y="5070388"/>
              <a:ext cx="5017557" cy="12407"/>
            </a:xfrm>
            <a:prstGeom prst="line">
              <a:avLst/>
            </a:prstGeom>
            <a:ln>
              <a:solidFill>
                <a:schemeClr val="bg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平行四边形 161">
              <a:extLst>
                <a:ext uri="{FF2B5EF4-FFF2-40B4-BE49-F238E27FC236}">
                  <a16:creationId xmlns:a16="http://schemas.microsoft.com/office/drawing/2014/main" id="{FB3D88F8-B034-09FC-7907-9CBFF39024C3}"/>
                </a:ext>
              </a:extLst>
            </p:cNvPr>
            <p:cNvSpPr>
              <a:spLocks/>
            </p:cNvSpPr>
            <p:nvPr/>
          </p:nvSpPr>
          <p:spPr>
            <a:xfrm>
              <a:off x="10329117" y="4965551"/>
              <a:ext cx="144000" cy="216000"/>
            </a:xfrm>
            <a:prstGeom prst="parallelogram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3" name="平行四边形 162">
              <a:extLst>
                <a:ext uri="{FF2B5EF4-FFF2-40B4-BE49-F238E27FC236}">
                  <a16:creationId xmlns:a16="http://schemas.microsoft.com/office/drawing/2014/main" id="{E2593F66-E2BB-EDCD-8F24-0A643CB9A2A2}"/>
                </a:ext>
              </a:extLst>
            </p:cNvPr>
            <p:cNvSpPr>
              <a:spLocks/>
            </p:cNvSpPr>
            <p:nvPr/>
          </p:nvSpPr>
          <p:spPr>
            <a:xfrm>
              <a:off x="10500753" y="4965551"/>
              <a:ext cx="144000" cy="216000"/>
            </a:xfrm>
            <a:prstGeom prst="parallelogram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4" name="平行四边形 163">
              <a:extLst>
                <a:ext uri="{FF2B5EF4-FFF2-40B4-BE49-F238E27FC236}">
                  <a16:creationId xmlns:a16="http://schemas.microsoft.com/office/drawing/2014/main" id="{3232E330-7655-20AC-AAF2-DD747BE9E67D}"/>
                </a:ext>
              </a:extLst>
            </p:cNvPr>
            <p:cNvSpPr>
              <a:spLocks/>
            </p:cNvSpPr>
            <p:nvPr/>
          </p:nvSpPr>
          <p:spPr>
            <a:xfrm>
              <a:off x="10688267" y="4965551"/>
              <a:ext cx="144000" cy="216000"/>
            </a:xfrm>
            <a:prstGeom prst="parallelogram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5" name="平行四边形 164">
              <a:extLst>
                <a:ext uri="{FF2B5EF4-FFF2-40B4-BE49-F238E27FC236}">
                  <a16:creationId xmlns:a16="http://schemas.microsoft.com/office/drawing/2014/main" id="{8753594D-8944-EE8C-DDEA-2FB398FBCF99}"/>
                </a:ext>
              </a:extLst>
            </p:cNvPr>
            <p:cNvSpPr>
              <a:spLocks/>
            </p:cNvSpPr>
            <p:nvPr/>
          </p:nvSpPr>
          <p:spPr>
            <a:xfrm>
              <a:off x="10874945" y="4965551"/>
              <a:ext cx="144000" cy="216000"/>
            </a:xfrm>
            <a:prstGeom prst="parallelogram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7" name="直接连接符 166">
              <a:extLst>
                <a:ext uri="{FF2B5EF4-FFF2-40B4-BE49-F238E27FC236}">
                  <a16:creationId xmlns:a16="http://schemas.microsoft.com/office/drawing/2014/main" id="{E2A96472-E0F0-33C8-E305-3A25EA2CE2F4}"/>
                </a:ext>
              </a:extLst>
            </p:cNvPr>
            <p:cNvCxnSpPr>
              <a:cxnSpLocks/>
            </p:cNvCxnSpPr>
            <p:nvPr/>
          </p:nvCxnSpPr>
          <p:spPr>
            <a:xfrm>
              <a:off x="11088416" y="5064183"/>
              <a:ext cx="235895" cy="0"/>
            </a:xfrm>
            <a:prstGeom prst="line">
              <a:avLst/>
            </a:prstGeom>
            <a:ln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0" name="矩形: 圆角 169">
            <a:extLst>
              <a:ext uri="{FF2B5EF4-FFF2-40B4-BE49-F238E27FC236}">
                <a16:creationId xmlns:a16="http://schemas.microsoft.com/office/drawing/2014/main" id="{58D86B2F-04D4-09FD-B20E-6BF69C650E03}"/>
              </a:ext>
            </a:extLst>
          </p:cNvPr>
          <p:cNvSpPr/>
          <p:nvPr/>
        </p:nvSpPr>
        <p:spPr>
          <a:xfrm>
            <a:off x="1150562" y="4603934"/>
            <a:ext cx="775969" cy="41725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spc="100" dirty="0">
                <a:solidFill>
                  <a:schemeClr val="tx1"/>
                </a:solidFill>
                <a:latin typeface="+mn-ea"/>
              </a:rPr>
              <a:t>成果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8BB3B65-B2B0-E910-46EF-7932399D82AD}"/>
              </a:ext>
            </a:extLst>
          </p:cNvPr>
          <p:cNvSpPr txBox="1"/>
          <p:nvPr/>
        </p:nvSpPr>
        <p:spPr>
          <a:xfrm>
            <a:off x="1137615" y="443234"/>
            <a:ext cx="2012737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ctr">
              <a:defRPr sz="32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DD396"/>
                    </a:gs>
                    <a:gs pos="91000">
                      <a:srgbClr val="FDD396">
                        <a:lumMod val="20000"/>
                        <a:lumOff val="8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n-ea"/>
                <a:ea typeface="+mn-ea"/>
                <a:cs typeface="+mn-cs"/>
              </a:rPr>
              <a:t>我的成长故事</a:t>
            </a:r>
          </a:p>
        </p:txBody>
      </p:sp>
    </p:spTree>
    <p:extLst>
      <p:ext uri="{BB962C8B-B14F-4D97-AF65-F5344CB8AC3E}">
        <p14:creationId xmlns:p14="http://schemas.microsoft.com/office/powerpoint/2010/main" val="359969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矩形: 圆角 76">
            <a:extLst>
              <a:ext uri="{FF2B5EF4-FFF2-40B4-BE49-F238E27FC236}">
                <a16:creationId xmlns:a16="http://schemas.microsoft.com/office/drawing/2014/main" id="{2F28E1F7-2D6B-FF65-CF51-6390BBC00BA7}"/>
              </a:ext>
            </a:extLst>
          </p:cNvPr>
          <p:cNvSpPr/>
          <p:nvPr/>
        </p:nvSpPr>
        <p:spPr>
          <a:xfrm>
            <a:off x="558800" y="1264920"/>
            <a:ext cx="11074400" cy="4963160"/>
          </a:xfrm>
          <a:prstGeom prst="roundRect">
            <a:avLst>
              <a:gd name="adj" fmla="val 2308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BB3881C-FC76-DCDF-9B23-3898017271C3}"/>
              </a:ext>
            </a:extLst>
          </p:cNvPr>
          <p:cNvSpPr txBox="1"/>
          <p:nvPr/>
        </p:nvSpPr>
        <p:spPr>
          <a:xfrm>
            <a:off x="-364360" y="430534"/>
            <a:ext cx="2031800" cy="411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400" i="0" spc="600" dirty="0">
                <a:ln>
                  <a:noFill/>
                </a:ln>
                <a:solidFill>
                  <a:schemeClr val="tx2"/>
                </a:solidFill>
                <a:latin typeface="+mj-ea"/>
                <a:ea typeface="+mj-ea"/>
              </a:rPr>
              <a:t>02</a:t>
            </a:r>
            <a:endParaRPr lang="zh-CN" altLang="en-US" sz="4400" i="0" spc="600" dirty="0">
              <a:ln>
                <a:noFill/>
              </a:ln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D2FDD8A-805A-685B-B015-D51147361D22}"/>
              </a:ext>
            </a:extLst>
          </p:cNvPr>
          <p:cNvSpPr txBox="1"/>
          <p:nvPr/>
        </p:nvSpPr>
        <p:spPr>
          <a:xfrm>
            <a:off x="3209076" y="430534"/>
            <a:ext cx="6117803" cy="52322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从业经历 </a:t>
            </a:r>
            <a:r>
              <a:rPr lang="en-US" altLang="zh-CN" sz="2800" spc="200" dirty="0">
                <a:solidFill>
                  <a:schemeClr val="accent1"/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accent1"/>
                </a:solidFill>
                <a:latin typeface="+mj-ea"/>
                <a:ea typeface="+mj-ea"/>
              </a:rPr>
              <a:t>项目经历 </a:t>
            </a:r>
            <a:r>
              <a:rPr lang="en-US" altLang="zh-CN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管理经验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FE1D446-0122-093F-3F02-2C51D799E120}"/>
              </a:ext>
            </a:extLst>
          </p:cNvPr>
          <p:cNvSpPr/>
          <p:nvPr/>
        </p:nvSpPr>
        <p:spPr>
          <a:xfrm>
            <a:off x="671860" y="1264920"/>
            <a:ext cx="11074400" cy="4963160"/>
          </a:xfrm>
          <a:prstGeom prst="roundRect">
            <a:avLst>
              <a:gd name="adj" fmla="val 2308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1B07A8E0-F960-9D1B-755A-69EB5236D4AE}"/>
              </a:ext>
            </a:extLst>
          </p:cNvPr>
          <p:cNvSpPr/>
          <p:nvPr/>
        </p:nvSpPr>
        <p:spPr>
          <a:xfrm>
            <a:off x="854540" y="1417340"/>
            <a:ext cx="193040" cy="19304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2E8A4B3-1B2E-A4C4-CF16-C98ACB79DC6D}"/>
              </a:ext>
            </a:extLst>
          </p:cNvPr>
          <p:cNvSpPr txBox="1"/>
          <p:nvPr/>
        </p:nvSpPr>
        <p:spPr>
          <a:xfrm>
            <a:off x="951059" y="1549077"/>
            <a:ext cx="18860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800" b="0" i="0" u="none" strike="noStrike" kern="1200" cap="none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/>
                <a:ea typeface="优设标题黑"/>
                <a:cs typeface="+mn-cs"/>
              </a:rPr>
              <a:t>项目业绩</a:t>
            </a:r>
            <a:r>
              <a:rPr kumimoji="0" lang="en-US" altLang="zh-CN" sz="2800" b="0" i="0" u="none" strike="noStrike" kern="1200" cap="none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/>
                <a:ea typeface="优设标题黑"/>
                <a:cs typeface="+mn-cs"/>
              </a:rPr>
              <a:t> </a:t>
            </a:r>
            <a:r>
              <a:rPr kumimoji="0" lang="zh-CN" altLang="en-US" sz="2800" b="0" i="0" u="none" strike="noStrike" kern="1200" cap="none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/>
                <a:ea typeface="优设标题黑"/>
                <a:cs typeface="+mn-cs"/>
              </a:rPr>
              <a:t>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D484FC7-D7E2-DA24-3EDA-3AABFE419584}"/>
              </a:ext>
            </a:extLst>
          </p:cNvPr>
          <p:cNvSpPr txBox="1"/>
          <p:nvPr/>
        </p:nvSpPr>
        <p:spPr>
          <a:xfrm>
            <a:off x="1137615" y="443234"/>
            <a:ext cx="2012737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ctr">
              <a:defRPr sz="32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DD396"/>
                    </a:gs>
                    <a:gs pos="91000">
                      <a:srgbClr val="FDD396">
                        <a:lumMod val="20000"/>
                        <a:lumOff val="8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n-ea"/>
                <a:ea typeface="+mn-ea"/>
                <a:cs typeface="+mn-cs"/>
              </a:rPr>
              <a:t>我的成长故事</a:t>
            </a:r>
          </a:p>
        </p:txBody>
      </p:sp>
      <p:sp>
        <p:nvSpPr>
          <p:cNvPr id="25" name="íšḷiḋè">
            <a:extLst>
              <a:ext uri="{FF2B5EF4-FFF2-40B4-BE49-F238E27FC236}">
                <a16:creationId xmlns:a16="http://schemas.microsoft.com/office/drawing/2014/main" id="{56C9F7FC-8A75-E072-E80D-58DBBD94C801}"/>
              </a:ext>
            </a:extLst>
          </p:cNvPr>
          <p:cNvSpPr/>
          <p:nvPr/>
        </p:nvSpPr>
        <p:spPr>
          <a:xfrm>
            <a:off x="4239882" y="2388257"/>
            <a:ext cx="340242" cy="286547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26" name="ïŝļîḓé">
            <a:extLst>
              <a:ext uri="{FF2B5EF4-FFF2-40B4-BE49-F238E27FC236}">
                <a16:creationId xmlns:a16="http://schemas.microsoft.com/office/drawing/2014/main" id="{6450DD60-36BE-509C-CABB-84BD3252C664}"/>
              </a:ext>
            </a:extLst>
          </p:cNvPr>
          <p:cNvSpPr/>
          <p:nvPr/>
        </p:nvSpPr>
        <p:spPr>
          <a:xfrm>
            <a:off x="4091027" y="4995002"/>
            <a:ext cx="637953" cy="637953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27" name="iṧ1ïde">
            <a:extLst>
              <a:ext uri="{FF2B5EF4-FFF2-40B4-BE49-F238E27FC236}">
                <a16:creationId xmlns:a16="http://schemas.microsoft.com/office/drawing/2014/main" id="{EBD9A575-369F-C7A1-BD7D-1F03D86ABA9D}"/>
              </a:ext>
            </a:extLst>
          </p:cNvPr>
          <p:cNvSpPr/>
          <p:nvPr/>
        </p:nvSpPr>
        <p:spPr>
          <a:xfrm>
            <a:off x="4239883" y="3209569"/>
            <a:ext cx="345588" cy="20441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28" name="iś1íḑè">
            <a:extLst>
              <a:ext uri="{FF2B5EF4-FFF2-40B4-BE49-F238E27FC236}">
                <a16:creationId xmlns:a16="http://schemas.microsoft.com/office/drawing/2014/main" id="{2F7F5066-5ED3-8747-629E-5F9AEDA9AC86}"/>
              </a:ext>
            </a:extLst>
          </p:cNvPr>
          <p:cNvSpPr/>
          <p:nvPr/>
        </p:nvSpPr>
        <p:spPr>
          <a:xfrm>
            <a:off x="4091027" y="4995002"/>
            <a:ext cx="637953" cy="637953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45720" rIns="36000" bIns="45720" anchor="ctr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2"/>
                </a:solidFill>
              </a:rPr>
              <a:t>签约金额</a:t>
            </a:r>
          </a:p>
        </p:txBody>
      </p:sp>
      <p:sp>
        <p:nvSpPr>
          <p:cNvPr id="29" name="ïṡḻiḋé">
            <a:extLst>
              <a:ext uri="{FF2B5EF4-FFF2-40B4-BE49-F238E27FC236}">
                <a16:creationId xmlns:a16="http://schemas.microsoft.com/office/drawing/2014/main" id="{6AF565F4-AD3E-A8BA-B48C-3F12ED4EC7EE}"/>
              </a:ext>
            </a:extLst>
          </p:cNvPr>
          <p:cNvSpPr/>
          <p:nvPr/>
        </p:nvSpPr>
        <p:spPr>
          <a:xfrm>
            <a:off x="5459243" y="2388257"/>
            <a:ext cx="340242" cy="286547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30" name="iṣlïḓê">
            <a:extLst>
              <a:ext uri="{FF2B5EF4-FFF2-40B4-BE49-F238E27FC236}">
                <a16:creationId xmlns:a16="http://schemas.microsoft.com/office/drawing/2014/main" id="{36AD05C6-CAD0-F366-ACEC-5C1B0FCAB748}"/>
              </a:ext>
            </a:extLst>
          </p:cNvPr>
          <p:cNvSpPr/>
          <p:nvPr/>
        </p:nvSpPr>
        <p:spPr>
          <a:xfrm>
            <a:off x="5310388" y="4995002"/>
            <a:ext cx="637953" cy="637953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31" name="ïṣḻiḑê">
            <a:extLst>
              <a:ext uri="{FF2B5EF4-FFF2-40B4-BE49-F238E27FC236}">
                <a16:creationId xmlns:a16="http://schemas.microsoft.com/office/drawing/2014/main" id="{F4A74833-34AC-46E7-9C2E-8AEB9F629B6C}"/>
              </a:ext>
            </a:extLst>
          </p:cNvPr>
          <p:cNvSpPr/>
          <p:nvPr/>
        </p:nvSpPr>
        <p:spPr>
          <a:xfrm>
            <a:off x="5459242" y="2384157"/>
            <a:ext cx="350182" cy="2869569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32" name="iṣ1íďê">
            <a:extLst>
              <a:ext uri="{FF2B5EF4-FFF2-40B4-BE49-F238E27FC236}">
                <a16:creationId xmlns:a16="http://schemas.microsoft.com/office/drawing/2014/main" id="{CE910ADE-D078-74CA-497A-07A090374889}"/>
              </a:ext>
            </a:extLst>
          </p:cNvPr>
          <p:cNvSpPr/>
          <p:nvPr/>
        </p:nvSpPr>
        <p:spPr>
          <a:xfrm>
            <a:off x="5310388" y="4984287"/>
            <a:ext cx="637953" cy="63795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45720" rIns="36000" bIns="45720" anchor="ctr">
            <a:noAutofit/>
          </a:bodyPr>
          <a:lstStyle/>
          <a:p>
            <a:pPr algn="ctr"/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</a:rPr>
              <a:t>销售套数</a:t>
            </a:r>
          </a:p>
        </p:txBody>
      </p:sp>
      <p:sp>
        <p:nvSpPr>
          <p:cNvPr id="33" name="iṧḻíďe">
            <a:extLst>
              <a:ext uri="{FF2B5EF4-FFF2-40B4-BE49-F238E27FC236}">
                <a16:creationId xmlns:a16="http://schemas.microsoft.com/office/drawing/2014/main" id="{39C91C2C-89BA-010E-B231-668B0C113D06}"/>
              </a:ext>
            </a:extLst>
          </p:cNvPr>
          <p:cNvSpPr/>
          <p:nvPr/>
        </p:nvSpPr>
        <p:spPr>
          <a:xfrm>
            <a:off x="6678604" y="2388257"/>
            <a:ext cx="340242" cy="286547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34" name="ïSlíḍê">
            <a:extLst>
              <a:ext uri="{FF2B5EF4-FFF2-40B4-BE49-F238E27FC236}">
                <a16:creationId xmlns:a16="http://schemas.microsoft.com/office/drawing/2014/main" id="{FDA833D3-0BCB-5E09-852B-1B8F68979178}"/>
              </a:ext>
            </a:extLst>
          </p:cNvPr>
          <p:cNvSpPr/>
          <p:nvPr/>
        </p:nvSpPr>
        <p:spPr>
          <a:xfrm>
            <a:off x="6529749" y="4995002"/>
            <a:ext cx="637953" cy="637953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35" name="íṧľiḑe">
            <a:extLst>
              <a:ext uri="{FF2B5EF4-FFF2-40B4-BE49-F238E27FC236}">
                <a16:creationId xmlns:a16="http://schemas.microsoft.com/office/drawing/2014/main" id="{7D316C76-AB38-3D4F-4CBA-0CC56C8FEA7B}"/>
              </a:ext>
            </a:extLst>
          </p:cNvPr>
          <p:cNvSpPr/>
          <p:nvPr/>
        </p:nvSpPr>
        <p:spPr>
          <a:xfrm>
            <a:off x="6678605" y="2542633"/>
            <a:ext cx="340240" cy="271109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36" name="î$1íďè">
            <a:extLst>
              <a:ext uri="{FF2B5EF4-FFF2-40B4-BE49-F238E27FC236}">
                <a16:creationId xmlns:a16="http://schemas.microsoft.com/office/drawing/2014/main" id="{0037E05C-3A51-032C-272E-8509AEE8DA32}"/>
              </a:ext>
            </a:extLst>
          </p:cNvPr>
          <p:cNvSpPr/>
          <p:nvPr/>
        </p:nvSpPr>
        <p:spPr>
          <a:xfrm>
            <a:off x="6529749" y="4997990"/>
            <a:ext cx="637953" cy="637953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45720" rIns="36000" bIns="45720" anchor="ctr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2"/>
                </a:solidFill>
              </a:rPr>
              <a:t>销售单价</a:t>
            </a:r>
          </a:p>
        </p:txBody>
      </p:sp>
      <p:sp>
        <p:nvSpPr>
          <p:cNvPr id="37" name="íSļiḋê">
            <a:extLst>
              <a:ext uri="{FF2B5EF4-FFF2-40B4-BE49-F238E27FC236}">
                <a16:creationId xmlns:a16="http://schemas.microsoft.com/office/drawing/2014/main" id="{2F477D2B-F737-BB31-B42C-7FA796AEB390}"/>
              </a:ext>
            </a:extLst>
          </p:cNvPr>
          <p:cNvSpPr/>
          <p:nvPr/>
        </p:nvSpPr>
        <p:spPr>
          <a:xfrm>
            <a:off x="7897965" y="2388257"/>
            <a:ext cx="340242" cy="286547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38" name="íṥľïďé">
            <a:extLst>
              <a:ext uri="{FF2B5EF4-FFF2-40B4-BE49-F238E27FC236}">
                <a16:creationId xmlns:a16="http://schemas.microsoft.com/office/drawing/2014/main" id="{C9BE1F5C-32F7-8272-3D30-EB664B01CB16}"/>
              </a:ext>
            </a:extLst>
          </p:cNvPr>
          <p:cNvSpPr/>
          <p:nvPr/>
        </p:nvSpPr>
        <p:spPr>
          <a:xfrm>
            <a:off x="7749110" y="4995002"/>
            <a:ext cx="637953" cy="637953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39" name="îṧḷidé">
            <a:extLst>
              <a:ext uri="{FF2B5EF4-FFF2-40B4-BE49-F238E27FC236}">
                <a16:creationId xmlns:a16="http://schemas.microsoft.com/office/drawing/2014/main" id="{51302A0F-2E14-A54D-531D-DDAF2BE60AF3}"/>
              </a:ext>
            </a:extLst>
          </p:cNvPr>
          <p:cNvSpPr/>
          <p:nvPr/>
        </p:nvSpPr>
        <p:spPr>
          <a:xfrm>
            <a:off x="7897965" y="3585006"/>
            <a:ext cx="340242" cy="1668721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íṩ1ïḓê">
            <a:extLst>
              <a:ext uri="{FF2B5EF4-FFF2-40B4-BE49-F238E27FC236}">
                <a16:creationId xmlns:a16="http://schemas.microsoft.com/office/drawing/2014/main" id="{BACFFB61-C054-1FBD-D351-467959362730}"/>
              </a:ext>
            </a:extLst>
          </p:cNvPr>
          <p:cNvSpPr/>
          <p:nvPr/>
        </p:nvSpPr>
        <p:spPr>
          <a:xfrm>
            <a:off x="7739171" y="4990865"/>
            <a:ext cx="647892" cy="6478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45720" rIns="36000" bIns="45720" anchor="ctr">
            <a:noAutofit/>
          </a:bodyPr>
          <a:lstStyle/>
          <a:p>
            <a:pPr algn="ctr"/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</a:rPr>
              <a:t>销售周期</a:t>
            </a:r>
          </a:p>
        </p:txBody>
      </p:sp>
      <p:sp>
        <p:nvSpPr>
          <p:cNvPr id="41" name="íS1ïḓê">
            <a:extLst>
              <a:ext uri="{FF2B5EF4-FFF2-40B4-BE49-F238E27FC236}">
                <a16:creationId xmlns:a16="http://schemas.microsoft.com/office/drawing/2014/main" id="{B571B370-A8F5-292F-49BF-FD880C291C87}"/>
              </a:ext>
            </a:extLst>
          </p:cNvPr>
          <p:cNvSpPr txBox="1"/>
          <p:nvPr/>
        </p:nvSpPr>
        <p:spPr>
          <a:xfrm>
            <a:off x="4190231" y="3501793"/>
            <a:ext cx="439544" cy="246221"/>
          </a:xfrm>
          <a:prstGeom prst="rect">
            <a:avLst/>
          </a:prstGeom>
          <a:noFill/>
        </p:spPr>
        <p:txBody>
          <a:bodyPr wrap="square" lIns="0" tIns="45720" rIns="0" bIns="45720" anchor="ctr" anchorCtr="0">
            <a:noAutofit/>
          </a:bodyPr>
          <a:lstStyle/>
          <a:p>
            <a:pPr algn="ctr"/>
            <a:r>
              <a:rPr lang="en-US" sz="1100" dirty="0">
                <a:solidFill>
                  <a:schemeClr val="bg2"/>
                </a:solidFill>
              </a:rPr>
              <a:t>80%</a:t>
            </a:r>
          </a:p>
        </p:txBody>
      </p:sp>
      <p:sp>
        <p:nvSpPr>
          <p:cNvPr id="43" name="íṥḻíďê">
            <a:extLst>
              <a:ext uri="{FF2B5EF4-FFF2-40B4-BE49-F238E27FC236}">
                <a16:creationId xmlns:a16="http://schemas.microsoft.com/office/drawing/2014/main" id="{227C6EE1-898D-DC5B-357E-96205839C276}"/>
              </a:ext>
            </a:extLst>
          </p:cNvPr>
          <p:cNvSpPr txBox="1"/>
          <p:nvPr/>
        </p:nvSpPr>
        <p:spPr>
          <a:xfrm>
            <a:off x="6628953" y="3585006"/>
            <a:ext cx="439544" cy="246221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algn="ctr"/>
            <a:r>
              <a:rPr lang="en-US" sz="1000" dirty="0">
                <a:solidFill>
                  <a:schemeClr val="bg2"/>
                </a:solidFill>
              </a:rPr>
              <a:t>9</a:t>
            </a:r>
            <a:r>
              <a:rPr lang="en-US" sz="100" dirty="0">
                <a:solidFill>
                  <a:schemeClr val="bg2"/>
                </a:solidFill>
              </a:rPr>
              <a:t> </a:t>
            </a:r>
            <a:r>
              <a:rPr lang="en-US" sz="1000" dirty="0">
                <a:solidFill>
                  <a:schemeClr val="bg2"/>
                </a:solidFill>
              </a:rPr>
              <a:t>5%</a:t>
            </a:r>
          </a:p>
        </p:txBody>
      </p:sp>
      <p:sp>
        <p:nvSpPr>
          <p:cNvPr id="44" name="íṥḻïḍé">
            <a:extLst>
              <a:ext uri="{FF2B5EF4-FFF2-40B4-BE49-F238E27FC236}">
                <a16:creationId xmlns:a16="http://schemas.microsoft.com/office/drawing/2014/main" id="{CF823FBD-4B4C-2028-9F56-7C39A2B9E6B2}"/>
              </a:ext>
            </a:extLst>
          </p:cNvPr>
          <p:cNvSpPr txBox="1"/>
          <p:nvPr/>
        </p:nvSpPr>
        <p:spPr>
          <a:xfrm>
            <a:off x="7848314" y="3884230"/>
            <a:ext cx="439544" cy="246221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algn="ctr"/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en-US" sz="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0%</a:t>
            </a:r>
          </a:p>
        </p:txBody>
      </p:sp>
      <p:grpSp>
        <p:nvGrpSpPr>
          <p:cNvPr id="16" name="îṣḻídè">
            <a:extLst>
              <a:ext uri="{FF2B5EF4-FFF2-40B4-BE49-F238E27FC236}">
                <a16:creationId xmlns:a16="http://schemas.microsoft.com/office/drawing/2014/main" id="{FFA24FDA-821E-7C8D-10F1-C79BB51F78D8}"/>
              </a:ext>
            </a:extLst>
          </p:cNvPr>
          <p:cNvGrpSpPr/>
          <p:nvPr/>
        </p:nvGrpSpPr>
        <p:grpSpPr>
          <a:xfrm>
            <a:off x="933315" y="2784386"/>
            <a:ext cx="2941770" cy="617230"/>
            <a:chOff x="735248" y="2719547"/>
            <a:chExt cx="2941770" cy="617230"/>
          </a:xfrm>
        </p:grpSpPr>
        <p:sp>
          <p:nvSpPr>
            <p:cNvPr id="17" name="ïsļiḑe">
              <a:extLst>
                <a:ext uri="{FF2B5EF4-FFF2-40B4-BE49-F238E27FC236}">
                  <a16:creationId xmlns:a16="http://schemas.microsoft.com/office/drawing/2014/main" id="{F0364890-85F5-BB00-8087-4B58D371D934}"/>
                </a:ext>
              </a:extLst>
            </p:cNvPr>
            <p:cNvSpPr txBox="1"/>
            <p:nvPr/>
          </p:nvSpPr>
          <p:spPr>
            <a:xfrm>
              <a:off x="735248" y="2719547"/>
              <a:ext cx="2902014" cy="276999"/>
            </a:xfrm>
            <a:prstGeom prst="rect">
              <a:avLst/>
            </a:prstGeom>
            <a:noFill/>
          </p:spPr>
          <p:txBody>
            <a:bodyPr wrap="square" lIns="36000" tIns="45720" rIns="36000" bIns="45720" anchor="ctr" anchorCtr="0">
              <a:noAutofit/>
            </a:bodyPr>
            <a:lstStyle/>
            <a:p>
              <a:pPr algn="r"/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签约金额</a:t>
              </a:r>
            </a:p>
          </p:txBody>
        </p:sp>
        <p:sp>
          <p:nvSpPr>
            <p:cNvPr id="18" name="ïṥļíḑè">
              <a:extLst>
                <a:ext uri="{FF2B5EF4-FFF2-40B4-BE49-F238E27FC236}">
                  <a16:creationId xmlns:a16="http://schemas.microsoft.com/office/drawing/2014/main" id="{B3C4DDB8-6C98-0FA6-DB0D-CCCC95E608AF}"/>
                </a:ext>
              </a:extLst>
            </p:cNvPr>
            <p:cNvSpPr/>
            <p:nvPr/>
          </p:nvSpPr>
          <p:spPr>
            <a:xfrm>
              <a:off x="775004" y="3066118"/>
              <a:ext cx="2902014" cy="270659"/>
            </a:xfrm>
            <a:prstGeom prst="rect">
              <a:avLst/>
            </a:prstGeom>
          </p:spPr>
          <p:txBody>
            <a:bodyPr wrap="square" lIns="91440" tIns="45720" rIns="91440" bIns="45720" anchor="ctr">
              <a:no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200" spc="100" dirty="0">
                  <a:solidFill>
                    <a:schemeClr val="bg1"/>
                  </a:solidFill>
                  <a:latin typeface="+mn-ea"/>
                </a:rPr>
                <a:t>销售金认购额</a:t>
              </a:r>
              <a:r>
                <a:rPr lang="en-US" altLang="zh-CN" sz="1200" spc="100" dirty="0">
                  <a:solidFill>
                    <a:schemeClr val="bg1"/>
                  </a:solidFill>
                  <a:latin typeface="+mn-ea"/>
                </a:rPr>
                <a:t>26</a:t>
              </a:r>
              <a:r>
                <a:rPr lang="zh-CN" altLang="en-US" sz="1200" spc="100" dirty="0">
                  <a:solidFill>
                    <a:schemeClr val="bg1"/>
                  </a:solidFill>
                  <a:latin typeface="+mn-ea"/>
                </a:rPr>
                <a:t>亿，签约回款</a:t>
              </a:r>
              <a:r>
                <a:rPr lang="en-US" altLang="zh-CN" sz="1200" spc="100" dirty="0">
                  <a:solidFill>
                    <a:schemeClr val="bg1"/>
                  </a:solidFill>
                  <a:latin typeface="+mn-ea"/>
                </a:rPr>
                <a:t>80%</a:t>
              </a:r>
            </a:p>
            <a:p>
              <a:pPr algn="r">
                <a:lnSpc>
                  <a:spcPct val="120000"/>
                </a:lnSpc>
              </a:pPr>
              <a:r>
                <a:rPr lang="zh-CN" altLang="en-US" sz="1200" spc="100" dirty="0">
                  <a:solidFill>
                    <a:schemeClr val="bg1"/>
                  </a:solidFill>
                  <a:latin typeface="+mn-ea"/>
                </a:rPr>
                <a:t>连续</a:t>
              </a:r>
              <a:r>
                <a:rPr lang="en-US" altLang="zh-CN" sz="1200" spc="100" dirty="0">
                  <a:solidFill>
                    <a:schemeClr val="bg1"/>
                  </a:solidFill>
                  <a:latin typeface="+mn-ea"/>
                </a:rPr>
                <a:t>3</a:t>
              </a:r>
              <a:r>
                <a:rPr lang="zh-CN" altLang="en-US" sz="1200" spc="100" dirty="0">
                  <a:solidFill>
                    <a:schemeClr val="bg1"/>
                  </a:solidFill>
                  <a:latin typeface="+mn-ea"/>
                </a:rPr>
                <a:t>年上榜全市项目排行</a:t>
              </a:r>
              <a:r>
                <a:rPr lang="en-US" altLang="zh-CN" sz="1200" spc="100" dirty="0">
                  <a:solidFill>
                    <a:schemeClr val="bg1"/>
                  </a:solidFill>
                  <a:latin typeface="+mn-ea"/>
                </a:rPr>
                <a:t>TOP3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72DCAF83-9040-ED34-CFCF-6E81EB2F307A}"/>
              </a:ext>
            </a:extLst>
          </p:cNvPr>
          <p:cNvGrpSpPr/>
          <p:nvPr/>
        </p:nvGrpSpPr>
        <p:grpSpPr>
          <a:xfrm>
            <a:off x="3476830" y="1691570"/>
            <a:ext cx="1866347" cy="603228"/>
            <a:chOff x="3476830" y="1421941"/>
            <a:chExt cx="1866347" cy="603228"/>
          </a:xfrm>
        </p:grpSpPr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2E67E75E-389D-0D8F-5BFD-1365F0360582}"/>
                </a:ext>
              </a:extLst>
            </p:cNvPr>
            <p:cNvSpPr txBox="1"/>
            <p:nvPr/>
          </p:nvSpPr>
          <p:spPr>
            <a:xfrm>
              <a:off x="3898931" y="1421941"/>
              <a:ext cx="1022144" cy="271011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spc="100" dirty="0">
                  <a:solidFill>
                    <a:schemeClr val="bg1"/>
                  </a:solidFill>
                  <a:latin typeface="+mj-ea"/>
                  <a:ea typeface="+mj-ea"/>
                </a:rPr>
                <a:t>20</a:t>
              </a:r>
              <a:r>
                <a:rPr kumimoji="0" lang="zh-CN" altLang="en-US" sz="1200" b="0" i="0" strike="noStrike" kern="1200" cap="none" spc="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亿</a:t>
              </a: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9F30778B-4B35-A6A3-9717-4B3135151F95}"/>
                </a:ext>
              </a:extLst>
            </p:cNvPr>
            <p:cNvSpPr txBox="1"/>
            <p:nvPr/>
          </p:nvSpPr>
          <p:spPr>
            <a:xfrm>
              <a:off x="3476830" y="1686020"/>
              <a:ext cx="1866347" cy="339149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spc="100" dirty="0"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</a:schemeClr>
                      </a:gs>
                      <a:gs pos="50000">
                        <a:schemeClr val="accent2">
                          <a:lumMod val="20000"/>
                          <a:lumOff val="80000"/>
                          <a:alpha val="83000"/>
                        </a:schemeClr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rPr>
                <a:t>年度销冠</a:t>
              </a:r>
              <a:endParaRPr kumimoji="0" lang="zh-CN" altLang="en-US" sz="1100" b="0" i="0" u="none" strike="noStrike" kern="1200" cap="none" spc="100" normalizeH="0" baseline="0" noProof="0" dirty="0">
                <a:ln>
                  <a:noFill/>
                </a:ln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  <a:gs pos="50000">
                      <a:schemeClr val="accent2">
                        <a:lumMod val="20000"/>
                        <a:lumOff val="80000"/>
                        <a:alpha val="83000"/>
                      </a:schemeClr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03A80BC8-262D-DFBF-91A8-66AD23FFDCC4}"/>
              </a:ext>
            </a:extLst>
          </p:cNvPr>
          <p:cNvGrpSpPr/>
          <p:nvPr/>
        </p:nvGrpSpPr>
        <p:grpSpPr>
          <a:xfrm>
            <a:off x="4696191" y="1691570"/>
            <a:ext cx="1866347" cy="610001"/>
            <a:chOff x="4721660" y="1421941"/>
            <a:chExt cx="1866347" cy="610001"/>
          </a:xfrm>
        </p:grpSpPr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E4D94C57-B277-E102-5887-C379E806B8D3}"/>
                </a:ext>
              </a:extLst>
            </p:cNvPr>
            <p:cNvSpPr txBox="1"/>
            <p:nvPr/>
          </p:nvSpPr>
          <p:spPr>
            <a:xfrm>
              <a:off x="5143761" y="1421941"/>
              <a:ext cx="1022144" cy="271011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strike="noStrike" kern="1200" cap="none" spc="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99</a:t>
              </a:r>
              <a:r>
                <a:rPr lang="zh-CN" altLang="en-US" sz="1200" spc="100" dirty="0">
                  <a:solidFill>
                    <a:schemeClr val="bg1"/>
                  </a:solidFill>
                  <a:latin typeface="+mj-ea"/>
                  <a:ea typeface="+mj-ea"/>
                </a:rPr>
                <a:t>套</a:t>
              </a:r>
              <a:endParaRPr lang="en-US" altLang="zh-CN" sz="1200" spc="1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675667A8-3437-76C0-AE96-DAB425B879EA}"/>
                </a:ext>
              </a:extLst>
            </p:cNvPr>
            <p:cNvSpPr txBox="1"/>
            <p:nvPr/>
          </p:nvSpPr>
          <p:spPr>
            <a:xfrm>
              <a:off x="4721660" y="1692793"/>
              <a:ext cx="1866347" cy="339149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spc="100" dirty="0"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</a:schemeClr>
                      </a:gs>
                      <a:gs pos="50000">
                        <a:schemeClr val="accent2">
                          <a:lumMod val="20000"/>
                          <a:lumOff val="80000"/>
                          <a:alpha val="83000"/>
                        </a:schemeClr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rPr>
                <a:t>千万豪宅</a:t>
              </a:r>
              <a:endParaRPr kumimoji="0" lang="zh-CN" altLang="en-US" sz="1100" b="0" i="0" u="none" strike="noStrike" kern="1200" cap="none" spc="100" normalizeH="0" baseline="0" noProof="0" dirty="0">
                <a:ln>
                  <a:noFill/>
                </a:ln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  <a:gs pos="50000">
                      <a:schemeClr val="accent2">
                        <a:lumMod val="20000"/>
                        <a:lumOff val="80000"/>
                        <a:alpha val="83000"/>
                      </a:schemeClr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F206C5FF-E11B-7294-B543-7DE4AFB7A07C}"/>
              </a:ext>
            </a:extLst>
          </p:cNvPr>
          <p:cNvGrpSpPr/>
          <p:nvPr/>
        </p:nvGrpSpPr>
        <p:grpSpPr>
          <a:xfrm>
            <a:off x="5915552" y="1691570"/>
            <a:ext cx="1866347" cy="610001"/>
            <a:chOff x="5940477" y="1421941"/>
            <a:chExt cx="1866347" cy="610001"/>
          </a:xfrm>
        </p:grpSpPr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E24D18CA-5060-37F7-79D6-3884AA43BE6B}"/>
                </a:ext>
              </a:extLst>
            </p:cNvPr>
            <p:cNvSpPr txBox="1"/>
            <p:nvPr/>
          </p:nvSpPr>
          <p:spPr>
            <a:xfrm>
              <a:off x="6362578" y="1421941"/>
              <a:ext cx="1022144" cy="271011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strike="noStrike" kern="1200" cap="none" spc="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6.6</a:t>
              </a:r>
              <a:r>
                <a:rPr lang="zh-CN" altLang="en-US" sz="1200" spc="100" dirty="0">
                  <a:solidFill>
                    <a:schemeClr val="bg1"/>
                  </a:solidFill>
                  <a:latin typeface="+mj-ea"/>
                  <a:ea typeface="+mj-ea"/>
                </a:rPr>
                <a:t>万</a:t>
              </a: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6917993E-5A51-6573-E1AD-13880C8C9925}"/>
                </a:ext>
              </a:extLst>
            </p:cNvPr>
            <p:cNvSpPr txBox="1"/>
            <p:nvPr/>
          </p:nvSpPr>
          <p:spPr>
            <a:xfrm>
              <a:off x="5940477" y="1692793"/>
              <a:ext cx="1866347" cy="339149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spc="100" dirty="0"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</a:schemeClr>
                      </a:gs>
                      <a:gs pos="50000">
                        <a:schemeClr val="accent2">
                          <a:lumMod val="20000"/>
                          <a:lumOff val="80000"/>
                          <a:alpha val="83000"/>
                        </a:schemeClr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rPr>
                <a:t>价格标杆</a:t>
              </a:r>
              <a:endParaRPr kumimoji="0" lang="zh-CN" altLang="en-US" sz="1100" b="0" i="0" u="none" strike="noStrike" kern="1200" cap="none" spc="100" normalizeH="0" baseline="0" noProof="0" dirty="0">
                <a:ln>
                  <a:noFill/>
                </a:ln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  <a:gs pos="50000">
                      <a:schemeClr val="accent2">
                        <a:lumMod val="20000"/>
                        <a:lumOff val="80000"/>
                        <a:alpha val="83000"/>
                      </a:schemeClr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0932EB65-2BFB-CFBD-6D55-7D869A77456F}"/>
              </a:ext>
            </a:extLst>
          </p:cNvPr>
          <p:cNvGrpSpPr/>
          <p:nvPr/>
        </p:nvGrpSpPr>
        <p:grpSpPr>
          <a:xfrm>
            <a:off x="7134913" y="1721360"/>
            <a:ext cx="1866347" cy="580211"/>
            <a:chOff x="7134913" y="1451731"/>
            <a:chExt cx="1866347" cy="580211"/>
          </a:xfrm>
        </p:grpSpPr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0F78AC9A-6277-4214-2C35-AB86D1407C9C}"/>
                </a:ext>
              </a:extLst>
            </p:cNvPr>
            <p:cNvSpPr txBox="1"/>
            <p:nvPr/>
          </p:nvSpPr>
          <p:spPr>
            <a:xfrm>
              <a:off x="7557014" y="1451731"/>
              <a:ext cx="1022144" cy="241221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spc="10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r>
                <a:rPr lang="zh-CN" altLang="en-US" sz="1200" spc="100" dirty="0">
                  <a:solidFill>
                    <a:schemeClr val="bg1"/>
                  </a:solidFill>
                  <a:latin typeface="+mj-ea"/>
                  <a:ea typeface="+mj-ea"/>
                </a:rPr>
                <a:t>年</a:t>
              </a: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8F7A9852-98E4-26FE-DED1-DD79F7FEF6D3}"/>
                </a:ext>
              </a:extLst>
            </p:cNvPr>
            <p:cNvSpPr txBox="1"/>
            <p:nvPr/>
          </p:nvSpPr>
          <p:spPr>
            <a:xfrm>
              <a:off x="7134913" y="1692793"/>
              <a:ext cx="1866347" cy="339149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spc="100" dirty="0">
                  <a:gradFill flip="none" rotWithShape="1"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</a:schemeClr>
                      </a:gs>
                      <a:gs pos="50000">
                        <a:schemeClr val="accent2">
                          <a:lumMod val="20000"/>
                          <a:lumOff val="80000"/>
                          <a:alpha val="83000"/>
                        </a:schemeClr>
                      </a:gs>
                    </a:gsLst>
                    <a:lin ang="0" scaled="1"/>
                    <a:tileRect/>
                  </a:gradFill>
                  <a:latin typeface="+mj-ea"/>
                  <a:ea typeface="+mj-ea"/>
                </a:rPr>
                <a:t>竞品领军</a:t>
              </a:r>
              <a:endParaRPr kumimoji="0" lang="zh-CN" altLang="en-US" sz="1100" b="0" i="0" u="none" strike="noStrike" kern="1200" cap="none" spc="100" normalizeH="0" baseline="0" noProof="0" dirty="0">
                <a:ln>
                  <a:noFill/>
                </a:ln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  <a:gs pos="50000">
                      <a:schemeClr val="accent2">
                        <a:lumMod val="20000"/>
                        <a:lumOff val="80000"/>
                        <a:alpha val="83000"/>
                      </a:schemeClr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sp>
        <p:nvSpPr>
          <p:cNvPr id="60" name="íS1ïḓê">
            <a:extLst>
              <a:ext uri="{FF2B5EF4-FFF2-40B4-BE49-F238E27FC236}">
                <a16:creationId xmlns:a16="http://schemas.microsoft.com/office/drawing/2014/main" id="{FB29D108-A639-36B5-C6C4-188D82ED2F1D}"/>
              </a:ext>
            </a:extLst>
          </p:cNvPr>
          <p:cNvSpPr txBox="1"/>
          <p:nvPr/>
        </p:nvSpPr>
        <p:spPr>
          <a:xfrm>
            <a:off x="5409592" y="3549784"/>
            <a:ext cx="439544" cy="246221"/>
          </a:xfrm>
          <a:prstGeom prst="rect">
            <a:avLst/>
          </a:prstGeom>
          <a:noFill/>
        </p:spPr>
        <p:txBody>
          <a:bodyPr wrap="square" lIns="0" tIns="45720" rIns="0" bIns="45720" anchor="ctr" anchorCtr="0">
            <a:noAutofit/>
          </a:bodyPr>
          <a:lstStyle/>
          <a:p>
            <a:pPr algn="ctr"/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100%</a:t>
            </a: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4FD903FE-9448-37FB-3055-9395ABC5948F}"/>
              </a:ext>
            </a:extLst>
          </p:cNvPr>
          <p:cNvGrpSpPr/>
          <p:nvPr/>
        </p:nvGrpSpPr>
        <p:grpSpPr>
          <a:xfrm>
            <a:off x="913438" y="4288424"/>
            <a:ext cx="2941770" cy="547657"/>
            <a:chOff x="898309" y="4997990"/>
            <a:chExt cx="2941770" cy="547657"/>
          </a:xfrm>
        </p:grpSpPr>
        <p:sp>
          <p:nvSpPr>
            <p:cNvPr id="61" name="ïsļiḑe">
              <a:extLst>
                <a:ext uri="{FF2B5EF4-FFF2-40B4-BE49-F238E27FC236}">
                  <a16:creationId xmlns:a16="http://schemas.microsoft.com/office/drawing/2014/main" id="{0298AD67-E659-4715-4A4F-5D5962ED39B6}"/>
                </a:ext>
              </a:extLst>
            </p:cNvPr>
            <p:cNvSpPr txBox="1"/>
            <p:nvPr/>
          </p:nvSpPr>
          <p:spPr>
            <a:xfrm>
              <a:off x="898309" y="4997990"/>
              <a:ext cx="2902014" cy="276999"/>
            </a:xfrm>
            <a:prstGeom prst="rect">
              <a:avLst/>
            </a:prstGeom>
            <a:noFill/>
          </p:spPr>
          <p:txBody>
            <a:bodyPr wrap="square" lIns="36000" tIns="45720" rIns="36000" bIns="45720" anchor="ctr" anchorCtr="0">
              <a:noAutofit/>
            </a:bodyPr>
            <a:lstStyle/>
            <a:p>
              <a:pPr algn="r"/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销售套数</a:t>
              </a:r>
            </a:p>
          </p:txBody>
        </p:sp>
        <p:sp>
          <p:nvSpPr>
            <p:cNvPr id="62" name="ïṥļíḑè">
              <a:extLst>
                <a:ext uri="{FF2B5EF4-FFF2-40B4-BE49-F238E27FC236}">
                  <a16:creationId xmlns:a16="http://schemas.microsoft.com/office/drawing/2014/main" id="{35590BD9-02B9-74C2-EE46-85F9776C3B03}"/>
                </a:ext>
              </a:extLst>
            </p:cNvPr>
            <p:cNvSpPr/>
            <p:nvPr/>
          </p:nvSpPr>
          <p:spPr>
            <a:xfrm>
              <a:off x="938065" y="5274988"/>
              <a:ext cx="2902014" cy="270659"/>
            </a:xfrm>
            <a:prstGeom prst="rect">
              <a:avLst/>
            </a:prstGeom>
          </p:spPr>
          <p:txBody>
            <a:bodyPr wrap="square" lIns="91440" tIns="45720" rIns="91440" bIns="45720" anchor="ctr">
              <a:no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200" spc="100" dirty="0">
                  <a:solidFill>
                    <a:schemeClr val="bg1"/>
                  </a:solidFill>
                  <a:latin typeface="+mn-ea"/>
                </a:rPr>
                <a:t>销售认购</a:t>
              </a:r>
              <a:r>
                <a:rPr lang="en-US" altLang="zh-CN" sz="1200" spc="100" dirty="0">
                  <a:solidFill>
                    <a:schemeClr val="bg1"/>
                  </a:solidFill>
                  <a:latin typeface="+mn-ea"/>
                </a:rPr>
                <a:t>99</a:t>
              </a:r>
              <a:r>
                <a:rPr lang="zh-CN" altLang="en-US" sz="1200" spc="100" dirty="0">
                  <a:solidFill>
                    <a:schemeClr val="bg1"/>
                  </a:solidFill>
                  <a:latin typeface="+mn-ea"/>
                </a:rPr>
                <a:t>套，</a:t>
              </a:r>
              <a:r>
                <a:rPr lang="en-US" altLang="zh-CN" sz="1200" spc="100" dirty="0">
                  <a:solidFill>
                    <a:schemeClr val="bg1"/>
                  </a:solidFill>
                  <a:latin typeface="+mn-ea"/>
                </a:rPr>
                <a:t>100%</a:t>
              </a:r>
              <a:r>
                <a:rPr lang="zh-CN" altLang="en-US" sz="1200" spc="100" dirty="0">
                  <a:solidFill>
                    <a:schemeClr val="bg1"/>
                  </a:solidFill>
                  <a:latin typeface="+mn-ea"/>
                </a:rPr>
                <a:t>达成目标</a:t>
              </a:r>
              <a:endParaRPr lang="en-US" altLang="zh-CN" sz="1200" spc="1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420ECAED-CD2A-519B-9BB0-53A8D3FA9A98}"/>
              </a:ext>
            </a:extLst>
          </p:cNvPr>
          <p:cNvGrpSpPr/>
          <p:nvPr/>
        </p:nvGrpSpPr>
        <p:grpSpPr>
          <a:xfrm>
            <a:off x="8387062" y="2759570"/>
            <a:ext cx="2957432" cy="506716"/>
            <a:chOff x="8387062" y="2759570"/>
            <a:chExt cx="2957432" cy="506716"/>
          </a:xfrm>
        </p:grpSpPr>
        <p:sp>
          <p:nvSpPr>
            <p:cNvPr id="65" name="ïsļiḑe">
              <a:extLst>
                <a:ext uri="{FF2B5EF4-FFF2-40B4-BE49-F238E27FC236}">
                  <a16:creationId xmlns:a16="http://schemas.microsoft.com/office/drawing/2014/main" id="{6B5A5394-FE3C-474F-F42C-00F6629EF422}"/>
                </a:ext>
              </a:extLst>
            </p:cNvPr>
            <p:cNvSpPr txBox="1"/>
            <p:nvPr/>
          </p:nvSpPr>
          <p:spPr>
            <a:xfrm>
              <a:off x="8442480" y="2759570"/>
              <a:ext cx="2902014" cy="276999"/>
            </a:xfrm>
            <a:prstGeom prst="rect">
              <a:avLst/>
            </a:prstGeom>
            <a:noFill/>
          </p:spPr>
          <p:txBody>
            <a:bodyPr wrap="square" lIns="36000" tIns="45720" rIns="36000" bIns="45720" anchor="ctr" anchorCtr="0">
              <a:no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销售单价</a:t>
              </a:r>
            </a:p>
          </p:txBody>
        </p:sp>
        <p:sp>
          <p:nvSpPr>
            <p:cNvPr id="66" name="ïṥļíḑè">
              <a:extLst>
                <a:ext uri="{FF2B5EF4-FFF2-40B4-BE49-F238E27FC236}">
                  <a16:creationId xmlns:a16="http://schemas.microsoft.com/office/drawing/2014/main" id="{9E84308F-4D02-5245-D10B-057B9E18EB8D}"/>
                </a:ext>
              </a:extLst>
            </p:cNvPr>
            <p:cNvSpPr/>
            <p:nvPr/>
          </p:nvSpPr>
          <p:spPr>
            <a:xfrm>
              <a:off x="8387062" y="2995627"/>
              <a:ext cx="2902014" cy="270659"/>
            </a:xfrm>
            <a:prstGeom prst="rect">
              <a:avLst/>
            </a:prstGeom>
          </p:spPr>
          <p:txBody>
            <a:bodyPr wrap="square" lIns="91440" tIns="45720" rIns="91440" bIns="45720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spc="100" dirty="0">
                  <a:solidFill>
                    <a:schemeClr val="bg1"/>
                  </a:solidFill>
                  <a:latin typeface="+mn-ea"/>
                </a:rPr>
                <a:t>季度涨幅</a:t>
              </a:r>
              <a:r>
                <a:rPr lang="en-US" altLang="zh-CN" sz="1200" spc="100" dirty="0">
                  <a:solidFill>
                    <a:schemeClr val="bg1"/>
                  </a:solidFill>
                  <a:latin typeface="+mn-ea"/>
                </a:rPr>
                <a:t>2%</a:t>
              </a:r>
              <a:r>
                <a:rPr lang="zh-CN" altLang="en-US" sz="1200" spc="100" dirty="0">
                  <a:solidFill>
                    <a:schemeClr val="bg1"/>
                  </a:solidFill>
                  <a:latin typeface="+mn-ea"/>
                </a:rPr>
                <a:t>，加推即涨价</a:t>
              </a:r>
              <a:endParaRPr lang="en-US" altLang="zh-CN" sz="1200" spc="1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34EBDF30-8DB4-4041-9142-0827809EE596}"/>
              </a:ext>
            </a:extLst>
          </p:cNvPr>
          <p:cNvGrpSpPr/>
          <p:nvPr/>
        </p:nvGrpSpPr>
        <p:grpSpPr>
          <a:xfrm>
            <a:off x="8402724" y="4414918"/>
            <a:ext cx="2941770" cy="547657"/>
            <a:chOff x="8402724" y="2759570"/>
            <a:chExt cx="2941770" cy="547657"/>
          </a:xfrm>
        </p:grpSpPr>
        <p:sp>
          <p:nvSpPr>
            <p:cNvPr id="69" name="ïsļiḑe">
              <a:extLst>
                <a:ext uri="{FF2B5EF4-FFF2-40B4-BE49-F238E27FC236}">
                  <a16:creationId xmlns:a16="http://schemas.microsoft.com/office/drawing/2014/main" id="{54C8CEDD-ACF8-3898-1EA5-280EAEEB8523}"/>
                </a:ext>
              </a:extLst>
            </p:cNvPr>
            <p:cNvSpPr txBox="1"/>
            <p:nvPr/>
          </p:nvSpPr>
          <p:spPr>
            <a:xfrm>
              <a:off x="8442480" y="2759570"/>
              <a:ext cx="2902014" cy="276999"/>
            </a:xfrm>
            <a:prstGeom prst="rect">
              <a:avLst/>
            </a:prstGeom>
            <a:noFill/>
          </p:spPr>
          <p:txBody>
            <a:bodyPr wrap="square" lIns="36000" tIns="45720" rIns="36000" bIns="45720" anchor="ctr" anchorCtr="0">
              <a:no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销售周期</a:t>
              </a:r>
            </a:p>
          </p:txBody>
        </p:sp>
        <p:sp>
          <p:nvSpPr>
            <p:cNvPr id="70" name="ïṥļíḑè">
              <a:extLst>
                <a:ext uri="{FF2B5EF4-FFF2-40B4-BE49-F238E27FC236}">
                  <a16:creationId xmlns:a16="http://schemas.microsoft.com/office/drawing/2014/main" id="{CCE8BECD-2C0E-2FAD-E2F5-F0BD8C87816E}"/>
                </a:ext>
              </a:extLst>
            </p:cNvPr>
            <p:cNvSpPr/>
            <p:nvPr/>
          </p:nvSpPr>
          <p:spPr>
            <a:xfrm>
              <a:off x="8402724" y="3036568"/>
              <a:ext cx="2902014" cy="270659"/>
            </a:xfrm>
            <a:prstGeom prst="rect">
              <a:avLst/>
            </a:prstGeom>
          </p:spPr>
          <p:txBody>
            <a:bodyPr wrap="square" lIns="91440" tIns="45720" rIns="91440" bIns="45720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spc="100" dirty="0">
                  <a:solidFill>
                    <a:schemeClr val="bg1"/>
                  </a:solidFill>
                  <a:latin typeface="+mn-ea"/>
                </a:rPr>
                <a:t>达标集团销售考核标准线</a:t>
              </a:r>
              <a:endParaRPr lang="en-US" altLang="zh-CN" sz="1200" spc="1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72" name="文本框 71">
            <a:extLst>
              <a:ext uri="{FF2B5EF4-FFF2-40B4-BE49-F238E27FC236}">
                <a16:creationId xmlns:a16="http://schemas.microsoft.com/office/drawing/2014/main" id="{D3455C6A-A8EA-9B60-9255-1E7DA3872CBB}"/>
              </a:ext>
            </a:extLst>
          </p:cNvPr>
          <p:cNvSpPr txBox="1"/>
          <p:nvPr/>
        </p:nvSpPr>
        <p:spPr>
          <a:xfrm>
            <a:off x="5008525" y="5728968"/>
            <a:ext cx="24431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spc="100" dirty="0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  <a:gs pos="50000">
                      <a:schemeClr val="accent2">
                        <a:lumMod val="20000"/>
                        <a:lumOff val="80000"/>
                        <a:alpha val="83000"/>
                      </a:schemeClr>
                    </a:gs>
                  </a:gsLst>
                  <a:lin ang="0" scaled="1"/>
                  <a:tileRect/>
                </a:gradFill>
                <a:latin typeface="+mj-ea"/>
                <a:ea typeface="+mj-ea"/>
              </a:rPr>
              <a:t>销售目标达成率</a:t>
            </a:r>
          </a:p>
        </p:txBody>
      </p: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E1C1EE05-312D-1051-E21F-7EFAC3F46C3C}"/>
              </a:ext>
            </a:extLst>
          </p:cNvPr>
          <p:cNvCxnSpPr>
            <a:cxnSpLocks/>
          </p:cNvCxnSpPr>
          <p:nvPr/>
        </p:nvCxnSpPr>
        <p:spPr>
          <a:xfrm rot="16200000">
            <a:off x="7592234" y="5428284"/>
            <a:ext cx="0" cy="969356"/>
          </a:xfrm>
          <a:prstGeom prst="line">
            <a:avLst/>
          </a:prstGeom>
          <a:noFill/>
          <a:ln w="3175" cap="flat" cmpd="sng" algn="ctr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E2F161EC-4CF4-2A89-8C72-BACE0E2B5398}"/>
              </a:ext>
            </a:extLst>
          </p:cNvPr>
          <p:cNvCxnSpPr>
            <a:cxnSpLocks/>
          </p:cNvCxnSpPr>
          <p:nvPr/>
        </p:nvCxnSpPr>
        <p:spPr>
          <a:xfrm rot="5400000" flipH="1">
            <a:off x="4855854" y="5428283"/>
            <a:ext cx="0" cy="969356"/>
          </a:xfrm>
          <a:prstGeom prst="line">
            <a:avLst/>
          </a:prstGeom>
          <a:noFill/>
          <a:ln w="3175" cap="flat" cmpd="sng" algn="ctr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604879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矩形: 圆角 76">
            <a:extLst>
              <a:ext uri="{FF2B5EF4-FFF2-40B4-BE49-F238E27FC236}">
                <a16:creationId xmlns:a16="http://schemas.microsoft.com/office/drawing/2014/main" id="{2F28E1F7-2D6B-FF65-CF51-6390BBC00BA7}"/>
              </a:ext>
            </a:extLst>
          </p:cNvPr>
          <p:cNvSpPr/>
          <p:nvPr/>
        </p:nvSpPr>
        <p:spPr>
          <a:xfrm>
            <a:off x="558800" y="1264920"/>
            <a:ext cx="11074400" cy="4963160"/>
          </a:xfrm>
          <a:prstGeom prst="roundRect">
            <a:avLst>
              <a:gd name="adj" fmla="val 2308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BB3881C-FC76-DCDF-9B23-3898017271C3}"/>
              </a:ext>
            </a:extLst>
          </p:cNvPr>
          <p:cNvSpPr txBox="1"/>
          <p:nvPr/>
        </p:nvSpPr>
        <p:spPr>
          <a:xfrm>
            <a:off x="-364360" y="430534"/>
            <a:ext cx="2031800" cy="411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400" i="0" spc="600" dirty="0">
                <a:ln>
                  <a:noFill/>
                </a:ln>
                <a:solidFill>
                  <a:schemeClr val="tx2"/>
                </a:solidFill>
                <a:latin typeface="+mj-ea"/>
                <a:ea typeface="+mj-ea"/>
              </a:rPr>
              <a:t>02</a:t>
            </a:r>
            <a:endParaRPr lang="zh-CN" altLang="en-US" sz="4400" i="0" spc="600" dirty="0">
              <a:ln>
                <a:noFill/>
              </a:ln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D2FDD8A-805A-685B-B015-D51147361D22}"/>
              </a:ext>
            </a:extLst>
          </p:cNvPr>
          <p:cNvSpPr txBox="1"/>
          <p:nvPr/>
        </p:nvSpPr>
        <p:spPr>
          <a:xfrm>
            <a:off x="3209076" y="430534"/>
            <a:ext cx="6117803" cy="52322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从业经历 </a:t>
            </a:r>
            <a:r>
              <a:rPr lang="en-US" altLang="zh-CN" sz="2800" spc="200" dirty="0">
                <a:solidFill>
                  <a:schemeClr val="accent1"/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accent1"/>
                </a:solidFill>
                <a:latin typeface="+mj-ea"/>
                <a:ea typeface="+mj-ea"/>
              </a:rPr>
              <a:t>项目经历 </a:t>
            </a:r>
            <a:r>
              <a:rPr lang="en-US" altLang="zh-CN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管理经验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FE1D446-0122-093F-3F02-2C51D799E120}"/>
              </a:ext>
            </a:extLst>
          </p:cNvPr>
          <p:cNvSpPr/>
          <p:nvPr/>
        </p:nvSpPr>
        <p:spPr>
          <a:xfrm>
            <a:off x="671860" y="1264920"/>
            <a:ext cx="11074400" cy="4963160"/>
          </a:xfrm>
          <a:prstGeom prst="roundRect">
            <a:avLst>
              <a:gd name="adj" fmla="val 2308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1B07A8E0-F960-9D1B-755A-69EB5236D4AE}"/>
              </a:ext>
            </a:extLst>
          </p:cNvPr>
          <p:cNvSpPr/>
          <p:nvPr/>
        </p:nvSpPr>
        <p:spPr>
          <a:xfrm>
            <a:off x="854540" y="1417340"/>
            <a:ext cx="193040" cy="19304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2E8A4B3-1B2E-A4C4-CF16-C98ACB79DC6D}"/>
              </a:ext>
            </a:extLst>
          </p:cNvPr>
          <p:cNvSpPr txBox="1"/>
          <p:nvPr/>
        </p:nvSpPr>
        <p:spPr>
          <a:xfrm>
            <a:off x="951059" y="1549077"/>
            <a:ext cx="1886093" cy="52322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algn="ctr"/>
            <a:r>
              <a:rPr kumimoji="0" lang="zh-CN" altLang="en-US" sz="2800" b="0" i="0" u="none" strike="noStrike" kern="1200" cap="none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/>
                <a:ea typeface="优设标题黑"/>
                <a:cs typeface="+mn-cs"/>
              </a:rPr>
              <a:t>项目业绩</a:t>
            </a:r>
            <a:r>
              <a:rPr kumimoji="0" lang="en-US" altLang="zh-CN" sz="2800" b="0" i="0" u="none" strike="noStrike" kern="1200" cap="none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/>
                <a:ea typeface="优设标题黑"/>
                <a:cs typeface="+mn-cs"/>
              </a:rPr>
              <a:t> </a:t>
            </a:r>
            <a:r>
              <a:rPr kumimoji="0" lang="zh-CN" altLang="en-US" sz="2800" b="0" i="0" u="none" strike="noStrike" kern="1200" cap="none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/>
                <a:ea typeface="优设标题黑"/>
                <a:cs typeface="+mn-cs"/>
              </a:rPr>
              <a:t>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0E7C2BF-37FC-0C01-5650-CA491A8137C7}"/>
              </a:ext>
            </a:extLst>
          </p:cNvPr>
          <p:cNvSpPr txBox="1"/>
          <p:nvPr/>
        </p:nvSpPr>
        <p:spPr>
          <a:xfrm>
            <a:off x="1137615" y="443234"/>
            <a:ext cx="2012737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FDD396"/>
                    </a:gs>
                    <a:gs pos="91000">
                      <a:srgbClr val="FDD396">
                        <a:lumMod val="20000"/>
                        <a:lumOff val="8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b="1" dirty="0"/>
              <a:t>我的成长故事</a:t>
            </a:r>
          </a:p>
        </p:txBody>
      </p:sp>
      <p:sp>
        <p:nvSpPr>
          <p:cNvPr id="13" name="ïS1íḋé">
            <a:extLst>
              <a:ext uri="{FF2B5EF4-FFF2-40B4-BE49-F238E27FC236}">
                <a16:creationId xmlns:a16="http://schemas.microsoft.com/office/drawing/2014/main" id="{E0EA0F58-3075-20B9-3800-0368597976AF}"/>
              </a:ext>
            </a:extLst>
          </p:cNvPr>
          <p:cNvSpPr/>
          <p:nvPr/>
        </p:nvSpPr>
        <p:spPr bwMode="auto">
          <a:xfrm>
            <a:off x="3963940" y="3581929"/>
            <a:ext cx="1524362" cy="804236"/>
          </a:xfrm>
          <a:custGeom>
            <a:avLst/>
            <a:gdLst>
              <a:gd name="T0" fmla="*/ 683 w 2813"/>
              <a:gd name="T1" fmla="*/ 655 h 1487"/>
              <a:gd name="T2" fmla="*/ 518 w 2813"/>
              <a:gd name="T3" fmla="*/ 0 h 1487"/>
              <a:gd name="T4" fmla="*/ 0 w 2813"/>
              <a:gd name="T5" fmla="*/ 659 h 1487"/>
              <a:gd name="T6" fmla="*/ 208 w 2813"/>
              <a:gd name="T7" fmla="*/ 1487 h 1487"/>
              <a:gd name="T8" fmla="*/ 2813 w 2813"/>
              <a:gd name="T9" fmla="*/ 713 h 1487"/>
              <a:gd name="T10" fmla="*/ 2562 w 2813"/>
              <a:gd name="T11" fmla="*/ 96 h 1487"/>
              <a:gd name="T12" fmla="*/ 683 w 2813"/>
              <a:gd name="T13" fmla="*/ 655 h 1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13" h="1487">
                <a:moveTo>
                  <a:pt x="683" y="655"/>
                </a:moveTo>
                <a:cubicBezTo>
                  <a:pt x="518" y="0"/>
                  <a:pt x="518" y="0"/>
                  <a:pt x="518" y="0"/>
                </a:cubicBezTo>
                <a:cubicBezTo>
                  <a:pt x="437" y="278"/>
                  <a:pt x="250" y="514"/>
                  <a:pt x="0" y="659"/>
                </a:cubicBezTo>
                <a:cubicBezTo>
                  <a:pt x="208" y="1487"/>
                  <a:pt x="208" y="1487"/>
                  <a:pt x="208" y="1487"/>
                </a:cubicBezTo>
                <a:cubicBezTo>
                  <a:pt x="1077" y="1229"/>
                  <a:pt x="1945" y="971"/>
                  <a:pt x="2813" y="713"/>
                </a:cubicBezTo>
                <a:cubicBezTo>
                  <a:pt x="2679" y="537"/>
                  <a:pt x="2590" y="326"/>
                  <a:pt x="2562" y="96"/>
                </a:cubicBezTo>
                <a:cubicBezTo>
                  <a:pt x="1936" y="282"/>
                  <a:pt x="1310" y="468"/>
                  <a:pt x="683" y="65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/>
            </a:endParaRPr>
          </a:p>
        </p:txBody>
      </p:sp>
      <p:sp>
        <p:nvSpPr>
          <p:cNvPr id="14" name="ïṧľîḑe">
            <a:extLst>
              <a:ext uri="{FF2B5EF4-FFF2-40B4-BE49-F238E27FC236}">
                <a16:creationId xmlns:a16="http://schemas.microsoft.com/office/drawing/2014/main" id="{F383E6FF-D4A3-43EA-7F7F-D3092FC26EB0}"/>
              </a:ext>
            </a:extLst>
          </p:cNvPr>
          <p:cNvSpPr/>
          <p:nvPr/>
        </p:nvSpPr>
        <p:spPr bwMode="auto">
          <a:xfrm>
            <a:off x="6670087" y="2904436"/>
            <a:ext cx="1262812" cy="694777"/>
          </a:xfrm>
          <a:custGeom>
            <a:avLst/>
            <a:gdLst>
              <a:gd name="T0" fmla="*/ 126 w 2333"/>
              <a:gd name="T1" fmla="*/ 1286 h 1286"/>
              <a:gd name="T2" fmla="*/ 2333 w 2333"/>
              <a:gd name="T3" fmla="*/ 630 h 1286"/>
              <a:gd name="T4" fmla="*/ 2126 w 2333"/>
              <a:gd name="T5" fmla="*/ 0 h 1286"/>
              <a:gd name="T6" fmla="*/ 0 w 2333"/>
              <a:gd name="T7" fmla="*/ 632 h 1286"/>
              <a:gd name="T8" fmla="*/ 126 w 2333"/>
              <a:gd name="T9" fmla="*/ 1286 h 1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3" h="1286">
                <a:moveTo>
                  <a:pt x="126" y="1286"/>
                </a:moveTo>
                <a:cubicBezTo>
                  <a:pt x="862" y="1067"/>
                  <a:pt x="1597" y="849"/>
                  <a:pt x="2333" y="630"/>
                </a:cubicBezTo>
                <a:cubicBezTo>
                  <a:pt x="2222" y="441"/>
                  <a:pt x="2150" y="228"/>
                  <a:pt x="2126" y="0"/>
                </a:cubicBezTo>
                <a:cubicBezTo>
                  <a:pt x="1417" y="210"/>
                  <a:pt x="708" y="421"/>
                  <a:pt x="0" y="632"/>
                </a:cubicBezTo>
                <a:cubicBezTo>
                  <a:pt x="100" y="835"/>
                  <a:pt x="142" y="1060"/>
                  <a:pt x="126" y="128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/>
            </a:endParaRPr>
          </a:p>
        </p:txBody>
      </p:sp>
      <p:sp>
        <p:nvSpPr>
          <p:cNvPr id="15" name="iSḷïḑé">
            <a:extLst>
              <a:ext uri="{FF2B5EF4-FFF2-40B4-BE49-F238E27FC236}">
                <a16:creationId xmlns:a16="http://schemas.microsoft.com/office/drawing/2014/main" id="{6EA4B89A-EBB5-0E43-EF47-64D5B4B1B055}"/>
              </a:ext>
            </a:extLst>
          </p:cNvPr>
          <p:cNvSpPr/>
          <p:nvPr/>
        </p:nvSpPr>
        <p:spPr bwMode="auto">
          <a:xfrm>
            <a:off x="9473431" y="2104848"/>
            <a:ext cx="1198288" cy="754692"/>
          </a:xfrm>
          <a:custGeom>
            <a:avLst/>
            <a:gdLst>
              <a:gd name="T0" fmla="*/ 170 w 2214"/>
              <a:gd name="T1" fmla="*/ 1293 h 1396"/>
              <a:gd name="T2" fmla="*/ 1100 w 2214"/>
              <a:gd name="T3" fmla="*/ 1016 h 1396"/>
              <a:gd name="T4" fmla="*/ 1213 w 2214"/>
              <a:gd name="T5" fmla="*/ 1396 h 1396"/>
              <a:gd name="T6" fmla="*/ 2214 w 2214"/>
              <a:gd name="T7" fmla="*/ 340 h 1396"/>
              <a:gd name="T8" fmla="*/ 800 w 2214"/>
              <a:gd name="T9" fmla="*/ 0 h 1396"/>
              <a:gd name="T10" fmla="*/ 912 w 2214"/>
              <a:gd name="T11" fmla="*/ 380 h 1396"/>
              <a:gd name="T12" fmla="*/ 0 w 2214"/>
              <a:gd name="T13" fmla="*/ 652 h 1396"/>
              <a:gd name="T14" fmla="*/ 170 w 2214"/>
              <a:gd name="T15" fmla="*/ 1293 h 1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14" h="1396">
                <a:moveTo>
                  <a:pt x="170" y="1293"/>
                </a:moveTo>
                <a:cubicBezTo>
                  <a:pt x="480" y="1200"/>
                  <a:pt x="790" y="1108"/>
                  <a:pt x="1100" y="1016"/>
                </a:cubicBezTo>
                <a:cubicBezTo>
                  <a:pt x="1213" y="1396"/>
                  <a:pt x="1213" y="1396"/>
                  <a:pt x="1213" y="1396"/>
                </a:cubicBezTo>
                <a:cubicBezTo>
                  <a:pt x="2214" y="340"/>
                  <a:pt x="2214" y="340"/>
                  <a:pt x="2214" y="340"/>
                </a:cubicBezTo>
                <a:cubicBezTo>
                  <a:pt x="800" y="0"/>
                  <a:pt x="800" y="0"/>
                  <a:pt x="800" y="0"/>
                </a:cubicBezTo>
                <a:cubicBezTo>
                  <a:pt x="912" y="380"/>
                  <a:pt x="912" y="380"/>
                  <a:pt x="912" y="380"/>
                </a:cubicBezTo>
                <a:cubicBezTo>
                  <a:pt x="608" y="471"/>
                  <a:pt x="304" y="561"/>
                  <a:pt x="0" y="652"/>
                </a:cubicBezTo>
                <a:cubicBezTo>
                  <a:pt x="99" y="846"/>
                  <a:pt x="159" y="1063"/>
                  <a:pt x="170" y="1293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/>
            </a:endParaRPr>
          </a:p>
        </p:txBody>
      </p:sp>
      <p:sp>
        <p:nvSpPr>
          <p:cNvPr id="16" name="îś1íḑé">
            <a:extLst>
              <a:ext uri="{FF2B5EF4-FFF2-40B4-BE49-F238E27FC236}">
                <a16:creationId xmlns:a16="http://schemas.microsoft.com/office/drawing/2014/main" id="{57BB9073-623C-737E-89D4-08E708848C2E}"/>
              </a:ext>
            </a:extLst>
          </p:cNvPr>
          <p:cNvSpPr/>
          <p:nvPr/>
        </p:nvSpPr>
        <p:spPr bwMode="auto">
          <a:xfrm>
            <a:off x="1744762" y="3388359"/>
            <a:ext cx="1357292" cy="695929"/>
          </a:xfrm>
          <a:custGeom>
            <a:avLst/>
            <a:gdLst>
              <a:gd name="T0" fmla="*/ 2332 w 2506"/>
              <a:gd name="T1" fmla="*/ 0 h 1288"/>
              <a:gd name="T2" fmla="*/ 0 w 2506"/>
              <a:gd name="T3" fmla="*/ 650 h 1288"/>
              <a:gd name="T4" fmla="*/ 180 w 2506"/>
              <a:gd name="T5" fmla="*/ 1288 h 1288"/>
              <a:gd name="T6" fmla="*/ 2506 w 2506"/>
              <a:gd name="T7" fmla="*/ 641 h 1288"/>
              <a:gd name="T8" fmla="*/ 2332 w 2506"/>
              <a:gd name="T9" fmla="*/ 0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06" h="1288">
                <a:moveTo>
                  <a:pt x="2332" y="0"/>
                </a:moveTo>
                <a:cubicBezTo>
                  <a:pt x="0" y="650"/>
                  <a:pt x="0" y="650"/>
                  <a:pt x="0" y="650"/>
                </a:cubicBezTo>
                <a:cubicBezTo>
                  <a:pt x="180" y="1288"/>
                  <a:pt x="180" y="1288"/>
                  <a:pt x="180" y="1288"/>
                </a:cubicBezTo>
                <a:cubicBezTo>
                  <a:pt x="2506" y="641"/>
                  <a:pt x="2506" y="641"/>
                  <a:pt x="2506" y="641"/>
                </a:cubicBezTo>
                <a:cubicBezTo>
                  <a:pt x="2385" y="449"/>
                  <a:pt x="2325" y="227"/>
                  <a:pt x="2332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/>
            </a:endParaRPr>
          </a:p>
        </p:txBody>
      </p:sp>
      <p:sp>
        <p:nvSpPr>
          <p:cNvPr id="17" name="íṩ1íḓe">
            <a:extLst>
              <a:ext uri="{FF2B5EF4-FFF2-40B4-BE49-F238E27FC236}">
                <a16:creationId xmlns:a16="http://schemas.microsoft.com/office/drawing/2014/main" id="{0F448169-3499-8B9F-80E3-8AF1A3A9845A}"/>
              </a:ext>
            </a:extLst>
          </p:cNvPr>
          <p:cNvSpPr/>
          <p:nvPr/>
        </p:nvSpPr>
        <p:spPr bwMode="auto">
          <a:xfrm>
            <a:off x="3117396" y="2915587"/>
            <a:ext cx="1009118" cy="10070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/>
            </a:endParaRPr>
          </a:p>
        </p:txBody>
      </p:sp>
      <p:sp>
        <p:nvSpPr>
          <p:cNvPr id="18" name="îślïḑê">
            <a:extLst>
              <a:ext uri="{FF2B5EF4-FFF2-40B4-BE49-F238E27FC236}">
                <a16:creationId xmlns:a16="http://schemas.microsoft.com/office/drawing/2014/main" id="{8A7E7FE1-60B8-546A-9D1A-2448487E3C67}"/>
              </a:ext>
            </a:extLst>
          </p:cNvPr>
          <p:cNvSpPr/>
          <p:nvPr/>
        </p:nvSpPr>
        <p:spPr bwMode="auto">
          <a:xfrm>
            <a:off x="5488910" y="2990928"/>
            <a:ext cx="1118169" cy="111632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/>
            </a:endParaRPr>
          </a:p>
        </p:txBody>
      </p:sp>
      <p:sp>
        <p:nvSpPr>
          <p:cNvPr id="19" name="îŝḻïḑè">
            <a:extLst>
              <a:ext uri="{FF2B5EF4-FFF2-40B4-BE49-F238E27FC236}">
                <a16:creationId xmlns:a16="http://schemas.microsoft.com/office/drawing/2014/main" id="{EBE1E523-28C7-EE73-B5A7-1AB4B09A0067}"/>
              </a:ext>
            </a:extLst>
          </p:cNvPr>
          <p:cNvSpPr/>
          <p:nvPr/>
        </p:nvSpPr>
        <p:spPr bwMode="auto">
          <a:xfrm>
            <a:off x="7926865" y="2048695"/>
            <a:ext cx="1530123" cy="152828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/>
            </a:endParaRPr>
          </a:p>
        </p:txBody>
      </p:sp>
      <p:sp>
        <p:nvSpPr>
          <p:cNvPr id="20" name="ïṣ1iḍe">
            <a:extLst>
              <a:ext uri="{FF2B5EF4-FFF2-40B4-BE49-F238E27FC236}">
                <a16:creationId xmlns:a16="http://schemas.microsoft.com/office/drawing/2014/main" id="{9318311C-809E-63BB-042C-79BEF96217C7}"/>
              </a:ext>
            </a:extLst>
          </p:cNvPr>
          <p:cNvSpPr/>
          <p:nvPr/>
        </p:nvSpPr>
        <p:spPr bwMode="auto">
          <a:xfrm>
            <a:off x="8423965" y="2555132"/>
            <a:ext cx="535923" cy="515411"/>
          </a:xfrm>
          <a:custGeom>
            <a:avLst/>
            <a:gdLst>
              <a:gd name="connsiteX0" fmla="*/ 61288 w 609549"/>
              <a:gd name="connsiteY0" fmla="*/ 383285 h 586216"/>
              <a:gd name="connsiteX1" fmla="*/ 71162 w 609549"/>
              <a:gd name="connsiteY1" fmla="*/ 387101 h 586216"/>
              <a:gd name="connsiteX2" fmla="*/ 120018 w 609549"/>
              <a:gd name="connsiteY2" fmla="*/ 435892 h 586216"/>
              <a:gd name="connsiteX3" fmla="*/ 120018 w 609549"/>
              <a:gd name="connsiteY3" fmla="*/ 454200 h 586216"/>
              <a:gd name="connsiteX4" fmla="*/ 56639 w 609549"/>
              <a:gd name="connsiteY4" fmla="*/ 517543 h 586216"/>
              <a:gd name="connsiteX5" fmla="*/ 35592 w 609549"/>
              <a:gd name="connsiteY5" fmla="*/ 513644 h 586216"/>
              <a:gd name="connsiteX6" fmla="*/ 51877 w 609549"/>
              <a:gd name="connsiteY6" fmla="*/ 388099 h 586216"/>
              <a:gd name="connsiteX7" fmla="*/ 61288 w 609549"/>
              <a:gd name="connsiteY7" fmla="*/ 383285 h 586216"/>
              <a:gd name="connsiteX8" fmla="*/ 235245 w 609549"/>
              <a:gd name="connsiteY8" fmla="*/ 302810 h 586216"/>
              <a:gd name="connsiteX9" fmla="*/ 306042 w 609549"/>
              <a:gd name="connsiteY9" fmla="*/ 373466 h 586216"/>
              <a:gd name="connsiteX10" fmla="*/ 258717 w 609549"/>
              <a:gd name="connsiteY10" fmla="*/ 420680 h 586216"/>
              <a:gd name="connsiteX11" fmla="*/ 230246 w 609549"/>
              <a:gd name="connsiteY11" fmla="*/ 550152 h 586216"/>
              <a:gd name="connsiteX12" fmla="*/ 92223 w 609549"/>
              <a:gd name="connsiteY12" fmla="*/ 575305 h 586216"/>
              <a:gd name="connsiteX13" fmla="*/ 88748 w 609549"/>
              <a:gd name="connsiteY13" fmla="*/ 556143 h 586216"/>
              <a:gd name="connsiteX14" fmla="*/ 165115 w 609549"/>
              <a:gd name="connsiteY14" fmla="*/ 479877 h 586216"/>
              <a:gd name="connsiteX15" fmla="*/ 165115 w 609549"/>
              <a:gd name="connsiteY15" fmla="*/ 446308 h 586216"/>
              <a:gd name="connsiteX16" fmla="*/ 88700 w 609549"/>
              <a:gd name="connsiteY16" fmla="*/ 369995 h 586216"/>
              <a:gd name="connsiteX17" fmla="*/ 92128 w 609549"/>
              <a:gd name="connsiteY17" fmla="*/ 350976 h 586216"/>
              <a:gd name="connsiteX18" fmla="*/ 189111 w 609549"/>
              <a:gd name="connsiteY18" fmla="*/ 348884 h 586216"/>
              <a:gd name="connsiteX19" fmla="*/ 257958 w 609549"/>
              <a:gd name="connsiteY19" fmla="*/ 161679 h 586216"/>
              <a:gd name="connsiteX20" fmla="*/ 317251 w 609549"/>
              <a:gd name="connsiteY20" fmla="*/ 220879 h 586216"/>
              <a:gd name="connsiteX21" fmla="*/ 388070 w 609549"/>
              <a:gd name="connsiteY21" fmla="*/ 291586 h 586216"/>
              <a:gd name="connsiteX22" fmla="*/ 604906 w 609549"/>
              <a:gd name="connsiteY22" fmla="*/ 508130 h 586216"/>
              <a:gd name="connsiteX23" fmla="*/ 604906 w 609549"/>
              <a:gd name="connsiteY23" fmla="*/ 530526 h 586216"/>
              <a:gd name="connsiteX24" fmla="*/ 556567 w 609549"/>
              <a:gd name="connsiteY24" fmla="*/ 578789 h 586216"/>
              <a:gd name="connsiteX25" fmla="*/ 545327 w 609549"/>
              <a:gd name="connsiteY25" fmla="*/ 583449 h 586216"/>
              <a:gd name="connsiteX26" fmla="*/ 534135 w 609549"/>
              <a:gd name="connsiteY26" fmla="*/ 578789 h 586216"/>
              <a:gd name="connsiteX27" fmla="*/ 317251 w 609549"/>
              <a:gd name="connsiteY27" fmla="*/ 362293 h 586216"/>
              <a:gd name="connsiteX28" fmla="*/ 246481 w 609549"/>
              <a:gd name="connsiteY28" fmla="*/ 291586 h 586216"/>
              <a:gd name="connsiteX29" fmla="*/ 187140 w 609549"/>
              <a:gd name="connsiteY29" fmla="*/ 232339 h 586216"/>
              <a:gd name="connsiteX30" fmla="*/ 58606 w 609549"/>
              <a:gd name="connsiteY30" fmla="*/ 160814 h 586216"/>
              <a:gd name="connsiteX31" fmla="*/ 126401 w 609549"/>
              <a:gd name="connsiteY31" fmla="*/ 228498 h 586216"/>
              <a:gd name="connsiteX32" fmla="*/ 111975 w 609549"/>
              <a:gd name="connsiteY32" fmla="*/ 242899 h 586216"/>
              <a:gd name="connsiteX33" fmla="*/ 119307 w 609549"/>
              <a:gd name="connsiteY33" fmla="*/ 250219 h 586216"/>
              <a:gd name="connsiteX34" fmla="*/ 119307 w 609549"/>
              <a:gd name="connsiteY34" fmla="*/ 277692 h 586216"/>
              <a:gd name="connsiteX35" fmla="*/ 115641 w 609549"/>
              <a:gd name="connsiteY35" fmla="*/ 281352 h 586216"/>
              <a:gd name="connsiteX36" fmla="*/ 88123 w 609549"/>
              <a:gd name="connsiteY36" fmla="*/ 281352 h 586216"/>
              <a:gd name="connsiteX37" fmla="*/ 5712 w 609549"/>
              <a:gd name="connsiteY37" fmla="*/ 199029 h 586216"/>
              <a:gd name="connsiteX38" fmla="*/ 5712 w 609549"/>
              <a:gd name="connsiteY38" fmla="*/ 171604 h 586216"/>
              <a:gd name="connsiteX39" fmla="*/ 9378 w 609549"/>
              <a:gd name="connsiteY39" fmla="*/ 167944 h 586216"/>
              <a:gd name="connsiteX40" fmla="*/ 36849 w 609549"/>
              <a:gd name="connsiteY40" fmla="*/ 167944 h 586216"/>
              <a:gd name="connsiteX41" fmla="*/ 44180 w 609549"/>
              <a:gd name="connsiteY41" fmla="*/ 175264 h 586216"/>
              <a:gd name="connsiteX42" fmla="*/ 585775 w 609549"/>
              <a:gd name="connsiteY42" fmla="*/ 66370 h 586216"/>
              <a:gd name="connsiteX43" fmla="*/ 595263 w 609549"/>
              <a:gd name="connsiteY43" fmla="*/ 73839 h 586216"/>
              <a:gd name="connsiteX44" fmla="*/ 578978 w 609549"/>
              <a:gd name="connsiteY44" fmla="*/ 199341 h 586216"/>
              <a:gd name="connsiteX45" fmla="*/ 559693 w 609549"/>
              <a:gd name="connsiteY45" fmla="*/ 200387 h 586216"/>
              <a:gd name="connsiteX46" fmla="*/ 510789 w 609549"/>
              <a:gd name="connsiteY46" fmla="*/ 151612 h 586216"/>
              <a:gd name="connsiteX47" fmla="*/ 510789 w 609549"/>
              <a:gd name="connsiteY47" fmla="*/ 133262 h 586216"/>
              <a:gd name="connsiteX48" fmla="*/ 574216 w 609549"/>
              <a:gd name="connsiteY48" fmla="*/ 69988 h 586216"/>
              <a:gd name="connsiteX49" fmla="*/ 585775 w 609549"/>
              <a:gd name="connsiteY49" fmla="*/ 66370 h 586216"/>
              <a:gd name="connsiteX50" fmla="*/ 158702 w 609549"/>
              <a:gd name="connsiteY50" fmla="*/ 26758 h 586216"/>
              <a:gd name="connsiteX51" fmla="*/ 172463 w 609549"/>
              <a:gd name="connsiteY51" fmla="*/ 32464 h 586216"/>
              <a:gd name="connsiteX52" fmla="*/ 179701 w 609549"/>
              <a:gd name="connsiteY52" fmla="*/ 39691 h 586216"/>
              <a:gd name="connsiteX53" fmla="*/ 246935 w 609549"/>
              <a:gd name="connsiteY53" fmla="*/ 106831 h 586216"/>
              <a:gd name="connsiteX54" fmla="*/ 254886 w 609549"/>
              <a:gd name="connsiteY54" fmla="*/ 114819 h 586216"/>
              <a:gd name="connsiteX55" fmla="*/ 257600 w 609549"/>
              <a:gd name="connsiteY55" fmla="*/ 138879 h 586216"/>
              <a:gd name="connsiteX56" fmla="*/ 254886 w 609549"/>
              <a:gd name="connsiteY56" fmla="*/ 142255 h 586216"/>
              <a:gd name="connsiteX57" fmla="*/ 252315 w 609549"/>
              <a:gd name="connsiteY57" fmla="*/ 144823 h 586216"/>
              <a:gd name="connsiteX58" fmla="*/ 246696 w 609549"/>
              <a:gd name="connsiteY58" fmla="*/ 150434 h 586216"/>
              <a:gd name="connsiteX59" fmla="*/ 175892 w 609549"/>
              <a:gd name="connsiteY59" fmla="*/ 221140 h 586216"/>
              <a:gd name="connsiteX60" fmla="*/ 172463 w 609549"/>
              <a:gd name="connsiteY60" fmla="*/ 224611 h 586216"/>
              <a:gd name="connsiteX61" fmla="*/ 170130 w 609549"/>
              <a:gd name="connsiteY61" fmla="*/ 226560 h 586216"/>
              <a:gd name="connsiteX62" fmla="*/ 162274 w 609549"/>
              <a:gd name="connsiteY62" fmla="*/ 229936 h 586216"/>
              <a:gd name="connsiteX63" fmla="*/ 158702 w 609549"/>
              <a:gd name="connsiteY63" fmla="*/ 230269 h 586216"/>
              <a:gd name="connsiteX64" fmla="*/ 144942 w 609549"/>
              <a:gd name="connsiteY64" fmla="*/ 224611 h 586216"/>
              <a:gd name="connsiteX65" fmla="*/ 137609 w 609549"/>
              <a:gd name="connsiteY65" fmla="*/ 217288 h 586216"/>
              <a:gd name="connsiteX66" fmla="*/ 69804 w 609549"/>
              <a:gd name="connsiteY66" fmla="*/ 149578 h 586216"/>
              <a:gd name="connsiteX67" fmla="*/ 62519 w 609549"/>
              <a:gd name="connsiteY67" fmla="*/ 142255 h 586216"/>
              <a:gd name="connsiteX68" fmla="*/ 62519 w 609549"/>
              <a:gd name="connsiteY68" fmla="*/ 114819 h 586216"/>
              <a:gd name="connsiteX69" fmla="*/ 144942 w 609549"/>
              <a:gd name="connsiteY69" fmla="*/ 32464 h 586216"/>
              <a:gd name="connsiteX70" fmla="*/ 158702 w 609549"/>
              <a:gd name="connsiteY70" fmla="*/ 26758 h 586216"/>
              <a:gd name="connsiteX71" fmla="*/ 254809 w 609549"/>
              <a:gd name="connsiteY71" fmla="*/ 6542 h 586216"/>
              <a:gd name="connsiteX72" fmla="*/ 321015 w 609549"/>
              <a:gd name="connsiteY72" fmla="*/ 29913 h 586216"/>
              <a:gd name="connsiteX73" fmla="*/ 260017 w 609549"/>
              <a:gd name="connsiteY73" fmla="*/ 97465 h 586216"/>
              <a:gd name="connsiteX74" fmla="*/ 193067 w 609549"/>
              <a:gd name="connsiteY74" fmla="*/ 30626 h 586216"/>
              <a:gd name="connsiteX75" fmla="*/ 254809 w 609549"/>
              <a:gd name="connsiteY75" fmla="*/ 6542 h 586216"/>
              <a:gd name="connsiteX76" fmla="*/ 503105 w 609549"/>
              <a:gd name="connsiteY76" fmla="*/ 953 h 586216"/>
              <a:gd name="connsiteX77" fmla="*/ 538560 w 609549"/>
              <a:gd name="connsiteY77" fmla="*/ 10911 h 586216"/>
              <a:gd name="connsiteX78" fmla="*/ 542083 w 609549"/>
              <a:gd name="connsiteY78" fmla="*/ 30073 h 586216"/>
              <a:gd name="connsiteX79" fmla="*/ 465709 w 609549"/>
              <a:gd name="connsiteY79" fmla="*/ 106341 h 586216"/>
              <a:gd name="connsiteX80" fmla="*/ 465709 w 609549"/>
              <a:gd name="connsiteY80" fmla="*/ 139911 h 586216"/>
              <a:gd name="connsiteX81" fmla="*/ 542131 w 609549"/>
              <a:gd name="connsiteY81" fmla="*/ 216227 h 586216"/>
              <a:gd name="connsiteX82" fmla="*/ 538655 w 609549"/>
              <a:gd name="connsiteY82" fmla="*/ 235246 h 586216"/>
              <a:gd name="connsiteX83" fmla="*/ 442187 w 609549"/>
              <a:gd name="connsiteY83" fmla="*/ 237528 h 586216"/>
              <a:gd name="connsiteX84" fmla="*/ 399238 w 609549"/>
              <a:gd name="connsiteY84" fmla="*/ 280370 h 586216"/>
              <a:gd name="connsiteX85" fmla="*/ 328482 w 609549"/>
              <a:gd name="connsiteY85" fmla="*/ 209712 h 586216"/>
              <a:gd name="connsiteX86" fmla="*/ 372240 w 609549"/>
              <a:gd name="connsiteY86" fmla="*/ 166015 h 586216"/>
              <a:gd name="connsiteX87" fmla="*/ 400571 w 609549"/>
              <a:gd name="connsiteY87" fmla="*/ 36064 h 586216"/>
              <a:gd name="connsiteX88" fmla="*/ 503105 w 609549"/>
              <a:gd name="connsiteY88" fmla="*/ 953 h 58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9549" h="586216">
                <a:moveTo>
                  <a:pt x="61288" y="383285"/>
                </a:moveTo>
                <a:cubicBezTo>
                  <a:pt x="64829" y="383106"/>
                  <a:pt x="68448" y="384367"/>
                  <a:pt x="71162" y="387101"/>
                </a:cubicBezTo>
                <a:lnTo>
                  <a:pt x="120018" y="435892"/>
                </a:lnTo>
                <a:cubicBezTo>
                  <a:pt x="125113" y="440933"/>
                  <a:pt x="125113" y="449160"/>
                  <a:pt x="120018" y="454200"/>
                </a:cubicBezTo>
                <a:lnTo>
                  <a:pt x="56639" y="517543"/>
                </a:lnTo>
                <a:cubicBezTo>
                  <a:pt x="50211" y="523963"/>
                  <a:pt x="39211" y="522013"/>
                  <a:pt x="35592" y="513644"/>
                </a:cubicBezTo>
                <a:cubicBezTo>
                  <a:pt x="17783" y="472794"/>
                  <a:pt x="23211" y="424288"/>
                  <a:pt x="51877" y="388099"/>
                </a:cubicBezTo>
                <a:cubicBezTo>
                  <a:pt x="54282" y="385079"/>
                  <a:pt x="57746" y="383463"/>
                  <a:pt x="61288" y="383285"/>
                </a:cubicBezTo>
                <a:close/>
                <a:moveTo>
                  <a:pt x="235245" y="302810"/>
                </a:moveTo>
                <a:lnTo>
                  <a:pt x="306042" y="373466"/>
                </a:lnTo>
                <a:lnTo>
                  <a:pt x="258717" y="420680"/>
                </a:lnTo>
                <a:cubicBezTo>
                  <a:pt x="274667" y="464329"/>
                  <a:pt x="265192" y="515300"/>
                  <a:pt x="230246" y="550152"/>
                </a:cubicBezTo>
                <a:cubicBezTo>
                  <a:pt x="192919" y="587430"/>
                  <a:pt x="137644" y="595798"/>
                  <a:pt x="92223" y="575305"/>
                </a:cubicBezTo>
                <a:cubicBezTo>
                  <a:pt x="84701" y="571882"/>
                  <a:pt x="82892" y="561992"/>
                  <a:pt x="88748" y="556143"/>
                </a:cubicBezTo>
                <a:lnTo>
                  <a:pt x="165115" y="479877"/>
                </a:lnTo>
                <a:cubicBezTo>
                  <a:pt x="174399" y="470605"/>
                  <a:pt x="174399" y="455580"/>
                  <a:pt x="165115" y="446308"/>
                </a:cubicBezTo>
                <a:lnTo>
                  <a:pt x="88700" y="369995"/>
                </a:lnTo>
                <a:cubicBezTo>
                  <a:pt x="82844" y="364194"/>
                  <a:pt x="84653" y="354399"/>
                  <a:pt x="92128" y="350976"/>
                </a:cubicBezTo>
                <a:cubicBezTo>
                  <a:pt x="122789" y="337092"/>
                  <a:pt x="157973" y="336379"/>
                  <a:pt x="189111" y="348884"/>
                </a:cubicBezTo>
                <a:close/>
                <a:moveTo>
                  <a:pt x="257958" y="161679"/>
                </a:moveTo>
                <a:lnTo>
                  <a:pt x="317251" y="220879"/>
                </a:lnTo>
                <a:lnTo>
                  <a:pt x="388070" y="291586"/>
                </a:lnTo>
                <a:lnTo>
                  <a:pt x="604906" y="508130"/>
                </a:lnTo>
                <a:cubicBezTo>
                  <a:pt x="611097" y="514311"/>
                  <a:pt x="611097" y="524344"/>
                  <a:pt x="604906" y="530526"/>
                </a:cubicBezTo>
                <a:lnTo>
                  <a:pt x="556567" y="578789"/>
                </a:lnTo>
                <a:cubicBezTo>
                  <a:pt x="553471" y="581880"/>
                  <a:pt x="549423" y="583449"/>
                  <a:pt x="545327" y="583449"/>
                </a:cubicBezTo>
                <a:cubicBezTo>
                  <a:pt x="541279" y="583449"/>
                  <a:pt x="537231" y="581880"/>
                  <a:pt x="534135" y="578789"/>
                </a:cubicBezTo>
                <a:lnTo>
                  <a:pt x="317251" y="362293"/>
                </a:lnTo>
                <a:lnTo>
                  <a:pt x="246481" y="291586"/>
                </a:lnTo>
                <a:lnTo>
                  <a:pt x="187140" y="232339"/>
                </a:lnTo>
                <a:close/>
                <a:moveTo>
                  <a:pt x="58606" y="160814"/>
                </a:moveTo>
                <a:lnTo>
                  <a:pt x="126401" y="228498"/>
                </a:lnTo>
                <a:lnTo>
                  <a:pt x="111975" y="242899"/>
                </a:lnTo>
                <a:lnTo>
                  <a:pt x="119307" y="250219"/>
                </a:lnTo>
                <a:cubicBezTo>
                  <a:pt x="126877" y="257824"/>
                  <a:pt x="126877" y="270087"/>
                  <a:pt x="119307" y="277692"/>
                </a:cubicBezTo>
                <a:lnTo>
                  <a:pt x="115641" y="281352"/>
                </a:lnTo>
                <a:cubicBezTo>
                  <a:pt x="108024" y="288909"/>
                  <a:pt x="95741" y="288909"/>
                  <a:pt x="88123" y="281352"/>
                </a:cubicBezTo>
                <a:lnTo>
                  <a:pt x="5712" y="199029"/>
                </a:lnTo>
                <a:cubicBezTo>
                  <a:pt x="-1905" y="191424"/>
                  <a:pt x="-1905" y="179161"/>
                  <a:pt x="5712" y="171604"/>
                </a:cubicBezTo>
                <a:lnTo>
                  <a:pt x="9378" y="167944"/>
                </a:lnTo>
                <a:cubicBezTo>
                  <a:pt x="16948" y="160339"/>
                  <a:pt x="29231" y="160339"/>
                  <a:pt x="36849" y="167944"/>
                </a:cubicBezTo>
                <a:lnTo>
                  <a:pt x="44180" y="175264"/>
                </a:lnTo>
                <a:close/>
                <a:moveTo>
                  <a:pt x="585775" y="66370"/>
                </a:moveTo>
                <a:cubicBezTo>
                  <a:pt x="589775" y="67101"/>
                  <a:pt x="593430" y="69680"/>
                  <a:pt x="595263" y="73839"/>
                </a:cubicBezTo>
                <a:cubicBezTo>
                  <a:pt x="613072" y="114675"/>
                  <a:pt x="607644" y="163212"/>
                  <a:pt x="578978" y="199341"/>
                </a:cubicBezTo>
                <a:cubicBezTo>
                  <a:pt x="574168" y="205379"/>
                  <a:pt x="565121" y="205854"/>
                  <a:pt x="559693" y="200387"/>
                </a:cubicBezTo>
                <a:lnTo>
                  <a:pt x="510789" y="151612"/>
                </a:lnTo>
                <a:cubicBezTo>
                  <a:pt x="505742" y="146526"/>
                  <a:pt x="505742" y="138349"/>
                  <a:pt x="510789" y="133262"/>
                </a:cubicBezTo>
                <a:lnTo>
                  <a:pt x="574216" y="69988"/>
                </a:lnTo>
                <a:cubicBezTo>
                  <a:pt x="577430" y="66756"/>
                  <a:pt x="581775" y="65639"/>
                  <a:pt x="585775" y="66370"/>
                </a:cubicBezTo>
                <a:close/>
                <a:moveTo>
                  <a:pt x="158702" y="26758"/>
                </a:moveTo>
                <a:cubicBezTo>
                  <a:pt x="163655" y="26758"/>
                  <a:pt x="168654" y="28660"/>
                  <a:pt x="172463" y="32464"/>
                </a:cubicBezTo>
                <a:lnTo>
                  <a:pt x="179701" y="39691"/>
                </a:lnTo>
                <a:lnTo>
                  <a:pt x="246935" y="106831"/>
                </a:lnTo>
                <a:lnTo>
                  <a:pt x="254886" y="114819"/>
                </a:lnTo>
                <a:cubicBezTo>
                  <a:pt x="261457" y="121334"/>
                  <a:pt x="262362" y="131414"/>
                  <a:pt x="257600" y="138879"/>
                </a:cubicBezTo>
                <a:cubicBezTo>
                  <a:pt x="256839" y="140068"/>
                  <a:pt x="255934" y="141209"/>
                  <a:pt x="254886" y="142255"/>
                </a:cubicBezTo>
                <a:lnTo>
                  <a:pt x="252315" y="144823"/>
                </a:lnTo>
                <a:lnTo>
                  <a:pt x="246696" y="150434"/>
                </a:lnTo>
                <a:lnTo>
                  <a:pt x="175892" y="221140"/>
                </a:lnTo>
                <a:lnTo>
                  <a:pt x="172463" y="224611"/>
                </a:lnTo>
                <a:cubicBezTo>
                  <a:pt x="171702" y="225324"/>
                  <a:pt x="170940" y="225990"/>
                  <a:pt x="170130" y="226560"/>
                </a:cubicBezTo>
                <a:cubicBezTo>
                  <a:pt x="167749" y="228319"/>
                  <a:pt x="165083" y="229413"/>
                  <a:pt x="162274" y="229936"/>
                </a:cubicBezTo>
                <a:cubicBezTo>
                  <a:pt x="161083" y="230174"/>
                  <a:pt x="159893" y="230269"/>
                  <a:pt x="158702" y="230269"/>
                </a:cubicBezTo>
                <a:cubicBezTo>
                  <a:pt x="153703" y="230269"/>
                  <a:pt x="148751" y="228367"/>
                  <a:pt x="144942" y="224611"/>
                </a:cubicBezTo>
                <a:lnTo>
                  <a:pt x="137609" y="217288"/>
                </a:lnTo>
                <a:lnTo>
                  <a:pt x="69804" y="149578"/>
                </a:lnTo>
                <a:lnTo>
                  <a:pt x="62519" y="142255"/>
                </a:lnTo>
                <a:cubicBezTo>
                  <a:pt x="54900" y="134647"/>
                  <a:pt x="54900" y="122380"/>
                  <a:pt x="62519" y="114819"/>
                </a:cubicBezTo>
                <a:lnTo>
                  <a:pt x="144942" y="32464"/>
                </a:lnTo>
                <a:cubicBezTo>
                  <a:pt x="148751" y="28660"/>
                  <a:pt x="153750" y="26758"/>
                  <a:pt x="158702" y="26758"/>
                </a:cubicBezTo>
                <a:close/>
                <a:moveTo>
                  <a:pt x="254809" y="6542"/>
                </a:moveTo>
                <a:cubicBezTo>
                  <a:pt x="277279" y="4029"/>
                  <a:pt x="300492" y="9424"/>
                  <a:pt x="321015" y="29913"/>
                </a:cubicBezTo>
                <a:cubicBezTo>
                  <a:pt x="380347" y="89193"/>
                  <a:pt x="337205" y="46124"/>
                  <a:pt x="260017" y="97465"/>
                </a:cubicBezTo>
                <a:lnTo>
                  <a:pt x="193067" y="30626"/>
                </a:lnTo>
                <a:cubicBezTo>
                  <a:pt x="210614" y="19479"/>
                  <a:pt x="232340" y="9056"/>
                  <a:pt x="254809" y="6542"/>
                </a:cubicBezTo>
                <a:close/>
                <a:moveTo>
                  <a:pt x="503105" y="953"/>
                </a:moveTo>
                <a:cubicBezTo>
                  <a:pt x="515252" y="2468"/>
                  <a:pt x="527216" y="5788"/>
                  <a:pt x="538560" y="10911"/>
                </a:cubicBezTo>
                <a:cubicBezTo>
                  <a:pt x="546131" y="14334"/>
                  <a:pt x="547940" y="24224"/>
                  <a:pt x="542083" y="30073"/>
                </a:cubicBezTo>
                <a:lnTo>
                  <a:pt x="465709" y="106341"/>
                </a:lnTo>
                <a:cubicBezTo>
                  <a:pt x="456424" y="115613"/>
                  <a:pt x="456424" y="130639"/>
                  <a:pt x="465709" y="139911"/>
                </a:cubicBezTo>
                <a:lnTo>
                  <a:pt x="542131" y="216227"/>
                </a:lnTo>
                <a:cubicBezTo>
                  <a:pt x="547940" y="222028"/>
                  <a:pt x="546178" y="231823"/>
                  <a:pt x="538655" y="235246"/>
                </a:cubicBezTo>
                <a:cubicBezTo>
                  <a:pt x="508181" y="249035"/>
                  <a:pt x="473184" y="249844"/>
                  <a:pt x="442187" y="237528"/>
                </a:cubicBezTo>
                <a:lnTo>
                  <a:pt x="399238" y="280370"/>
                </a:lnTo>
                <a:lnTo>
                  <a:pt x="328482" y="209712"/>
                </a:lnTo>
                <a:lnTo>
                  <a:pt x="372240" y="166015"/>
                </a:lnTo>
                <a:cubicBezTo>
                  <a:pt x="356051" y="122270"/>
                  <a:pt x="365527" y="71060"/>
                  <a:pt x="400571" y="36064"/>
                </a:cubicBezTo>
                <a:cubicBezTo>
                  <a:pt x="428569" y="8106"/>
                  <a:pt x="466664" y="-3592"/>
                  <a:pt x="503105" y="953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91440" tIns="45720" rIns="91440" bIns="45720">
            <a:normAutofit/>
          </a:bodyPr>
          <a:lstStyle/>
          <a:p>
            <a:endParaRPr lang="zh-CN" altLang="en-US">
              <a:solidFill>
                <a:srgbClr val="000000"/>
              </a:solidFill>
              <a:ea typeface="微软雅黑"/>
            </a:endParaRPr>
          </a:p>
        </p:txBody>
      </p:sp>
      <p:sp>
        <p:nvSpPr>
          <p:cNvPr id="21" name="íšļîḓe">
            <a:extLst>
              <a:ext uri="{FF2B5EF4-FFF2-40B4-BE49-F238E27FC236}">
                <a16:creationId xmlns:a16="http://schemas.microsoft.com/office/drawing/2014/main" id="{E1E63818-1128-9517-B004-C5D62622C9AA}"/>
              </a:ext>
            </a:extLst>
          </p:cNvPr>
          <p:cNvSpPr/>
          <p:nvPr/>
        </p:nvSpPr>
        <p:spPr bwMode="auto">
          <a:xfrm>
            <a:off x="5840036" y="3349031"/>
            <a:ext cx="415917" cy="400123"/>
          </a:xfrm>
          <a:custGeom>
            <a:avLst/>
            <a:gdLst>
              <a:gd name="connsiteX0" fmla="*/ 195114 w 608814"/>
              <a:gd name="connsiteY0" fmla="*/ 351627 h 585693"/>
              <a:gd name="connsiteX1" fmla="*/ 258290 w 608814"/>
              <a:gd name="connsiteY1" fmla="*/ 351627 h 585693"/>
              <a:gd name="connsiteX2" fmla="*/ 282731 w 608814"/>
              <a:gd name="connsiteY2" fmla="*/ 376018 h 585693"/>
              <a:gd name="connsiteX3" fmla="*/ 282731 w 608814"/>
              <a:gd name="connsiteY3" fmla="*/ 561210 h 585693"/>
              <a:gd name="connsiteX4" fmla="*/ 258290 w 608814"/>
              <a:gd name="connsiteY4" fmla="*/ 585693 h 585693"/>
              <a:gd name="connsiteX5" fmla="*/ 195114 w 608814"/>
              <a:gd name="connsiteY5" fmla="*/ 585693 h 585693"/>
              <a:gd name="connsiteX6" fmla="*/ 170673 w 608814"/>
              <a:gd name="connsiteY6" fmla="*/ 561210 h 585693"/>
              <a:gd name="connsiteX7" fmla="*/ 170673 w 608814"/>
              <a:gd name="connsiteY7" fmla="*/ 376018 h 585693"/>
              <a:gd name="connsiteX8" fmla="*/ 195114 w 608814"/>
              <a:gd name="connsiteY8" fmla="*/ 351627 h 585693"/>
              <a:gd name="connsiteX9" fmla="*/ 358100 w 608814"/>
              <a:gd name="connsiteY9" fmla="*/ 249872 h 585693"/>
              <a:gd name="connsiteX10" fmla="*/ 421316 w 608814"/>
              <a:gd name="connsiteY10" fmla="*/ 249872 h 585693"/>
              <a:gd name="connsiteX11" fmla="*/ 445737 w 608814"/>
              <a:gd name="connsiteY11" fmla="*/ 274267 h 585693"/>
              <a:gd name="connsiteX12" fmla="*/ 445737 w 608814"/>
              <a:gd name="connsiteY12" fmla="*/ 561206 h 585693"/>
              <a:gd name="connsiteX13" fmla="*/ 421316 w 608814"/>
              <a:gd name="connsiteY13" fmla="*/ 585693 h 585693"/>
              <a:gd name="connsiteX14" fmla="*/ 358100 w 608814"/>
              <a:gd name="connsiteY14" fmla="*/ 585693 h 585693"/>
              <a:gd name="connsiteX15" fmla="*/ 333679 w 608814"/>
              <a:gd name="connsiteY15" fmla="*/ 561206 h 585693"/>
              <a:gd name="connsiteX16" fmla="*/ 333679 w 608814"/>
              <a:gd name="connsiteY16" fmla="*/ 274267 h 585693"/>
              <a:gd name="connsiteX17" fmla="*/ 358100 w 608814"/>
              <a:gd name="connsiteY17" fmla="*/ 249872 h 585693"/>
              <a:gd name="connsiteX18" fmla="*/ 140260 w 608814"/>
              <a:gd name="connsiteY18" fmla="*/ 224680 h 585693"/>
              <a:gd name="connsiteX19" fmla="*/ 191844 w 608814"/>
              <a:gd name="connsiteY19" fmla="*/ 276122 h 585693"/>
              <a:gd name="connsiteX20" fmla="*/ 140260 w 608814"/>
              <a:gd name="connsiteY20" fmla="*/ 327564 h 585693"/>
              <a:gd name="connsiteX21" fmla="*/ 88676 w 608814"/>
              <a:gd name="connsiteY21" fmla="*/ 276122 h 585693"/>
              <a:gd name="connsiteX22" fmla="*/ 140260 w 608814"/>
              <a:gd name="connsiteY22" fmla="*/ 224680 h 585693"/>
              <a:gd name="connsiteX23" fmla="*/ 521177 w 608814"/>
              <a:gd name="connsiteY23" fmla="*/ 148117 h 585693"/>
              <a:gd name="connsiteX24" fmla="*/ 584301 w 608814"/>
              <a:gd name="connsiteY24" fmla="*/ 148117 h 585693"/>
              <a:gd name="connsiteX25" fmla="*/ 608814 w 608814"/>
              <a:gd name="connsiteY25" fmla="*/ 172601 h 585693"/>
              <a:gd name="connsiteX26" fmla="*/ 608814 w 608814"/>
              <a:gd name="connsiteY26" fmla="*/ 561209 h 585693"/>
              <a:gd name="connsiteX27" fmla="*/ 584301 w 608814"/>
              <a:gd name="connsiteY27" fmla="*/ 585693 h 585693"/>
              <a:gd name="connsiteX28" fmla="*/ 521177 w 608814"/>
              <a:gd name="connsiteY28" fmla="*/ 585693 h 585693"/>
              <a:gd name="connsiteX29" fmla="*/ 496756 w 608814"/>
              <a:gd name="connsiteY29" fmla="*/ 561209 h 585693"/>
              <a:gd name="connsiteX30" fmla="*/ 496756 w 608814"/>
              <a:gd name="connsiteY30" fmla="*/ 172601 h 585693"/>
              <a:gd name="connsiteX31" fmla="*/ 521177 w 608814"/>
              <a:gd name="connsiteY31" fmla="*/ 148117 h 585693"/>
              <a:gd name="connsiteX32" fmla="*/ 116229 w 608814"/>
              <a:gd name="connsiteY32" fmla="*/ 131322 h 585693"/>
              <a:gd name="connsiteX33" fmla="*/ 164246 w 608814"/>
              <a:gd name="connsiteY33" fmla="*/ 131322 h 585693"/>
              <a:gd name="connsiteX34" fmla="*/ 184061 w 608814"/>
              <a:gd name="connsiteY34" fmla="*/ 151113 h 585693"/>
              <a:gd name="connsiteX35" fmla="*/ 184061 w 608814"/>
              <a:gd name="connsiteY35" fmla="*/ 171457 h 585693"/>
              <a:gd name="connsiteX36" fmla="*/ 208669 w 608814"/>
              <a:gd name="connsiteY36" fmla="*/ 186094 h 585693"/>
              <a:gd name="connsiteX37" fmla="*/ 226641 w 608814"/>
              <a:gd name="connsiteY37" fmla="*/ 175692 h 585693"/>
              <a:gd name="connsiteX38" fmla="*/ 253737 w 608814"/>
              <a:gd name="connsiteY38" fmla="*/ 182964 h 585693"/>
              <a:gd name="connsiteX39" fmla="*/ 277792 w 608814"/>
              <a:gd name="connsiteY39" fmla="*/ 224572 h 585693"/>
              <a:gd name="connsiteX40" fmla="*/ 279727 w 608814"/>
              <a:gd name="connsiteY40" fmla="*/ 239577 h 585693"/>
              <a:gd name="connsiteX41" fmla="*/ 270511 w 608814"/>
              <a:gd name="connsiteY41" fmla="*/ 251544 h 585693"/>
              <a:gd name="connsiteX42" fmla="*/ 252355 w 608814"/>
              <a:gd name="connsiteY42" fmla="*/ 262038 h 585693"/>
              <a:gd name="connsiteX43" fmla="*/ 253829 w 608814"/>
              <a:gd name="connsiteY43" fmla="*/ 276122 h 585693"/>
              <a:gd name="connsiteX44" fmla="*/ 252355 w 608814"/>
              <a:gd name="connsiteY44" fmla="*/ 290206 h 585693"/>
              <a:gd name="connsiteX45" fmla="*/ 270511 w 608814"/>
              <a:gd name="connsiteY45" fmla="*/ 300700 h 585693"/>
              <a:gd name="connsiteX46" fmla="*/ 278714 w 608814"/>
              <a:gd name="connsiteY46" fmla="*/ 325094 h 585693"/>
              <a:gd name="connsiteX47" fmla="*/ 258253 w 608814"/>
              <a:gd name="connsiteY47" fmla="*/ 321136 h 585693"/>
              <a:gd name="connsiteX48" fmla="*/ 195858 w 608814"/>
              <a:gd name="connsiteY48" fmla="*/ 321136 h 585693"/>
              <a:gd name="connsiteX49" fmla="*/ 212171 w 608814"/>
              <a:gd name="connsiteY49" fmla="*/ 276122 h 585693"/>
              <a:gd name="connsiteX50" fmla="*/ 140191 w 608814"/>
              <a:gd name="connsiteY50" fmla="*/ 204320 h 585693"/>
              <a:gd name="connsiteX51" fmla="*/ 68304 w 608814"/>
              <a:gd name="connsiteY51" fmla="*/ 276122 h 585693"/>
              <a:gd name="connsiteX52" fmla="*/ 140191 w 608814"/>
              <a:gd name="connsiteY52" fmla="*/ 348016 h 585693"/>
              <a:gd name="connsiteX53" fmla="*/ 148486 w 608814"/>
              <a:gd name="connsiteY53" fmla="*/ 347095 h 585693"/>
              <a:gd name="connsiteX54" fmla="*/ 140099 w 608814"/>
              <a:gd name="connsiteY54" fmla="*/ 376000 h 585693"/>
              <a:gd name="connsiteX55" fmla="*/ 140099 w 608814"/>
              <a:gd name="connsiteY55" fmla="*/ 420922 h 585693"/>
              <a:gd name="connsiteX56" fmla="*/ 116229 w 608814"/>
              <a:gd name="connsiteY56" fmla="*/ 420922 h 585693"/>
              <a:gd name="connsiteX57" fmla="*/ 96413 w 608814"/>
              <a:gd name="connsiteY57" fmla="*/ 401131 h 585693"/>
              <a:gd name="connsiteX58" fmla="*/ 96413 w 608814"/>
              <a:gd name="connsiteY58" fmla="*/ 380787 h 585693"/>
              <a:gd name="connsiteX59" fmla="*/ 71806 w 608814"/>
              <a:gd name="connsiteY59" fmla="*/ 366150 h 585693"/>
              <a:gd name="connsiteX60" fmla="*/ 53742 w 608814"/>
              <a:gd name="connsiteY60" fmla="*/ 376552 h 585693"/>
              <a:gd name="connsiteX61" fmla="*/ 38719 w 608814"/>
              <a:gd name="connsiteY61" fmla="*/ 378577 h 585693"/>
              <a:gd name="connsiteX62" fmla="*/ 26738 w 608814"/>
              <a:gd name="connsiteY62" fmla="*/ 369372 h 585693"/>
              <a:gd name="connsiteX63" fmla="*/ 2683 w 608814"/>
              <a:gd name="connsiteY63" fmla="*/ 327764 h 585693"/>
              <a:gd name="connsiteX64" fmla="*/ 9872 w 608814"/>
              <a:gd name="connsiteY64" fmla="*/ 300700 h 585693"/>
              <a:gd name="connsiteX65" fmla="*/ 28120 w 608814"/>
              <a:gd name="connsiteY65" fmla="*/ 290206 h 585693"/>
              <a:gd name="connsiteX66" fmla="*/ 26645 w 608814"/>
              <a:gd name="connsiteY66" fmla="*/ 276122 h 585693"/>
              <a:gd name="connsiteX67" fmla="*/ 28120 w 608814"/>
              <a:gd name="connsiteY67" fmla="*/ 262038 h 585693"/>
              <a:gd name="connsiteX68" fmla="*/ 9872 w 608814"/>
              <a:gd name="connsiteY68" fmla="*/ 251544 h 585693"/>
              <a:gd name="connsiteX69" fmla="*/ 2683 w 608814"/>
              <a:gd name="connsiteY69" fmla="*/ 224572 h 585693"/>
              <a:gd name="connsiteX70" fmla="*/ 26738 w 608814"/>
              <a:gd name="connsiteY70" fmla="*/ 182964 h 585693"/>
              <a:gd name="connsiteX71" fmla="*/ 38719 w 608814"/>
              <a:gd name="connsiteY71" fmla="*/ 173759 h 585693"/>
              <a:gd name="connsiteX72" fmla="*/ 53742 w 608814"/>
              <a:gd name="connsiteY72" fmla="*/ 175692 h 585693"/>
              <a:gd name="connsiteX73" fmla="*/ 71806 w 608814"/>
              <a:gd name="connsiteY73" fmla="*/ 186094 h 585693"/>
              <a:gd name="connsiteX74" fmla="*/ 96413 w 608814"/>
              <a:gd name="connsiteY74" fmla="*/ 171457 h 585693"/>
              <a:gd name="connsiteX75" fmla="*/ 96413 w 608814"/>
              <a:gd name="connsiteY75" fmla="*/ 151113 h 585693"/>
              <a:gd name="connsiteX76" fmla="*/ 116229 w 608814"/>
              <a:gd name="connsiteY76" fmla="*/ 131322 h 585693"/>
              <a:gd name="connsiteX77" fmla="*/ 445756 w 608814"/>
              <a:gd name="connsiteY77" fmla="*/ 83476 h 585693"/>
              <a:gd name="connsiteX78" fmla="*/ 414140 w 608814"/>
              <a:gd name="connsiteY78" fmla="*/ 115044 h 585693"/>
              <a:gd name="connsiteX79" fmla="*/ 445756 w 608814"/>
              <a:gd name="connsiteY79" fmla="*/ 146520 h 585693"/>
              <a:gd name="connsiteX80" fmla="*/ 477371 w 608814"/>
              <a:gd name="connsiteY80" fmla="*/ 115044 h 585693"/>
              <a:gd name="connsiteX81" fmla="*/ 445756 w 608814"/>
              <a:gd name="connsiteY81" fmla="*/ 83476 h 585693"/>
              <a:gd name="connsiteX82" fmla="*/ 426676 w 608814"/>
              <a:gd name="connsiteY82" fmla="*/ 0 h 585693"/>
              <a:gd name="connsiteX83" fmla="*/ 464835 w 608814"/>
              <a:gd name="connsiteY83" fmla="*/ 0 h 585693"/>
              <a:gd name="connsiteX84" fmla="*/ 480597 w 608814"/>
              <a:gd name="connsiteY84" fmla="*/ 15738 h 585693"/>
              <a:gd name="connsiteX85" fmla="*/ 480597 w 608814"/>
              <a:gd name="connsiteY85" fmla="*/ 31936 h 585693"/>
              <a:gd name="connsiteX86" fmla="*/ 500138 w 608814"/>
              <a:gd name="connsiteY86" fmla="*/ 43533 h 585693"/>
              <a:gd name="connsiteX87" fmla="*/ 514425 w 608814"/>
              <a:gd name="connsiteY87" fmla="*/ 35249 h 585693"/>
              <a:gd name="connsiteX88" fmla="*/ 535901 w 608814"/>
              <a:gd name="connsiteY88" fmla="*/ 40956 h 585693"/>
              <a:gd name="connsiteX89" fmla="*/ 554981 w 608814"/>
              <a:gd name="connsiteY89" fmla="*/ 73996 h 585693"/>
              <a:gd name="connsiteX90" fmla="*/ 556640 w 608814"/>
              <a:gd name="connsiteY90" fmla="*/ 85961 h 585693"/>
              <a:gd name="connsiteX91" fmla="*/ 549266 w 608814"/>
              <a:gd name="connsiteY91" fmla="*/ 95440 h 585693"/>
              <a:gd name="connsiteX92" fmla="*/ 534887 w 608814"/>
              <a:gd name="connsiteY92" fmla="*/ 103815 h 585693"/>
              <a:gd name="connsiteX93" fmla="*/ 535993 w 608814"/>
              <a:gd name="connsiteY93" fmla="*/ 115044 h 585693"/>
              <a:gd name="connsiteX94" fmla="*/ 535717 w 608814"/>
              <a:gd name="connsiteY94" fmla="*/ 117621 h 585693"/>
              <a:gd name="connsiteX95" fmla="*/ 521153 w 608814"/>
              <a:gd name="connsiteY95" fmla="*/ 117621 h 585693"/>
              <a:gd name="connsiteX96" fmla="*/ 466126 w 608814"/>
              <a:gd name="connsiteY96" fmla="*/ 172565 h 585693"/>
              <a:gd name="connsiteX97" fmla="*/ 466126 w 608814"/>
              <a:gd name="connsiteY97" fmla="*/ 229719 h 585693"/>
              <a:gd name="connsiteX98" fmla="*/ 466126 w 608814"/>
              <a:gd name="connsiteY98" fmla="*/ 242604 h 585693"/>
              <a:gd name="connsiteX99" fmla="*/ 453590 w 608814"/>
              <a:gd name="connsiteY99" fmla="*/ 229995 h 585693"/>
              <a:gd name="connsiteX100" fmla="*/ 421330 w 608814"/>
              <a:gd name="connsiteY100" fmla="*/ 219319 h 585693"/>
              <a:gd name="connsiteX101" fmla="*/ 411928 w 608814"/>
              <a:gd name="connsiteY101" fmla="*/ 219319 h 585693"/>
              <a:gd name="connsiteX102" fmla="*/ 410914 w 608814"/>
              <a:gd name="connsiteY102" fmla="*/ 214257 h 585693"/>
              <a:gd name="connsiteX103" fmla="*/ 410914 w 608814"/>
              <a:gd name="connsiteY103" fmla="*/ 198059 h 585693"/>
              <a:gd name="connsiteX104" fmla="*/ 391373 w 608814"/>
              <a:gd name="connsiteY104" fmla="*/ 186463 h 585693"/>
              <a:gd name="connsiteX105" fmla="*/ 377086 w 608814"/>
              <a:gd name="connsiteY105" fmla="*/ 194746 h 585693"/>
              <a:gd name="connsiteX106" fmla="*/ 365104 w 608814"/>
              <a:gd name="connsiteY106" fmla="*/ 196310 h 585693"/>
              <a:gd name="connsiteX107" fmla="*/ 355610 w 608814"/>
              <a:gd name="connsiteY107" fmla="*/ 189040 h 585693"/>
              <a:gd name="connsiteX108" fmla="*/ 336530 w 608814"/>
              <a:gd name="connsiteY108" fmla="*/ 155999 h 585693"/>
              <a:gd name="connsiteX109" fmla="*/ 342245 w 608814"/>
              <a:gd name="connsiteY109" fmla="*/ 134463 h 585693"/>
              <a:gd name="connsiteX110" fmla="*/ 356716 w 608814"/>
              <a:gd name="connsiteY110" fmla="*/ 126180 h 585693"/>
              <a:gd name="connsiteX111" fmla="*/ 355518 w 608814"/>
              <a:gd name="connsiteY111" fmla="*/ 115044 h 585693"/>
              <a:gd name="connsiteX112" fmla="*/ 356716 w 608814"/>
              <a:gd name="connsiteY112" fmla="*/ 103815 h 585693"/>
              <a:gd name="connsiteX113" fmla="*/ 342245 w 608814"/>
              <a:gd name="connsiteY113" fmla="*/ 95440 h 585693"/>
              <a:gd name="connsiteX114" fmla="*/ 336530 w 608814"/>
              <a:gd name="connsiteY114" fmla="*/ 73996 h 585693"/>
              <a:gd name="connsiteX115" fmla="*/ 355610 w 608814"/>
              <a:gd name="connsiteY115" fmla="*/ 40956 h 585693"/>
              <a:gd name="connsiteX116" fmla="*/ 365104 w 608814"/>
              <a:gd name="connsiteY116" fmla="*/ 33685 h 585693"/>
              <a:gd name="connsiteX117" fmla="*/ 377086 w 608814"/>
              <a:gd name="connsiteY117" fmla="*/ 35249 h 585693"/>
              <a:gd name="connsiteX118" fmla="*/ 391373 w 608814"/>
              <a:gd name="connsiteY118" fmla="*/ 43533 h 585693"/>
              <a:gd name="connsiteX119" fmla="*/ 410914 w 608814"/>
              <a:gd name="connsiteY119" fmla="*/ 31936 h 585693"/>
              <a:gd name="connsiteX120" fmla="*/ 410914 w 608814"/>
              <a:gd name="connsiteY120" fmla="*/ 15738 h 585693"/>
              <a:gd name="connsiteX121" fmla="*/ 426676 w 608814"/>
              <a:gd name="connsiteY121" fmla="*/ 0 h 5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608814" h="585693">
                <a:moveTo>
                  <a:pt x="195114" y="351627"/>
                </a:moveTo>
                <a:lnTo>
                  <a:pt x="258290" y="351627"/>
                </a:lnTo>
                <a:cubicBezTo>
                  <a:pt x="271848" y="351627"/>
                  <a:pt x="282731" y="362580"/>
                  <a:pt x="282731" y="376018"/>
                </a:cubicBezTo>
                <a:lnTo>
                  <a:pt x="282731" y="561210"/>
                </a:lnTo>
                <a:cubicBezTo>
                  <a:pt x="282731" y="574740"/>
                  <a:pt x="271848" y="585693"/>
                  <a:pt x="258290" y="585693"/>
                </a:cubicBezTo>
                <a:lnTo>
                  <a:pt x="195114" y="585693"/>
                </a:lnTo>
                <a:cubicBezTo>
                  <a:pt x="181556" y="585693"/>
                  <a:pt x="170673" y="574740"/>
                  <a:pt x="170673" y="561210"/>
                </a:cubicBezTo>
                <a:lnTo>
                  <a:pt x="170673" y="376018"/>
                </a:lnTo>
                <a:cubicBezTo>
                  <a:pt x="170673" y="362580"/>
                  <a:pt x="181556" y="351627"/>
                  <a:pt x="195114" y="351627"/>
                </a:cubicBezTo>
                <a:close/>
                <a:moveTo>
                  <a:pt x="358100" y="249872"/>
                </a:moveTo>
                <a:lnTo>
                  <a:pt x="421316" y="249872"/>
                </a:lnTo>
                <a:cubicBezTo>
                  <a:pt x="434771" y="249872"/>
                  <a:pt x="445737" y="260735"/>
                  <a:pt x="445737" y="274267"/>
                </a:cubicBezTo>
                <a:lnTo>
                  <a:pt x="445737" y="561206"/>
                </a:lnTo>
                <a:cubicBezTo>
                  <a:pt x="445737" y="574738"/>
                  <a:pt x="434771" y="585693"/>
                  <a:pt x="421316" y="585693"/>
                </a:cubicBezTo>
                <a:lnTo>
                  <a:pt x="358100" y="585693"/>
                </a:lnTo>
                <a:cubicBezTo>
                  <a:pt x="344645" y="585693"/>
                  <a:pt x="333679" y="574738"/>
                  <a:pt x="333679" y="561206"/>
                </a:cubicBezTo>
                <a:lnTo>
                  <a:pt x="333679" y="274267"/>
                </a:lnTo>
                <a:cubicBezTo>
                  <a:pt x="333679" y="260735"/>
                  <a:pt x="344645" y="249872"/>
                  <a:pt x="358100" y="249872"/>
                </a:cubicBezTo>
                <a:close/>
                <a:moveTo>
                  <a:pt x="140260" y="224680"/>
                </a:moveTo>
                <a:cubicBezTo>
                  <a:pt x="168749" y="224680"/>
                  <a:pt x="191844" y="247711"/>
                  <a:pt x="191844" y="276122"/>
                </a:cubicBezTo>
                <a:cubicBezTo>
                  <a:pt x="191844" y="304533"/>
                  <a:pt x="168749" y="327564"/>
                  <a:pt x="140260" y="327564"/>
                </a:cubicBezTo>
                <a:cubicBezTo>
                  <a:pt x="111771" y="327564"/>
                  <a:pt x="88676" y="304533"/>
                  <a:pt x="88676" y="276122"/>
                </a:cubicBezTo>
                <a:cubicBezTo>
                  <a:pt x="88676" y="247711"/>
                  <a:pt x="111771" y="224680"/>
                  <a:pt x="140260" y="224680"/>
                </a:cubicBezTo>
                <a:close/>
                <a:moveTo>
                  <a:pt x="521177" y="148117"/>
                </a:moveTo>
                <a:lnTo>
                  <a:pt x="584301" y="148117"/>
                </a:lnTo>
                <a:cubicBezTo>
                  <a:pt x="597848" y="148117"/>
                  <a:pt x="608814" y="159070"/>
                  <a:pt x="608814" y="172601"/>
                </a:cubicBezTo>
                <a:lnTo>
                  <a:pt x="608814" y="561209"/>
                </a:lnTo>
                <a:cubicBezTo>
                  <a:pt x="608814" y="574740"/>
                  <a:pt x="597848" y="585693"/>
                  <a:pt x="584301" y="585693"/>
                </a:cubicBezTo>
                <a:lnTo>
                  <a:pt x="521177" y="585693"/>
                </a:lnTo>
                <a:cubicBezTo>
                  <a:pt x="507722" y="585693"/>
                  <a:pt x="496756" y="574740"/>
                  <a:pt x="496756" y="561209"/>
                </a:cubicBezTo>
                <a:lnTo>
                  <a:pt x="496756" y="172601"/>
                </a:lnTo>
                <a:cubicBezTo>
                  <a:pt x="496756" y="159070"/>
                  <a:pt x="507722" y="148117"/>
                  <a:pt x="521177" y="148117"/>
                </a:cubicBezTo>
                <a:close/>
                <a:moveTo>
                  <a:pt x="116229" y="131322"/>
                </a:moveTo>
                <a:lnTo>
                  <a:pt x="164246" y="131322"/>
                </a:lnTo>
                <a:cubicBezTo>
                  <a:pt x="175214" y="131322"/>
                  <a:pt x="184061" y="140159"/>
                  <a:pt x="184061" y="151113"/>
                </a:cubicBezTo>
                <a:lnTo>
                  <a:pt x="184061" y="171457"/>
                </a:lnTo>
                <a:cubicBezTo>
                  <a:pt x="193001" y="175231"/>
                  <a:pt x="201019" y="180386"/>
                  <a:pt x="208669" y="186094"/>
                </a:cubicBezTo>
                <a:lnTo>
                  <a:pt x="226641" y="175692"/>
                </a:lnTo>
                <a:cubicBezTo>
                  <a:pt x="236134" y="170261"/>
                  <a:pt x="248300" y="173482"/>
                  <a:pt x="253737" y="182964"/>
                </a:cubicBezTo>
                <a:lnTo>
                  <a:pt x="277792" y="224572"/>
                </a:lnTo>
                <a:cubicBezTo>
                  <a:pt x="280465" y="229083"/>
                  <a:pt x="281110" y="234514"/>
                  <a:pt x="279727" y="239577"/>
                </a:cubicBezTo>
                <a:cubicBezTo>
                  <a:pt x="278437" y="244640"/>
                  <a:pt x="275119" y="248966"/>
                  <a:pt x="270511" y="251544"/>
                </a:cubicBezTo>
                <a:lnTo>
                  <a:pt x="252355" y="262038"/>
                </a:lnTo>
                <a:cubicBezTo>
                  <a:pt x="253000" y="266733"/>
                  <a:pt x="253829" y="271335"/>
                  <a:pt x="253829" y="276122"/>
                </a:cubicBezTo>
                <a:cubicBezTo>
                  <a:pt x="253829" y="281001"/>
                  <a:pt x="253000" y="285604"/>
                  <a:pt x="252355" y="290206"/>
                </a:cubicBezTo>
                <a:lnTo>
                  <a:pt x="270511" y="300700"/>
                </a:lnTo>
                <a:cubicBezTo>
                  <a:pt x="279174" y="305671"/>
                  <a:pt x="282308" y="316165"/>
                  <a:pt x="278714" y="325094"/>
                </a:cubicBezTo>
                <a:cubicBezTo>
                  <a:pt x="272354" y="322609"/>
                  <a:pt x="265442" y="321136"/>
                  <a:pt x="258253" y="321136"/>
                </a:cubicBezTo>
                <a:lnTo>
                  <a:pt x="195858" y="321136"/>
                </a:lnTo>
                <a:cubicBezTo>
                  <a:pt x="205904" y="308709"/>
                  <a:pt x="212171" y="293244"/>
                  <a:pt x="212171" y="276122"/>
                </a:cubicBezTo>
                <a:cubicBezTo>
                  <a:pt x="212171" y="236539"/>
                  <a:pt x="179914" y="204320"/>
                  <a:pt x="140191" y="204320"/>
                </a:cubicBezTo>
                <a:cubicBezTo>
                  <a:pt x="100561" y="204320"/>
                  <a:pt x="68304" y="236539"/>
                  <a:pt x="68304" y="276122"/>
                </a:cubicBezTo>
                <a:cubicBezTo>
                  <a:pt x="68304" y="315797"/>
                  <a:pt x="100561" y="348016"/>
                  <a:pt x="140191" y="348016"/>
                </a:cubicBezTo>
                <a:cubicBezTo>
                  <a:pt x="143048" y="348016"/>
                  <a:pt x="145721" y="347463"/>
                  <a:pt x="148486" y="347095"/>
                </a:cubicBezTo>
                <a:cubicBezTo>
                  <a:pt x="143233" y="355564"/>
                  <a:pt x="140099" y="365414"/>
                  <a:pt x="140099" y="376000"/>
                </a:cubicBezTo>
                <a:lnTo>
                  <a:pt x="140099" y="420922"/>
                </a:lnTo>
                <a:lnTo>
                  <a:pt x="116229" y="420922"/>
                </a:lnTo>
                <a:cubicBezTo>
                  <a:pt x="105261" y="420922"/>
                  <a:pt x="96413" y="412085"/>
                  <a:pt x="96413" y="401131"/>
                </a:cubicBezTo>
                <a:lnTo>
                  <a:pt x="96413" y="380787"/>
                </a:lnTo>
                <a:cubicBezTo>
                  <a:pt x="87474" y="377013"/>
                  <a:pt x="79455" y="371950"/>
                  <a:pt x="71806" y="366150"/>
                </a:cubicBezTo>
                <a:lnTo>
                  <a:pt x="53742" y="376552"/>
                </a:lnTo>
                <a:cubicBezTo>
                  <a:pt x="49226" y="379222"/>
                  <a:pt x="43788" y="379866"/>
                  <a:pt x="38719" y="378577"/>
                </a:cubicBezTo>
                <a:cubicBezTo>
                  <a:pt x="33650" y="377197"/>
                  <a:pt x="29318" y="373883"/>
                  <a:pt x="26738" y="369372"/>
                </a:cubicBezTo>
                <a:lnTo>
                  <a:pt x="2683" y="327764"/>
                </a:lnTo>
                <a:cubicBezTo>
                  <a:pt x="-2847" y="318282"/>
                  <a:pt x="471" y="306131"/>
                  <a:pt x="9872" y="300700"/>
                </a:cubicBezTo>
                <a:lnTo>
                  <a:pt x="28120" y="290206"/>
                </a:lnTo>
                <a:cubicBezTo>
                  <a:pt x="27475" y="285604"/>
                  <a:pt x="26645" y="281001"/>
                  <a:pt x="26645" y="276122"/>
                </a:cubicBezTo>
                <a:cubicBezTo>
                  <a:pt x="26645" y="271335"/>
                  <a:pt x="27475" y="266733"/>
                  <a:pt x="28120" y="262038"/>
                </a:cubicBezTo>
                <a:lnTo>
                  <a:pt x="9872" y="251544"/>
                </a:lnTo>
                <a:cubicBezTo>
                  <a:pt x="471" y="246113"/>
                  <a:pt x="-2847" y="233962"/>
                  <a:pt x="2683" y="224572"/>
                </a:cubicBezTo>
                <a:lnTo>
                  <a:pt x="26738" y="182964"/>
                </a:lnTo>
                <a:cubicBezTo>
                  <a:pt x="29318" y="178361"/>
                  <a:pt x="33650" y="175139"/>
                  <a:pt x="38719" y="173759"/>
                </a:cubicBezTo>
                <a:cubicBezTo>
                  <a:pt x="43788" y="172378"/>
                  <a:pt x="49226" y="173114"/>
                  <a:pt x="53742" y="175692"/>
                </a:cubicBezTo>
                <a:lnTo>
                  <a:pt x="71806" y="186094"/>
                </a:lnTo>
                <a:cubicBezTo>
                  <a:pt x="79455" y="180386"/>
                  <a:pt x="87474" y="175231"/>
                  <a:pt x="96413" y="171457"/>
                </a:cubicBezTo>
                <a:lnTo>
                  <a:pt x="96413" y="151113"/>
                </a:lnTo>
                <a:cubicBezTo>
                  <a:pt x="96413" y="140159"/>
                  <a:pt x="105261" y="131322"/>
                  <a:pt x="116229" y="131322"/>
                </a:cubicBezTo>
                <a:close/>
                <a:moveTo>
                  <a:pt x="445756" y="83476"/>
                </a:moveTo>
                <a:cubicBezTo>
                  <a:pt x="428335" y="83476"/>
                  <a:pt x="414140" y="97557"/>
                  <a:pt x="414140" y="115044"/>
                </a:cubicBezTo>
                <a:cubicBezTo>
                  <a:pt x="414140" y="132438"/>
                  <a:pt x="428335" y="146520"/>
                  <a:pt x="445756" y="146520"/>
                </a:cubicBezTo>
                <a:cubicBezTo>
                  <a:pt x="463176" y="146520"/>
                  <a:pt x="477371" y="132438"/>
                  <a:pt x="477371" y="115044"/>
                </a:cubicBezTo>
                <a:cubicBezTo>
                  <a:pt x="477371" y="97557"/>
                  <a:pt x="463176" y="83476"/>
                  <a:pt x="445756" y="83476"/>
                </a:cubicBezTo>
                <a:close/>
                <a:moveTo>
                  <a:pt x="426676" y="0"/>
                </a:moveTo>
                <a:lnTo>
                  <a:pt x="464835" y="0"/>
                </a:lnTo>
                <a:cubicBezTo>
                  <a:pt x="473500" y="0"/>
                  <a:pt x="480597" y="7087"/>
                  <a:pt x="480597" y="15738"/>
                </a:cubicBezTo>
                <a:lnTo>
                  <a:pt x="480597" y="31936"/>
                </a:lnTo>
                <a:cubicBezTo>
                  <a:pt x="487694" y="34881"/>
                  <a:pt x="494054" y="38931"/>
                  <a:pt x="500138" y="43533"/>
                </a:cubicBezTo>
                <a:lnTo>
                  <a:pt x="514425" y="35249"/>
                </a:lnTo>
                <a:cubicBezTo>
                  <a:pt x="521983" y="30924"/>
                  <a:pt x="531569" y="33501"/>
                  <a:pt x="535901" y="40956"/>
                </a:cubicBezTo>
                <a:lnTo>
                  <a:pt x="554981" y="73996"/>
                </a:lnTo>
                <a:cubicBezTo>
                  <a:pt x="557101" y="77585"/>
                  <a:pt x="557654" y="81911"/>
                  <a:pt x="556640" y="85961"/>
                </a:cubicBezTo>
                <a:cubicBezTo>
                  <a:pt x="555534" y="89918"/>
                  <a:pt x="552861" y="93415"/>
                  <a:pt x="549266" y="95440"/>
                </a:cubicBezTo>
                <a:lnTo>
                  <a:pt x="534887" y="103815"/>
                </a:lnTo>
                <a:cubicBezTo>
                  <a:pt x="535348" y="107497"/>
                  <a:pt x="535993" y="111178"/>
                  <a:pt x="535993" y="115044"/>
                </a:cubicBezTo>
                <a:cubicBezTo>
                  <a:pt x="535993" y="115872"/>
                  <a:pt x="535809" y="116700"/>
                  <a:pt x="535717" y="117621"/>
                </a:cubicBezTo>
                <a:lnTo>
                  <a:pt x="521153" y="117621"/>
                </a:lnTo>
                <a:cubicBezTo>
                  <a:pt x="490828" y="117621"/>
                  <a:pt x="466126" y="142286"/>
                  <a:pt x="466126" y="172565"/>
                </a:cubicBezTo>
                <a:lnTo>
                  <a:pt x="466126" y="229719"/>
                </a:lnTo>
                <a:lnTo>
                  <a:pt x="466126" y="242604"/>
                </a:lnTo>
                <a:cubicBezTo>
                  <a:pt x="462715" y="237726"/>
                  <a:pt x="458383" y="233493"/>
                  <a:pt x="453590" y="229995"/>
                </a:cubicBezTo>
                <a:cubicBezTo>
                  <a:pt x="444465" y="223369"/>
                  <a:pt x="433404" y="219319"/>
                  <a:pt x="421330" y="219319"/>
                </a:cubicBezTo>
                <a:lnTo>
                  <a:pt x="411928" y="219319"/>
                </a:lnTo>
                <a:cubicBezTo>
                  <a:pt x="411375" y="217755"/>
                  <a:pt x="410914" y="216098"/>
                  <a:pt x="410914" y="214257"/>
                </a:cubicBezTo>
                <a:lnTo>
                  <a:pt x="410914" y="198059"/>
                </a:lnTo>
                <a:cubicBezTo>
                  <a:pt x="403817" y="195114"/>
                  <a:pt x="397457" y="191064"/>
                  <a:pt x="391373" y="186463"/>
                </a:cubicBezTo>
                <a:lnTo>
                  <a:pt x="377086" y="194746"/>
                </a:lnTo>
                <a:cubicBezTo>
                  <a:pt x="373492" y="196863"/>
                  <a:pt x="369160" y="197415"/>
                  <a:pt x="365104" y="196310"/>
                </a:cubicBezTo>
                <a:cubicBezTo>
                  <a:pt x="361140" y="195206"/>
                  <a:pt x="357638" y="192629"/>
                  <a:pt x="355610" y="189040"/>
                </a:cubicBezTo>
                <a:lnTo>
                  <a:pt x="336530" y="155999"/>
                </a:lnTo>
                <a:cubicBezTo>
                  <a:pt x="332198" y="148452"/>
                  <a:pt x="334687" y="138881"/>
                  <a:pt x="342245" y="134463"/>
                </a:cubicBezTo>
                <a:lnTo>
                  <a:pt x="356716" y="126180"/>
                </a:lnTo>
                <a:cubicBezTo>
                  <a:pt x="356163" y="122498"/>
                  <a:pt x="355518" y="118817"/>
                  <a:pt x="355518" y="115044"/>
                </a:cubicBezTo>
                <a:cubicBezTo>
                  <a:pt x="355518" y="111178"/>
                  <a:pt x="356163" y="107497"/>
                  <a:pt x="356716" y="103815"/>
                </a:cubicBezTo>
                <a:lnTo>
                  <a:pt x="342245" y="95440"/>
                </a:lnTo>
                <a:cubicBezTo>
                  <a:pt x="334687" y="91115"/>
                  <a:pt x="332198" y="81543"/>
                  <a:pt x="336530" y="73996"/>
                </a:cubicBezTo>
                <a:lnTo>
                  <a:pt x="355610" y="40956"/>
                </a:lnTo>
                <a:cubicBezTo>
                  <a:pt x="357638" y="37366"/>
                  <a:pt x="361140" y="34789"/>
                  <a:pt x="365104" y="33685"/>
                </a:cubicBezTo>
                <a:cubicBezTo>
                  <a:pt x="369160" y="32580"/>
                  <a:pt x="373492" y="33133"/>
                  <a:pt x="377086" y="35249"/>
                </a:cubicBezTo>
                <a:lnTo>
                  <a:pt x="391373" y="43533"/>
                </a:lnTo>
                <a:cubicBezTo>
                  <a:pt x="397457" y="38931"/>
                  <a:pt x="403817" y="34881"/>
                  <a:pt x="410914" y="31936"/>
                </a:cubicBezTo>
                <a:lnTo>
                  <a:pt x="410914" y="15738"/>
                </a:lnTo>
                <a:cubicBezTo>
                  <a:pt x="410914" y="7087"/>
                  <a:pt x="418011" y="0"/>
                  <a:pt x="426676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91440" tIns="45720" rIns="91440" bIns="45720">
            <a:normAutofit/>
          </a:bodyPr>
          <a:lstStyle/>
          <a:p>
            <a:endParaRPr lang="zh-CN" altLang="en-US">
              <a:solidFill>
                <a:srgbClr val="000000"/>
              </a:solidFill>
              <a:ea typeface="微软雅黑"/>
            </a:endParaRPr>
          </a:p>
        </p:txBody>
      </p:sp>
      <p:sp>
        <p:nvSpPr>
          <p:cNvPr id="22" name="ïṩľídé">
            <a:extLst>
              <a:ext uri="{FF2B5EF4-FFF2-40B4-BE49-F238E27FC236}">
                <a16:creationId xmlns:a16="http://schemas.microsoft.com/office/drawing/2014/main" id="{E8B31E38-04AD-09D9-9F62-971A3D6A3ECB}"/>
              </a:ext>
            </a:extLst>
          </p:cNvPr>
          <p:cNvSpPr/>
          <p:nvPr/>
        </p:nvSpPr>
        <p:spPr bwMode="auto">
          <a:xfrm>
            <a:off x="3450122" y="3236435"/>
            <a:ext cx="343666" cy="343024"/>
          </a:xfrm>
          <a:custGeom>
            <a:avLst/>
            <a:gdLst>
              <a:gd name="connsiteX0" fmla="*/ 290910 w 605702"/>
              <a:gd name="connsiteY0" fmla="*/ 156336 h 604568"/>
              <a:gd name="connsiteX1" fmla="*/ 335849 w 605702"/>
              <a:gd name="connsiteY1" fmla="*/ 164992 h 604568"/>
              <a:gd name="connsiteX2" fmla="*/ 288310 w 605702"/>
              <a:gd name="connsiteY2" fmla="*/ 212456 h 604568"/>
              <a:gd name="connsiteX3" fmla="*/ 203632 w 605702"/>
              <a:gd name="connsiteY3" fmla="*/ 244717 h 604568"/>
              <a:gd name="connsiteX4" fmla="*/ 203632 w 605702"/>
              <a:gd name="connsiteY4" fmla="*/ 401388 h 604568"/>
              <a:gd name="connsiteX5" fmla="*/ 360547 w 605702"/>
              <a:gd name="connsiteY5" fmla="*/ 401388 h 604568"/>
              <a:gd name="connsiteX6" fmla="*/ 392859 w 605702"/>
              <a:gd name="connsiteY6" fmla="*/ 316749 h 604568"/>
              <a:gd name="connsiteX7" fmla="*/ 440397 w 605702"/>
              <a:gd name="connsiteY7" fmla="*/ 269284 h 604568"/>
              <a:gd name="connsiteX8" fmla="*/ 400287 w 605702"/>
              <a:gd name="connsiteY8" fmla="*/ 441065 h 604568"/>
              <a:gd name="connsiteX9" fmla="*/ 163892 w 605702"/>
              <a:gd name="connsiteY9" fmla="*/ 441065 h 604568"/>
              <a:gd name="connsiteX10" fmla="*/ 163892 w 605702"/>
              <a:gd name="connsiteY10" fmla="*/ 205040 h 604568"/>
              <a:gd name="connsiteX11" fmla="*/ 290910 w 605702"/>
              <a:gd name="connsiteY11" fmla="*/ 156336 h 604568"/>
              <a:gd name="connsiteX12" fmla="*/ 246542 w 605702"/>
              <a:gd name="connsiteY12" fmla="*/ 43775 h 604568"/>
              <a:gd name="connsiteX13" fmla="*/ 422196 w 605702"/>
              <a:gd name="connsiteY13" fmla="*/ 78723 h 604568"/>
              <a:gd name="connsiteX14" fmla="*/ 376794 w 605702"/>
              <a:gd name="connsiteY14" fmla="*/ 124054 h 604568"/>
              <a:gd name="connsiteX15" fmla="*/ 126109 w 605702"/>
              <a:gd name="connsiteY15" fmla="*/ 167345 h 604568"/>
              <a:gd name="connsiteX16" fmla="*/ 126109 w 605702"/>
              <a:gd name="connsiteY16" fmla="*/ 478820 h 604568"/>
              <a:gd name="connsiteX17" fmla="*/ 438073 w 605702"/>
              <a:gd name="connsiteY17" fmla="*/ 478820 h 604568"/>
              <a:gd name="connsiteX18" fmla="*/ 481432 w 605702"/>
              <a:gd name="connsiteY18" fmla="*/ 228527 h 604568"/>
              <a:gd name="connsiteX19" fmla="*/ 526741 w 605702"/>
              <a:gd name="connsiteY19" fmla="*/ 183011 h 604568"/>
              <a:gd name="connsiteX20" fmla="*/ 481432 w 605702"/>
              <a:gd name="connsiteY20" fmla="*/ 522111 h 604568"/>
              <a:gd name="connsiteX21" fmla="*/ 82657 w 605702"/>
              <a:gd name="connsiteY21" fmla="*/ 522111 h 604568"/>
              <a:gd name="connsiteX22" fmla="*/ 82657 w 605702"/>
              <a:gd name="connsiteY22" fmla="*/ 123961 h 604568"/>
              <a:gd name="connsiteX23" fmla="*/ 246542 w 605702"/>
              <a:gd name="connsiteY23" fmla="*/ 43775 h 604568"/>
              <a:gd name="connsiteX24" fmla="*/ 536061 w 605702"/>
              <a:gd name="connsiteY24" fmla="*/ 0 h 604568"/>
              <a:gd name="connsiteX25" fmla="*/ 544232 w 605702"/>
              <a:gd name="connsiteY25" fmla="*/ 61368 h 604568"/>
              <a:gd name="connsiteX26" fmla="*/ 605702 w 605702"/>
              <a:gd name="connsiteY26" fmla="*/ 69526 h 604568"/>
              <a:gd name="connsiteX27" fmla="*/ 524361 w 605702"/>
              <a:gd name="connsiteY27" fmla="*/ 150732 h 604568"/>
              <a:gd name="connsiteX28" fmla="*/ 498361 w 605702"/>
              <a:gd name="connsiteY28" fmla="*/ 147302 h 604568"/>
              <a:gd name="connsiteX29" fmla="*/ 337721 w 605702"/>
              <a:gd name="connsiteY29" fmla="*/ 307767 h 604568"/>
              <a:gd name="connsiteX30" fmla="*/ 339764 w 605702"/>
              <a:gd name="connsiteY30" fmla="*/ 323063 h 604568"/>
              <a:gd name="connsiteX31" fmla="*/ 282101 w 605702"/>
              <a:gd name="connsiteY31" fmla="*/ 380630 h 604568"/>
              <a:gd name="connsiteX32" fmla="*/ 224437 w 605702"/>
              <a:gd name="connsiteY32" fmla="*/ 323063 h 604568"/>
              <a:gd name="connsiteX33" fmla="*/ 282101 w 605702"/>
              <a:gd name="connsiteY33" fmla="*/ 265495 h 604568"/>
              <a:gd name="connsiteX34" fmla="*/ 297422 w 605702"/>
              <a:gd name="connsiteY34" fmla="*/ 267535 h 604568"/>
              <a:gd name="connsiteX35" fmla="*/ 458155 w 605702"/>
              <a:gd name="connsiteY35" fmla="*/ 107162 h 604568"/>
              <a:gd name="connsiteX36" fmla="*/ 454719 w 605702"/>
              <a:gd name="connsiteY36" fmla="*/ 81206 h 60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5702" h="604568">
                <a:moveTo>
                  <a:pt x="290910" y="156336"/>
                </a:moveTo>
                <a:cubicBezTo>
                  <a:pt x="306137" y="157147"/>
                  <a:pt x="321272" y="160032"/>
                  <a:pt x="335849" y="164992"/>
                </a:cubicBezTo>
                <a:lnTo>
                  <a:pt x="288310" y="212456"/>
                </a:lnTo>
                <a:cubicBezTo>
                  <a:pt x="257856" y="210695"/>
                  <a:pt x="226844" y="221449"/>
                  <a:pt x="203632" y="244717"/>
                </a:cubicBezTo>
                <a:cubicBezTo>
                  <a:pt x="160271" y="287918"/>
                  <a:pt x="160271" y="358187"/>
                  <a:pt x="203632" y="401388"/>
                </a:cubicBezTo>
                <a:cubicBezTo>
                  <a:pt x="246900" y="444680"/>
                  <a:pt x="317279" y="444680"/>
                  <a:pt x="360547" y="401388"/>
                </a:cubicBezTo>
                <a:cubicBezTo>
                  <a:pt x="383852" y="378211"/>
                  <a:pt x="394623" y="347156"/>
                  <a:pt x="392859" y="316749"/>
                </a:cubicBezTo>
                <a:lnTo>
                  <a:pt x="440397" y="269284"/>
                </a:lnTo>
                <a:cubicBezTo>
                  <a:pt x="460267" y="327595"/>
                  <a:pt x="446897" y="394620"/>
                  <a:pt x="400287" y="441065"/>
                </a:cubicBezTo>
                <a:cubicBezTo>
                  <a:pt x="335106" y="506236"/>
                  <a:pt x="229073" y="506236"/>
                  <a:pt x="163892" y="441065"/>
                </a:cubicBezTo>
                <a:cubicBezTo>
                  <a:pt x="98619" y="375987"/>
                  <a:pt x="98619" y="270118"/>
                  <a:pt x="163892" y="205040"/>
                </a:cubicBezTo>
                <a:cubicBezTo>
                  <a:pt x="198711" y="170137"/>
                  <a:pt x="245228" y="153902"/>
                  <a:pt x="290910" y="156336"/>
                </a:cubicBezTo>
                <a:close/>
                <a:moveTo>
                  <a:pt x="246542" y="43775"/>
                </a:moveTo>
                <a:cubicBezTo>
                  <a:pt x="306463" y="36243"/>
                  <a:pt x="368345" y="47900"/>
                  <a:pt x="422196" y="78723"/>
                </a:cubicBezTo>
                <a:lnTo>
                  <a:pt x="376794" y="124054"/>
                </a:lnTo>
                <a:cubicBezTo>
                  <a:pt x="294811" y="85305"/>
                  <a:pt x="193980" y="99581"/>
                  <a:pt x="126109" y="167345"/>
                </a:cubicBezTo>
                <a:cubicBezTo>
                  <a:pt x="39948" y="253371"/>
                  <a:pt x="39948" y="392793"/>
                  <a:pt x="126109" y="478820"/>
                </a:cubicBezTo>
                <a:cubicBezTo>
                  <a:pt x="212271" y="564846"/>
                  <a:pt x="351912" y="564846"/>
                  <a:pt x="438073" y="478820"/>
                </a:cubicBezTo>
                <a:cubicBezTo>
                  <a:pt x="505944" y="411055"/>
                  <a:pt x="520428" y="310382"/>
                  <a:pt x="481432" y="228527"/>
                </a:cubicBezTo>
                <a:lnTo>
                  <a:pt x="526741" y="183011"/>
                </a:lnTo>
                <a:cubicBezTo>
                  <a:pt x="588484" y="290544"/>
                  <a:pt x="573350" y="430244"/>
                  <a:pt x="481432" y="522111"/>
                </a:cubicBezTo>
                <a:cubicBezTo>
                  <a:pt x="371316" y="632054"/>
                  <a:pt x="192866" y="632054"/>
                  <a:pt x="82657" y="522111"/>
                </a:cubicBezTo>
                <a:cubicBezTo>
                  <a:pt x="-27552" y="412168"/>
                  <a:pt x="-27552" y="233997"/>
                  <a:pt x="82657" y="123961"/>
                </a:cubicBezTo>
                <a:cubicBezTo>
                  <a:pt x="128662" y="78028"/>
                  <a:pt x="186622" y="51307"/>
                  <a:pt x="246542" y="43775"/>
                </a:cubicBezTo>
                <a:close/>
                <a:moveTo>
                  <a:pt x="536061" y="0"/>
                </a:moveTo>
                <a:lnTo>
                  <a:pt x="544232" y="61368"/>
                </a:lnTo>
                <a:lnTo>
                  <a:pt x="605702" y="69526"/>
                </a:lnTo>
                <a:lnTo>
                  <a:pt x="524361" y="150732"/>
                </a:lnTo>
                <a:lnTo>
                  <a:pt x="498361" y="147302"/>
                </a:lnTo>
                <a:lnTo>
                  <a:pt x="337721" y="307767"/>
                </a:lnTo>
                <a:cubicBezTo>
                  <a:pt x="339021" y="312588"/>
                  <a:pt x="339764" y="317779"/>
                  <a:pt x="339764" y="323063"/>
                </a:cubicBezTo>
                <a:cubicBezTo>
                  <a:pt x="339764" y="354859"/>
                  <a:pt x="313950" y="380630"/>
                  <a:pt x="282101" y="380630"/>
                </a:cubicBezTo>
                <a:cubicBezTo>
                  <a:pt x="250251" y="380630"/>
                  <a:pt x="224437" y="354859"/>
                  <a:pt x="224437" y="323063"/>
                </a:cubicBezTo>
                <a:cubicBezTo>
                  <a:pt x="224437" y="291266"/>
                  <a:pt x="250251" y="265495"/>
                  <a:pt x="282101" y="265495"/>
                </a:cubicBezTo>
                <a:cubicBezTo>
                  <a:pt x="287393" y="265495"/>
                  <a:pt x="292500" y="266237"/>
                  <a:pt x="297422" y="267535"/>
                </a:cubicBezTo>
                <a:lnTo>
                  <a:pt x="458155" y="107162"/>
                </a:lnTo>
                <a:lnTo>
                  <a:pt x="454719" y="8120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91440" tIns="45720" rIns="91440" bIns="4572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软雅黑"/>
            </a:endParaRP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14A2889E-860E-1C53-3F0A-CFB6F720B568}"/>
              </a:ext>
            </a:extLst>
          </p:cNvPr>
          <p:cNvCxnSpPr>
            <a:cxnSpLocks/>
          </p:cNvCxnSpPr>
          <p:nvPr/>
        </p:nvCxnSpPr>
        <p:spPr>
          <a:xfrm>
            <a:off x="8691926" y="3430589"/>
            <a:ext cx="0" cy="1339391"/>
          </a:xfrm>
          <a:prstGeom prst="line">
            <a:avLst/>
          </a:prstGeom>
          <a:noFill/>
          <a:ln w="3175" cap="flat" cmpd="sng" algn="ctr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36B8CFE8-DCA2-DA72-36EE-4A341C5ED1F5}"/>
              </a:ext>
            </a:extLst>
          </p:cNvPr>
          <p:cNvCxnSpPr>
            <a:cxnSpLocks/>
          </p:cNvCxnSpPr>
          <p:nvPr/>
        </p:nvCxnSpPr>
        <p:spPr>
          <a:xfrm>
            <a:off x="3621955" y="3800624"/>
            <a:ext cx="0" cy="969356"/>
          </a:xfrm>
          <a:prstGeom prst="line">
            <a:avLst/>
          </a:prstGeom>
          <a:noFill/>
          <a:ln w="3175" cap="flat" cmpd="sng" algn="ctr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A1DAF7EB-3440-8F1C-74ED-611D6BC2A5C4}"/>
              </a:ext>
            </a:extLst>
          </p:cNvPr>
          <p:cNvCxnSpPr>
            <a:cxnSpLocks/>
          </p:cNvCxnSpPr>
          <p:nvPr/>
        </p:nvCxnSpPr>
        <p:spPr>
          <a:xfrm>
            <a:off x="6047994" y="4017234"/>
            <a:ext cx="0" cy="752746"/>
          </a:xfrm>
          <a:prstGeom prst="line">
            <a:avLst/>
          </a:prstGeom>
          <a:noFill/>
          <a:ln w="3175" cap="flat" cmpd="sng" algn="ctr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1DC1E45D-F4F9-1E2D-1B6A-A879F2DEA220}"/>
              </a:ext>
            </a:extLst>
          </p:cNvPr>
          <p:cNvSpPr/>
          <p:nvPr/>
        </p:nvSpPr>
        <p:spPr>
          <a:xfrm>
            <a:off x="2401438" y="4787498"/>
            <a:ext cx="2441035" cy="602891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</a:rPr>
              <a:t>即开即罄</a:t>
            </a:r>
            <a:endParaRPr lang="en-US" altLang="zh-CN" sz="3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9984FF98-C30C-A742-CD18-99F8EB9CA935}"/>
              </a:ext>
            </a:extLst>
          </p:cNvPr>
          <p:cNvSpPr/>
          <p:nvPr/>
        </p:nvSpPr>
        <p:spPr>
          <a:xfrm>
            <a:off x="2623729" y="5459727"/>
            <a:ext cx="1996452" cy="3008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pc="1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5509AAE-B478-0F00-A5E6-5FEAF996D30C}"/>
              </a:ext>
            </a:extLst>
          </p:cNvPr>
          <p:cNvSpPr txBox="1"/>
          <p:nvPr/>
        </p:nvSpPr>
        <p:spPr>
          <a:xfrm>
            <a:off x="2623660" y="5420107"/>
            <a:ext cx="1996590" cy="242112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100" normalizeH="0" baseline="0" noProof="0" dirty="0">
                <a:ln>
                  <a:noFill/>
                </a:ln>
                <a:solidFill>
                  <a:srgbClr val="7F4F00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全年劲销</a:t>
            </a:r>
            <a:r>
              <a:rPr kumimoji="0" lang="en-US" altLang="zh-CN" sz="3200" b="0" i="0" u="none" strike="noStrike" kern="1200" cap="none" spc="100" normalizeH="0" baseline="0" noProof="0" dirty="0">
                <a:ln>
                  <a:noFill/>
                </a:ln>
                <a:solidFill>
                  <a:srgbClr val="7F4F00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10</a:t>
            </a:r>
            <a:r>
              <a:rPr kumimoji="0" lang="zh-CN" altLang="en-US" sz="1600" b="0" i="0" u="none" strike="noStrike" kern="1200" cap="none" spc="100" normalizeH="0" baseline="0" noProof="0" dirty="0">
                <a:ln>
                  <a:noFill/>
                </a:ln>
                <a:solidFill>
                  <a:srgbClr val="7F4F00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亿</a:t>
            </a: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8523D60D-F068-6B80-F8BC-0F937E8CA2AE}"/>
              </a:ext>
            </a:extLst>
          </p:cNvPr>
          <p:cNvSpPr/>
          <p:nvPr/>
        </p:nvSpPr>
        <p:spPr>
          <a:xfrm>
            <a:off x="4827477" y="4787498"/>
            <a:ext cx="2441035" cy="602891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</a:rPr>
              <a:t>价格上涨</a:t>
            </a:r>
            <a:endParaRPr lang="en-US" altLang="zh-CN" sz="3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F1643E14-2467-E3C4-BEA9-32FEEC3BFB50}"/>
              </a:ext>
            </a:extLst>
          </p:cNvPr>
          <p:cNvGrpSpPr/>
          <p:nvPr/>
        </p:nvGrpSpPr>
        <p:grpSpPr>
          <a:xfrm>
            <a:off x="5049699" y="5425663"/>
            <a:ext cx="1996590" cy="340440"/>
            <a:chOff x="2237679" y="5713182"/>
            <a:chExt cx="1996590" cy="340440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FF34A310-7C0C-2A2B-28C7-9DC7C2B57EB9}"/>
                </a:ext>
              </a:extLst>
            </p:cNvPr>
            <p:cNvSpPr/>
            <p:nvPr/>
          </p:nvSpPr>
          <p:spPr>
            <a:xfrm>
              <a:off x="2237748" y="5752802"/>
              <a:ext cx="1996452" cy="3008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spc="1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3E0EFEC3-E853-4958-FC26-631E6321A8A8}"/>
                </a:ext>
              </a:extLst>
            </p:cNvPr>
            <p:cNvSpPr txBox="1"/>
            <p:nvPr/>
          </p:nvSpPr>
          <p:spPr>
            <a:xfrm>
              <a:off x="2237679" y="5713182"/>
              <a:ext cx="1996590" cy="242112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spc="100" dirty="0">
                  <a:solidFill>
                    <a:srgbClr val="7F4F00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年度逆势涨幅</a:t>
              </a:r>
              <a:r>
                <a:rPr kumimoji="0" lang="en-US" altLang="zh-CN" sz="3200" b="0" i="0" u="none" strike="noStrike" kern="1200" cap="none" spc="100" normalizeH="0" baseline="0" noProof="0" dirty="0">
                  <a:ln>
                    <a:noFill/>
                  </a:ln>
                  <a:solidFill>
                    <a:srgbClr val="7F4F00"/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+mn-cs"/>
                </a:rPr>
                <a:t>8</a:t>
              </a:r>
              <a:r>
                <a:rPr lang="en-US" altLang="zh-CN" sz="1600" spc="100" dirty="0">
                  <a:solidFill>
                    <a:srgbClr val="7F4F00"/>
                  </a:solidFill>
                  <a:latin typeface="OPPOSans R" panose="00020600040101010101" pitchFamily="18" charset="-122"/>
                  <a:ea typeface="OPPOSans R" panose="00020600040101010101" pitchFamily="18" charset="-122"/>
                </a:rPr>
                <a:t>%</a:t>
              </a:r>
              <a:endParaRPr lang="zh-CN" altLang="en-US" sz="1600" spc="100" dirty="0">
                <a:solidFill>
                  <a:srgbClr val="7F4F00"/>
                </a:solidFill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</p:grp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76BFE9EF-573C-11E7-8D59-E45A688197C5}"/>
              </a:ext>
            </a:extLst>
          </p:cNvPr>
          <p:cNvSpPr/>
          <p:nvPr/>
        </p:nvSpPr>
        <p:spPr>
          <a:xfrm>
            <a:off x="7471409" y="4774100"/>
            <a:ext cx="2441035" cy="602891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</a:rPr>
              <a:t>入住</a:t>
            </a:r>
            <a:r>
              <a:rPr lang="en-US" altLang="zh-CN" sz="3600" dirty="0">
                <a:solidFill>
                  <a:schemeClr val="bg1"/>
                </a:solidFill>
                <a:latin typeface="+mj-ea"/>
                <a:ea typeface="+mj-ea"/>
              </a:rPr>
              <a:t>0</a:t>
            </a:r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</a:rPr>
              <a:t>客诉</a:t>
            </a:r>
            <a:endParaRPr lang="en-US" altLang="zh-CN" sz="3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79E34BA0-3B3A-935F-7B33-F25F92315C06}"/>
              </a:ext>
            </a:extLst>
          </p:cNvPr>
          <p:cNvSpPr/>
          <p:nvPr/>
        </p:nvSpPr>
        <p:spPr>
          <a:xfrm>
            <a:off x="7471409" y="5459727"/>
            <a:ext cx="2441034" cy="29297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pc="1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C58AC976-62FD-96E8-6E97-96818BC7CE55}"/>
              </a:ext>
            </a:extLst>
          </p:cNvPr>
          <p:cNvSpPr txBox="1"/>
          <p:nvPr/>
        </p:nvSpPr>
        <p:spPr>
          <a:xfrm>
            <a:off x="7471410" y="5412265"/>
            <a:ext cx="2441033" cy="30082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spc="100" dirty="0">
                <a:solidFill>
                  <a:srgbClr val="7F4F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物业服务满意</a:t>
            </a:r>
            <a:r>
              <a:rPr lang="en-US" altLang="zh-CN" sz="3200" spc="100" dirty="0">
                <a:solidFill>
                  <a:srgbClr val="7F4F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100</a:t>
            </a:r>
            <a:r>
              <a:rPr lang="en-US" altLang="zh-CN" sz="1600" spc="100" dirty="0">
                <a:solidFill>
                  <a:srgbClr val="7F4F00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%</a:t>
            </a:r>
            <a:endParaRPr lang="zh-CN" altLang="en-US" sz="1600" spc="100" dirty="0">
              <a:solidFill>
                <a:srgbClr val="7F4F00"/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5546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矩形: 圆角 76">
            <a:extLst>
              <a:ext uri="{FF2B5EF4-FFF2-40B4-BE49-F238E27FC236}">
                <a16:creationId xmlns:a16="http://schemas.microsoft.com/office/drawing/2014/main" id="{2F28E1F7-2D6B-FF65-CF51-6390BBC00BA7}"/>
              </a:ext>
            </a:extLst>
          </p:cNvPr>
          <p:cNvSpPr/>
          <p:nvPr/>
        </p:nvSpPr>
        <p:spPr>
          <a:xfrm>
            <a:off x="558800" y="1264920"/>
            <a:ext cx="11074400" cy="4963160"/>
          </a:xfrm>
          <a:prstGeom prst="roundRect">
            <a:avLst>
              <a:gd name="adj" fmla="val 2308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BB3881C-FC76-DCDF-9B23-3898017271C3}"/>
              </a:ext>
            </a:extLst>
          </p:cNvPr>
          <p:cNvSpPr txBox="1"/>
          <p:nvPr/>
        </p:nvSpPr>
        <p:spPr>
          <a:xfrm>
            <a:off x="-364360" y="430534"/>
            <a:ext cx="2031800" cy="411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400" i="0" spc="600" dirty="0">
                <a:ln>
                  <a:noFill/>
                </a:ln>
                <a:solidFill>
                  <a:schemeClr val="tx2"/>
                </a:solidFill>
                <a:latin typeface="+mj-ea"/>
                <a:ea typeface="+mj-ea"/>
              </a:rPr>
              <a:t>02</a:t>
            </a:r>
            <a:endParaRPr lang="zh-CN" altLang="en-US" sz="4400" i="0" spc="600" dirty="0">
              <a:ln>
                <a:noFill/>
              </a:ln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D2FDD8A-805A-685B-B015-D51147361D22}"/>
              </a:ext>
            </a:extLst>
          </p:cNvPr>
          <p:cNvSpPr txBox="1"/>
          <p:nvPr/>
        </p:nvSpPr>
        <p:spPr>
          <a:xfrm>
            <a:off x="3209076" y="430534"/>
            <a:ext cx="6117803" cy="52322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从业经历 </a:t>
            </a:r>
            <a:r>
              <a:rPr lang="en-US" altLang="zh-CN" sz="2800" spc="200" dirty="0">
                <a:solidFill>
                  <a:schemeClr val="accent1"/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accent1"/>
                </a:solidFill>
                <a:latin typeface="+mj-ea"/>
                <a:ea typeface="+mj-ea"/>
              </a:rPr>
              <a:t>项目经历 </a:t>
            </a:r>
            <a:r>
              <a:rPr lang="en-US" altLang="zh-CN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管理经验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FE1D446-0122-093F-3F02-2C51D799E120}"/>
              </a:ext>
            </a:extLst>
          </p:cNvPr>
          <p:cNvSpPr/>
          <p:nvPr/>
        </p:nvSpPr>
        <p:spPr>
          <a:xfrm>
            <a:off x="671860" y="1264920"/>
            <a:ext cx="11074400" cy="4963160"/>
          </a:xfrm>
          <a:prstGeom prst="roundRect">
            <a:avLst>
              <a:gd name="adj" fmla="val 2308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1B07A8E0-F960-9D1B-755A-69EB5236D4AE}"/>
              </a:ext>
            </a:extLst>
          </p:cNvPr>
          <p:cNvSpPr/>
          <p:nvPr/>
        </p:nvSpPr>
        <p:spPr>
          <a:xfrm>
            <a:off x="854540" y="1417340"/>
            <a:ext cx="193040" cy="19304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2E8A4B3-1B2E-A4C4-CF16-C98ACB79DC6D}"/>
              </a:ext>
            </a:extLst>
          </p:cNvPr>
          <p:cNvSpPr txBox="1"/>
          <p:nvPr/>
        </p:nvSpPr>
        <p:spPr>
          <a:xfrm>
            <a:off x="951059" y="1549077"/>
            <a:ext cx="1886093" cy="52322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algn="ctr"/>
            <a:r>
              <a:rPr kumimoji="0" lang="zh-CN" altLang="en-US" sz="2800" b="0" i="0" u="none" strike="noStrike" kern="1200" cap="none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/>
                <a:ea typeface="优设标题黑"/>
                <a:cs typeface="+mn-cs"/>
              </a:rPr>
              <a:t>项目复盘</a:t>
            </a:r>
            <a:r>
              <a:rPr kumimoji="0" lang="en-US" altLang="zh-CN" sz="2800" b="0" i="0" u="none" strike="noStrike" kern="1200" cap="none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/>
                <a:ea typeface="优设标题黑"/>
                <a:cs typeface="+mn-cs"/>
              </a:rPr>
              <a:t> </a:t>
            </a:r>
            <a:r>
              <a:rPr kumimoji="0" lang="zh-CN" altLang="en-US" sz="2800" b="0" i="0" u="none" strike="noStrike" kern="1200" cap="none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/>
                <a:ea typeface="优设标题黑"/>
                <a:cs typeface="+mn-cs"/>
              </a:rPr>
              <a:t>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0E7C2BF-37FC-0C01-5650-CA491A8137C7}"/>
              </a:ext>
            </a:extLst>
          </p:cNvPr>
          <p:cNvSpPr txBox="1"/>
          <p:nvPr/>
        </p:nvSpPr>
        <p:spPr>
          <a:xfrm>
            <a:off x="1137615" y="443234"/>
            <a:ext cx="2012737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FDD396"/>
                    </a:gs>
                    <a:gs pos="91000">
                      <a:srgbClr val="FDD396">
                        <a:lumMod val="20000"/>
                        <a:lumOff val="8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b="1" dirty="0"/>
              <a:t>我的成长故事</a:t>
            </a:r>
          </a:p>
        </p:txBody>
      </p:sp>
      <p:sp>
        <p:nvSpPr>
          <p:cNvPr id="177" name="îṡḻîdè">
            <a:extLst>
              <a:ext uri="{FF2B5EF4-FFF2-40B4-BE49-F238E27FC236}">
                <a16:creationId xmlns:a16="http://schemas.microsoft.com/office/drawing/2014/main" id="{C900A886-211C-DFD0-0E7F-BFAB238E3F4A}"/>
              </a:ext>
            </a:extLst>
          </p:cNvPr>
          <p:cNvSpPr/>
          <p:nvPr/>
        </p:nvSpPr>
        <p:spPr>
          <a:xfrm>
            <a:off x="951059" y="2269850"/>
            <a:ext cx="3124200" cy="3124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207" name="íśḻíḍé">
            <a:extLst>
              <a:ext uri="{FF2B5EF4-FFF2-40B4-BE49-F238E27FC236}">
                <a16:creationId xmlns:a16="http://schemas.microsoft.com/office/drawing/2014/main" id="{99E4131D-571A-E8C6-53BA-D26F8A393051}"/>
              </a:ext>
            </a:extLst>
          </p:cNvPr>
          <p:cNvSpPr/>
          <p:nvPr/>
        </p:nvSpPr>
        <p:spPr bwMode="auto">
          <a:xfrm>
            <a:off x="2105632" y="2632541"/>
            <a:ext cx="815053" cy="2780731"/>
          </a:xfrm>
          <a:custGeom>
            <a:avLst/>
            <a:gdLst>
              <a:gd name="T0" fmla="*/ 1764 w 4053"/>
              <a:gd name="T1" fmla="*/ 0 h 16197"/>
              <a:gd name="T2" fmla="*/ 2323 w 4053"/>
              <a:gd name="T3" fmla="*/ 0 h 16197"/>
              <a:gd name="T4" fmla="*/ 2323 w 4053"/>
              <a:gd name="T5" fmla="*/ 892 h 16197"/>
              <a:gd name="T6" fmla="*/ 1764 w 4053"/>
              <a:gd name="T7" fmla="*/ 892 h 16197"/>
              <a:gd name="T8" fmla="*/ 1764 w 4053"/>
              <a:gd name="T9" fmla="*/ 0 h 16197"/>
              <a:gd name="T10" fmla="*/ 1831 w 4053"/>
              <a:gd name="T11" fmla="*/ 11317 h 16197"/>
              <a:gd name="T12" fmla="*/ 2256 w 4053"/>
              <a:gd name="T13" fmla="*/ 11317 h 16197"/>
              <a:gd name="T14" fmla="*/ 2256 w 4053"/>
              <a:gd name="T15" fmla="*/ 13709 h 16197"/>
              <a:gd name="T16" fmla="*/ 4053 w 4053"/>
              <a:gd name="T17" fmla="*/ 15988 h 16197"/>
              <a:gd name="T18" fmla="*/ 3787 w 4053"/>
              <a:gd name="T19" fmla="*/ 16197 h 16197"/>
              <a:gd name="T20" fmla="*/ 2256 w 4053"/>
              <a:gd name="T21" fmla="*/ 14256 h 16197"/>
              <a:gd name="T22" fmla="*/ 2256 w 4053"/>
              <a:gd name="T23" fmla="*/ 16151 h 16197"/>
              <a:gd name="T24" fmla="*/ 1831 w 4053"/>
              <a:gd name="T25" fmla="*/ 16151 h 16197"/>
              <a:gd name="T26" fmla="*/ 1831 w 4053"/>
              <a:gd name="T27" fmla="*/ 14215 h 16197"/>
              <a:gd name="T28" fmla="*/ 266 w 4053"/>
              <a:gd name="T29" fmla="*/ 16197 h 16197"/>
              <a:gd name="T30" fmla="*/ 0 w 4053"/>
              <a:gd name="T31" fmla="*/ 15988 h 16197"/>
              <a:gd name="T32" fmla="*/ 1831 w 4053"/>
              <a:gd name="T33" fmla="*/ 13668 h 16197"/>
              <a:gd name="T34" fmla="*/ 1831 w 4053"/>
              <a:gd name="T35" fmla="*/ 11317 h 16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053" h="16197">
                <a:moveTo>
                  <a:pt x="1764" y="0"/>
                </a:moveTo>
                <a:lnTo>
                  <a:pt x="2323" y="0"/>
                </a:lnTo>
                <a:lnTo>
                  <a:pt x="2323" y="892"/>
                </a:lnTo>
                <a:lnTo>
                  <a:pt x="1764" y="892"/>
                </a:lnTo>
                <a:lnTo>
                  <a:pt x="1764" y="0"/>
                </a:lnTo>
                <a:close/>
                <a:moveTo>
                  <a:pt x="1831" y="11317"/>
                </a:moveTo>
                <a:lnTo>
                  <a:pt x="2256" y="11317"/>
                </a:lnTo>
                <a:lnTo>
                  <a:pt x="2256" y="13709"/>
                </a:lnTo>
                <a:lnTo>
                  <a:pt x="4053" y="15988"/>
                </a:lnTo>
                <a:lnTo>
                  <a:pt x="3787" y="16197"/>
                </a:lnTo>
                <a:lnTo>
                  <a:pt x="2256" y="14256"/>
                </a:lnTo>
                <a:lnTo>
                  <a:pt x="2256" y="16151"/>
                </a:lnTo>
                <a:lnTo>
                  <a:pt x="1831" y="16151"/>
                </a:lnTo>
                <a:lnTo>
                  <a:pt x="1831" y="14215"/>
                </a:lnTo>
                <a:lnTo>
                  <a:pt x="266" y="16197"/>
                </a:lnTo>
                <a:lnTo>
                  <a:pt x="0" y="15988"/>
                </a:lnTo>
                <a:lnTo>
                  <a:pt x="1831" y="13668"/>
                </a:lnTo>
                <a:lnTo>
                  <a:pt x="1831" y="1131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208" name="iṥlîďè">
            <a:extLst>
              <a:ext uri="{FF2B5EF4-FFF2-40B4-BE49-F238E27FC236}">
                <a16:creationId xmlns:a16="http://schemas.microsoft.com/office/drawing/2014/main" id="{0086FD22-A521-3E84-012A-5067AD1386B4}"/>
              </a:ext>
            </a:extLst>
          </p:cNvPr>
          <p:cNvSpPr/>
          <p:nvPr/>
        </p:nvSpPr>
        <p:spPr bwMode="auto">
          <a:xfrm>
            <a:off x="989212" y="2710966"/>
            <a:ext cx="3047894" cy="2098007"/>
          </a:xfrm>
          <a:custGeom>
            <a:avLst/>
            <a:gdLst>
              <a:gd name="T0" fmla="*/ 233 w 15146"/>
              <a:gd name="T1" fmla="*/ 466 h 10425"/>
              <a:gd name="T2" fmla="*/ 186 w 15146"/>
              <a:gd name="T3" fmla="*/ 460 h 10425"/>
              <a:gd name="T4" fmla="*/ 142 w 15146"/>
              <a:gd name="T5" fmla="*/ 447 h 10425"/>
              <a:gd name="T6" fmla="*/ 68 w 15146"/>
              <a:gd name="T7" fmla="*/ 397 h 10425"/>
              <a:gd name="T8" fmla="*/ 19 w 15146"/>
              <a:gd name="T9" fmla="*/ 323 h 10425"/>
              <a:gd name="T10" fmla="*/ 5 w 15146"/>
              <a:gd name="T11" fmla="*/ 279 h 10425"/>
              <a:gd name="T12" fmla="*/ 0 w 15146"/>
              <a:gd name="T13" fmla="*/ 233 h 10425"/>
              <a:gd name="T14" fmla="*/ 3 w 15146"/>
              <a:gd name="T15" fmla="*/ 197 h 10425"/>
              <a:gd name="T16" fmla="*/ 15 w 15146"/>
              <a:gd name="T17" fmla="*/ 154 h 10425"/>
              <a:gd name="T18" fmla="*/ 54 w 15146"/>
              <a:gd name="T19" fmla="*/ 85 h 10425"/>
              <a:gd name="T20" fmla="*/ 123 w 15146"/>
              <a:gd name="T21" fmla="*/ 28 h 10425"/>
              <a:gd name="T22" fmla="*/ 175 w 15146"/>
              <a:gd name="T23" fmla="*/ 8 h 10425"/>
              <a:gd name="T24" fmla="*/ 221 w 15146"/>
              <a:gd name="T25" fmla="*/ 1 h 10425"/>
              <a:gd name="T26" fmla="*/ 14938 w 15146"/>
              <a:gd name="T27" fmla="*/ 2 h 10425"/>
              <a:gd name="T28" fmla="*/ 14983 w 15146"/>
              <a:gd name="T29" fmla="*/ 11 h 10425"/>
              <a:gd name="T30" fmla="*/ 15044 w 15146"/>
              <a:gd name="T31" fmla="*/ 40 h 10425"/>
              <a:gd name="T32" fmla="*/ 15106 w 15146"/>
              <a:gd name="T33" fmla="*/ 104 h 10425"/>
              <a:gd name="T34" fmla="*/ 15135 w 15146"/>
              <a:gd name="T35" fmla="*/ 164 h 10425"/>
              <a:gd name="T36" fmla="*/ 15145 w 15146"/>
              <a:gd name="T37" fmla="*/ 209 h 10425"/>
              <a:gd name="T38" fmla="*/ 15146 w 15146"/>
              <a:gd name="T39" fmla="*/ 245 h 10425"/>
              <a:gd name="T40" fmla="*/ 15138 w 15146"/>
              <a:gd name="T41" fmla="*/ 291 h 10425"/>
              <a:gd name="T42" fmla="*/ 15118 w 15146"/>
              <a:gd name="T43" fmla="*/ 343 h 10425"/>
              <a:gd name="T44" fmla="*/ 15061 w 15146"/>
              <a:gd name="T45" fmla="*/ 412 h 10425"/>
              <a:gd name="T46" fmla="*/ 14993 w 15146"/>
              <a:gd name="T47" fmla="*/ 451 h 10425"/>
              <a:gd name="T48" fmla="*/ 14949 w 15146"/>
              <a:gd name="T49" fmla="*/ 462 h 10425"/>
              <a:gd name="T50" fmla="*/ 14729 w 15146"/>
              <a:gd name="T51" fmla="*/ 466 h 10425"/>
              <a:gd name="T52" fmla="*/ 14938 w 15146"/>
              <a:gd name="T53" fmla="*/ 9960 h 10425"/>
              <a:gd name="T54" fmla="*/ 14983 w 15146"/>
              <a:gd name="T55" fmla="*/ 9970 h 10425"/>
              <a:gd name="T56" fmla="*/ 15044 w 15146"/>
              <a:gd name="T57" fmla="*/ 9999 h 10425"/>
              <a:gd name="T58" fmla="*/ 15106 w 15146"/>
              <a:gd name="T59" fmla="*/ 10062 h 10425"/>
              <a:gd name="T60" fmla="*/ 15135 w 15146"/>
              <a:gd name="T61" fmla="*/ 10123 h 10425"/>
              <a:gd name="T62" fmla="*/ 15145 w 15146"/>
              <a:gd name="T63" fmla="*/ 10168 h 10425"/>
              <a:gd name="T64" fmla="*/ 15146 w 15146"/>
              <a:gd name="T65" fmla="*/ 10203 h 10425"/>
              <a:gd name="T66" fmla="*/ 15138 w 15146"/>
              <a:gd name="T67" fmla="*/ 10249 h 10425"/>
              <a:gd name="T68" fmla="*/ 15118 w 15146"/>
              <a:gd name="T69" fmla="*/ 10303 h 10425"/>
              <a:gd name="T70" fmla="*/ 15061 w 15146"/>
              <a:gd name="T71" fmla="*/ 10371 h 10425"/>
              <a:gd name="T72" fmla="*/ 14993 w 15146"/>
              <a:gd name="T73" fmla="*/ 10410 h 10425"/>
              <a:gd name="T74" fmla="*/ 14949 w 15146"/>
              <a:gd name="T75" fmla="*/ 10421 h 10425"/>
              <a:gd name="T76" fmla="*/ 233 w 15146"/>
              <a:gd name="T77" fmla="*/ 10425 h 10425"/>
              <a:gd name="T78" fmla="*/ 186 w 15146"/>
              <a:gd name="T79" fmla="*/ 10419 h 10425"/>
              <a:gd name="T80" fmla="*/ 142 w 15146"/>
              <a:gd name="T81" fmla="*/ 10406 h 10425"/>
              <a:gd name="T82" fmla="*/ 68 w 15146"/>
              <a:gd name="T83" fmla="*/ 10356 h 10425"/>
              <a:gd name="T84" fmla="*/ 19 w 15146"/>
              <a:gd name="T85" fmla="*/ 10282 h 10425"/>
              <a:gd name="T86" fmla="*/ 5 w 15146"/>
              <a:gd name="T87" fmla="*/ 10238 h 10425"/>
              <a:gd name="T88" fmla="*/ 0 w 15146"/>
              <a:gd name="T89" fmla="*/ 10191 h 10425"/>
              <a:gd name="T90" fmla="*/ 3 w 15146"/>
              <a:gd name="T91" fmla="*/ 10156 h 10425"/>
              <a:gd name="T92" fmla="*/ 15 w 15146"/>
              <a:gd name="T93" fmla="*/ 10112 h 10425"/>
              <a:gd name="T94" fmla="*/ 54 w 15146"/>
              <a:gd name="T95" fmla="*/ 10044 h 10425"/>
              <a:gd name="T96" fmla="*/ 123 w 15146"/>
              <a:gd name="T97" fmla="*/ 9987 h 10425"/>
              <a:gd name="T98" fmla="*/ 175 w 15146"/>
              <a:gd name="T99" fmla="*/ 9967 h 10425"/>
              <a:gd name="T100" fmla="*/ 221 w 15146"/>
              <a:gd name="T101" fmla="*/ 9959 h 10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5146" h="10425">
                <a:moveTo>
                  <a:pt x="233" y="9959"/>
                </a:moveTo>
                <a:lnTo>
                  <a:pt x="418" y="9959"/>
                </a:lnTo>
                <a:lnTo>
                  <a:pt x="418" y="466"/>
                </a:lnTo>
                <a:lnTo>
                  <a:pt x="233" y="466"/>
                </a:lnTo>
                <a:lnTo>
                  <a:pt x="221" y="466"/>
                </a:lnTo>
                <a:lnTo>
                  <a:pt x="209" y="465"/>
                </a:lnTo>
                <a:lnTo>
                  <a:pt x="198" y="462"/>
                </a:lnTo>
                <a:lnTo>
                  <a:pt x="186" y="460"/>
                </a:lnTo>
                <a:lnTo>
                  <a:pt x="175" y="458"/>
                </a:lnTo>
                <a:lnTo>
                  <a:pt x="164" y="455"/>
                </a:lnTo>
                <a:lnTo>
                  <a:pt x="153" y="451"/>
                </a:lnTo>
                <a:lnTo>
                  <a:pt x="142" y="447"/>
                </a:lnTo>
                <a:lnTo>
                  <a:pt x="123" y="437"/>
                </a:lnTo>
                <a:lnTo>
                  <a:pt x="103" y="425"/>
                </a:lnTo>
                <a:lnTo>
                  <a:pt x="85" y="412"/>
                </a:lnTo>
                <a:lnTo>
                  <a:pt x="68" y="397"/>
                </a:lnTo>
                <a:lnTo>
                  <a:pt x="54" y="381"/>
                </a:lnTo>
                <a:lnTo>
                  <a:pt x="40" y="363"/>
                </a:lnTo>
                <a:lnTo>
                  <a:pt x="29" y="343"/>
                </a:lnTo>
                <a:lnTo>
                  <a:pt x="19" y="323"/>
                </a:lnTo>
                <a:lnTo>
                  <a:pt x="15" y="313"/>
                </a:lnTo>
                <a:lnTo>
                  <a:pt x="10" y="302"/>
                </a:lnTo>
                <a:lnTo>
                  <a:pt x="8" y="291"/>
                </a:lnTo>
                <a:lnTo>
                  <a:pt x="5" y="279"/>
                </a:lnTo>
                <a:lnTo>
                  <a:pt x="3" y="268"/>
                </a:lnTo>
                <a:lnTo>
                  <a:pt x="2" y="256"/>
                </a:lnTo>
                <a:lnTo>
                  <a:pt x="0" y="245"/>
                </a:lnTo>
                <a:lnTo>
                  <a:pt x="0" y="233"/>
                </a:lnTo>
                <a:lnTo>
                  <a:pt x="0" y="233"/>
                </a:lnTo>
                <a:lnTo>
                  <a:pt x="0" y="221"/>
                </a:lnTo>
                <a:lnTo>
                  <a:pt x="2" y="209"/>
                </a:lnTo>
                <a:lnTo>
                  <a:pt x="3" y="197"/>
                </a:lnTo>
                <a:lnTo>
                  <a:pt x="5" y="186"/>
                </a:lnTo>
                <a:lnTo>
                  <a:pt x="8" y="174"/>
                </a:lnTo>
                <a:lnTo>
                  <a:pt x="10" y="164"/>
                </a:lnTo>
                <a:lnTo>
                  <a:pt x="15" y="154"/>
                </a:lnTo>
                <a:lnTo>
                  <a:pt x="19" y="143"/>
                </a:lnTo>
                <a:lnTo>
                  <a:pt x="29" y="122"/>
                </a:lnTo>
                <a:lnTo>
                  <a:pt x="40" y="104"/>
                </a:lnTo>
                <a:lnTo>
                  <a:pt x="54" y="85"/>
                </a:lnTo>
                <a:lnTo>
                  <a:pt x="68" y="69"/>
                </a:lnTo>
                <a:lnTo>
                  <a:pt x="85" y="53"/>
                </a:lnTo>
                <a:lnTo>
                  <a:pt x="103" y="40"/>
                </a:lnTo>
                <a:lnTo>
                  <a:pt x="123" y="28"/>
                </a:lnTo>
                <a:lnTo>
                  <a:pt x="142" y="19"/>
                </a:lnTo>
                <a:lnTo>
                  <a:pt x="153" y="14"/>
                </a:lnTo>
                <a:lnTo>
                  <a:pt x="164" y="11"/>
                </a:lnTo>
                <a:lnTo>
                  <a:pt x="175" y="8"/>
                </a:lnTo>
                <a:lnTo>
                  <a:pt x="186" y="5"/>
                </a:lnTo>
                <a:lnTo>
                  <a:pt x="198" y="3"/>
                </a:lnTo>
                <a:lnTo>
                  <a:pt x="209" y="2"/>
                </a:lnTo>
                <a:lnTo>
                  <a:pt x="221" y="1"/>
                </a:lnTo>
                <a:lnTo>
                  <a:pt x="233" y="0"/>
                </a:lnTo>
                <a:lnTo>
                  <a:pt x="14914" y="0"/>
                </a:lnTo>
                <a:lnTo>
                  <a:pt x="14926" y="1"/>
                </a:lnTo>
                <a:lnTo>
                  <a:pt x="14938" y="2"/>
                </a:lnTo>
                <a:lnTo>
                  <a:pt x="14949" y="3"/>
                </a:lnTo>
                <a:lnTo>
                  <a:pt x="14961" y="5"/>
                </a:lnTo>
                <a:lnTo>
                  <a:pt x="14972" y="8"/>
                </a:lnTo>
                <a:lnTo>
                  <a:pt x="14983" y="11"/>
                </a:lnTo>
                <a:lnTo>
                  <a:pt x="14993" y="14"/>
                </a:lnTo>
                <a:lnTo>
                  <a:pt x="15004" y="19"/>
                </a:lnTo>
                <a:lnTo>
                  <a:pt x="15024" y="28"/>
                </a:lnTo>
                <a:lnTo>
                  <a:pt x="15044" y="40"/>
                </a:lnTo>
                <a:lnTo>
                  <a:pt x="15061" y="53"/>
                </a:lnTo>
                <a:lnTo>
                  <a:pt x="15077" y="69"/>
                </a:lnTo>
                <a:lnTo>
                  <a:pt x="15093" y="85"/>
                </a:lnTo>
                <a:lnTo>
                  <a:pt x="15106" y="104"/>
                </a:lnTo>
                <a:lnTo>
                  <a:pt x="15118" y="122"/>
                </a:lnTo>
                <a:lnTo>
                  <a:pt x="15127" y="143"/>
                </a:lnTo>
                <a:lnTo>
                  <a:pt x="15132" y="154"/>
                </a:lnTo>
                <a:lnTo>
                  <a:pt x="15135" y="164"/>
                </a:lnTo>
                <a:lnTo>
                  <a:pt x="15138" y="174"/>
                </a:lnTo>
                <a:lnTo>
                  <a:pt x="15142" y="186"/>
                </a:lnTo>
                <a:lnTo>
                  <a:pt x="15144" y="197"/>
                </a:lnTo>
                <a:lnTo>
                  <a:pt x="15145" y="209"/>
                </a:lnTo>
                <a:lnTo>
                  <a:pt x="15146" y="221"/>
                </a:lnTo>
                <a:lnTo>
                  <a:pt x="15146" y="233"/>
                </a:lnTo>
                <a:lnTo>
                  <a:pt x="15146" y="233"/>
                </a:lnTo>
                <a:lnTo>
                  <a:pt x="15146" y="245"/>
                </a:lnTo>
                <a:lnTo>
                  <a:pt x="15145" y="256"/>
                </a:lnTo>
                <a:lnTo>
                  <a:pt x="15144" y="268"/>
                </a:lnTo>
                <a:lnTo>
                  <a:pt x="15142" y="279"/>
                </a:lnTo>
                <a:lnTo>
                  <a:pt x="15138" y="291"/>
                </a:lnTo>
                <a:lnTo>
                  <a:pt x="15135" y="302"/>
                </a:lnTo>
                <a:lnTo>
                  <a:pt x="15132" y="313"/>
                </a:lnTo>
                <a:lnTo>
                  <a:pt x="15127" y="323"/>
                </a:lnTo>
                <a:lnTo>
                  <a:pt x="15118" y="343"/>
                </a:lnTo>
                <a:lnTo>
                  <a:pt x="15106" y="363"/>
                </a:lnTo>
                <a:lnTo>
                  <a:pt x="15093" y="381"/>
                </a:lnTo>
                <a:lnTo>
                  <a:pt x="15077" y="397"/>
                </a:lnTo>
                <a:lnTo>
                  <a:pt x="15061" y="412"/>
                </a:lnTo>
                <a:lnTo>
                  <a:pt x="15044" y="425"/>
                </a:lnTo>
                <a:lnTo>
                  <a:pt x="15024" y="437"/>
                </a:lnTo>
                <a:lnTo>
                  <a:pt x="15004" y="447"/>
                </a:lnTo>
                <a:lnTo>
                  <a:pt x="14993" y="451"/>
                </a:lnTo>
                <a:lnTo>
                  <a:pt x="14983" y="455"/>
                </a:lnTo>
                <a:lnTo>
                  <a:pt x="14972" y="458"/>
                </a:lnTo>
                <a:lnTo>
                  <a:pt x="14961" y="460"/>
                </a:lnTo>
                <a:lnTo>
                  <a:pt x="14949" y="462"/>
                </a:lnTo>
                <a:lnTo>
                  <a:pt x="14938" y="465"/>
                </a:lnTo>
                <a:lnTo>
                  <a:pt x="14926" y="466"/>
                </a:lnTo>
                <a:lnTo>
                  <a:pt x="14914" y="466"/>
                </a:lnTo>
                <a:lnTo>
                  <a:pt x="14729" y="466"/>
                </a:lnTo>
                <a:lnTo>
                  <a:pt x="14729" y="9959"/>
                </a:lnTo>
                <a:lnTo>
                  <a:pt x="14914" y="9959"/>
                </a:lnTo>
                <a:lnTo>
                  <a:pt x="14926" y="9959"/>
                </a:lnTo>
                <a:lnTo>
                  <a:pt x="14938" y="9960"/>
                </a:lnTo>
                <a:lnTo>
                  <a:pt x="14949" y="9962"/>
                </a:lnTo>
                <a:lnTo>
                  <a:pt x="14961" y="9964"/>
                </a:lnTo>
                <a:lnTo>
                  <a:pt x="14972" y="9967"/>
                </a:lnTo>
                <a:lnTo>
                  <a:pt x="14983" y="9970"/>
                </a:lnTo>
                <a:lnTo>
                  <a:pt x="14993" y="9973"/>
                </a:lnTo>
                <a:lnTo>
                  <a:pt x="15004" y="9978"/>
                </a:lnTo>
                <a:lnTo>
                  <a:pt x="15024" y="9987"/>
                </a:lnTo>
                <a:lnTo>
                  <a:pt x="15044" y="9999"/>
                </a:lnTo>
                <a:lnTo>
                  <a:pt x="15061" y="10012"/>
                </a:lnTo>
                <a:lnTo>
                  <a:pt x="15077" y="10028"/>
                </a:lnTo>
                <a:lnTo>
                  <a:pt x="15093" y="10044"/>
                </a:lnTo>
                <a:lnTo>
                  <a:pt x="15106" y="10062"/>
                </a:lnTo>
                <a:lnTo>
                  <a:pt x="15118" y="10081"/>
                </a:lnTo>
                <a:lnTo>
                  <a:pt x="15127" y="10102"/>
                </a:lnTo>
                <a:lnTo>
                  <a:pt x="15132" y="10112"/>
                </a:lnTo>
                <a:lnTo>
                  <a:pt x="15135" y="10123"/>
                </a:lnTo>
                <a:lnTo>
                  <a:pt x="15138" y="10133"/>
                </a:lnTo>
                <a:lnTo>
                  <a:pt x="15142" y="10145"/>
                </a:lnTo>
                <a:lnTo>
                  <a:pt x="15144" y="10156"/>
                </a:lnTo>
                <a:lnTo>
                  <a:pt x="15145" y="10168"/>
                </a:lnTo>
                <a:lnTo>
                  <a:pt x="15146" y="10179"/>
                </a:lnTo>
                <a:lnTo>
                  <a:pt x="15146" y="10191"/>
                </a:lnTo>
                <a:lnTo>
                  <a:pt x="15146" y="10191"/>
                </a:lnTo>
                <a:lnTo>
                  <a:pt x="15146" y="10203"/>
                </a:lnTo>
                <a:lnTo>
                  <a:pt x="15145" y="10215"/>
                </a:lnTo>
                <a:lnTo>
                  <a:pt x="15144" y="10227"/>
                </a:lnTo>
                <a:lnTo>
                  <a:pt x="15142" y="10238"/>
                </a:lnTo>
                <a:lnTo>
                  <a:pt x="15138" y="10249"/>
                </a:lnTo>
                <a:lnTo>
                  <a:pt x="15135" y="10261"/>
                </a:lnTo>
                <a:lnTo>
                  <a:pt x="15132" y="10271"/>
                </a:lnTo>
                <a:lnTo>
                  <a:pt x="15127" y="10282"/>
                </a:lnTo>
                <a:lnTo>
                  <a:pt x="15118" y="10303"/>
                </a:lnTo>
                <a:lnTo>
                  <a:pt x="15106" y="10321"/>
                </a:lnTo>
                <a:lnTo>
                  <a:pt x="15093" y="10340"/>
                </a:lnTo>
                <a:lnTo>
                  <a:pt x="15077" y="10356"/>
                </a:lnTo>
                <a:lnTo>
                  <a:pt x="15061" y="10371"/>
                </a:lnTo>
                <a:lnTo>
                  <a:pt x="15044" y="10384"/>
                </a:lnTo>
                <a:lnTo>
                  <a:pt x="15024" y="10396"/>
                </a:lnTo>
                <a:lnTo>
                  <a:pt x="15004" y="10406"/>
                </a:lnTo>
                <a:lnTo>
                  <a:pt x="14993" y="10410"/>
                </a:lnTo>
                <a:lnTo>
                  <a:pt x="14983" y="10414"/>
                </a:lnTo>
                <a:lnTo>
                  <a:pt x="14972" y="10417"/>
                </a:lnTo>
                <a:lnTo>
                  <a:pt x="14961" y="10419"/>
                </a:lnTo>
                <a:lnTo>
                  <a:pt x="14949" y="10421"/>
                </a:lnTo>
                <a:lnTo>
                  <a:pt x="14938" y="10422"/>
                </a:lnTo>
                <a:lnTo>
                  <a:pt x="14926" y="10424"/>
                </a:lnTo>
                <a:lnTo>
                  <a:pt x="14914" y="10425"/>
                </a:lnTo>
                <a:lnTo>
                  <a:pt x="233" y="10425"/>
                </a:lnTo>
                <a:lnTo>
                  <a:pt x="221" y="10424"/>
                </a:lnTo>
                <a:lnTo>
                  <a:pt x="209" y="10422"/>
                </a:lnTo>
                <a:lnTo>
                  <a:pt x="198" y="10421"/>
                </a:lnTo>
                <a:lnTo>
                  <a:pt x="186" y="10419"/>
                </a:lnTo>
                <a:lnTo>
                  <a:pt x="175" y="10417"/>
                </a:lnTo>
                <a:lnTo>
                  <a:pt x="164" y="10414"/>
                </a:lnTo>
                <a:lnTo>
                  <a:pt x="153" y="10410"/>
                </a:lnTo>
                <a:lnTo>
                  <a:pt x="142" y="10406"/>
                </a:lnTo>
                <a:lnTo>
                  <a:pt x="123" y="10396"/>
                </a:lnTo>
                <a:lnTo>
                  <a:pt x="103" y="10384"/>
                </a:lnTo>
                <a:lnTo>
                  <a:pt x="85" y="10371"/>
                </a:lnTo>
                <a:lnTo>
                  <a:pt x="68" y="10356"/>
                </a:lnTo>
                <a:lnTo>
                  <a:pt x="54" y="10340"/>
                </a:lnTo>
                <a:lnTo>
                  <a:pt x="40" y="10321"/>
                </a:lnTo>
                <a:lnTo>
                  <a:pt x="29" y="10303"/>
                </a:lnTo>
                <a:lnTo>
                  <a:pt x="19" y="10282"/>
                </a:lnTo>
                <a:lnTo>
                  <a:pt x="15" y="10271"/>
                </a:lnTo>
                <a:lnTo>
                  <a:pt x="10" y="10261"/>
                </a:lnTo>
                <a:lnTo>
                  <a:pt x="8" y="10249"/>
                </a:lnTo>
                <a:lnTo>
                  <a:pt x="5" y="10238"/>
                </a:lnTo>
                <a:lnTo>
                  <a:pt x="3" y="10227"/>
                </a:lnTo>
                <a:lnTo>
                  <a:pt x="2" y="10215"/>
                </a:lnTo>
                <a:lnTo>
                  <a:pt x="0" y="10203"/>
                </a:lnTo>
                <a:lnTo>
                  <a:pt x="0" y="10191"/>
                </a:lnTo>
                <a:lnTo>
                  <a:pt x="0" y="10191"/>
                </a:lnTo>
                <a:lnTo>
                  <a:pt x="0" y="10179"/>
                </a:lnTo>
                <a:lnTo>
                  <a:pt x="2" y="10168"/>
                </a:lnTo>
                <a:lnTo>
                  <a:pt x="3" y="10156"/>
                </a:lnTo>
                <a:lnTo>
                  <a:pt x="5" y="10145"/>
                </a:lnTo>
                <a:lnTo>
                  <a:pt x="8" y="10133"/>
                </a:lnTo>
                <a:lnTo>
                  <a:pt x="10" y="10123"/>
                </a:lnTo>
                <a:lnTo>
                  <a:pt x="15" y="10112"/>
                </a:lnTo>
                <a:lnTo>
                  <a:pt x="19" y="10102"/>
                </a:lnTo>
                <a:lnTo>
                  <a:pt x="29" y="10081"/>
                </a:lnTo>
                <a:lnTo>
                  <a:pt x="40" y="10062"/>
                </a:lnTo>
                <a:lnTo>
                  <a:pt x="54" y="10044"/>
                </a:lnTo>
                <a:lnTo>
                  <a:pt x="68" y="10028"/>
                </a:lnTo>
                <a:lnTo>
                  <a:pt x="85" y="10012"/>
                </a:lnTo>
                <a:lnTo>
                  <a:pt x="103" y="9999"/>
                </a:lnTo>
                <a:lnTo>
                  <a:pt x="123" y="9987"/>
                </a:lnTo>
                <a:lnTo>
                  <a:pt x="142" y="9978"/>
                </a:lnTo>
                <a:lnTo>
                  <a:pt x="153" y="9973"/>
                </a:lnTo>
                <a:lnTo>
                  <a:pt x="164" y="9970"/>
                </a:lnTo>
                <a:lnTo>
                  <a:pt x="175" y="9967"/>
                </a:lnTo>
                <a:lnTo>
                  <a:pt x="186" y="9964"/>
                </a:lnTo>
                <a:lnTo>
                  <a:pt x="198" y="9962"/>
                </a:lnTo>
                <a:lnTo>
                  <a:pt x="209" y="9960"/>
                </a:lnTo>
                <a:lnTo>
                  <a:pt x="221" y="9959"/>
                </a:lnTo>
                <a:lnTo>
                  <a:pt x="233" y="995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209" name="i$ļïḓé">
            <a:extLst>
              <a:ext uri="{FF2B5EF4-FFF2-40B4-BE49-F238E27FC236}">
                <a16:creationId xmlns:a16="http://schemas.microsoft.com/office/drawing/2014/main" id="{609D62C7-37D5-12FB-B1F1-99557E21D523}"/>
              </a:ext>
            </a:extLst>
          </p:cNvPr>
          <p:cNvSpPr/>
          <p:nvPr/>
        </p:nvSpPr>
        <p:spPr bwMode="auto">
          <a:xfrm>
            <a:off x="1104929" y="2805553"/>
            <a:ext cx="2816460" cy="190883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grpSp>
        <p:nvGrpSpPr>
          <p:cNvPr id="210" name="íṩļîḓé">
            <a:extLst>
              <a:ext uri="{FF2B5EF4-FFF2-40B4-BE49-F238E27FC236}">
                <a16:creationId xmlns:a16="http://schemas.microsoft.com/office/drawing/2014/main" id="{ABE21DD2-9AF9-47E8-D604-7FEA3447CF99}"/>
              </a:ext>
            </a:extLst>
          </p:cNvPr>
          <p:cNvGrpSpPr/>
          <p:nvPr/>
        </p:nvGrpSpPr>
        <p:grpSpPr>
          <a:xfrm>
            <a:off x="1510689" y="3039640"/>
            <a:ext cx="2069127" cy="1451359"/>
            <a:chOff x="4775741" y="2025519"/>
            <a:chExt cx="1839889" cy="1290566"/>
          </a:xfrm>
        </p:grpSpPr>
        <p:sp>
          <p:nvSpPr>
            <p:cNvPr id="211" name="iṡļíḓè">
              <a:extLst>
                <a:ext uri="{FF2B5EF4-FFF2-40B4-BE49-F238E27FC236}">
                  <a16:creationId xmlns:a16="http://schemas.microsoft.com/office/drawing/2014/main" id="{C7CD9588-2C5F-579D-A185-255F73DF8E82}"/>
                </a:ext>
              </a:extLst>
            </p:cNvPr>
            <p:cNvSpPr/>
            <p:nvPr/>
          </p:nvSpPr>
          <p:spPr bwMode="auto">
            <a:xfrm>
              <a:off x="5954680" y="2163584"/>
              <a:ext cx="660950" cy="3427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2" name="ïṥḻiḑé">
              <a:extLst>
                <a:ext uri="{FF2B5EF4-FFF2-40B4-BE49-F238E27FC236}">
                  <a16:creationId xmlns:a16="http://schemas.microsoft.com/office/drawing/2014/main" id="{25F0D785-DCEC-2A01-7634-39AA62510195}"/>
                </a:ext>
              </a:extLst>
            </p:cNvPr>
            <p:cNvSpPr/>
            <p:nvPr/>
          </p:nvSpPr>
          <p:spPr bwMode="auto">
            <a:xfrm>
              <a:off x="5954680" y="2260523"/>
              <a:ext cx="660950" cy="3525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3" name="íṣļiḓe">
              <a:extLst>
                <a:ext uri="{FF2B5EF4-FFF2-40B4-BE49-F238E27FC236}">
                  <a16:creationId xmlns:a16="http://schemas.microsoft.com/office/drawing/2014/main" id="{F115B070-3560-5A72-B4F7-B19CB029F538}"/>
                </a:ext>
              </a:extLst>
            </p:cNvPr>
            <p:cNvSpPr/>
            <p:nvPr/>
          </p:nvSpPr>
          <p:spPr bwMode="auto">
            <a:xfrm>
              <a:off x="5954680" y="2358442"/>
              <a:ext cx="660950" cy="3427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4" name="íṣlíḓè">
              <a:extLst>
                <a:ext uri="{FF2B5EF4-FFF2-40B4-BE49-F238E27FC236}">
                  <a16:creationId xmlns:a16="http://schemas.microsoft.com/office/drawing/2014/main" id="{72AE5BF9-8A4E-07EC-609C-F7502EE78BD9}"/>
                </a:ext>
              </a:extLst>
            </p:cNvPr>
            <p:cNvSpPr/>
            <p:nvPr/>
          </p:nvSpPr>
          <p:spPr bwMode="auto">
            <a:xfrm>
              <a:off x="5954680" y="2455381"/>
              <a:ext cx="660950" cy="3525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5" name="í$ḻidê">
              <a:extLst>
                <a:ext uri="{FF2B5EF4-FFF2-40B4-BE49-F238E27FC236}">
                  <a16:creationId xmlns:a16="http://schemas.microsoft.com/office/drawing/2014/main" id="{A42B75B6-6863-9840-0A37-DAA3A740128F}"/>
                </a:ext>
              </a:extLst>
            </p:cNvPr>
            <p:cNvSpPr/>
            <p:nvPr/>
          </p:nvSpPr>
          <p:spPr bwMode="auto">
            <a:xfrm>
              <a:off x="5954680" y="2553300"/>
              <a:ext cx="660950" cy="3427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6" name="íšḷiḑê">
              <a:extLst>
                <a:ext uri="{FF2B5EF4-FFF2-40B4-BE49-F238E27FC236}">
                  <a16:creationId xmlns:a16="http://schemas.microsoft.com/office/drawing/2014/main" id="{8F53789F-2566-9596-D453-8A8C76FCF3B4}"/>
                </a:ext>
              </a:extLst>
            </p:cNvPr>
            <p:cNvSpPr/>
            <p:nvPr/>
          </p:nvSpPr>
          <p:spPr bwMode="auto">
            <a:xfrm>
              <a:off x="5954680" y="2650239"/>
              <a:ext cx="660950" cy="3427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7" name="ïšļîḓê">
              <a:extLst>
                <a:ext uri="{FF2B5EF4-FFF2-40B4-BE49-F238E27FC236}">
                  <a16:creationId xmlns:a16="http://schemas.microsoft.com/office/drawing/2014/main" id="{88E5A353-A1F8-D883-F2A4-639E4EA3DB0D}"/>
                </a:ext>
              </a:extLst>
            </p:cNvPr>
            <p:cNvSpPr/>
            <p:nvPr/>
          </p:nvSpPr>
          <p:spPr bwMode="auto">
            <a:xfrm>
              <a:off x="5954680" y="2747178"/>
              <a:ext cx="660950" cy="3525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8" name="ïšḻîḍè">
              <a:extLst>
                <a:ext uri="{FF2B5EF4-FFF2-40B4-BE49-F238E27FC236}">
                  <a16:creationId xmlns:a16="http://schemas.microsoft.com/office/drawing/2014/main" id="{A70EC17F-4A3E-0BFC-ADC7-6DF9AF08BAB5}"/>
                </a:ext>
              </a:extLst>
            </p:cNvPr>
            <p:cNvSpPr/>
            <p:nvPr/>
          </p:nvSpPr>
          <p:spPr bwMode="auto">
            <a:xfrm>
              <a:off x="5954680" y="2845097"/>
              <a:ext cx="660950" cy="3427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19" name="îsļíḑe">
              <a:extLst>
                <a:ext uri="{FF2B5EF4-FFF2-40B4-BE49-F238E27FC236}">
                  <a16:creationId xmlns:a16="http://schemas.microsoft.com/office/drawing/2014/main" id="{BA079D76-2022-A792-6428-0CB5A3A3971C}"/>
                </a:ext>
              </a:extLst>
            </p:cNvPr>
            <p:cNvSpPr/>
            <p:nvPr/>
          </p:nvSpPr>
          <p:spPr bwMode="auto">
            <a:xfrm>
              <a:off x="5954680" y="2942036"/>
              <a:ext cx="660950" cy="3525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0" name="íšļiďé">
              <a:extLst>
                <a:ext uri="{FF2B5EF4-FFF2-40B4-BE49-F238E27FC236}">
                  <a16:creationId xmlns:a16="http://schemas.microsoft.com/office/drawing/2014/main" id="{4835D1F1-5274-896E-5B4A-DA7AFEC14F1A}"/>
                </a:ext>
              </a:extLst>
            </p:cNvPr>
            <p:cNvSpPr/>
            <p:nvPr/>
          </p:nvSpPr>
          <p:spPr bwMode="auto">
            <a:xfrm>
              <a:off x="5954680" y="3039955"/>
              <a:ext cx="660950" cy="3427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1" name="íṧľïďé">
              <a:extLst>
                <a:ext uri="{FF2B5EF4-FFF2-40B4-BE49-F238E27FC236}">
                  <a16:creationId xmlns:a16="http://schemas.microsoft.com/office/drawing/2014/main" id="{0C73AEA9-8BC1-CE53-323E-E0F8471E6D54}"/>
                </a:ext>
              </a:extLst>
            </p:cNvPr>
            <p:cNvSpPr/>
            <p:nvPr/>
          </p:nvSpPr>
          <p:spPr bwMode="auto">
            <a:xfrm>
              <a:off x="5954680" y="3136894"/>
              <a:ext cx="660950" cy="3427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2" name="iS1ïḋê">
              <a:extLst>
                <a:ext uri="{FF2B5EF4-FFF2-40B4-BE49-F238E27FC236}">
                  <a16:creationId xmlns:a16="http://schemas.microsoft.com/office/drawing/2014/main" id="{9607FA64-E01C-42D1-87C8-DF1BDFA11B11}"/>
                </a:ext>
              </a:extLst>
            </p:cNvPr>
            <p:cNvSpPr/>
            <p:nvPr/>
          </p:nvSpPr>
          <p:spPr bwMode="auto">
            <a:xfrm>
              <a:off x="5954680" y="3234813"/>
              <a:ext cx="660950" cy="34271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3" name="îṥḻiḑê">
              <a:extLst>
                <a:ext uri="{FF2B5EF4-FFF2-40B4-BE49-F238E27FC236}">
                  <a16:creationId xmlns:a16="http://schemas.microsoft.com/office/drawing/2014/main" id="{3D98D448-728E-9B6C-496B-81A8C00993AC}"/>
                </a:ext>
              </a:extLst>
            </p:cNvPr>
            <p:cNvSpPr/>
            <p:nvPr/>
          </p:nvSpPr>
          <p:spPr bwMode="auto">
            <a:xfrm>
              <a:off x="4783574" y="2418172"/>
              <a:ext cx="118481" cy="897913"/>
            </a:xfrm>
            <a:prstGeom prst="rect">
              <a:avLst/>
            </a:prstGeom>
            <a:solidFill>
              <a:srgbClr val="FF8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24" name="íşḻîḍê">
              <a:extLst>
                <a:ext uri="{FF2B5EF4-FFF2-40B4-BE49-F238E27FC236}">
                  <a16:creationId xmlns:a16="http://schemas.microsoft.com/office/drawing/2014/main" id="{7DF04EFF-29A2-83E5-FF2C-153A8CE72B6A}"/>
                </a:ext>
              </a:extLst>
            </p:cNvPr>
            <p:cNvSpPr/>
            <p:nvPr/>
          </p:nvSpPr>
          <p:spPr bwMode="auto">
            <a:xfrm>
              <a:off x="5065579" y="2700177"/>
              <a:ext cx="119461" cy="615908"/>
            </a:xfrm>
            <a:prstGeom prst="rect">
              <a:avLst/>
            </a:prstGeom>
            <a:solidFill>
              <a:srgbClr val="FFE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25" name="íşľîḓê">
              <a:extLst>
                <a:ext uri="{FF2B5EF4-FFF2-40B4-BE49-F238E27FC236}">
                  <a16:creationId xmlns:a16="http://schemas.microsoft.com/office/drawing/2014/main" id="{E15C0C58-581B-7661-DD6D-F8AEA0C677B7}"/>
                </a:ext>
              </a:extLst>
            </p:cNvPr>
            <p:cNvSpPr/>
            <p:nvPr/>
          </p:nvSpPr>
          <p:spPr bwMode="auto">
            <a:xfrm>
              <a:off x="5352481" y="2568967"/>
              <a:ext cx="118481" cy="747118"/>
            </a:xfrm>
            <a:prstGeom prst="rect">
              <a:avLst/>
            </a:prstGeom>
            <a:solidFill>
              <a:srgbClr val="8887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26" name="iŝḻïḍê">
              <a:extLst>
                <a:ext uri="{FF2B5EF4-FFF2-40B4-BE49-F238E27FC236}">
                  <a16:creationId xmlns:a16="http://schemas.microsoft.com/office/drawing/2014/main" id="{7D959767-DED6-588D-E7EE-6BD9E0C79A6B}"/>
                </a:ext>
              </a:extLst>
            </p:cNvPr>
            <p:cNvSpPr/>
            <p:nvPr/>
          </p:nvSpPr>
          <p:spPr bwMode="auto">
            <a:xfrm>
              <a:off x="5650153" y="2233106"/>
              <a:ext cx="119461" cy="1082979"/>
            </a:xfrm>
            <a:prstGeom prst="rect">
              <a:avLst/>
            </a:prstGeom>
            <a:solidFill>
              <a:srgbClr val="9C9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27" name="íṧ1íḑè">
              <a:extLst>
                <a:ext uri="{FF2B5EF4-FFF2-40B4-BE49-F238E27FC236}">
                  <a16:creationId xmlns:a16="http://schemas.microsoft.com/office/drawing/2014/main" id="{1C1D2553-46D1-8A2E-03F1-410184A91687}"/>
                </a:ext>
              </a:extLst>
            </p:cNvPr>
            <p:cNvSpPr/>
            <p:nvPr/>
          </p:nvSpPr>
          <p:spPr bwMode="auto">
            <a:xfrm>
              <a:off x="4775741" y="2051957"/>
              <a:ext cx="937080" cy="450425"/>
            </a:xfrm>
            <a:custGeom>
              <a:avLst/>
              <a:gdLst>
                <a:gd name="T0" fmla="*/ 353 w 957"/>
                <a:gd name="T1" fmla="*/ 460 h 460"/>
                <a:gd name="T2" fmla="*/ 143 w 957"/>
                <a:gd name="T3" fmla="*/ 83 h 460"/>
                <a:gd name="T4" fmla="*/ 16 w 957"/>
                <a:gd name="T5" fmla="*/ 287 h 460"/>
                <a:gd name="T6" fmla="*/ 0 w 957"/>
                <a:gd name="T7" fmla="*/ 278 h 460"/>
                <a:gd name="T8" fmla="*/ 143 w 957"/>
                <a:gd name="T9" fmla="*/ 43 h 460"/>
                <a:gd name="T10" fmla="*/ 358 w 957"/>
                <a:gd name="T11" fmla="*/ 425 h 460"/>
                <a:gd name="T12" fmla="*/ 644 w 957"/>
                <a:gd name="T13" fmla="*/ 114 h 460"/>
                <a:gd name="T14" fmla="*/ 949 w 957"/>
                <a:gd name="T15" fmla="*/ 0 h 460"/>
                <a:gd name="T16" fmla="*/ 957 w 957"/>
                <a:gd name="T17" fmla="*/ 19 h 460"/>
                <a:gd name="T18" fmla="*/ 655 w 957"/>
                <a:gd name="T19" fmla="*/ 132 h 460"/>
                <a:gd name="T20" fmla="*/ 353 w 957"/>
                <a:gd name="T21" fmla="*/ 46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7" h="460">
                  <a:moveTo>
                    <a:pt x="353" y="460"/>
                  </a:moveTo>
                  <a:lnTo>
                    <a:pt x="143" y="83"/>
                  </a:lnTo>
                  <a:lnTo>
                    <a:pt x="16" y="287"/>
                  </a:lnTo>
                  <a:lnTo>
                    <a:pt x="0" y="278"/>
                  </a:lnTo>
                  <a:lnTo>
                    <a:pt x="143" y="43"/>
                  </a:lnTo>
                  <a:lnTo>
                    <a:pt x="358" y="425"/>
                  </a:lnTo>
                  <a:lnTo>
                    <a:pt x="644" y="114"/>
                  </a:lnTo>
                  <a:lnTo>
                    <a:pt x="949" y="0"/>
                  </a:lnTo>
                  <a:lnTo>
                    <a:pt x="957" y="19"/>
                  </a:lnTo>
                  <a:lnTo>
                    <a:pt x="655" y="132"/>
                  </a:lnTo>
                  <a:lnTo>
                    <a:pt x="353" y="4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228" name="íşḻïḓê">
              <a:extLst>
                <a:ext uri="{FF2B5EF4-FFF2-40B4-BE49-F238E27FC236}">
                  <a16:creationId xmlns:a16="http://schemas.microsoft.com/office/drawing/2014/main" id="{2E3A5B75-9946-6E2A-E877-95564C29EF41}"/>
                </a:ext>
              </a:extLst>
            </p:cNvPr>
            <p:cNvSpPr/>
            <p:nvPr/>
          </p:nvSpPr>
          <p:spPr bwMode="auto">
            <a:xfrm>
              <a:off x="5678550" y="2025519"/>
              <a:ext cx="103794" cy="89106"/>
            </a:xfrm>
            <a:custGeom>
              <a:avLst/>
              <a:gdLst>
                <a:gd name="T0" fmla="*/ 106 w 106"/>
                <a:gd name="T1" fmla="*/ 0 h 91"/>
                <a:gd name="T2" fmla="*/ 78 w 106"/>
                <a:gd name="T3" fmla="*/ 46 h 91"/>
                <a:gd name="T4" fmla="*/ 53 w 106"/>
                <a:gd name="T5" fmla="*/ 91 h 91"/>
                <a:gd name="T6" fmla="*/ 27 w 106"/>
                <a:gd name="T7" fmla="*/ 45 h 91"/>
                <a:gd name="T8" fmla="*/ 0 w 106"/>
                <a:gd name="T9" fmla="*/ 0 h 91"/>
                <a:gd name="T10" fmla="*/ 53 w 106"/>
                <a:gd name="T11" fmla="*/ 0 h 91"/>
                <a:gd name="T12" fmla="*/ 106 w 106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91">
                  <a:moveTo>
                    <a:pt x="106" y="0"/>
                  </a:moveTo>
                  <a:lnTo>
                    <a:pt x="78" y="46"/>
                  </a:lnTo>
                  <a:lnTo>
                    <a:pt x="53" y="91"/>
                  </a:lnTo>
                  <a:lnTo>
                    <a:pt x="27" y="45"/>
                  </a:lnTo>
                  <a:lnTo>
                    <a:pt x="0" y="0"/>
                  </a:lnTo>
                  <a:lnTo>
                    <a:pt x="53" y="0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29" name="iślïḓe">
              <a:extLst>
                <a:ext uri="{FF2B5EF4-FFF2-40B4-BE49-F238E27FC236}">
                  <a16:creationId xmlns:a16="http://schemas.microsoft.com/office/drawing/2014/main" id="{93A70233-A675-7E20-B3B2-7C12D501A3F4}"/>
                </a:ext>
              </a:extLst>
            </p:cNvPr>
            <p:cNvSpPr/>
            <p:nvPr/>
          </p:nvSpPr>
          <p:spPr bwMode="auto">
            <a:xfrm>
              <a:off x="4885409" y="2069582"/>
              <a:ext cx="63647" cy="626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0" name="îṣľîḑê">
              <a:extLst>
                <a:ext uri="{FF2B5EF4-FFF2-40B4-BE49-F238E27FC236}">
                  <a16:creationId xmlns:a16="http://schemas.microsoft.com/office/drawing/2014/main" id="{7FE2D36C-4285-D211-049C-3817FD9D8F4A}"/>
                </a:ext>
              </a:extLst>
            </p:cNvPr>
            <p:cNvSpPr/>
            <p:nvPr/>
          </p:nvSpPr>
          <p:spPr bwMode="auto">
            <a:xfrm>
              <a:off x="5092017" y="2454402"/>
              <a:ext cx="62668" cy="626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231" name="íṡliḑè">
              <a:extLst>
                <a:ext uri="{FF2B5EF4-FFF2-40B4-BE49-F238E27FC236}">
                  <a16:creationId xmlns:a16="http://schemas.microsoft.com/office/drawing/2014/main" id="{7257C1D9-D951-982B-1FE8-8FBD193A2ACD}"/>
                </a:ext>
              </a:extLst>
            </p:cNvPr>
            <p:cNvSpPr/>
            <p:nvPr/>
          </p:nvSpPr>
          <p:spPr bwMode="auto">
            <a:xfrm>
              <a:off x="5380877" y="2132250"/>
              <a:ext cx="62668" cy="626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/>
            </a:p>
          </p:txBody>
        </p:sp>
      </p:grpSp>
      <p:cxnSp>
        <p:nvCxnSpPr>
          <p:cNvPr id="179" name="肘形连接符 84">
            <a:extLst>
              <a:ext uri="{FF2B5EF4-FFF2-40B4-BE49-F238E27FC236}">
                <a16:creationId xmlns:a16="http://schemas.microsoft.com/office/drawing/2014/main" id="{1D11CCE1-BC15-A007-D606-C8530242018A}"/>
              </a:ext>
            </a:extLst>
          </p:cNvPr>
          <p:cNvCxnSpPr>
            <a:cxnSpLocks/>
          </p:cNvCxnSpPr>
          <p:nvPr/>
        </p:nvCxnSpPr>
        <p:spPr>
          <a:xfrm flipV="1">
            <a:off x="4097561" y="2078469"/>
            <a:ext cx="1893062" cy="1753481"/>
          </a:xfrm>
          <a:prstGeom prst="bentConnector3">
            <a:avLst>
              <a:gd name="adj1" fmla="val 50000"/>
            </a:avLst>
          </a:prstGeom>
          <a:ln w="31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肘形连接符 87">
            <a:extLst>
              <a:ext uri="{FF2B5EF4-FFF2-40B4-BE49-F238E27FC236}">
                <a16:creationId xmlns:a16="http://schemas.microsoft.com/office/drawing/2014/main" id="{5E3C21C1-5728-136F-FBDF-90443B750FF5}"/>
              </a:ext>
            </a:extLst>
          </p:cNvPr>
          <p:cNvCxnSpPr>
            <a:stCxn id="177" idx="6"/>
            <a:endCxn id="191" idx="1"/>
          </p:cNvCxnSpPr>
          <p:nvPr/>
        </p:nvCxnSpPr>
        <p:spPr>
          <a:xfrm>
            <a:off x="4075259" y="3831950"/>
            <a:ext cx="1779016" cy="1730378"/>
          </a:xfrm>
          <a:prstGeom prst="bentConnector3">
            <a:avLst>
              <a:gd name="adj1" fmla="val 54388"/>
            </a:avLst>
          </a:prstGeom>
          <a:ln w="31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肘形连接符 90">
            <a:extLst>
              <a:ext uri="{FF2B5EF4-FFF2-40B4-BE49-F238E27FC236}">
                <a16:creationId xmlns:a16="http://schemas.microsoft.com/office/drawing/2014/main" id="{5789AC78-7423-3879-F809-1A81DB545EC6}"/>
              </a:ext>
            </a:extLst>
          </p:cNvPr>
          <p:cNvCxnSpPr>
            <a:cxnSpLocks/>
            <a:stCxn id="177" idx="6"/>
            <a:endCxn id="188" idx="1"/>
          </p:cNvCxnSpPr>
          <p:nvPr/>
        </p:nvCxnSpPr>
        <p:spPr>
          <a:xfrm flipV="1">
            <a:off x="4075259" y="3293348"/>
            <a:ext cx="1779016" cy="538602"/>
          </a:xfrm>
          <a:prstGeom prst="bentConnector3">
            <a:avLst>
              <a:gd name="adj1" fmla="val 54388"/>
            </a:avLst>
          </a:prstGeom>
          <a:ln w="31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肘形连接符 93">
            <a:extLst>
              <a:ext uri="{FF2B5EF4-FFF2-40B4-BE49-F238E27FC236}">
                <a16:creationId xmlns:a16="http://schemas.microsoft.com/office/drawing/2014/main" id="{4166E422-4CD9-1B61-9BD0-CE50494D6B34}"/>
              </a:ext>
            </a:extLst>
          </p:cNvPr>
          <p:cNvCxnSpPr>
            <a:stCxn id="177" idx="6"/>
            <a:endCxn id="190" idx="1"/>
          </p:cNvCxnSpPr>
          <p:nvPr/>
        </p:nvCxnSpPr>
        <p:spPr>
          <a:xfrm>
            <a:off x="4075259" y="3831950"/>
            <a:ext cx="1779016" cy="613162"/>
          </a:xfrm>
          <a:prstGeom prst="bentConnector3">
            <a:avLst>
              <a:gd name="adj1" fmla="val 54388"/>
            </a:avLst>
          </a:prstGeom>
          <a:ln w="31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ïŝ1iḓé">
            <a:extLst>
              <a:ext uri="{FF2B5EF4-FFF2-40B4-BE49-F238E27FC236}">
                <a16:creationId xmlns:a16="http://schemas.microsoft.com/office/drawing/2014/main" id="{5D20A02A-C6AF-A0B0-D1E6-8B0707BCE0AC}"/>
              </a:ext>
            </a:extLst>
          </p:cNvPr>
          <p:cNvSpPr txBox="1"/>
          <p:nvPr/>
        </p:nvSpPr>
        <p:spPr>
          <a:xfrm>
            <a:off x="7447852" y="1612845"/>
            <a:ext cx="3998704" cy="974835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spc="100" dirty="0">
                <a:solidFill>
                  <a:schemeClr val="bg1"/>
                </a:solidFill>
                <a:latin typeface="+mn-ea"/>
              </a:rPr>
              <a:t>项目全盘销售额</a:t>
            </a:r>
            <a:r>
              <a:rPr lang="en-US" altLang="zh-CN" sz="1400" spc="100" dirty="0">
                <a:solidFill>
                  <a:schemeClr val="bg1"/>
                </a:solidFill>
                <a:latin typeface="+mn-ea"/>
              </a:rPr>
              <a:t>25</a:t>
            </a:r>
            <a:r>
              <a:rPr lang="zh-CN" altLang="en-US" sz="1400" spc="100" dirty="0">
                <a:solidFill>
                  <a:schemeClr val="bg1"/>
                </a:solidFill>
                <a:latin typeface="+mn-ea"/>
              </a:rPr>
              <a:t>亿，均价</a:t>
            </a:r>
            <a:r>
              <a:rPr lang="en-US" altLang="zh-CN" sz="1400" spc="100" dirty="0">
                <a:solidFill>
                  <a:schemeClr val="bg1"/>
                </a:solidFill>
                <a:latin typeface="+mn-ea"/>
              </a:rPr>
              <a:t>66666</a:t>
            </a:r>
            <a:r>
              <a:rPr lang="zh-CN" altLang="en-US" sz="1400" spc="100" dirty="0">
                <a:solidFill>
                  <a:schemeClr val="bg1"/>
                </a:solidFill>
                <a:latin typeface="+mn-ea"/>
              </a:rPr>
              <a:t>元</a:t>
            </a:r>
            <a:r>
              <a:rPr lang="en-US" altLang="zh-CN" sz="1400" spc="100" dirty="0">
                <a:solidFill>
                  <a:schemeClr val="bg1"/>
                </a:solidFill>
                <a:latin typeface="+mn-ea"/>
              </a:rPr>
              <a:t>/</a:t>
            </a:r>
            <a:r>
              <a:rPr lang="zh-CN" altLang="en-US" sz="1400" spc="100" dirty="0">
                <a:solidFill>
                  <a:schemeClr val="bg1"/>
                </a:solidFill>
                <a:latin typeface="+mn-ea"/>
              </a:rPr>
              <a:t>㎡</a:t>
            </a:r>
            <a:endParaRPr lang="en-US" altLang="zh-CN" sz="1400" spc="100" dirty="0">
              <a:solidFill>
                <a:schemeClr val="bg1"/>
              </a:solidFill>
              <a:latin typeface="+mn-ea"/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050" spc="100" dirty="0">
                <a:solidFill>
                  <a:schemeClr val="bg1"/>
                </a:solidFill>
                <a:latin typeface="+mn-ea"/>
              </a:rPr>
              <a:t>里程碑</a:t>
            </a:r>
            <a:r>
              <a:rPr lang="en-US" altLang="zh-CN" sz="1050" spc="100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sz="1050" spc="100" dirty="0">
                <a:solidFill>
                  <a:schemeClr val="bg1"/>
                </a:solidFill>
                <a:latin typeface="+mn-ea"/>
              </a:rPr>
              <a:t>：项目</a:t>
            </a:r>
            <a:r>
              <a:rPr lang="en-US" altLang="zh-CN" sz="1050" spc="100" dirty="0">
                <a:solidFill>
                  <a:schemeClr val="bg1"/>
                </a:solidFill>
                <a:latin typeface="+mn-ea"/>
              </a:rPr>
              <a:t>9</a:t>
            </a:r>
            <a:r>
              <a:rPr lang="zh-CN" altLang="en-US" sz="1050" spc="100" dirty="0">
                <a:solidFill>
                  <a:schemeClr val="bg1"/>
                </a:solidFill>
                <a:latin typeface="+mn-ea"/>
              </a:rPr>
              <a:t>月首开，首开销售率</a:t>
            </a:r>
            <a:r>
              <a:rPr lang="en-US" altLang="zh-CN" sz="1050" spc="100" dirty="0">
                <a:solidFill>
                  <a:schemeClr val="bg1"/>
                </a:solidFill>
                <a:latin typeface="+mn-ea"/>
              </a:rPr>
              <a:t>90%</a:t>
            </a: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050" spc="100" dirty="0">
                <a:solidFill>
                  <a:schemeClr val="bg1"/>
                </a:solidFill>
                <a:latin typeface="+mn-ea"/>
              </a:rPr>
              <a:t>里程碑</a:t>
            </a:r>
            <a:r>
              <a:rPr lang="en-US" altLang="zh-CN" sz="1050" spc="100" dirty="0">
                <a:solidFill>
                  <a:schemeClr val="bg1"/>
                </a:solidFill>
                <a:latin typeface="+mn-ea"/>
              </a:rPr>
              <a:t>2</a:t>
            </a:r>
            <a:r>
              <a:rPr lang="zh-CN" altLang="en-US" sz="1050" spc="100" dirty="0">
                <a:solidFill>
                  <a:schemeClr val="bg1"/>
                </a:solidFill>
                <a:latin typeface="+mn-ea"/>
              </a:rPr>
              <a:t>：第</a:t>
            </a:r>
            <a:r>
              <a:rPr lang="en-US" altLang="zh-CN" sz="1050" spc="100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sz="1050" spc="100" dirty="0">
                <a:solidFill>
                  <a:schemeClr val="bg1"/>
                </a:solidFill>
                <a:latin typeface="+mn-ea"/>
              </a:rPr>
              <a:t>年销售金额</a:t>
            </a:r>
            <a:r>
              <a:rPr lang="en-US" altLang="zh-CN" sz="1050" spc="100" dirty="0">
                <a:solidFill>
                  <a:schemeClr val="bg1"/>
                </a:solidFill>
                <a:latin typeface="+mn-ea"/>
              </a:rPr>
              <a:t>15</a:t>
            </a:r>
            <a:r>
              <a:rPr lang="zh-CN" altLang="en-US" sz="1050" spc="100" dirty="0">
                <a:solidFill>
                  <a:schemeClr val="bg1"/>
                </a:solidFill>
                <a:latin typeface="+mn-ea"/>
              </a:rPr>
              <a:t>亿</a:t>
            </a:r>
            <a:endParaRPr lang="en-US" altLang="zh-CN" sz="1050" spc="100" dirty="0">
              <a:solidFill>
                <a:schemeClr val="bg1"/>
              </a:solidFill>
              <a:latin typeface="+mn-ea"/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050" spc="100" dirty="0">
                <a:solidFill>
                  <a:schemeClr val="bg1"/>
                </a:solidFill>
                <a:latin typeface="+mn-ea"/>
              </a:rPr>
              <a:t>里程碑</a:t>
            </a:r>
            <a:r>
              <a:rPr lang="en-US" altLang="zh-CN" sz="1050" spc="100" dirty="0">
                <a:solidFill>
                  <a:schemeClr val="bg1"/>
                </a:solidFill>
                <a:latin typeface="+mn-ea"/>
              </a:rPr>
              <a:t>3</a:t>
            </a:r>
            <a:r>
              <a:rPr lang="zh-CN" altLang="en-US" sz="1050" spc="100" dirty="0">
                <a:solidFill>
                  <a:schemeClr val="bg1"/>
                </a:solidFill>
                <a:latin typeface="+mn-ea"/>
              </a:rPr>
              <a:t>：销售周期</a:t>
            </a:r>
            <a:r>
              <a:rPr lang="en-US" altLang="zh-CN" sz="1050" spc="100" dirty="0">
                <a:solidFill>
                  <a:schemeClr val="bg1"/>
                </a:solidFill>
                <a:latin typeface="+mn-ea"/>
              </a:rPr>
              <a:t>2</a:t>
            </a:r>
            <a:r>
              <a:rPr lang="zh-CN" altLang="en-US" sz="1050" spc="100" dirty="0">
                <a:solidFill>
                  <a:schemeClr val="bg1"/>
                </a:solidFill>
                <a:latin typeface="+mn-ea"/>
              </a:rPr>
              <a:t>年，年均涨幅</a:t>
            </a:r>
            <a:r>
              <a:rPr lang="en-US" altLang="zh-CN" sz="1050" spc="100" dirty="0">
                <a:solidFill>
                  <a:schemeClr val="bg1"/>
                </a:solidFill>
                <a:latin typeface="+mn-ea"/>
              </a:rPr>
              <a:t>5%</a:t>
            </a:r>
          </a:p>
        </p:txBody>
      </p:sp>
      <p:sp>
        <p:nvSpPr>
          <p:cNvPr id="187" name="ïSľîḋè">
            <a:extLst>
              <a:ext uri="{FF2B5EF4-FFF2-40B4-BE49-F238E27FC236}">
                <a16:creationId xmlns:a16="http://schemas.microsoft.com/office/drawing/2014/main" id="{45A70358-98DD-77DF-6629-D1DCC10F6B16}"/>
              </a:ext>
            </a:extLst>
          </p:cNvPr>
          <p:cNvSpPr/>
          <p:nvPr/>
        </p:nvSpPr>
        <p:spPr>
          <a:xfrm>
            <a:off x="5883819" y="1880469"/>
            <a:ext cx="1380913" cy="396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zh-CN" altLang="en-US" sz="2000" spc="200" dirty="0">
                <a:solidFill>
                  <a:schemeClr val="accent1"/>
                </a:solidFill>
                <a:latin typeface="+mj-ea"/>
                <a:ea typeface="+mj-ea"/>
              </a:rPr>
              <a:t>回顾目标</a:t>
            </a:r>
          </a:p>
        </p:txBody>
      </p:sp>
      <p:sp>
        <p:nvSpPr>
          <p:cNvPr id="197" name="îṧ1íḑe">
            <a:extLst>
              <a:ext uri="{FF2B5EF4-FFF2-40B4-BE49-F238E27FC236}">
                <a16:creationId xmlns:a16="http://schemas.microsoft.com/office/drawing/2014/main" id="{579D7674-1A2C-21BB-A1FB-3EEB4E79FD11}"/>
              </a:ext>
            </a:extLst>
          </p:cNvPr>
          <p:cNvSpPr/>
          <p:nvPr/>
        </p:nvSpPr>
        <p:spPr>
          <a:xfrm>
            <a:off x="4726631" y="1764295"/>
            <a:ext cx="624720" cy="651451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198" name="iṣḷiḑè">
            <a:extLst>
              <a:ext uri="{FF2B5EF4-FFF2-40B4-BE49-F238E27FC236}">
                <a16:creationId xmlns:a16="http://schemas.microsoft.com/office/drawing/2014/main" id="{0A796C61-C03F-BAC3-3096-EC507DC3ECF2}"/>
              </a:ext>
            </a:extLst>
          </p:cNvPr>
          <p:cNvSpPr/>
          <p:nvPr/>
        </p:nvSpPr>
        <p:spPr bwMode="auto">
          <a:xfrm rot="10800000" flipH="1" flipV="1">
            <a:off x="4889350" y="1958859"/>
            <a:ext cx="299282" cy="262322"/>
          </a:xfrm>
          <a:custGeom>
            <a:avLst/>
            <a:gdLst>
              <a:gd name="connsiteX0" fmla="*/ 536415 w 607227"/>
              <a:gd name="connsiteY0" fmla="*/ 12631 h 510399"/>
              <a:gd name="connsiteX1" fmla="*/ 557192 w 607227"/>
              <a:gd name="connsiteY1" fmla="*/ 21221 h 510399"/>
              <a:gd name="connsiteX2" fmla="*/ 598584 w 607227"/>
              <a:gd name="connsiteY2" fmla="*/ 62633 h 510399"/>
              <a:gd name="connsiteX3" fmla="*/ 598584 w 607227"/>
              <a:gd name="connsiteY3" fmla="*/ 104044 h 510399"/>
              <a:gd name="connsiteX4" fmla="*/ 511175 w 607227"/>
              <a:gd name="connsiteY4" fmla="*/ 191324 h 510399"/>
              <a:gd name="connsiteX5" fmla="*/ 444948 w 607227"/>
              <a:gd name="connsiteY5" fmla="*/ 257453 h 510399"/>
              <a:gd name="connsiteX6" fmla="*/ 339441 w 607227"/>
              <a:gd name="connsiteY6" fmla="*/ 362805 h 510399"/>
              <a:gd name="connsiteX7" fmla="*/ 297968 w 607227"/>
              <a:gd name="connsiteY7" fmla="*/ 404217 h 510399"/>
              <a:gd name="connsiteX8" fmla="*/ 277191 w 607227"/>
              <a:gd name="connsiteY8" fmla="*/ 412807 h 510399"/>
              <a:gd name="connsiteX9" fmla="*/ 256495 w 607227"/>
              <a:gd name="connsiteY9" fmla="*/ 404217 h 510399"/>
              <a:gd name="connsiteX10" fmla="*/ 215023 w 607227"/>
              <a:gd name="connsiteY10" fmla="*/ 362805 h 510399"/>
              <a:gd name="connsiteX11" fmla="*/ 138814 w 607227"/>
              <a:gd name="connsiteY11" fmla="*/ 286790 h 510399"/>
              <a:gd name="connsiteX12" fmla="*/ 138814 w 607227"/>
              <a:gd name="connsiteY12" fmla="*/ 245378 h 510399"/>
              <a:gd name="connsiteX13" fmla="*/ 180286 w 607227"/>
              <a:gd name="connsiteY13" fmla="*/ 203967 h 510399"/>
              <a:gd name="connsiteX14" fmla="*/ 201063 w 607227"/>
              <a:gd name="connsiteY14" fmla="*/ 195376 h 510399"/>
              <a:gd name="connsiteX15" fmla="*/ 221759 w 607227"/>
              <a:gd name="connsiteY15" fmla="*/ 203967 h 510399"/>
              <a:gd name="connsiteX16" fmla="*/ 277191 w 607227"/>
              <a:gd name="connsiteY16" fmla="*/ 259317 h 510399"/>
              <a:gd name="connsiteX17" fmla="*/ 444948 w 607227"/>
              <a:gd name="connsiteY17" fmla="*/ 91807 h 510399"/>
              <a:gd name="connsiteX18" fmla="*/ 503951 w 607227"/>
              <a:gd name="connsiteY18" fmla="*/ 32891 h 510399"/>
              <a:gd name="connsiteX19" fmla="*/ 515719 w 607227"/>
              <a:gd name="connsiteY19" fmla="*/ 21221 h 510399"/>
              <a:gd name="connsiteX20" fmla="*/ 536415 w 607227"/>
              <a:gd name="connsiteY20" fmla="*/ 12631 h 510399"/>
              <a:gd name="connsiteX21" fmla="*/ 61847 w 607227"/>
              <a:gd name="connsiteY21" fmla="*/ 0 h 510399"/>
              <a:gd name="connsiteX22" fmla="*/ 449328 w 607227"/>
              <a:gd name="connsiteY22" fmla="*/ 0 h 510399"/>
              <a:gd name="connsiteX23" fmla="*/ 491858 w 607227"/>
              <a:gd name="connsiteY23" fmla="*/ 17019 h 510399"/>
              <a:gd name="connsiteX24" fmla="*/ 442591 w 607227"/>
              <a:gd name="connsiteY24" fmla="*/ 66130 h 510399"/>
              <a:gd name="connsiteX25" fmla="*/ 66230 w 607227"/>
              <a:gd name="connsiteY25" fmla="*/ 66130 h 510399"/>
              <a:gd name="connsiteX26" fmla="*/ 66230 w 607227"/>
              <a:gd name="connsiteY26" fmla="*/ 444269 h 510399"/>
              <a:gd name="connsiteX27" fmla="*/ 444945 w 607227"/>
              <a:gd name="connsiteY27" fmla="*/ 444269 h 510399"/>
              <a:gd name="connsiteX28" fmla="*/ 444945 w 607227"/>
              <a:gd name="connsiteY28" fmla="*/ 285590 h 510399"/>
              <a:gd name="connsiteX29" fmla="*/ 511175 w 607227"/>
              <a:gd name="connsiteY29" fmla="*/ 219460 h 510399"/>
              <a:gd name="connsiteX30" fmla="*/ 511175 w 607227"/>
              <a:gd name="connsiteY30" fmla="*/ 448645 h 510399"/>
              <a:gd name="connsiteX31" fmla="*/ 449328 w 607227"/>
              <a:gd name="connsiteY31" fmla="*/ 510399 h 510399"/>
              <a:gd name="connsiteX32" fmla="*/ 61847 w 607227"/>
              <a:gd name="connsiteY32" fmla="*/ 510399 h 510399"/>
              <a:gd name="connsiteX33" fmla="*/ 0 w 607227"/>
              <a:gd name="connsiteY33" fmla="*/ 448645 h 510399"/>
              <a:gd name="connsiteX34" fmla="*/ 0 w 607227"/>
              <a:gd name="connsiteY34" fmla="*/ 61673 h 510399"/>
              <a:gd name="connsiteX35" fmla="*/ 61847 w 607227"/>
              <a:gd name="connsiteY35" fmla="*/ 0 h 51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7227" h="510399">
                <a:moveTo>
                  <a:pt x="536415" y="12631"/>
                </a:moveTo>
                <a:cubicBezTo>
                  <a:pt x="543882" y="12631"/>
                  <a:pt x="551430" y="15467"/>
                  <a:pt x="557192" y="21221"/>
                </a:cubicBezTo>
                <a:lnTo>
                  <a:pt x="598584" y="62633"/>
                </a:lnTo>
                <a:cubicBezTo>
                  <a:pt x="610108" y="74059"/>
                  <a:pt x="610108" y="92618"/>
                  <a:pt x="598584" y="104044"/>
                </a:cubicBezTo>
                <a:lnTo>
                  <a:pt x="511175" y="191324"/>
                </a:lnTo>
                <a:lnTo>
                  <a:pt x="444948" y="257453"/>
                </a:lnTo>
                <a:lnTo>
                  <a:pt x="339441" y="362805"/>
                </a:lnTo>
                <a:lnTo>
                  <a:pt x="297968" y="404217"/>
                </a:lnTo>
                <a:cubicBezTo>
                  <a:pt x="292206" y="409971"/>
                  <a:pt x="284739" y="412807"/>
                  <a:pt x="277191" y="412807"/>
                </a:cubicBezTo>
                <a:cubicBezTo>
                  <a:pt x="269724" y="412807"/>
                  <a:pt x="262177" y="409971"/>
                  <a:pt x="256495" y="404217"/>
                </a:cubicBezTo>
                <a:lnTo>
                  <a:pt x="215023" y="362805"/>
                </a:lnTo>
                <a:lnTo>
                  <a:pt x="138814" y="286790"/>
                </a:lnTo>
                <a:cubicBezTo>
                  <a:pt x="127370" y="275363"/>
                  <a:pt x="127370" y="256805"/>
                  <a:pt x="138814" y="245378"/>
                </a:cubicBezTo>
                <a:lnTo>
                  <a:pt x="180286" y="203967"/>
                </a:lnTo>
                <a:cubicBezTo>
                  <a:pt x="186049" y="198213"/>
                  <a:pt x="193515" y="195376"/>
                  <a:pt x="201063" y="195376"/>
                </a:cubicBezTo>
                <a:cubicBezTo>
                  <a:pt x="208530" y="195376"/>
                  <a:pt x="215997" y="198213"/>
                  <a:pt x="221759" y="203967"/>
                </a:cubicBezTo>
                <a:lnTo>
                  <a:pt x="277191" y="259317"/>
                </a:lnTo>
                <a:lnTo>
                  <a:pt x="444948" y="91807"/>
                </a:lnTo>
                <a:lnTo>
                  <a:pt x="503951" y="32891"/>
                </a:lnTo>
                <a:lnTo>
                  <a:pt x="515719" y="21221"/>
                </a:lnTo>
                <a:cubicBezTo>
                  <a:pt x="521401" y="15467"/>
                  <a:pt x="528949" y="12631"/>
                  <a:pt x="536415" y="12631"/>
                </a:cubicBezTo>
                <a:close/>
                <a:moveTo>
                  <a:pt x="61847" y="0"/>
                </a:moveTo>
                <a:lnTo>
                  <a:pt x="449328" y="0"/>
                </a:lnTo>
                <a:cubicBezTo>
                  <a:pt x="465804" y="0"/>
                  <a:pt x="480738" y="6483"/>
                  <a:pt x="491858" y="17019"/>
                </a:cubicBezTo>
                <a:lnTo>
                  <a:pt x="442591" y="66130"/>
                </a:lnTo>
                <a:lnTo>
                  <a:pt x="66230" y="66130"/>
                </a:lnTo>
                <a:lnTo>
                  <a:pt x="66230" y="444269"/>
                </a:lnTo>
                <a:lnTo>
                  <a:pt x="444945" y="444269"/>
                </a:lnTo>
                <a:lnTo>
                  <a:pt x="444945" y="285590"/>
                </a:lnTo>
                <a:lnTo>
                  <a:pt x="511175" y="219460"/>
                </a:lnTo>
                <a:lnTo>
                  <a:pt x="511175" y="448645"/>
                </a:lnTo>
                <a:cubicBezTo>
                  <a:pt x="511175" y="482683"/>
                  <a:pt x="483417" y="510399"/>
                  <a:pt x="449328" y="510399"/>
                </a:cubicBezTo>
                <a:lnTo>
                  <a:pt x="61847" y="510399"/>
                </a:lnTo>
                <a:cubicBezTo>
                  <a:pt x="27758" y="510399"/>
                  <a:pt x="0" y="482683"/>
                  <a:pt x="0" y="448645"/>
                </a:cubicBezTo>
                <a:lnTo>
                  <a:pt x="0" y="61673"/>
                </a:lnTo>
                <a:cubicBezTo>
                  <a:pt x="0" y="27635"/>
                  <a:pt x="27758" y="0"/>
                  <a:pt x="61847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square" lIns="91440" tIns="45720" rIns="91440" bIns="45720" anchor="ctr">
            <a:normAutofit fontScale="7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/>
          </a:p>
        </p:txBody>
      </p:sp>
      <p:sp>
        <p:nvSpPr>
          <p:cNvPr id="188" name="iṥlíḑè">
            <a:extLst>
              <a:ext uri="{FF2B5EF4-FFF2-40B4-BE49-F238E27FC236}">
                <a16:creationId xmlns:a16="http://schemas.microsoft.com/office/drawing/2014/main" id="{F6396532-A241-F219-D4EB-025FC1088CEB}"/>
              </a:ext>
            </a:extLst>
          </p:cNvPr>
          <p:cNvSpPr/>
          <p:nvPr/>
        </p:nvSpPr>
        <p:spPr>
          <a:xfrm>
            <a:off x="5854275" y="3095348"/>
            <a:ext cx="1440000" cy="396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zh-CN" altLang="en-US" sz="2000" spc="200" dirty="0">
                <a:solidFill>
                  <a:schemeClr val="accent1"/>
                </a:solidFill>
                <a:latin typeface="+mj-ea"/>
                <a:ea typeface="+mj-ea"/>
              </a:rPr>
              <a:t>评估结果</a:t>
            </a:r>
          </a:p>
        </p:txBody>
      </p:sp>
      <p:sp>
        <p:nvSpPr>
          <p:cNvPr id="200" name="îṩľiḋe">
            <a:extLst>
              <a:ext uri="{FF2B5EF4-FFF2-40B4-BE49-F238E27FC236}">
                <a16:creationId xmlns:a16="http://schemas.microsoft.com/office/drawing/2014/main" id="{507684BC-217F-F82D-067D-E77DB323DF08}"/>
              </a:ext>
            </a:extLst>
          </p:cNvPr>
          <p:cNvSpPr/>
          <p:nvPr/>
        </p:nvSpPr>
        <p:spPr>
          <a:xfrm>
            <a:off x="4713266" y="2994360"/>
            <a:ext cx="651451" cy="651451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203" name="îṡļiďê">
            <a:extLst>
              <a:ext uri="{FF2B5EF4-FFF2-40B4-BE49-F238E27FC236}">
                <a16:creationId xmlns:a16="http://schemas.microsoft.com/office/drawing/2014/main" id="{09945FB9-2EBC-C2CA-A79F-ED0E4ED3F323}"/>
              </a:ext>
            </a:extLst>
          </p:cNvPr>
          <p:cNvSpPr/>
          <p:nvPr/>
        </p:nvSpPr>
        <p:spPr bwMode="auto">
          <a:xfrm>
            <a:off x="4892921" y="3176065"/>
            <a:ext cx="292140" cy="257670"/>
          </a:xfrm>
          <a:custGeom>
            <a:avLst/>
            <a:gdLst>
              <a:gd name="connsiteX0" fmla="*/ 202564 w 607639"/>
              <a:gd name="connsiteY0" fmla="*/ 444915 h 535944"/>
              <a:gd name="connsiteX1" fmla="*/ 405075 w 607639"/>
              <a:gd name="connsiteY1" fmla="*/ 444915 h 535944"/>
              <a:gd name="connsiteX2" fmla="*/ 415223 w 607639"/>
              <a:gd name="connsiteY2" fmla="*/ 455049 h 535944"/>
              <a:gd name="connsiteX3" fmla="*/ 455725 w 607639"/>
              <a:gd name="connsiteY3" fmla="*/ 515765 h 535944"/>
              <a:gd name="connsiteX4" fmla="*/ 465873 w 607639"/>
              <a:gd name="connsiteY4" fmla="*/ 525899 h 535944"/>
              <a:gd name="connsiteX5" fmla="*/ 455725 w 607639"/>
              <a:gd name="connsiteY5" fmla="*/ 535944 h 535944"/>
              <a:gd name="connsiteX6" fmla="*/ 151914 w 607639"/>
              <a:gd name="connsiteY6" fmla="*/ 535944 h 535944"/>
              <a:gd name="connsiteX7" fmla="*/ 141766 w 607639"/>
              <a:gd name="connsiteY7" fmla="*/ 525899 h 535944"/>
              <a:gd name="connsiteX8" fmla="*/ 151914 w 607639"/>
              <a:gd name="connsiteY8" fmla="*/ 515765 h 535944"/>
              <a:gd name="connsiteX9" fmla="*/ 192416 w 607639"/>
              <a:gd name="connsiteY9" fmla="*/ 455049 h 535944"/>
              <a:gd name="connsiteX10" fmla="*/ 202564 w 607639"/>
              <a:gd name="connsiteY10" fmla="*/ 444915 h 535944"/>
              <a:gd name="connsiteX11" fmla="*/ 70815 w 607639"/>
              <a:gd name="connsiteY11" fmla="*/ 60686 h 535944"/>
              <a:gd name="connsiteX12" fmla="*/ 536665 w 607639"/>
              <a:gd name="connsiteY12" fmla="*/ 60686 h 535944"/>
              <a:gd name="connsiteX13" fmla="*/ 546812 w 607639"/>
              <a:gd name="connsiteY13" fmla="*/ 70819 h 535944"/>
              <a:gd name="connsiteX14" fmla="*/ 546812 w 607639"/>
              <a:gd name="connsiteY14" fmla="*/ 353914 h 535944"/>
              <a:gd name="connsiteX15" fmla="*/ 536665 w 607639"/>
              <a:gd name="connsiteY15" fmla="*/ 364047 h 535944"/>
              <a:gd name="connsiteX16" fmla="*/ 70815 w 607639"/>
              <a:gd name="connsiteY16" fmla="*/ 364047 h 535944"/>
              <a:gd name="connsiteX17" fmla="*/ 60757 w 607639"/>
              <a:gd name="connsiteY17" fmla="*/ 353914 h 535944"/>
              <a:gd name="connsiteX18" fmla="*/ 60757 w 607639"/>
              <a:gd name="connsiteY18" fmla="*/ 70819 h 535944"/>
              <a:gd name="connsiteX19" fmla="*/ 70815 w 607639"/>
              <a:gd name="connsiteY19" fmla="*/ 60686 h 535944"/>
              <a:gd name="connsiteX20" fmla="*/ 50644 w 607639"/>
              <a:gd name="connsiteY20" fmla="*/ 40438 h 535944"/>
              <a:gd name="connsiteX21" fmla="*/ 40497 w 607639"/>
              <a:gd name="connsiteY21" fmla="*/ 50570 h 535944"/>
              <a:gd name="connsiteX22" fmla="*/ 40497 w 607639"/>
              <a:gd name="connsiteY22" fmla="*/ 374163 h 535944"/>
              <a:gd name="connsiteX23" fmla="*/ 50644 w 607639"/>
              <a:gd name="connsiteY23" fmla="*/ 384295 h 535944"/>
              <a:gd name="connsiteX24" fmla="*/ 556995 w 607639"/>
              <a:gd name="connsiteY24" fmla="*/ 384295 h 535944"/>
              <a:gd name="connsiteX25" fmla="*/ 567142 w 607639"/>
              <a:gd name="connsiteY25" fmla="*/ 374163 h 535944"/>
              <a:gd name="connsiteX26" fmla="*/ 567142 w 607639"/>
              <a:gd name="connsiteY26" fmla="*/ 50570 h 535944"/>
              <a:gd name="connsiteX27" fmla="*/ 556995 w 607639"/>
              <a:gd name="connsiteY27" fmla="*/ 40438 h 535944"/>
              <a:gd name="connsiteX28" fmla="*/ 10147 w 607639"/>
              <a:gd name="connsiteY28" fmla="*/ 0 h 535944"/>
              <a:gd name="connsiteX29" fmla="*/ 597492 w 607639"/>
              <a:gd name="connsiteY29" fmla="*/ 0 h 535944"/>
              <a:gd name="connsiteX30" fmla="*/ 607639 w 607639"/>
              <a:gd name="connsiteY30" fmla="*/ 10132 h 535944"/>
              <a:gd name="connsiteX31" fmla="*/ 607639 w 607639"/>
              <a:gd name="connsiteY31" fmla="*/ 414601 h 535944"/>
              <a:gd name="connsiteX32" fmla="*/ 597492 w 607639"/>
              <a:gd name="connsiteY32" fmla="*/ 424733 h 535944"/>
              <a:gd name="connsiteX33" fmla="*/ 10147 w 607639"/>
              <a:gd name="connsiteY33" fmla="*/ 424733 h 535944"/>
              <a:gd name="connsiteX34" fmla="*/ 0 w 607639"/>
              <a:gd name="connsiteY34" fmla="*/ 414601 h 535944"/>
              <a:gd name="connsiteX35" fmla="*/ 0 w 607639"/>
              <a:gd name="connsiteY35" fmla="*/ 10132 h 535944"/>
              <a:gd name="connsiteX36" fmla="*/ 10147 w 607639"/>
              <a:gd name="connsiteY36" fmla="*/ 0 h 535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7639" h="535944">
                <a:moveTo>
                  <a:pt x="202564" y="444915"/>
                </a:moveTo>
                <a:lnTo>
                  <a:pt x="405075" y="444915"/>
                </a:lnTo>
                <a:cubicBezTo>
                  <a:pt x="410683" y="444915"/>
                  <a:pt x="415223" y="449449"/>
                  <a:pt x="415223" y="455049"/>
                </a:cubicBezTo>
                <a:cubicBezTo>
                  <a:pt x="415223" y="487940"/>
                  <a:pt x="433738" y="515765"/>
                  <a:pt x="455725" y="515765"/>
                </a:cubicBezTo>
                <a:cubicBezTo>
                  <a:pt x="461333" y="515765"/>
                  <a:pt x="465873" y="520298"/>
                  <a:pt x="465873" y="525899"/>
                </a:cubicBezTo>
                <a:cubicBezTo>
                  <a:pt x="465873" y="531499"/>
                  <a:pt x="461333" y="535944"/>
                  <a:pt x="455725" y="535944"/>
                </a:cubicBezTo>
                <a:lnTo>
                  <a:pt x="151914" y="535944"/>
                </a:lnTo>
                <a:cubicBezTo>
                  <a:pt x="146306" y="535944"/>
                  <a:pt x="141766" y="531499"/>
                  <a:pt x="141766" y="525899"/>
                </a:cubicBezTo>
                <a:cubicBezTo>
                  <a:pt x="141766" y="520298"/>
                  <a:pt x="146306" y="515765"/>
                  <a:pt x="151914" y="515765"/>
                </a:cubicBezTo>
                <a:cubicBezTo>
                  <a:pt x="173812" y="515765"/>
                  <a:pt x="192416" y="487940"/>
                  <a:pt x="192416" y="455049"/>
                </a:cubicBezTo>
                <a:cubicBezTo>
                  <a:pt x="192416" y="449449"/>
                  <a:pt x="196956" y="444915"/>
                  <a:pt x="202564" y="444915"/>
                </a:cubicBezTo>
                <a:close/>
                <a:moveTo>
                  <a:pt x="70815" y="60686"/>
                </a:moveTo>
                <a:lnTo>
                  <a:pt x="536665" y="60686"/>
                </a:lnTo>
                <a:cubicBezTo>
                  <a:pt x="542273" y="60686"/>
                  <a:pt x="546812" y="65219"/>
                  <a:pt x="546812" y="70819"/>
                </a:cubicBezTo>
                <a:lnTo>
                  <a:pt x="546812" y="353914"/>
                </a:lnTo>
                <a:cubicBezTo>
                  <a:pt x="546812" y="359514"/>
                  <a:pt x="542273" y="364047"/>
                  <a:pt x="536665" y="364047"/>
                </a:cubicBezTo>
                <a:lnTo>
                  <a:pt x="70815" y="364047"/>
                </a:lnTo>
                <a:cubicBezTo>
                  <a:pt x="65296" y="364047"/>
                  <a:pt x="60757" y="359514"/>
                  <a:pt x="60757" y="353914"/>
                </a:cubicBezTo>
                <a:lnTo>
                  <a:pt x="60757" y="70819"/>
                </a:lnTo>
                <a:cubicBezTo>
                  <a:pt x="60757" y="65219"/>
                  <a:pt x="65296" y="60686"/>
                  <a:pt x="70815" y="60686"/>
                </a:cubicBezTo>
                <a:close/>
                <a:moveTo>
                  <a:pt x="50644" y="40438"/>
                </a:moveTo>
                <a:cubicBezTo>
                  <a:pt x="45037" y="40438"/>
                  <a:pt x="40497" y="44971"/>
                  <a:pt x="40497" y="50570"/>
                </a:cubicBezTo>
                <a:lnTo>
                  <a:pt x="40497" y="374163"/>
                </a:lnTo>
                <a:cubicBezTo>
                  <a:pt x="40497" y="379762"/>
                  <a:pt x="45037" y="384295"/>
                  <a:pt x="50644" y="384295"/>
                </a:cubicBezTo>
                <a:lnTo>
                  <a:pt x="556995" y="384295"/>
                </a:lnTo>
                <a:cubicBezTo>
                  <a:pt x="562602" y="384295"/>
                  <a:pt x="567142" y="379762"/>
                  <a:pt x="567142" y="374163"/>
                </a:cubicBezTo>
                <a:lnTo>
                  <a:pt x="567142" y="50570"/>
                </a:lnTo>
                <a:cubicBezTo>
                  <a:pt x="567142" y="44971"/>
                  <a:pt x="562602" y="40438"/>
                  <a:pt x="556995" y="40438"/>
                </a:cubicBezTo>
                <a:close/>
                <a:moveTo>
                  <a:pt x="10147" y="0"/>
                </a:moveTo>
                <a:lnTo>
                  <a:pt x="597492" y="0"/>
                </a:lnTo>
                <a:cubicBezTo>
                  <a:pt x="603100" y="0"/>
                  <a:pt x="607639" y="4533"/>
                  <a:pt x="607639" y="10132"/>
                </a:cubicBezTo>
                <a:lnTo>
                  <a:pt x="607639" y="414601"/>
                </a:lnTo>
                <a:cubicBezTo>
                  <a:pt x="607639" y="420200"/>
                  <a:pt x="603100" y="424733"/>
                  <a:pt x="597492" y="424733"/>
                </a:cubicBezTo>
                <a:lnTo>
                  <a:pt x="10147" y="424733"/>
                </a:lnTo>
                <a:cubicBezTo>
                  <a:pt x="4539" y="424733"/>
                  <a:pt x="0" y="420200"/>
                  <a:pt x="0" y="414601"/>
                </a:cubicBezTo>
                <a:lnTo>
                  <a:pt x="0" y="10132"/>
                </a:lnTo>
                <a:cubicBezTo>
                  <a:pt x="0" y="4533"/>
                  <a:pt x="4539" y="0"/>
                  <a:pt x="101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91440" tIns="45720" rIns="91440" bIns="45720">
            <a:normAutofit fontScale="7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zh-CN" altLang="en-US"/>
          </a:p>
        </p:txBody>
      </p:sp>
      <p:sp>
        <p:nvSpPr>
          <p:cNvPr id="204" name="íṣľíďê">
            <a:extLst>
              <a:ext uri="{FF2B5EF4-FFF2-40B4-BE49-F238E27FC236}">
                <a16:creationId xmlns:a16="http://schemas.microsoft.com/office/drawing/2014/main" id="{E368FE8D-6BFA-F197-DFED-29968F019263}"/>
              </a:ext>
            </a:extLst>
          </p:cNvPr>
          <p:cNvSpPr/>
          <p:nvPr/>
        </p:nvSpPr>
        <p:spPr bwMode="auto">
          <a:xfrm>
            <a:off x="4885885" y="3161105"/>
            <a:ext cx="306212" cy="317962"/>
          </a:xfrm>
          <a:custGeom>
            <a:avLst/>
            <a:gdLst>
              <a:gd name="connsiteX0" fmla="*/ 166523 w 579276"/>
              <a:gd name="connsiteY0" fmla="*/ 387263 h 601500"/>
              <a:gd name="connsiteX1" fmla="*/ 415364 w 579276"/>
              <a:gd name="connsiteY1" fmla="*/ 387263 h 601500"/>
              <a:gd name="connsiteX2" fmla="*/ 448234 w 579276"/>
              <a:gd name="connsiteY2" fmla="*/ 420077 h 601500"/>
              <a:gd name="connsiteX3" fmla="*/ 448234 w 579276"/>
              <a:gd name="connsiteY3" fmla="*/ 421486 h 601500"/>
              <a:gd name="connsiteX4" fmla="*/ 415364 w 579276"/>
              <a:gd name="connsiteY4" fmla="*/ 454300 h 601500"/>
              <a:gd name="connsiteX5" fmla="*/ 166523 w 579276"/>
              <a:gd name="connsiteY5" fmla="*/ 454300 h 601500"/>
              <a:gd name="connsiteX6" fmla="*/ 133653 w 579276"/>
              <a:gd name="connsiteY6" fmla="*/ 421486 h 601500"/>
              <a:gd name="connsiteX7" fmla="*/ 133653 w 579276"/>
              <a:gd name="connsiteY7" fmla="*/ 420077 h 601500"/>
              <a:gd name="connsiteX8" fmla="*/ 166523 w 579276"/>
              <a:gd name="connsiteY8" fmla="*/ 387263 h 601500"/>
              <a:gd name="connsiteX9" fmla="*/ 166523 w 579276"/>
              <a:gd name="connsiteY9" fmla="*/ 279721 h 601500"/>
              <a:gd name="connsiteX10" fmla="*/ 415364 w 579276"/>
              <a:gd name="connsiteY10" fmla="*/ 279721 h 601500"/>
              <a:gd name="connsiteX11" fmla="*/ 448234 w 579276"/>
              <a:gd name="connsiteY11" fmla="*/ 312540 h 601500"/>
              <a:gd name="connsiteX12" fmla="*/ 448234 w 579276"/>
              <a:gd name="connsiteY12" fmla="*/ 313950 h 601500"/>
              <a:gd name="connsiteX13" fmla="*/ 415364 w 579276"/>
              <a:gd name="connsiteY13" fmla="*/ 346970 h 601500"/>
              <a:gd name="connsiteX14" fmla="*/ 166523 w 579276"/>
              <a:gd name="connsiteY14" fmla="*/ 346970 h 601500"/>
              <a:gd name="connsiteX15" fmla="*/ 133653 w 579276"/>
              <a:gd name="connsiteY15" fmla="*/ 313950 h 601500"/>
              <a:gd name="connsiteX16" fmla="*/ 133653 w 579276"/>
              <a:gd name="connsiteY16" fmla="*/ 312540 h 601500"/>
              <a:gd name="connsiteX17" fmla="*/ 166523 w 579276"/>
              <a:gd name="connsiteY17" fmla="*/ 279721 h 601500"/>
              <a:gd name="connsiteX18" fmla="*/ 101388 w 579276"/>
              <a:gd name="connsiteY18" fmla="*/ 142773 h 601500"/>
              <a:gd name="connsiteX19" fmla="*/ 101388 w 579276"/>
              <a:gd name="connsiteY19" fmla="*/ 497189 h 601500"/>
              <a:gd name="connsiteX20" fmla="*/ 477888 w 579276"/>
              <a:gd name="connsiteY20" fmla="*/ 497189 h 601500"/>
              <a:gd name="connsiteX21" fmla="*/ 477888 w 579276"/>
              <a:gd name="connsiteY21" fmla="*/ 142773 h 601500"/>
              <a:gd name="connsiteX22" fmla="*/ 262716 w 579276"/>
              <a:gd name="connsiteY22" fmla="*/ 142773 h 601500"/>
              <a:gd name="connsiteX23" fmla="*/ 262716 w 579276"/>
              <a:gd name="connsiteY23" fmla="*/ 190700 h 601500"/>
              <a:gd name="connsiteX24" fmla="*/ 268968 w 579276"/>
              <a:gd name="connsiteY24" fmla="*/ 203386 h 601500"/>
              <a:gd name="connsiteX25" fmla="*/ 282681 w 579276"/>
              <a:gd name="connsiteY25" fmla="*/ 208622 h 601500"/>
              <a:gd name="connsiteX26" fmla="*/ 295385 w 579276"/>
              <a:gd name="connsiteY26" fmla="*/ 203386 h 601500"/>
              <a:gd name="connsiteX27" fmla="*/ 300629 w 579276"/>
              <a:gd name="connsiteY27" fmla="*/ 190700 h 601500"/>
              <a:gd name="connsiteX28" fmla="*/ 300830 w 579276"/>
              <a:gd name="connsiteY28" fmla="*/ 168750 h 601500"/>
              <a:gd name="connsiteX29" fmla="*/ 319988 w 579276"/>
              <a:gd name="connsiteY29" fmla="*/ 151231 h 601500"/>
              <a:gd name="connsiteX30" fmla="*/ 339146 w 579276"/>
              <a:gd name="connsiteY30" fmla="*/ 168750 h 601500"/>
              <a:gd name="connsiteX31" fmla="*/ 339549 w 579276"/>
              <a:gd name="connsiteY31" fmla="*/ 190700 h 601500"/>
              <a:gd name="connsiteX32" fmla="*/ 322610 w 579276"/>
              <a:gd name="connsiteY32" fmla="*/ 231176 h 601500"/>
              <a:gd name="connsiteX33" fmla="*/ 281673 w 579276"/>
              <a:gd name="connsiteY33" fmla="*/ 247890 h 601500"/>
              <a:gd name="connsiteX34" fmla="*/ 241744 w 579276"/>
              <a:gd name="connsiteY34" fmla="*/ 230974 h 601500"/>
              <a:gd name="connsiteX35" fmla="*/ 225611 w 579276"/>
              <a:gd name="connsiteY35" fmla="*/ 195331 h 601500"/>
              <a:gd name="connsiteX36" fmla="*/ 225611 w 579276"/>
              <a:gd name="connsiteY36" fmla="*/ 194325 h 601500"/>
              <a:gd name="connsiteX37" fmla="*/ 225611 w 579276"/>
              <a:gd name="connsiteY37" fmla="*/ 142773 h 601500"/>
              <a:gd name="connsiteX38" fmla="*/ 306477 w 579276"/>
              <a:gd name="connsiteY38" fmla="*/ 39066 h 601500"/>
              <a:gd name="connsiteX39" fmla="*/ 276631 w 579276"/>
              <a:gd name="connsiteY39" fmla="*/ 51350 h 601500"/>
              <a:gd name="connsiteX40" fmla="*/ 264531 w 579276"/>
              <a:gd name="connsiteY40" fmla="*/ 72897 h 601500"/>
              <a:gd name="connsiteX41" fmla="*/ 313737 w 579276"/>
              <a:gd name="connsiteY41" fmla="*/ 86389 h 601500"/>
              <a:gd name="connsiteX42" fmla="*/ 348624 w 579276"/>
              <a:gd name="connsiteY42" fmla="*/ 86389 h 601500"/>
              <a:gd name="connsiteX43" fmla="*/ 348624 w 579276"/>
              <a:gd name="connsiteY43" fmla="*/ 80348 h 601500"/>
              <a:gd name="connsiteX44" fmla="*/ 336323 w 579276"/>
              <a:gd name="connsiteY44" fmla="*/ 51551 h 601500"/>
              <a:gd name="connsiteX45" fmla="*/ 306477 w 579276"/>
              <a:gd name="connsiteY45" fmla="*/ 39066 h 601500"/>
              <a:gd name="connsiteX46" fmla="*/ 306275 w 579276"/>
              <a:gd name="connsiteY46" fmla="*/ 0 h 601500"/>
              <a:gd name="connsiteX47" fmla="*/ 363345 w 579276"/>
              <a:gd name="connsiteY47" fmla="*/ 23762 h 601500"/>
              <a:gd name="connsiteX48" fmla="*/ 386536 w 579276"/>
              <a:gd name="connsiteY48" fmla="*/ 81153 h 601500"/>
              <a:gd name="connsiteX49" fmla="*/ 386536 w 579276"/>
              <a:gd name="connsiteY49" fmla="*/ 86389 h 601500"/>
              <a:gd name="connsiteX50" fmla="*/ 483736 w 579276"/>
              <a:gd name="connsiteY50" fmla="*/ 86389 h 601500"/>
              <a:gd name="connsiteX51" fmla="*/ 534353 w 579276"/>
              <a:gd name="connsiteY51" fmla="*/ 139954 h 601500"/>
              <a:gd name="connsiteX52" fmla="*/ 534353 w 579276"/>
              <a:gd name="connsiteY52" fmla="*/ 151029 h 601500"/>
              <a:gd name="connsiteX53" fmla="*/ 554318 w 579276"/>
              <a:gd name="connsiteY53" fmla="*/ 156467 h 601500"/>
              <a:gd name="connsiteX54" fmla="*/ 577912 w 579276"/>
              <a:gd name="connsiteY54" fmla="*/ 199762 h 601500"/>
              <a:gd name="connsiteX55" fmla="*/ 534353 w 579276"/>
              <a:gd name="connsiteY55" fmla="*/ 350187 h 601500"/>
              <a:gd name="connsiteX56" fmla="*/ 534353 w 579276"/>
              <a:gd name="connsiteY56" fmla="*/ 501821 h 601500"/>
              <a:gd name="connsiteX57" fmla="*/ 483736 w 579276"/>
              <a:gd name="connsiteY57" fmla="*/ 553573 h 601500"/>
              <a:gd name="connsiteX58" fmla="*/ 477283 w 579276"/>
              <a:gd name="connsiteY58" fmla="*/ 553573 h 601500"/>
              <a:gd name="connsiteX59" fmla="*/ 470830 w 579276"/>
              <a:gd name="connsiteY59" fmla="*/ 575926 h 601500"/>
              <a:gd name="connsiteX60" fmla="*/ 437153 w 579276"/>
              <a:gd name="connsiteY60" fmla="*/ 601500 h 601500"/>
              <a:gd name="connsiteX61" fmla="*/ 427675 w 579276"/>
              <a:gd name="connsiteY61" fmla="*/ 600292 h 601500"/>
              <a:gd name="connsiteX62" fmla="*/ 264733 w 579276"/>
              <a:gd name="connsiteY62" fmla="*/ 553573 h 601500"/>
              <a:gd name="connsiteX63" fmla="*/ 97959 w 579276"/>
              <a:gd name="connsiteY63" fmla="*/ 553573 h 601500"/>
              <a:gd name="connsiteX64" fmla="*/ 44923 w 579276"/>
              <a:gd name="connsiteY64" fmla="*/ 501821 h 601500"/>
              <a:gd name="connsiteX65" fmla="*/ 44923 w 579276"/>
              <a:gd name="connsiteY65" fmla="*/ 490946 h 601500"/>
              <a:gd name="connsiteX66" fmla="*/ 24958 w 579276"/>
              <a:gd name="connsiteY66" fmla="*/ 485308 h 601500"/>
              <a:gd name="connsiteX67" fmla="*/ 1364 w 579276"/>
              <a:gd name="connsiteY67" fmla="*/ 442013 h 601500"/>
              <a:gd name="connsiteX68" fmla="*/ 44923 w 579276"/>
              <a:gd name="connsiteY68" fmla="*/ 288366 h 601500"/>
              <a:gd name="connsiteX69" fmla="*/ 44923 w 579276"/>
              <a:gd name="connsiteY69" fmla="*/ 139954 h 601500"/>
              <a:gd name="connsiteX70" fmla="*/ 97959 w 579276"/>
              <a:gd name="connsiteY70" fmla="*/ 86389 h 601500"/>
              <a:gd name="connsiteX71" fmla="*/ 104009 w 579276"/>
              <a:gd name="connsiteY71" fmla="*/ 86389 h 601500"/>
              <a:gd name="connsiteX72" fmla="*/ 110261 w 579276"/>
              <a:gd name="connsiteY72" fmla="*/ 65043 h 601500"/>
              <a:gd name="connsiteX73" fmla="*/ 143938 w 579276"/>
              <a:gd name="connsiteY73" fmla="*/ 40275 h 601500"/>
              <a:gd name="connsiteX74" fmla="*/ 153416 w 579276"/>
              <a:gd name="connsiteY74" fmla="*/ 41684 h 601500"/>
              <a:gd name="connsiteX75" fmla="*/ 227426 w 579276"/>
              <a:gd name="connsiteY75" fmla="*/ 63030 h 601500"/>
              <a:gd name="connsiteX76" fmla="*/ 249205 w 579276"/>
              <a:gd name="connsiteY76" fmla="*/ 23762 h 601500"/>
              <a:gd name="connsiteX77" fmla="*/ 306275 w 579276"/>
              <a:gd name="connsiteY77" fmla="*/ 0 h 60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79276" h="601500">
                <a:moveTo>
                  <a:pt x="166523" y="387263"/>
                </a:moveTo>
                <a:lnTo>
                  <a:pt x="415364" y="387263"/>
                </a:lnTo>
                <a:cubicBezTo>
                  <a:pt x="433513" y="387263"/>
                  <a:pt x="448234" y="401959"/>
                  <a:pt x="448234" y="420077"/>
                </a:cubicBezTo>
                <a:lnTo>
                  <a:pt x="448234" y="421486"/>
                </a:lnTo>
                <a:cubicBezTo>
                  <a:pt x="448234" y="439604"/>
                  <a:pt x="433513" y="454300"/>
                  <a:pt x="415364" y="454300"/>
                </a:cubicBezTo>
                <a:lnTo>
                  <a:pt x="166523" y="454300"/>
                </a:lnTo>
                <a:cubicBezTo>
                  <a:pt x="148374" y="454300"/>
                  <a:pt x="133653" y="439604"/>
                  <a:pt x="133653" y="421486"/>
                </a:cubicBezTo>
                <a:lnTo>
                  <a:pt x="133653" y="420077"/>
                </a:lnTo>
                <a:cubicBezTo>
                  <a:pt x="133653" y="401959"/>
                  <a:pt x="148374" y="387263"/>
                  <a:pt x="166523" y="387263"/>
                </a:cubicBezTo>
                <a:close/>
                <a:moveTo>
                  <a:pt x="166523" y="279721"/>
                </a:moveTo>
                <a:lnTo>
                  <a:pt x="415364" y="279721"/>
                </a:lnTo>
                <a:cubicBezTo>
                  <a:pt x="433513" y="279721"/>
                  <a:pt x="448234" y="294419"/>
                  <a:pt x="448234" y="312540"/>
                </a:cubicBezTo>
                <a:lnTo>
                  <a:pt x="448234" y="313950"/>
                </a:lnTo>
                <a:cubicBezTo>
                  <a:pt x="448234" y="332272"/>
                  <a:pt x="433513" y="346970"/>
                  <a:pt x="415364" y="346970"/>
                </a:cubicBezTo>
                <a:lnTo>
                  <a:pt x="166523" y="346970"/>
                </a:lnTo>
                <a:cubicBezTo>
                  <a:pt x="148374" y="346970"/>
                  <a:pt x="133653" y="332272"/>
                  <a:pt x="133653" y="313950"/>
                </a:cubicBezTo>
                <a:lnTo>
                  <a:pt x="133653" y="312540"/>
                </a:lnTo>
                <a:cubicBezTo>
                  <a:pt x="133653" y="294419"/>
                  <a:pt x="148374" y="279721"/>
                  <a:pt x="166523" y="279721"/>
                </a:cubicBezTo>
                <a:close/>
                <a:moveTo>
                  <a:pt x="101388" y="142773"/>
                </a:moveTo>
                <a:lnTo>
                  <a:pt x="101388" y="497189"/>
                </a:lnTo>
                <a:lnTo>
                  <a:pt x="477888" y="497189"/>
                </a:lnTo>
                <a:lnTo>
                  <a:pt x="477888" y="142773"/>
                </a:lnTo>
                <a:lnTo>
                  <a:pt x="262716" y="142773"/>
                </a:lnTo>
                <a:lnTo>
                  <a:pt x="262716" y="190700"/>
                </a:lnTo>
                <a:cubicBezTo>
                  <a:pt x="262716" y="195130"/>
                  <a:pt x="265338" y="199560"/>
                  <a:pt x="268968" y="203386"/>
                </a:cubicBezTo>
                <a:cubicBezTo>
                  <a:pt x="272396" y="206608"/>
                  <a:pt x="277639" y="208622"/>
                  <a:pt x="282681" y="208622"/>
                </a:cubicBezTo>
                <a:cubicBezTo>
                  <a:pt x="287521" y="208622"/>
                  <a:pt x="291957" y="206810"/>
                  <a:pt x="295385" y="203386"/>
                </a:cubicBezTo>
                <a:cubicBezTo>
                  <a:pt x="298612" y="199963"/>
                  <a:pt x="300629" y="195533"/>
                  <a:pt x="300629" y="190700"/>
                </a:cubicBezTo>
                <a:cubicBezTo>
                  <a:pt x="300225" y="174791"/>
                  <a:pt x="300427" y="170361"/>
                  <a:pt x="300830" y="168750"/>
                </a:cubicBezTo>
                <a:cubicBezTo>
                  <a:pt x="301839" y="158682"/>
                  <a:pt x="309905" y="151231"/>
                  <a:pt x="319988" y="151231"/>
                </a:cubicBezTo>
                <a:cubicBezTo>
                  <a:pt x="329869" y="151231"/>
                  <a:pt x="338138" y="158682"/>
                  <a:pt x="339146" y="168750"/>
                </a:cubicBezTo>
                <a:cubicBezTo>
                  <a:pt x="339347" y="170361"/>
                  <a:pt x="339549" y="174791"/>
                  <a:pt x="339549" y="190700"/>
                </a:cubicBezTo>
                <a:cubicBezTo>
                  <a:pt x="339549" y="206004"/>
                  <a:pt x="333298" y="220302"/>
                  <a:pt x="322610" y="231176"/>
                </a:cubicBezTo>
                <a:cubicBezTo>
                  <a:pt x="311720" y="241849"/>
                  <a:pt x="297805" y="247890"/>
                  <a:pt x="281673" y="247890"/>
                </a:cubicBezTo>
                <a:cubicBezTo>
                  <a:pt x="265540" y="247890"/>
                  <a:pt x="252432" y="241849"/>
                  <a:pt x="241744" y="230974"/>
                </a:cubicBezTo>
                <a:cubicBezTo>
                  <a:pt x="232064" y="221510"/>
                  <a:pt x="226821" y="208622"/>
                  <a:pt x="225611" y="195331"/>
                </a:cubicBezTo>
                <a:lnTo>
                  <a:pt x="225611" y="194325"/>
                </a:lnTo>
                <a:lnTo>
                  <a:pt x="225611" y="142773"/>
                </a:lnTo>
                <a:close/>
                <a:moveTo>
                  <a:pt x="306477" y="39066"/>
                </a:moveTo>
                <a:cubicBezTo>
                  <a:pt x="295184" y="39066"/>
                  <a:pt x="284496" y="43295"/>
                  <a:pt x="276631" y="51350"/>
                </a:cubicBezTo>
                <a:cubicBezTo>
                  <a:pt x="270178" y="57593"/>
                  <a:pt x="266145" y="64842"/>
                  <a:pt x="264531" y="72897"/>
                </a:cubicBezTo>
                <a:lnTo>
                  <a:pt x="313737" y="86389"/>
                </a:lnTo>
                <a:lnTo>
                  <a:pt x="348624" y="86389"/>
                </a:lnTo>
                <a:lnTo>
                  <a:pt x="348624" y="80348"/>
                </a:lnTo>
                <a:cubicBezTo>
                  <a:pt x="348624" y="69071"/>
                  <a:pt x="344389" y="59606"/>
                  <a:pt x="336323" y="51551"/>
                </a:cubicBezTo>
                <a:cubicBezTo>
                  <a:pt x="328256" y="43496"/>
                  <a:pt x="317770" y="39066"/>
                  <a:pt x="306477" y="39066"/>
                </a:cubicBezTo>
                <a:close/>
                <a:moveTo>
                  <a:pt x="306275" y="0"/>
                </a:moveTo>
                <a:cubicBezTo>
                  <a:pt x="327853" y="0"/>
                  <a:pt x="348019" y="8458"/>
                  <a:pt x="363345" y="23762"/>
                </a:cubicBezTo>
                <a:cubicBezTo>
                  <a:pt x="378470" y="38865"/>
                  <a:pt x="386536" y="59204"/>
                  <a:pt x="386536" y="81153"/>
                </a:cubicBezTo>
                <a:lnTo>
                  <a:pt x="386536" y="86389"/>
                </a:lnTo>
                <a:lnTo>
                  <a:pt x="483736" y="86389"/>
                </a:lnTo>
                <a:cubicBezTo>
                  <a:pt x="512574" y="86389"/>
                  <a:pt x="534353" y="111158"/>
                  <a:pt x="534353" y="139954"/>
                </a:cubicBezTo>
                <a:lnTo>
                  <a:pt x="534353" y="151029"/>
                </a:lnTo>
                <a:lnTo>
                  <a:pt x="554318" y="156467"/>
                </a:lnTo>
                <a:cubicBezTo>
                  <a:pt x="572870" y="161904"/>
                  <a:pt x="583155" y="181235"/>
                  <a:pt x="577912" y="199762"/>
                </a:cubicBezTo>
                <a:lnTo>
                  <a:pt x="534353" y="350187"/>
                </a:lnTo>
                <a:lnTo>
                  <a:pt x="534353" y="501821"/>
                </a:lnTo>
                <a:cubicBezTo>
                  <a:pt x="534353" y="530617"/>
                  <a:pt x="512574" y="553573"/>
                  <a:pt x="483736" y="553573"/>
                </a:cubicBezTo>
                <a:lnTo>
                  <a:pt x="477283" y="553573"/>
                </a:lnTo>
                <a:lnTo>
                  <a:pt x="470830" y="575926"/>
                </a:lnTo>
                <a:cubicBezTo>
                  <a:pt x="466595" y="590827"/>
                  <a:pt x="452681" y="601500"/>
                  <a:pt x="437153" y="601500"/>
                </a:cubicBezTo>
                <a:cubicBezTo>
                  <a:pt x="433926" y="601500"/>
                  <a:pt x="430700" y="601097"/>
                  <a:pt x="427675" y="600292"/>
                </a:cubicBezTo>
                <a:lnTo>
                  <a:pt x="264733" y="553573"/>
                </a:lnTo>
                <a:lnTo>
                  <a:pt x="97959" y="553573"/>
                </a:lnTo>
                <a:cubicBezTo>
                  <a:pt x="69122" y="553573"/>
                  <a:pt x="44923" y="530617"/>
                  <a:pt x="44923" y="501821"/>
                </a:cubicBezTo>
                <a:lnTo>
                  <a:pt x="44923" y="490946"/>
                </a:lnTo>
                <a:lnTo>
                  <a:pt x="24958" y="485308"/>
                </a:lnTo>
                <a:cubicBezTo>
                  <a:pt x="6406" y="479871"/>
                  <a:pt x="-3879" y="460539"/>
                  <a:pt x="1364" y="442013"/>
                </a:cubicBezTo>
                <a:lnTo>
                  <a:pt x="44923" y="288366"/>
                </a:lnTo>
                <a:lnTo>
                  <a:pt x="44923" y="139954"/>
                </a:lnTo>
                <a:cubicBezTo>
                  <a:pt x="44923" y="111158"/>
                  <a:pt x="69122" y="86389"/>
                  <a:pt x="97959" y="86389"/>
                </a:cubicBezTo>
                <a:lnTo>
                  <a:pt x="104009" y="86389"/>
                </a:lnTo>
                <a:lnTo>
                  <a:pt x="110261" y="65043"/>
                </a:lnTo>
                <a:cubicBezTo>
                  <a:pt x="114496" y="50142"/>
                  <a:pt x="128410" y="40275"/>
                  <a:pt x="143938" y="40275"/>
                </a:cubicBezTo>
                <a:cubicBezTo>
                  <a:pt x="147165" y="40275"/>
                  <a:pt x="150391" y="40879"/>
                  <a:pt x="153416" y="41684"/>
                </a:cubicBezTo>
                <a:lnTo>
                  <a:pt x="227426" y="63030"/>
                </a:lnTo>
                <a:cubicBezTo>
                  <a:pt x="230854" y="48128"/>
                  <a:pt x="238114" y="34636"/>
                  <a:pt x="249205" y="23762"/>
                </a:cubicBezTo>
                <a:cubicBezTo>
                  <a:pt x="264531" y="8458"/>
                  <a:pt x="284697" y="0"/>
                  <a:pt x="3062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91440" tIns="45720" rIns="91440" bIns="45720">
            <a:normAutofit fontScale="92500" lnSpcReduction="20000"/>
          </a:bodyPr>
          <a:lstStyle/>
          <a:p>
            <a:endParaRPr lang="zh-CN" altLang="en-US"/>
          </a:p>
        </p:txBody>
      </p:sp>
      <p:sp>
        <p:nvSpPr>
          <p:cNvPr id="190" name="íş1ide">
            <a:extLst>
              <a:ext uri="{FF2B5EF4-FFF2-40B4-BE49-F238E27FC236}">
                <a16:creationId xmlns:a16="http://schemas.microsoft.com/office/drawing/2014/main" id="{A7478F1B-A7C8-C46F-16E4-5E3C85E4DC6B}"/>
              </a:ext>
            </a:extLst>
          </p:cNvPr>
          <p:cNvSpPr/>
          <p:nvPr/>
        </p:nvSpPr>
        <p:spPr>
          <a:xfrm>
            <a:off x="5854275" y="4247112"/>
            <a:ext cx="1440000" cy="396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zh-CN" altLang="en-US" sz="2000" spc="200" dirty="0">
                <a:solidFill>
                  <a:schemeClr val="accent1"/>
                </a:solidFill>
                <a:latin typeface="+mj-ea"/>
                <a:ea typeface="+mj-ea"/>
              </a:rPr>
              <a:t>分析原因</a:t>
            </a:r>
          </a:p>
        </p:txBody>
      </p:sp>
      <p:sp>
        <p:nvSpPr>
          <p:cNvPr id="201" name="í$liďé">
            <a:extLst>
              <a:ext uri="{FF2B5EF4-FFF2-40B4-BE49-F238E27FC236}">
                <a16:creationId xmlns:a16="http://schemas.microsoft.com/office/drawing/2014/main" id="{EFA57CE8-49CC-BAB0-3F5A-479656F0312F}"/>
              </a:ext>
            </a:extLst>
          </p:cNvPr>
          <p:cNvSpPr/>
          <p:nvPr/>
        </p:nvSpPr>
        <p:spPr>
          <a:xfrm>
            <a:off x="4713266" y="4130938"/>
            <a:ext cx="651451" cy="651451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205" name="ïsḻíḓe">
            <a:extLst>
              <a:ext uri="{FF2B5EF4-FFF2-40B4-BE49-F238E27FC236}">
                <a16:creationId xmlns:a16="http://schemas.microsoft.com/office/drawing/2014/main" id="{975CD248-E4E3-2697-6CE8-9EC6600CB971}"/>
              </a:ext>
            </a:extLst>
          </p:cNvPr>
          <p:cNvSpPr/>
          <p:nvPr/>
        </p:nvSpPr>
        <p:spPr bwMode="auto">
          <a:xfrm>
            <a:off x="4880010" y="4328423"/>
            <a:ext cx="317962" cy="256480"/>
          </a:xfrm>
          <a:custGeom>
            <a:avLst/>
            <a:gdLst>
              <a:gd name="connsiteX0" fmla="*/ 533315 w 608344"/>
              <a:gd name="connsiteY0" fmla="*/ 120148 h 490712"/>
              <a:gd name="connsiteX1" fmla="*/ 498686 w 608344"/>
              <a:gd name="connsiteY1" fmla="*/ 154728 h 490712"/>
              <a:gd name="connsiteX2" fmla="*/ 533315 w 608344"/>
              <a:gd name="connsiteY2" fmla="*/ 189308 h 490712"/>
              <a:gd name="connsiteX3" fmla="*/ 567944 w 608344"/>
              <a:gd name="connsiteY3" fmla="*/ 154728 h 490712"/>
              <a:gd name="connsiteX4" fmla="*/ 533315 w 608344"/>
              <a:gd name="connsiteY4" fmla="*/ 120148 h 490712"/>
              <a:gd name="connsiteX5" fmla="*/ 436403 w 608344"/>
              <a:gd name="connsiteY5" fmla="*/ 120148 h 490712"/>
              <a:gd name="connsiteX6" fmla="*/ 401774 w 608344"/>
              <a:gd name="connsiteY6" fmla="*/ 154728 h 490712"/>
              <a:gd name="connsiteX7" fmla="*/ 436403 w 608344"/>
              <a:gd name="connsiteY7" fmla="*/ 189308 h 490712"/>
              <a:gd name="connsiteX8" fmla="*/ 438246 w 608344"/>
              <a:gd name="connsiteY8" fmla="*/ 189228 h 490712"/>
              <a:gd name="connsiteX9" fmla="*/ 470951 w 608344"/>
              <a:gd name="connsiteY9" fmla="*/ 154728 h 490712"/>
              <a:gd name="connsiteX10" fmla="*/ 438246 w 608344"/>
              <a:gd name="connsiteY10" fmla="*/ 120309 h 490712"/>
              <a:gd name="connsiteX11" fmla="*/ 436403 w 608344"/>
              <a:gd name="connsiteY11" fmla="*/ 120148 h 490712"/>
              <a:gd name="connsiteX12" fmla="*/ 339410 w 608344"/>
              <a:gd name="connsiteY12" fmla="*/ 120148 h 490712"/>
              <a:gd name="connsiteX13" fmla="*/ 304862 w 608344"/>
              <a:gd name="connsiteY13" fmla="*/ 154728 h 490712"/>
              <a:gd name="connsiteX14" fmla="*/ 339410 w 608344"/>
              <a:gd name="connsiteY14" fmla="*/ 189308 h 490712"/>
              <a:gd name="connsiteX15" fmla="*/ 374039 w 608344"/>
              <a:gd name="connsiteY15" fmla="*/ 154728 h 490712"/>
              <a:gd name="connsiteX16" fmla="*/ 339410 w 608344"/>
              <a:gd name="connsiteY16" fmla="*/ 120148 h 490712"/>
              <a:gd name="connsiteX17" fmla="*/ 242498 w 608344"/>
              <a:gd name="connsiteY17" fmla="*/ 120148 h 490712"/>
              <a:gd name="connsiteX18" fmla="*/ 207869 w 608344"/>
              <a:gd name="connsiteY18" fmla="*/ 154728 h 490712"/>
              <a:gd name="connsiteX19" fmla="*/ 242498 w 608344"/>
              <a:gd name="connsiteY19" fmla="*/ 189308 h 490712"/>
              <a:gd name="connsiteX20" fmla="*/ 277127 w 608344"/>
              <a:gd name="connsiteY20" fmla="*/ 154728 h 490712"/>
              <a:gd name="connsiteX21" fmla="*/ 242498 w 608344"/>
              <a:gd name="connsiteY21" fmla="*/ 120148 h 490712"/>
              <a:gd name="connsiteX22" fmla="*/ 0 w 608344"/>
              <a:gd name="connsiteY22" fmla="*/ 114316 h 490712"/>
              <a:gd name="connsiteX23" fmla="*/ 137387 w 608344"/>
              <a:gd name="connsiteY23" fmla="*/ 114316 h 490712"/>
              <a:gd name="connsiteX24" fmla="*/ 137387 w 608344"/>
              <a:gd name="connsiteY24" fmla="*/ 304475 h 490712"/>
              <a:gd name="connsiteX25" fmla="*/ 137387 w 608344"/>
              <a:gd name="connsiteY25" fmla="*/ 320001 h 490712"/>
              <a:gd name="connsiteX26" fmla="*/ 152697 w 608344"/>
              <a:gd name="connsiteY26" fmla="*/ 320001 h 490712"/>
              <a:gd name="connsiteX27" fmla="*/ 438211 w 608344"/>
              <a:gd name="connsiteY27" fmla="*/ 320001 h 490712"/>
              <a:gd name="connsiteX28" fmla="*/ 438211 w 608344"/>
              <a:gd name="connsiteY28" fmla="*/ 408198 h 490712"/>
              <a:gd name="connsiteX29" fmla="*/ 123119 w 608344"/>
              <a:gd name="connsiteY29" fmla="*/ 408198 h 490712"/>
              <a:gd name="connsiteX30" fmla="*/ 45769 w 608344"/>
              <a:gd name="connsiteY30" fmla="*/ 490712 h 490712"/>
              <a:gd name="connsiteX31" fmla="*/ 45769 w 608344"/>
              <a:gd name="connsiteY31" fmla="*/ 408198 h 490712"/>
              <a:gd name="connsiteX32" fmla="*/ 0 w 608344"/>
              <a:gd name="connsiteY32" fmla="*/ 408198 h 490712"/>
              <a:gd name="connsiteX33" fmla="*/ 153762 w 608344"/>
              <a:gd name="connsiteY33" fmla="*/ 0 h 490712"/>
              <a:gd name="connsiteX34" fmla="*/ 608344 w 608344"/>
              <a:gd name="connsiteY34" fmla="*/ 0 h 490712"/>
              <a:gd name="connsiteX35" fmla="*/ 608344 w 608344"/>
              <a:gd name="connsiteY35" fmla="*/ 303693 h 490712"/>
              <a:gd name="connsiteX36" fmla="*/ 559287 w 608344"/>
              <a:gd name="connsiteY36" fmla="*/ 303693 h 490712"/>
              <a:gd name="connsiteX37" fmla="*/ 559287 w 608344"/>
              <a:gd name="connsiteY37" fmla="*/ 390862 h 490712"/>
              <a:gd name="connsiteX38" fmla="*/ 480330 w 608344"/>
              <a:gd name="connsiteY38" fmla="*/ 303693 h 490712"/>
              <a:gd name="connsiteX39" fmla="*/ 438246 w 608344"/>
              <a:gd name="connsiteY39" fmla="*/ 303693 h 490712"/>
              <a:gd name="connsiteX40" fmla="*/ 153762 w 608344"/>
              <a:gd name="connsiteY40" fmla="*/ 303693 h 490712"/>
              <a:gd name="connsiteX41" fmla="*/ 153762 w 608344"/>
              <a:gd name="connsiteY41" fmla="*/ 114305 h 49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08344" h="490712">
                <a:moveTo>
                  <a:pt x="533315" y="120148"/>
                </a:moveTo>
                <a:cubicBezTo>
                  <a:pt x="514237" y="120148"/>
                  <a:pt x="498686" y="135677"/>
                  <a:pt x="498686" y="154728"/>
                </a:cubicBezTo>
                <a:cubicBezTo>
                  <a:pt x="498686" y="173859"/>
                  <a:pt x="514237" y="189308"/>
                  <a:pt x="533315" y="189308"/>
                </a:cubicBezTo>
                <a:cubicBezTo>
                  <a:pt x="552393" y="189308"/>
                  <a:pt x="567944" y="173859"/>
                  <a:pt x="567944" y="154728"/>
                </a:cubicBezTo>
                <a:cubicBezTo>
                  <a:pt x="567944" y="135677"/>
                  <a:pt x="552393" y="120148"/>
                  <a:pt x="533315" y="120148"/>
                </a:cubicBezTo>
                <a:close/>
                <a:moveTo>
                  <a:pt x="436403" y="120148"/>
                </a:moveTo>
                <a:cubicBezTo>
                  <a:pt x="417245" y="120148"/>
                  <a:pt x="401774" y="135677"/>
                  <a:pt x="401774" y="154728"/>
                </a:cubicBezTo>
                <a:cubicBezTo>
                  <a:pt x="401774" y="173859"/>
                  <a:pt x="417245" y="189308"/>
                  <a:pt x="436403" y="189308"/>
                </a:cubicBezTo>
                <a:cubicBezTo>
                  <a:pt x="437044" y="189308"/>
                  <a:pt x="437605" y="189228"/>
                  <a:pt x="438246" y="189228"/>
                </a:cubicBezTo>
                <a:cubicBezTo>
                  <a:pt x="456523" y="188187"/>
                  <a:pt x="470951" y="173219"/>
                  <a:pt x="470951" y="154728"/>
                </a:cubicBezTo>
                <a:cubicBezTo>
                  <a:pt x="470951" y="136318"/>
                  <a:pt x="456523" y="121269"/>
                  <a:pt x="438246" y="120309"/>
                </a:cubicBezTo>
                <a:cubicBezTo>
                  <a:pt x="437605" y="120229"/>
                  <a:pt x="437044" y="120148"/>
                  <a:pt x="436403" y="120148"/>
                </a:cubicBezTo>
                <a:close/>
                <a:moveTo>
                  <a:pt x="339410" y="120148"/>
                </a:moveTo>
                <a:cubicBezTo>
                  <a:pt x="320333" y="120148"/>
                  <a:pt x="304862" y="135677"/>
                  <a:pt x="304862" y="154728"/>
                </a:cubicBezTo>
                <a:cubicBezTo>
                  <a:pt x="304862" y="173859"/>
                  <a:pt x="320333" y="189308"/>
                  <a:pt x="339410" y="189308"/>
                </a:cubicBezTo>
                <a:cubicBezTo>
                  <a:pt x="358568" y="189308"/>
                  <a:pt x="374039" y="173859"/>
                  <a:pt x="374039" y="154728"/>
                </a:cubicBezTo>
                <a:cubicBezTo>
                  <a:pt x="374039" y="135677"/>
                  <a:pt x="358568" y="120148"/>
                  <a:pt x="339410" y="120148"/>
                </a:cubicBezTo>
                <a:close/>
                <a:moveTo>
                  <a:pt x="242498" y="120148"/>
                </a:moveTo>
                <a:cubicBezTo>
                  <a:pt x="223420" y="120148"/>
                  <a:pt x="207869" y="135677"/>
                  <a:pt x="207869" y="154728"/>
                </a:cubicBezTo>
                <a:cubicBezTo>
                  <a:pt x="207869" y="173859"/>
                  <a:pt x="223420" y="189308"/>
                  <a:pt x="242498" y="189308"/>
                </a:cubicBezTo>
                <a:cubicBezTo>
                  <a:pt x="261576" y="189308"/>
                  <a:pt x="277127" y="173859"/>
                  <a:pt x="277127" y="154728"/>
                </a:cubicBezTo>
                <a:cubicBezTo>
                  <a:pt x="277127" y="135677"/>
                  <a:pt x="261576" y="120148"/>
                  <a:pt x="242498" y="120148"/>
                </a:cubicBezTo>
                <a:close/>
                <a:moveTo>
                  <a:pt x="0" y="114316"/>
                </a:moveTo>
                <a:lnTo>
                  <a:pt x="137387" y="114316"/>
                </a:lnTo>
                <a:lnTo>
                  <a:pt x="137387" y="304475"/>
                </a:lnTo>
                <a:lnTo>
                  <a:pt x="137387" y="320001"/>
                </a:lnTo>
                <a:lnTo>
                  <a:pt x="152697" y="320001"/>
                </a:lnTo>
                <a:lnTo>
                  <a:pt x="438211" y="320001"/>
                </a:lnTo>
                <a:lnTo>
                  <a:pt x="438211" y="408198"/>
                </a:lnTo>
                <a:lnTo>
                  <a:pt x="123119" y="408198"/>
                </a:lnTo>
                <a:lnTo>
                  <a:pt x="45769" y="490712"/>
                </a:lnTo>
                <a:lnTo>
                  <a:pt x="45769" y="408198"/>
                </a:lnTo>
                <a:lnTo>
                  <a:pt x="0" y="408198"/>
                </a:lnTo>
                <a:close/>
                <a:moveTo>
                  <a:pt x="153762" y="0"/>
                </a:moveTo>
                <a:lnTo>
                  <a:pt x="608344" y="0"/>
                </a:lnTo>
                <a:lnTo>
                  <a:pt x="608344" y="303693"/>
                </a:lnTo>
                <a:lnTo>
                  <a:pt x="559287" y="303693"/>
                </a:lnTo>
                <a:lnTo>
                  <a:pt x="559287" y="390862"/>
                </a:lnTo>
                <a:lnTo>
                  <a:pt x="480330" y="303693"/>
                </a:lnTo>
                <a:lnTo>
                  <a:pt x="438246" y="303693"/>
                </a:lnTo>
                <a:lnTo>
                  <a:pt x="153762" y="303693"/>
                </a:lnTo>
                <a:lnTo>
                  <a:pt x="153762" y="1143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91440" tIns="45720" rIns="91440" bIns="45720">
            <a:normAutofit fontScale="70000" lnSpcReduction="20000"/>
          </a:bodyPr>
          <a:lstStyle/>
          <a:p>
            <a:endParaRPr lang="zh-CN" altLang="en-US"/>
          </a:p>
        </p:txBody>
      </p:sp>
      <p:sp>
        <p:nvSpPr>
          <p:cNvPr id="191" name="ïslíḓe">
            <a:extLst>
              <a:ext uri="{FF2B5EF4-FFF2-40B4-BE49-F238E27FC236}">
                <a16:creationId xmlns:a16="http://schemas.microsoft.com/office/drawing/2014/main" id="{CA8D4D21-4BE3-EC2F-57DF-C8E3B7F89B60}"/>
              </a:ext>
            </a:extLst>
          </p:cNvPr>
          <p:cNvSpPr/>
          <p:nvPr/>
        </p:nvSpPr>
        <p:spPr>
          <a:xfrm>
            <a:off x="5854275" y="5364328"/>
            <a:ext cx="1440000" cy="396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zh-CN" altLang="en-US" sz="2000" spc="200" dirty="0">
                <a:solidFill>
                  <a:schemeClr val="accent1"/>
                </a:solidFill>
                <a:latin typeface="+mj-ea"/>
                <a:ea typeface="+mj-ea"/>
              </a:rPr>
              <a:t>总结规律</a:t>
            </a:r>
          </a:p>
        </p:txBody>
      </p:sp>
      <p:sp>
        <p:nvSpPr>
          <p:cNvPr id="202" name="îṩļîďe">
            <a:extLst>
              <a:ext uri="{FF2B5EF4-FFF2-40B4-BE49-F238E27FC236}">
                <a16:creationId xmlns:a16="http://schemas.microsoft.com/office/drawing/2014/main" id="{9AEABE17-AA2F-F9A3-5509-FEEB871EF48F}"/>
              </a:ext>
            </a:extLst>
          </p:cNvPr>
          <p:cNvSpPr/>
          <p:nvPr/>
        </p:nvSpPr>
        <p:spPr>
          <a:xfrm>
            <a:off x="4713266" y="5248154"/>
            <a:ext cx="651451" cy="651451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206" name="íṥľïďè">
            <a:extLst>
              <a:ext uri="{FF2B5EF4-FFF2-40B4-BE49-F238E27FC236}">
                <a16:creationId xmlns:a16="http://schemas.microsoft.com/office/drawing/2014/main" id="{F7464573-BE4E-932F-DD8A-75F0ABA2AA68}"/>
              </a:ext>
            </a:extLst>
          </p:cNvPr>
          <p:cNvSpPr/>
          <p:nvPr/>
        </p:nvSpPr>
        <p:spPr bwMode="auto">
          <a:xfrm>
            <a:off x="4880010" y="5418643"/>
            <a:ext cx="317962" cy="310472"/>
          </a:xfrm>
          <a:custGeom>
            <a:avLst/>
            <a:gdLst>
              <a:gd name="connsiteX0" fmla="*/ 476938 w 603678"/>
              <a:gd name="connsiteY0" fmla="*/ 73576 h 589458"/>
              <a:gd name="connsiteX1" fmla="*/ 498653 w 603678"/>
              <a:gd name="connsiteY1" fmla="*/ 83242 h 589458"/>
              <a:gd name="connsiteX2" fmla="*/ 594550 w 603678"/>
              <a:gd name="connsiteY2" fmla="*/ 178985 h 589458"/>
              <a:gd name="connsiteX3" fmla="*/ 594550 w 603678"/>
              <a:gd name="connsiteY3" fmla="*/ 221701 h 589458"/>
              <a:gd name="connsiteX4" fmla="*/ 498653 w 603678"/>
              <a:gd name="connsiteY4" fmla="*/ 317444 h 589458"/>
              <a:gd name="connsiteX5" fmla="*/ 455499 w 603678"/>
              <a:gd name="connsiteY5" fmla="*/ 317812 h 589458"/>
              <a:gd name="connsiteX6" fmla="*/ 456237 w 603678"/>
              <a:gd name="connsiteY6" fmla="*/ 274728 h 589458"/>
              <a:gd name="connsiteX7" fmla="*/ 499759 w 603678"/>
              <a:gd name="connsiteY7" fmla="*/ 232012 h 589458"/>
              <a:gd name="connsiteX8" fmla="*/ 331940 w 603678"/>
              <a:gd name="connsiteY8" fmla="*/ 232012 h 589458"/>
              <a:gd name="connsiteX9" fmla="*/ 309810 w 603678"/>
              <a:gd name="connsiteY9" fmla="*/ 222069 h 589458"/>
              <a:gd name="connsiteX10" fmla="*/ 317187 w 603678"/>
              <a:gd name="connsiteY10" fmla="*/ 171620 h 589458"/>
              <a:gd name="connsiteX11" fmla="*/ 331940 w 603678"/>
              <a:gd name="connsiteY11" fmla="*/ 167570 h 589458"/>
              <a:gd name="connsiteX12" fmla="*/ 499759 w 603678"/>
              <a:gd name="connsiteY12" fmla="*/ 167570 h 589458"/>
              <a:gd name="connsiteX13" fmla="*/ 456237 w 603678"/>
              <a:gd name="connsiteY13" fmla="*/ 124854 h 589458"/>
              <a:gd name="connsiteX14" fmla="*/ 455499 w 603678"/>
              <a:gd name="connsiteY14" fmla="*/ 82138 h 589458"/>
              <a:gd name="connsiteX15" fmla="*/ 476938 w 603678"/>
              <a:gd name="connsiteY15" fmla="*/ 73576 h 589458"/>
              <a:gd name="connsiteX16" fmla="*/ 29506 w 603678"/>
              <a:gd name="connsiteY16" fmla="*/ 0 h 589458"/>
              <a:gd name="connsiteX17" fmla="*/ 393533 w 603678"/>
              <a:gd name="connsiteY17" fmla="*/ 0 h 589458"/>
              <a:gd name="connsiteX18" fmla="*/ 423039 w 603678"/>
              <a:gd name="connsiteY18" fmla="*/ 29460 h 589458"/>
              <a:gd name="connsiteX19" fmla="*/ 423039 w 603678"/>
              <a:gd name="connsiteY19" fmla="*/ 131099 h 589458"/>
              <a:gd name="connsiteX20" fmla="*/ 423039 w 603678"/>
              <a:gd name="connsiteY20" fmla="*/ 131835 h 589458"/>
              <a:gd name="connsiteX21" fmla="*/ 364028 w 603678"/>
              <a:gd name="connsiteY21" fmla="*/ 131835 h 589458"/>
              <a:gd name="connsiteX22" fmla="*/ 364028 w 603678"/>
              <a:gd name="connsiteY22" fmla="*/ 73651 h 589458"/>
              <a:gd name="connsiteX23" fmla="*/ 349275 w 603678"/>
              <a:gd name="connsiteY23" fmla="*/ 58921 h 589458"/>
              <a:gd name="connsiteX24" fmla="*/ 113966 w 603678"/>
              <a:gd name="connsiteY24" fmla="*/ 58921 h 589458"/>
              <a:gd name="connsiteX25" fmla="*/ 246373 w 603678"/>
              <a:gd name="connsiteY25" fmla="*/ 126680 h 589458"/>
              <a:gd name="connsiteX26" fmla="*/ 262232 w 603678"/>
              <a:gd name="connsiteY26" fmla="*/ 152826 h 589458"/>
              <a:gd name="connsiteX27" fmla="*/ 262232 w 603678"/>
              <a:gd name="connsiteY27" fmla="*/ 155772 h 589458"/>
              <a:gd name="connsiteX28" fmla="*/ 262232 w 603678"/>
              <a:gd name="connsiteY28" fmla="*/ 251518 h 589458"/>
              <a:gd name="connsiteX29" fmla="*/ 262232 w 603678"/>
              <a:gd name="connsiteY29" fmla="*/ 402871 h 589458"/>
              <a:gd name="connsiteX30" fmla="*/ 349275 w 603678"/>
              <a:gd name="connsiteY30" fmla="*/ 402871 h 589458"/>
              <a:gd name="connsiteX31" fmla="*/ 364028 w 603678"/>
              <a:gd name="connsiteY31" fmla="*/ 388141 h 589458"/>
              <a:gd name="connsiteX32" fmla="*/ 364028 w 603678"/>
              <a:gd name="connsiteY32" fmla="*/ 271036 h 589458"/>
              <a:gd name="connsiteX33" fmla="*/ 423039 w 603678"/>
              <a:gd name="connsiteY33" fmla="*/ 271036 h 589458"/>
              <a:gd name="connsiteX34" fmla="*/ 423039 w 603678"/>
              <a:gd name="connsiteY34" fmla="*/ 432332 h 589458"/>
              <a:gd name="connsiteX35" fmla="*/ 393533 w 603678"/>
              <a:gd name="connsiteY35" fmla="*/ 461792 h 589458"/>
              <a:gd name="connsiteX36" fmla="*/ 261495 w 603678"/>
              <a:gd name="connsiteY36" fmla="*/ 461792 h 589458"/>
              <a:gd name="connsiteX37" fmla="*/ 261495 w 603678"/>
              <a:gd name="connsiteY37" fmla="*/ 574478 h 589458"/>
              <a:gd name="connsiteX38" fmla="*/ 240103 w 603678"/>
              <a:gd name="connsiteY38" fmla="*/ 587735 h 589458"/>
              <a:gd name="connsiteX39" fmla="*/ 15859 w 603678"/>
              <a:gd name="connsiteY39" fmla="*/ 472103 h 589458"/>
              <a:gd name="connsiteX40" fmla="*/ 0 w 603678"/>
              <a:gd name="connsiteY40" fmla="*/ 445957 h 589458"/>
              <a:gd name="connsiteX41" fmla="*/ 0 w 603678"/>
              <a:gd name="connsiteY41" fmla="*/ 432700 h 589458"/>
              <a:gd name="connsiteX42" fmla="*/ 0 w 603678"/>
              <a:gd name="connsiteY42" fmla="*/ 48610 h 589458"/>
              <a:gd name="connsiteX43" fmla="*/ 0 w 603678"/>
              <a:gd name="connsiteY43" fmla="*/ 29460 h 589458"/>
              <a:gd name="connsiteX44" fmla="*/ 29506 w 603678"/>
              <a:gd name="connsiteY44" fmla="*/ 0 h 58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03678" h="589458">
                <a:moveTo>
                  <a:pt x="476938" y="73576"/>
                </a:moveTo>
                <a:cubicBezTo>
                  <a:pt x="484729" y="73760"/>
                  <a:pt x="492567" y="76982"/>
                  <a:pt x="498653" y="83242"/>
                </a:cubicBezTo>
                <a:lnTo>
                  <a:pt x="594550" y="178985"/>
                </a:lnTo>
                <a:cubicBezTo>
                  <a:pt x="606721" y="191137"/>
                  <a:pt x="606721" y="209181"/>
                  <a:pt x="594550" y="221701"/>
                </a:cubicBezTo>
                <a:lnTo>
                  <a:pt x="498653" y="317444"/>
                </a:lnTo>
                <a:cubicBezTo>
                  <a:pt x="486481" y="329596"/>
                  <a:pt x="467671" y="329964"/>
                  <a:pt x="455499" y="317812"/>
                </a:cubicBezTo>
                <a:cubicBezTo>
                  <a:pt x="443697" y="306028"/>
                  <a:pt x="445172" y="286512"/>
                  <a:pt x="456237" y="274728"/>
                </a:cubicBezTo>
                <a:lnTo>
                  <a:pt x="499759" y="232012"/>
                </a:lnTo>
                <a:lnTo>
                  <a:pt x="331940" y="232012"/>
                </a:lnTo>
                <a:cubicBezTo>
                  <a:pt x="323457" y="232012"/>
                  <a:pt x="315342" y="228329"/>
                  <a:pt x="309810" y="222069"/>
                </a:cubicBezTo>
                <a:cubicBezTo>
                  <a:pt x="296163" y="207340"/>
                  <a:pt x="299483" y="181195"/>
                  <a:pt x="317187" y="171620"/>
                </a:cubicBezTo>
                <a:cubicBezTo>
                  <a:pt x="321613" y="169043"/>
                  <a:pt x="327145" y="167570"/>
                  <a:pt x="331940" y="167570"/>
                </a:cubicBezTo>
                <a:lnTo>
                  <a:pt x="499759" y="167570"/>
                </a:lnTo>
                <a:cubicBezTo>
                  <a:pt x="499759" y="167570"/>
                  <a:pt x="456975" y="124854"/>
                  <a:pt x="456237" y="124854"/>
                </a:cubicBezTo>
                <a:cubicBezTo>
                  <a:pt x="445172" y="113438"/>
                  <a:pt x="443697" y="93553"/>
                  <a:pt x="455499" y="82138"/>
                </a:cubicBezTo>
                <a:cubicBezTo>
                  <a:pt x="461401" y="76246"/>
                  <a:pt x="469146" y="73392"/>
                  <a:pt x="476938" y="73576"/>
                </a:cubicBezTo>
                <a:close/>
                <a:moveTo>
                  <a:pt x="29506" y="0"/>
                </a:moveTo>
                <a:lnTo>
                  <a:pt x="393533" y="0"/>
                </a:lnTo>
                <a:cubicBezTo>
                  <a:pt x="409761" y="0"/>
                  <a:pt x="423039" y="13257"/>
                  <a:pt x="423039" y="29460"/>
                </a:cubicBezTo>
                <a:lnTo>
                  <a:pt x="423039" y="131099"/>
                </a:lnTo>
                <a:lnTo>
                  <a:pt x="423039" y="131835"/>
                </a:lnTo>
                <a:lnTo>
                  <a:pt x="364028" y="131835"/>
                </a:lnTo>
                <a:lnTo>
                  <a:pt x="364028" y="73651"/>
                </a:lnTo>
                <a:cubicBezTo>
                  <a:pt x="364028" y="65549"/>
                  <a:pt x="357389" y="58921"/>
                  <a:pt x="349275" y="58921"/>
                </a:cubicBezTo>
                <a:lnTo>
                  <a:pt x="113966" y="58921"/>
                </a:lnTo>
                <a:lnTo>
                  <a:pt x="246373" y="126680"/>
                </a:lnTo>
                <a:cubicBezTo>
                  <a:pt x="255594" y="131835"/>
                  <a:pt x="262232" y="142147"/>
                  <a:pt x="262232" y="152826"/>
                </a:cubicBezTo>
                <a:lnTo>
                  <a:pt x="262232" y="155772"/>
                </a:lnTo>
                <a:lnTo>
                  <a:pt x="262232" y="251518"/>
                </a:lnTo>
                <a:lnTo>
                  <a:pt x="262232" y="402871"/>
                </a:lnTo>
                <a:lnTo>
                  <a:pt x="349275" y="402871"/>
                </a:lnTo>
                <a:cubicBezTo>
                  <a:pt x="357389" y="402871"/>
                  <a:pt x="364028" y="396243"/>
                  <a:pt x="364028" y="388141"/>
                </a:cubicBezTo>
                <a:lnTo>
                  <a:pt x="364028" y="271036"/>
                </a:lnTo>
                <a:lnTo>
                  <a:pt x="423039" y="271036"/>
                </a:lnTo>
                <a:lnTo>
                  <a:pt x="423039" y="432332"/>
                </a:lnTo>
                <a:cubicBezTo>
                  <a:pt x="423039" y="448535"/>
                  <a:pt x="409761" y="461792"/>
                  <a:pt x="393533" y="461792"/>
                </a:cubicBezTo>
                <a:lnTo>
                  <a:pt x="261495" y="461792"/>
                </a:lnTo>
                <a:lnTo>
                  <a:pt x="261495" y="574478"/>
                </a:lnTo>
                <a:cubicBezTo>
                  <a:pt x="261495" y="585894"/>
                  <a:pt x="249693" y="592891"/>
                  <a:pt x="240103" y="587735"/>
                </a:cubicBezTo>
                <a:lnTo>
                  <a:pt x="15859" y="472103"/>
                </a:lnTo>
                <a:cubicBezTo>
                  <a:pt x="6270" y="466948"/>
                  <a:pt x="0" y="456637"/>
                  <a:pt x="0" y="445957"/>
                </a:cubicBezTo>
                <a:lnTo>
                  <a:pt x="0" y="432700"/>
                </a:lnTo>
                <a:lnTo>
                  <a:pt x="0" y="48610"/>
                </a:lnTo>
                <a:lnTo>
                  <a:pt x="0" y="29460"/>
                </a:lnTo>
                <a:cubicBezTo>
                  <a:pt x="0" y="13257"/>
                  <a:pt x="13278" y="0"/>
                  <a:pt x="295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91440" tIns="45720" rIns="91440" bIns="45720">
            <a:normAutofit fontScale="9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zh-CN" altLang="en-US"/>
          </a:p>
        </p:txBody>
      </p:sp>
      <p:sp>
        <p:nvSpPr>
          <p:cNvPr id="185" name="ïsḷiḑe">
            <a:extLst>
              <a:ext uri="{FF2B5EF4-FFF2-40B4-BE49-F238E27FC236}">
                <a16:creationId xmlns:a16="http://schemas.microsoft.com/office/drawing/2014/main" id="{5F335E3E-5AF4-FB82-3E49-6810F67C0791}"/>
              </a:ext>
            </a:extLst>
          </p:cNvPr>
          <p:cNvSpPr/>
          <p:nvPr/>
        </p:nvSpPr>
        <p:spPr>
          <a:xfrm>
            <a:off x="3975535" y="3722418"/>
            <a:ext cx="199446" cy="19944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algn="ctr"/>
            <a:endParaRPr lang="zh-CN" altLang="en-US" sz="2000" b="1" i="1" dirty="0">
              <a:solidFill>
                <a:schemeClr val="accent1"/>
              </a:solidFill>
            </a:endParaRPr>
          </a:p>
        </p:txBody>
      </p:sp>
      <p:sp>
        <p:nvSpPr>
          <p:cNvPr id="237" name="ïŝ1iḓé">
            <a:extLst>
              <a:ext uri="{FF2B5EF4-FFF2-40B4-BE49-F238E27FC236}">
                <a16:creationId xmlns:a16="http://schemas.microsoft.com/office/drawing/2014/main" id="{A2A25BBA-4263-7EE4-5171-2D9EBAF7C6E0}"/>
              </a:ext>
            </a:extLst>
          </p:cNvPr>
          <p:cNvSpPr txBox="1"/>
          <p:nvPr/>
        </p:nvSpPr>
        <p:spPr>
          <a:xfrm>
            <a:off x="7447852" y="3007331"/>
            <a:ext cx="3191713" cy="570091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spc="100" dirty="0">
                <a:solidFill>
                  <a:schemeClr val="bg1"/>
                </a:solidFill>
                <a:latin typeface="+mn-ea"/>
              </a:rPr>
              <a:t>好的差异：达成全盘销售目标</a:t>
            </a:r>
            <a:endParaRPr lang="en-US" altLang="zh-CN" sz="1400" spc="100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400" spc="100" dirty="0">
                <a:solidFill>
                  <a:schemeClr val="bg1"/>
                </a:solidFill>
                <a:latin typeface="+mn-ea"/>
              </a:rPr>
              <a:t>坏的差异：销售周期</a:t>
            </a:r>
            <a:r>
              <a:rPr lang="en-US" altLang="zh-CN" sz="1400" spc="100" dirty="0">
                <a:solidFill>
                  <a:schemeClr val="bg1"/>
                </a:solidFill>
                <a:latin typeface="+mn-ea"/>
              </a:rPr>
              <a:t>3</a:t>
            </a:r>
            <a:r>
              <a:rPr lang="zh-CN" altLang="en-US" sz="1400" spc="100" dirty="0">
                <a:solidFill>
                  <a:schemeClr val="bg1"/>
                </a:solidFill>
                <a:latin typeface="+mn-ea"/>
              </a:rPr>
              <a:t>年</a:t>
            </a:r>
            <a:endParaRPr lang="en-US" altLang="zh-CN" sz="1400" spc="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38" name="ïŝ1iḓé">
            <a:extLst>
              <a:ext uri="{FF2B5EF4-FFF2-40B4-BE49-F238E27FC236}">
                <a16:creationId xmlns:a16="http://schemas.microsoft.com/office/drawing/2014/main" id="{C71BC3AB-0148-B607-E441-974990D3F240}"/>
              </a:ext>
            </a:extLst>
          </p:cNvPr>
          <p:cNvSpPr txBox="1"/>
          <p:nvPr/>
        </p:nvSpPr>
        <p:spPr>
          <a:xfrm>
            <a:off x="7447852" y="4052686"/>
            <a:ext cx="4163351" cy="767939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spc="100" dirty="0">
                <a:solidFill>
                  <a:schemeClr val="bg1"/>
                </a:solidFill>
                <a:latin typeface="+mn-ea"/>
              </a:rPr>
              <a:t>原因① 宏观市场环境遇冷，影响销售周期</a:t>
            </a:r>
            <a:endParaRPr lang="en-US" altLang="zh-CN" sz="1400" spc="100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400" spc="100" dirty="0">
                <a:solidFill>
                  <a:schemeClr val="bg1"/>
                </a:solidFill>
                <a:latin typeface="+mn-ea"/>
              </a:rPr>
              <a:t>原因② 新组建销售团队，拖慢销售进度</a:t>
            </a:r>
            <a:endParaRPr lang="en-US" altLang="zh-CN" sz="1400" spc="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39" name="ïŝ1iḓé">
            <a:extLst>
              <a:ext uri="{FF2B5EF4-FFF2-40B4-BE49-F238E27FC236}">
                <a16:creationId xmlns:a16="http://schemas.microsoft.com/office/drawing/2014/main" id="{AE98CAEB-3906-452C-84F7-41FEAFA9E9A3}"/>
              </a:ext>
            </a:extLst>
          </p:cNvPr>
          <p:cNvSpPr txBox="1"/>
          <p:nvPr/>
        </p:nvSpPr>
        <p:spPr>
          <a:xfrm>
            <a:off x="7447852" y="5154314"/>
            <a:ext cx="4163351" cy="767939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spc="100" dirty="0">
                <a:solidFill>
                  <a:schemeClr val="bg1"/>
                </a:solidFill>
                <a:latin typeface="+mn-ea"/>
              </a:rPr>
              <a:t>开始做：加强销售团队建设与储备工作</a:t>
            </a:r>
            <a:endParaRPr lang="en-US" altLang="zh-CN" sz="1400" spc="100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400" spc="100" dirty="0">
                <a:solidFill>
                  <a:schemeClr val="bg1"/>
                </a:solidFill>
                <a:latin typeface="+mn-ea"/>
              </a:rPr>
              <a:t>停止做：避免销售团队内抢单</a:t>
            </a:r>
            <a:endParaRPr lang="en-US" altLang="zh-CN" sz="1400" spc="100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400" spc="100" dirty="0">
                <a:solidFill>
                  <a:schemeClr val="bg1"/>
                </a:solidFill>
                <a:latin typeface="+mn-ea"/>
              </a:rPr>
              <a:t>继续做：实时关注市场，优化营销策略</a:t>
            </a:r>
            <a:endParaRPr lang="en-US" altLang="zh-CN" sz="1400" spc="1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76724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7BB3881C-FC76-DCDF-9B23-3898017271C3}"/>
              </a:ext>
            </a:extLst>
          </p:cNvPr>
          <p:cNvSpPr txBox="1"/>
          <p:nvPr/>
        </p:nvSpPr>
        <p:spPr>
          <a:xfrm>
            <a:off x="-364360" y="430534"/>
            <a:ext cx="2031800" cy="411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400" i="0" spc="600" dirty="0">
                <a:ln>
                  <a:noFill/>
                </a:ln>
                <a:solidFill>
                  <a:schemeClr val="tx2"/>
                </a:solidFill>
                <a:latin typeface="+mj-ea"/>
                <a:ea typeface="+mj-ea"/>
              </a:rPr>
              <a:t>02</a:t>
            </a:r>
            <a:endParaRPr lang="zh-CN" altLang="en-US" sz="4400" i="0" spc="600" dirty="0">
              <a:ln>
                <a:noFill/>
              </a:ln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D2FDD8A-805A-685B-B015-D51147361D22}"/>
              </a:ext>
            </a:extLst>
          </p:cNvPr>
          <p:cNvSpPr txBox="1"/>
          <p:nvPr/>
        </p:nvSpPr>
        <p:spPr>
          <a:xfrm>
            <a:off x="3209076" y="430534"/>
            <a:ext cx="6117803" cy="52322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从业经历 </a:t>
            </a:r>
            <a:r>
              <a:rPr lang="en-US" altLang="zh-CN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项目经历 </a:t>
            </a:r>
            <a:r>
              <a:rPr lang="en-US" altLang="zh-CN" sz="2800" spc="200" dirty="0">
                <a:solidFill>
                  <a:schemeClr val="accent1"/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accent1"/>
                </a:solidFill>
                <a:latin typeface="+mj-ea"/>
                <a:ea typeface="+mj-ea"/>
              </a:rPr>
              <a:t>管理经验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4481C14-C076-123B-B8E7-1DA9148D086A}"/>
              </a:ext>
            </a:extLst>
          </p:cNvPr>
          <p:cNvSpPr txBox="1"/>
          <p:nvPr/>
        </p:nvSpPr>
        <p:spPr>
          <a:xfrm>
            <a:off x="1137615" y="443234"/>
            <a:ext cx="2012737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FDD396"/>
                    </a:gs>
                    <a:gs pos="91000">
                      <a:srgbClr val="FDD396">
                        <a:lumMod val="20000"/>
                        <a:lumOff val="8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b="1" dirty="0"/>
              <a:t>我的成长故事</a:t>
            </a: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F73D33D8-FB42-6197-560C-0EE221FE3BE0}"/>
              </a:ext>
            </a:extLst>
          </p:cNvPr>
          <p:cNvSpPr/>
          <p:nvPr/>
        </p:nvSpPr>
        <p:spPr>
          <a:xfrm>
            <a:off x="3180048" y="2240383"/>
            <a:ext cx="9041648" cy="3441780"/>
          </a:xfrm>
          <a:custGeom>
            <a:avLst/>
            <a:gdLst>
              <a:gd name="connsiteX0" fmla="*/ 1665877 w 9156568"/>
              <a:gd name="connsiteY0" fmla="*/ 0 h 3441780"/>
              <a:gd name="connsiteX1" fmla="*/ 9156568 w 9156568"/>
              <a:gd name="connsiteY1" fmla="*/ 0 h 3441780"/>
              <a:gd name="connsiteX2" fmla="*/ 9156568 w 9156568"/>
              <a:gd name="connsiteY2" fmla="*/ 3441779 h 3441780"/>
              <a:gd name="connsiteX3" fmla="*/ 1720911 w 9156568"/>
              <a:gd name="connsiteY3" fmla="*/ 3441779 h 3441780"/>
              <a:gd name="connsiteX4" fmla="*/ 1720891 w 9156568"/>
              <a:gd name="connsiteY4" fmla="*/ 3441780 h 3441780"/>
              <a:gd name="connsiteX5" fmla="*/ 1720872 w 9156568"/>
              <a:gd name="connsiteY5" fmla="*/ 3441779 h 3441780"/>
              <a:gd name="connsiteX6" fmla="*/ 1665877 w 9156568"/>
              <a:gd name="connsiteY6" fmla="*/ 3441779 h 3441780"/>
              <a:gd name="connsiteX7" fmla="*/ 1665877 w 9156568"/>
              <a:gd name="connsiteY7" fmla="*/ 3439002 h 3441780"/>
              <a:gd name="connsiteX8" fmla="*/ 1544940 w 9156568"/>
              <a:gd name="connsiteY8" fmla="*/ 3432895 h 3441780"/>
              <a:gd name="connsiteX9" fmla="*/ 0 w 9156568"/>
              <a:gd name="connsiteY9" fmla="*/ 1720891 h 3441780"/>
              <a:gd name="connsiteX10" fmla="*/ 1544940 w 9156568"/>
              <a:gd name="connsiteY10" fmla="*/ 8887 h 3441780"/>
              <a:gd name="connsiteX11" fmla="*/ 1665877 w 9156568"/>
              <a:gd name="connsiteY11" fmla="*/ 2780 h 3441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56568" h="3441780">
                <a:moveTo>
                  <a:pt x="1665877" y="0"/>
                </a:moveTo>
                <a:lnTo>
                  <a:pt x="9156568" y="0"/>
                </a:lnTo>
                <a:lnTo>
                  <a:pt x="9156568" y="3441779"/>
                </a:lnTo>
                <a:lnTo>
                  <a:pt x="1720911" y="3441779"/>
                </a:lnTo>
                <a:lnTo>
                  <a:pt x="1720891" y="3441780"/>
                </a:lnTo>
                <a:lnTo>
                  <a:pt x="1720872" y="3441779"/>
                </a:lnTo>
                <a:lnTo>
                  <a:pt x="1665877" y="3441779"/>
                </a:lnTo>
                <a:lnTo>
                  <a:pt x="1665877" y="3439002"/>
                </a:lnTo>
                <a:lnTo>
                  <a:pt x="1544940" y="3432895"/>
                </a:lnTo>
                <a:cubicBezTo>
                  <a:pt x="677170" y="3344769"/>
                  <a:pt x="0" y="2611911"/>
                  <a:pt x="0" y="1720891"/>
                </a:cubicBezTo>
                <a:cubicBezTo>
                  <a:pt x="0" y="829871"/>
                  <a:pt x="677170" y="97014"/>
                  <a:pt x="1544940" y="8887"/>
                </a:cubicBezTo>
                <a:lnTo>
                  <a:pt x="1665877" y="278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空心弧 7">
            <a:extLst>
              <a:ext uri="{FF2B5EF4-FFF2-40B4-BE49-F238E27FC236}">
                <a16:creationId xmlns:a16="http://schemas.microsoft.com/office/drawing/2014/main" id="{448CB807-195D-0EDB-C1E7-5400F0A4377C}"/>
              </a:ext>
            </a:extLst>
          </p:cNvPr>
          <p:cNvSpPr/>
          <p:nvPr/>
        </p:nvSpPr>
        <p:spPr>
          <a:xfrm>
            <a:off x="2845884" y="2455532"/>
            <a:ext cx="3585029" cy="3585029"/>
          </a:xfrm>
          <a:prstGeom prst="blockArc">
            <a:avLst>
              <a:gd name="adj1" fmla="val 5741951"/>
              <a:gd name="adj2" fmla="val 8641305"/>
              <a:gd name="adj3" fmla="val 9277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空心弧 15">
            <a:extLst>
              <a:ext uri="{FF2B5EF4-FFF2-40B4-BE49-F238E27FC236}">
                <a16:creationId xmlns:a16="http://schemas.microsoft.com/office/drawing/2014/main" id="{2D436384-A99D-01D5-7D96-B7C1E6A01288}"/>
              </a:ext>
            </a:extLst>
          </p:cNvPr>
          <p:cNvSpPr/>
          <p:nvPr/>
        </p:nvSpPr>
        <p:spPr>
          <a:xfrm>
            <a:off x="2772745" y="2296894"/>
            <a:ext cx="3585029" cy="3585029"/>
          </a:xfrm>
          <a:prstGeom prst="blockArc">
            <a:avLst>
              <a:gd name="adj1" fmla="val 8563473"/>
              <a:gd name="adj2" fmla="val 10995113"/>
              <a:gd name="adj3" fmla="val 8065"/>
            </a:avLst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空心弧 18">
            <a:extLst>
              <a:ext uri="{FF2B5EF4-FFF2-40B4-BE49-F238E27FC236}">
                <a16:creationId xmlns:a16="http://schemas.microsoft.com/office/drawing/2014/main" id="{3D8DADCC-2BCE-E227-7B67-AB187C65DEE6}"/>
              </a:ext>
            </a:extLst>
          </p:cNvPr>
          <p:cNvSpPr/>
          <p:nvPr/>
        </p:nvSpPr>
        <p:spPr>
          <a:xfrm rot="20971215">
            <a:off x="2772979" y="1979350"/>
            <a:ext cx="3585029" cy="3585029"/>
          </a:xfrm>
          <a:prstGeom prst="blockArc">
            <a:avLst>
              <a:gd name="adj1" fmla="val 11226484"/>
              <a:gd name="adj2" fmla="val 13695478"/>
              <a:gd name="adj3" fmla="val 8795"/>
            </a:avLst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空心弧 19">
            <a:extLst>
              <a:ext uri="{FF2B5EF4-FFF2-40B4-BE49-F238E27FC236}">
                <a16:creationId xmlns:a16="http://schemas.microsoft.com/office/drawing/2014/main" id="{AE910654-3BA8-0FE8-8EEF-7ACBE7C90E58}"/>
              </a:ext>
            </a:extLst>
          </p:cNvPr>
          <p:cNvSpPr/>
          <p:nvPr/>
        </p:nvSpPr>
        <p:spPr>
          <a:xfrm rot="20971215">
            <a:off x="2845883" y="1868940"/>
            <a:ext cx="3585029" cy="3585029"/>
          </a:xfrm>
          <a:prstGeom prst="blockArc">
            <a:avLst>
              <a:gd name="adj1" fmla="val 13676257"/>
              <a:gd name="adj2" fmla="val 16915498"/>
              <a:gd name="adj3" fmla="val 8955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519F2D9-F26D-7F90-6F2B-642F6B5E18A5}"/>
              </a:ext>
            </a:extLst>
          </p:cNvPr>
          <p:cNvGrpSpPr/>
          <p:nvPr/>
        </p:nvGrpSpPr>
        <p:grpSpPr>
          <a:xfrm>
            <a:off x="3348007" y="2369932"/>
            <a:ext cx="3155810" cy="3155810"/>
            <a:chOff x="3348007" y="2473169"/>
            <a:chExt cx="3155810" cy="3155810"/>
          </a:xfrm>
          <a:effectLst>
            <a:glow rad="63500">
              <a:schemeClr val="bg1">
                <a:alpha val="11000"/>
              </a:schemeClr>
            </a:glow>
            <a:outerShdw blurRad="50800" dist="381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5A93695A-9ABF-AA8B-358A-3FAE3F9B77BD}"/>
                </a:ext>
              </a:extLst>
            </p:cNvPr>
            <p:cNvSpPr/>
            <p:nvPr/>
          </p:nvSpPr>
          <p:spPr>
            <a:xfrm>
              <a:off x="3348007" y="2473169"/>
              <a:ext cx="3155810" cy="3155810"/>
            </a:xfrm>
            <a:prstGeom prst="ellipse">
              <a:avLst/>
            </a:prstGeom>
            <a:solidFill>
              <a:schemeClr val="bg1"/>
            </a:solidFill>
            <a:ln w="101600" cap="flat" cmpd="sng" algn="ctr">
              <a:noFill/>
              <a:prstDash val="solid"/>
              <a:miter lim="800000"/>
            </a:ln>
            <a:effectLst>
              <a:glow rad="63500">
                <a:schemeClr val="bg1">
                  <a:alpha val="40000"/>
                </a:schemeClr>
              </a:glow>
              <a:outerShdw blurRad="50800" dist="38100" algn="l" rotWithShape="0">
                <a:schemeClr val="bg1">
                  <a:alpha val="40000"/>
                </a:scheme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F20D53DD-AD18-9E2A-4B53-2164F2C820B8}"/>
                </a:ext>
              </a:extLst>
            </p:cNvPr>
            <p:cNvSpPr/>
            <p:nvPr/>
          </p:nvSpPr>
          <p:spPr>
            <a:xfrm>
              <a:off x="3423063" y="2548225"/>
              <a:ext cx="3005698" cy="300569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01600" cap="flat" cmpd="sng" algn="ctr">
              <a:noFill/>
              <a:prstDash val="solid"/>
              <a:miter lim="800000"/>
            </a:ln>
            <a:effectLst>
              <a:glow rad="101600">
                <a:schemeClr val="bg1">
                  <a:alpha val="5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624FD986-6AC1-EB1C-BEE9-C2141D9CA763}"/>
              </a:ext>
            </a:extLst>
          </p:cNvPr>
          <p:cNvSpPr/>
          <p:nvPr/>
        </p:nvSpPr>
        <p:spPr>
          <a:xfrm>
            <a:off x="3771476" y="4206608"/>
            <a:ext cx="2346630" cy="356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spc="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团队研究报告</a:t>
            </a: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7D7E71E2-0592-CBC4-3382-1D11D61768E0}"/>
              </a:ext>
            </a:extLst>
          </p:cNvPr>
          <p:cNvSpPr/>
          <p:nvPr/>
        </p:nvSpPr>
        <p:spPr>
          <a:xfrm>
            <a:off x="3446425" y="3500417"/>
            <a:ext cx="3022363" cy="453208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spc="200" dirty="0">
                <a:solidFill>
                  <a:schemeClr val="bg1"/>
                </a:solidFill>
                <a:latin typeface="+mj-ea"/>
                <a:ea typeface="+mj-ea"/>
              </a:rPr>
              <a:t>849</a:t>
            </a:r>
            <a:r>
              <a:rPr lang="en-US" altLang="zh-CN" sz="3200" spc="200" dirty="0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zh-CN" altLang="en-US" sz="3200" spc="200" dirty="0">
                <a:solidFill>
                  <a:schemeClr val="bg1"/>
                </a:solidFill>
                <a:latin typeface="+mj-ea"/>
                <a:ea typeface="+mj-ea"/>
              </a:rPr>
              <a:t>份</a:t>
            </a: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80C872AD-F994-83EC-C9C0-98159DD964DD}"/>
              </a:ext>
            </a:extLst>
          </p:cNvPr>
          <p:cNvSpPr/>
          <p:nvPr/>
        </p:nvSpPr>
        <p:spPr>
          <a:xfrm>
            <a:off x="1425556" y="1392758"/>
            <a:ext cx="2441035" cy="602891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solidFill>
                  <a:schemeClr val="tx2"/>
                </a:solidFill>
                <a:latin typeface="+mj-ea"/>
                <a:ea typeface="+mj-ea"/>
              </a:rPr>
              <a:t>91</a:t>
            </a:r>
            <a:r>
              <a:rPr lang="en-US" altLang="zh-CN" sz="2800" spc="200" dirty="0">
                <a:solidFill>
                  <a:schemeClr val="tx2"/>
                </a:solidFill>
                <a:latin typeface="+mj-ea"/>
                <a:ea typeface="+mj-ea"/>
              </a:rPr>
              <a:t>/</a:t>
            </a:r>
            <a:r>
              <a:rPr lang="zh-CN" altLang="en-US" sz="2800" spc="200" dirty="0">
                <a:solidFill>
                  <a:schemeClr val="tx2"/>
                </a:solidFill>
                <a:latin typeface="+mj-ea"/>
                <a:ea typeface="+mj-ea"/>
              </a:rPr>
              <a:t>份</a:t>
            </a:r>
          </a:p>
        </p:txBody>
      </p:sp>
      <p:grpSp>
        <p:nvGrpSpPr>
          <p:cNvPr id="648" name="组合 647">
            <a:extLst>
              <a:ext uri="{FF2B5EF4-FFF2-40B4-BE49-F238E27FC236}">
                <a16:creationId xmlns:a16="http://schemas.microsoft.com/office/drawing/2014/main" id="{E85888FD-5E5C-4B3F-C4A5-3EC9B217CEC9}"/>
              </a:ext>
            </a:extLst>
          </p:cNvPr>
          <p:cNvGrpSpPr/>
          <p:nvPr/>
        </p:nvGrpSpPr>
        <p:grpSpPr>
          <a:xfrm>
            <a:off x="6634888" y="1430222"/>
            <a:ext cx="5063962" cy="4278958"/>
            <a:chOff x="6634888" y="1430222"/>
            <a:chExt cx="5063962" cy="4278958"/>
          </a:xfrm>
        </p:grpSpPr>
        <p:sp>
          <p:nvSpPr>
            <p:cNvPr id="393" name="任意多边形: 形状 392">
              <a:extLst>
                <a:ext uri="{FF2B5EF4-FFF2-40B4-BE49-F238E27FC236}">
                  <a16:creationId xmlns:a16="http://schemas.microsoft.com/office/drawing/2014/main" id="{4FD0C94E-E85F-9408-9691-323CA4455EA6}"/>
                </a:ext>
              </a:extLst>
            </p:cNvPr>
            <p:cNvSpPr/>
            <p:nvPr/>
          </p:nvSpPr>
          <p:spPr>
            <a:xfrm>
              <a:off x="6860567" y="1436339"/>
              <a:ext cx="796844" cy="519015"/>
            </a:xfrm>
            <a:custGeom>
              <a:avLst/>
              <a:gdLst>
                <a:gd name="connsiteX0" fmla="*/ 786595 w 796844"/>
                <a:gd name="connsiteY0" fmla="*/ 121151 h 519015"/>
                <a:gd name="connsiteX1" fmla="*/ 588280 w 796844"/>
                <a:gd name="connsiteY1" fmla="*/ 103638 h 519015"/>
                <a:gd name="connsiteX2" fmla="*/ 425488 w 796844"/>
                <a:gd name="connsiteY2" fmla="*/ 176675 h 519015"/>
                <a:gd name="connsiteX3" fmla="*/ 324589 w 796844"/>
                <a:gd name="connsiteY3" fmla="*/ 104434 h 519015"/>
                <a:gd name="connsiteX4" fmla="*/ 141100 w 796844"/>
                <a:gd name="connsiteY4" fmla="*/ 1047 h 519015"/>
                <a:gd name="connsiteX5" fmla="*/ 4279 w 796844"/>
                <a:gd name="connsiteY5" fmla="*/ 27715 h 519015"/>
                <a:gd name="connsiteX6" fmla="*/ 0 w 796844"/>
                <a:gd name="connsiteY6" fmla="*/ 360363 h 519015"/>
                <a:gd name="connsiteX7" fmla="*/ 220207 w 796844"/>
                <a:gd name="connsiteY7" fmla="*/ 346035 h 519015"/>
                <a:gd name="connsiteX8" fmla="*/ 295235 w 796844"/>
                <a:gd name="connsiteY8" fmla="*/ 423749 h 519015"/>
                <a:gd name="connsiteX9" fmla="*/ 423597 w 796844"/>
                <a:gd name="connsiteY9" fmla="*/ 518976 h 519015"/>
                <a:gd name="connsiteX10" fmla="*/ 569374 w 796844"/>
                <a:gd name="connsiteY10" fmla="*/ 460367 h 519015"/>
                <a:gd name="connsiteX11" fmla="*/ 796845 w 796844"/>
                <a:gd name="connsiteY11" fmla="*/ 493303 h 51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6844" h="519015">
                  <a:moveTo>
                    <a:pt x="786595" y="121151"/>
                  </a:moveTo>
                  <a:cubicBezTo>
                    <a:pt x="786595" y="121151"/>
                    <a:pt x="667885" y="78463"/>
                    <a:pt x="588280" y="103638"/>
                  </a:cubicBezTo>
                  <a:cubicBezTo>
                    <a:pt x="508675" y="128813"/>
                    <a:pt x="486187" y="179262"/>
                    <a:pt x="425488" y="176675"/>
                  </a:cubicBezTo>
                  <a:cubicBezTo>
                    <a:pt x="377526" y="174586"/>
                    <a:pt x="343097" y="154784"/>
                    <a:pt x="324589" y="104434"/>
                  </a:cubicBezTo>
                  <a:cubicBezTo>
                    <a:pt x="306081" y="54084"/>
                    <a:pt x="304190" y="-8904"/>
                    <a:pt x="141100" y="1047"/>
                  </a:cubicBezTo>
                  <a:cubicBezTo>
                    <a:pt x="16319" y="9107"/>
                    <a:pt x="4279" y="27715"/>
                    <a:pt x="4279" y="27715"/>
                  </a:cubicBezTo>
                  <a:lnTo>
                    <a:pt x="0" y="360363"/>
                  </a:lnTo>
                  <a:cubicBezTo>
                    <a:pt x="70351" y="347229"/>
                    <a:pt x="142393" y="337178"/>
                    <a:pt x="220207" y="346035"/>
                  </a:cubicBezTo>
                  <a:cubicBezTo>
                    <a:pt x="259233" y="353282"/>
                    <a:pt x="289364" y="384492"/>
                    <a:pt x="295235" y="423749"/>
                  </a:cubicBezTo>
                  <a:cubicBezTo>
                    <a:pt x="306180" y="494498"/>
                    <a:pt x="379914" y="520170"/>
                    <a:pt x="423597" y="518976"/>
                  </a:cubicBezTo>
                  <a:cubicBezTo>
                    <a:pt x="486187" y="517185"/>
                    <a:pt x="516735" y="474099"/>
                    <a:pt x="569374" y="460367"/>
                  </a:cubicBezTo>
                  <a:cubicBezTo>
                    <a:pt x="652063" y="438973"/>
                    <a:pt x="796845" y="493303"/>
                    <a:pt x="796845" y="493303"/>
                  </a:cubicBez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28" name="平行四边形 27">
              <a:extLst>
                <a:ext uri="{FF2B5EF4-FFF2-40B4-BE49-F238E27FC236}">
                  <a16:creationId xmlns:a16="http://schemas.microsoft.com/office/drawing/2014/main" id="{45C1D14D-0012-2E56-A229-A55685AE61C6}"/>
                </a:ext>
              </a:extLst>
            </p:cNvPr>
            <p:cNvSpPr/>
            <p:nvPr/>
          </p:nvSpPr>
          <p:spPr>
            <a:xfrm>
              <a:off x="6967400" y="2240383"/>
              <a:ext cx="3221629" cy="3441780"/>
            </a:xfrm>
            <a:prstGeom prst="parallelogram">
              <a:avLst>
                <a:gd name="adj" fmla="val 45539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平行四边形 39">
              <a:extLst>
                <a:ext uri="{FF2B5EF4-FFF2-40B4-BE49-F238E27FC236}">
                  <a16:creationId xmlns:a16="http://schemas.microsoft.com/office/drawing/2014/main" id="{F566552C-0776-4376-D660-E51447592670}"/>
                </a:ext>
              </a:extLst>
            </p:cNvPr>
            <p:cNvSpPr/>
            <p:nvPr/>
          </p:nvSpPr>
          <p:spPr>
            <a:xfrm>
              <a:off x="9209903" y="2240383"/>
              <a:ext cx="1807894" cy="3441780"/>
            </a:xfrm>
            <a:prstGeom prst="parallelogram">
              <a:avLst>
                <a:gd name="adj" fmla="val 75294"/>
              </a:avLst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6" name="任意多边形: 形状 395">
              <a:extLst>
                <a:ext uri="{FF2B5EF4-FFF2-40B4-BE49-F238E27FC236}">
                  <a16:creationId xmlns:a16="http://schemas.microsoft.com/office/drawing/2014/main" id="{7F95BB06-36A8-AF3A-891A-D985FCD40901}"/>
                </a:ext>
              </a:extLst>
            </p:cNvPr>
            <p:cNvSpPr/>
            <p:nvPr/>
          </p:nvSpPr>
          <p:spPr>
            <a:xfrm>
              <a:off x="7197195" y="1585551"/>
              <a:ext cx="142693" cy="367675"/>
            </a:xfrm>
            <a:custGeom>
              <a:avLst/>
              <a:gdLst>
                <a:gd name="connsiteX0" fmla="*/ 141002 w 142693"/>
                <a:gd name="connsiteY0" fmla="*/ 290458 h 367675"/>
                <a:gd name="connsiteX1" fmla="*/ 142693 w 142693"/>
                <a:gd name="connsiteY1" fmla="*/ 350162 h 367675"/>
                <a:gd name="connsiteX2" fmla="*/ 64482 w 142693"/>
                <a:gd name="connsiteY2" fmla="*/ 365685 h 367675"/>
                <a:gd name="connsiteX3" fmla="*/ 63885 w 142693"/>
                <a:gd name="connsiteY3" fmla="*/ 365685 h 367675"/>
                <a:gd name="connsiteX4" fmla="*/ 4181 w 142693"/>
                <a:gd name="connsiteY4" fmla="*/ 304787 h 367675"/>
                <a:gd name="connsiteX5" fmla="*/ 2 w 142693"/>
                <a:gd name="connsiteY5" fmla="*/ 274935 h 367675"/>
                <a:gd name="connsiteX6" fmla="*/ 6072 w 142693"/>
                <a:gd name="connsiteY6" fmla="*/ 0 h 367675"/>
                <a:gd name="connsiteX7" fmla="*/ 136723 w 142693"/>
                <a:gd name="connsiteY7" fmla="*/ 24478 h 36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693" h="367675">
                  <a:moveTo>
                    <a:pt x="141002" y="290458"/>
                  </a:moveTo>
                  <a:cubicBezTo>
                    <a:pt x="142594" y="315932"/>
                    <a:pt x="142693" y="350162"/>
                    <a:pt x="142693" y="350162"/>
                  </a:cubicBezTo>
                  <a:cubicBezTo>
                    <a:pt x="124384" y="363197"/>
                    <a:pt x="86075" y="371755"/>
                    <a:pt x="64482" y="365685"/>
                  </a:cubicBezTo>
                  <a:lnTo>
                    <a:pt x="63885" y="365685"/>
                  </a:lnTo>
                  <a:cubicBezTo>
                    <a:pt x="34690" y="357241"/>
                    <a:pt x="12042" y="334140"/>
                    <a:pt x="4181" y="304787"/>
                  </a:cubicBezTo>
                  <a:cubicBezTo>
                    <a:pt x="1345" y="295092"/>
                    <a:pt x="-58" y="285036"/>
                    <a:pt x="2" y="274935"/>
                  </a:cubicBezTo>
                  <a:cubicBezTo>
                    <a:pt x="4778" y="190256"/>
                    <a:pt x="11047" y="84680"/>
                    <a:pt x="6072" y="0"/>
                  </a:cubicBezTo>
                  <a:cubicBezTo>
                    <a:pt x="42829" y="29414"/>
                    <a:pt x="91816" y="38592"/>
                    <a:pt x="136723" y="24478"/>
                  </a:cubicBezTo>
                  <a:close/>
                </a:path>
              </a:pathLst>
            </a:custGeom>
            <a:solidFill>
              <a:schemeClr val="accent1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4" name="任意多边形: 形状 393">
              <a:extLst>
                <a:ext uri="{FF2B5EF4-FFF2-40B4-BE49-F238E27FC236}">
                  <a16:creationId xmlns:a16="http://schemas.microsoft.com/office/drawing/2014/main" id="{ED498CA3-3ED6-B39F-F3ED-EB7860A6E741}"/>
                </a:ext>
              </a:extLst>
            </p:cNvPr>
            <p:cNvSpPr/>
            <p:nvPr/>
          </p:nvSpPr>
          <p:spPr>
            <a:xfrm>
              <a:off x="7201740" y="1579182"/>
              <a:ext cx="5041" cy="246277"/>
            </a:xfrm>
            <a:custGeom>
              <a:avLst/>
              <a:gdLst>
                <a:gd name="connsiteX0" fmla="*/ 3516 w 5041"/>
                <a:gd name="connsiteY0" fmla="*/ 246277 h 246277"/>
                <a:gd name="connsiteX1" fmla="*/ 4810 w 5041"/>
                <a:gd name="connsiteY1" fmla="*/ 123089 h 246277"/>
                <a:gd name="connsiteX2" fmla="*/ 1526 w 5041"/>
                <a:gd name="connsiteY2" fmla="*/ 0 h 246277"/>
                <a:gd name="connsiteX3" fmla="*/ 232 w 5041"/>
                <a:gd name="connsiteY3" fmla="*/ 123188 h 246277"/>
                <a:gd name="connsiteX4" fmla="*/ 3516 w 5041"/>
                <a:gd name="connsiteY4" fmla="*/ 246277 h 246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1" h="246277">
                  <a:moveTo>
                    <a:pt x="3516" y="246277"/>
                  </a:moveTo>
                  <a:cubicBezTo>
                    <a:pt x="4810" y="246277"/>
                    <a:pt x="5407" y="191151"/>
                    <a:pt x="4810" y="123089"/>
                  </a:cubicBezTo>
                  <a:cubicBezTo>
                    <a:pt x="4213" y="55027"/>
                    <a:pt x="2819" y="0"/>
                    <a:pt x="1526" y="0"/>
                  </a:cubicBezTo>
                  <a:cubicBezTo>
                    <a:pt x="232" y="0"/>
                    <a:pt x="-365" y="55126"/>
                    <a:pt x="232" y="123188"/>
                  </a:cubicBezTo>
                  <a:cubicBezTo>
                    <a:pt x="829" y="191251"/>
                    <a:pt x="2222" y="246277"/>
                    <a:pt x="3516" y="246277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5" name="任意多边形: 形状 394">
              <a:extLst>
                <a:ext uri="{FF2B5EF4-FFF2-40B4-BE49-F238E27FC236}">
                  <a16:creationId xmlns:a16="http://schemas.microsoft.com/office/drawing/2014/main" id="{39C652C2-1013-3B02-3BED-625811CE013F}"/>
                </a:ext>
              </a:extLst>
            </p:cNvPr>
            <p:cNvSpPr/>
            <p:nvPr/>
          </p:nvSpPr>
          <p:spPr>
            <a:xfrm>
              <a:off x="7332600" y="1678191"/>
              <a:ext cx="8376" cy="254138"/>
            </a:xfrm>
            <a:custGeom>
              <a:avLst/>
              <a:gdLst>
                <a:gd name="connsiteX0" fmla="*/ 721 w 8376"/>
                <a:gd name="connsiteY0" fmla="*/ 0 h 254138"/>
                <a:gd name="connsiteX1" fmla="*/ 1815 w 8376"/>
                <a:gd name="connsiteY1" fmla="*/ 127169 h 254138"/>
                <a:gd name="connsiteX2" fmla="*/ 7686 w 8376"/>
                <a:gd name="connsiteY2" fmla="*/ 254138 h 254138"/>
                <a:gd name="connsiteX3" fmla="*/ 6492 w 8376"/>
                <a:gd name="connsiteY3" fmla="*/ 126970 h 254138"/>
                <a:gd name="connsiteX4" fmla="*/ 721 w 8376"/>
                <a:gd name="connsiteY4" fmla="*/ 0 h 254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6" h="254138">
                  <a:moveTo>
                    <a:pt x="721" y="0"/>
                  </a:moveTo>
                  <a:cubicBezTo>
                    <a:pt x="-573" y="0"/>
                    <a:pt x="-75" y="57017"/>
                    <a:pt x="1815" y="127169"/>
                  </a:cubicBezTo>
                  <a:cubicBezTo>
                    <a:pt x="3706" y="197321"/>
                    <a:pt x="6393" y="254138"/>
                    <a:pt x="7686" y="254138"/>
                  </a:cubicBezTo>
                  <a:cubicBezTo>
                    <a:pt x="8980" y="254138"/>
                    <a:pt x="8383" y="197221"/>
                    <a:pt x="6492" y="126970"/>
                  </a:cubicBezTo>
                  <a:cubicBezTo>
                    <a:pt x="4601" y="56718"/>
                    <a:pt x="1417" y="0"/>
                    <a:pt x="721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7" name="任意多边形: 形状 396">
              <a:extLst>
                <a:ext uri="{FF2B5EF4-FFF2-40B4-BE49-F238E27FC236}">
                  <a16:creationId xmlns:a16="http://schemas.microsoft.com/office/drawing/2014/main" id="{D3C723D8-4B85-D6DE-10FA-219CC6C1F603}"/>
                </a:ext>
              </a:extLst>
            </p:cNvPr>
            <p:cNvSpPr/>
            <p:nvPr/>
          </p:nvSpPr>
          <p:spPr>
            <a:xfrm>
              <a:off x="7343271" y="1540909"/>
              <a:ext cx="294637" cy="80961"/>
            </a:xfrm>
            <a:custGeom>
              <a:avLst/>
              <a:gdLst>
                <a:gd name="connsiteX0" fmla="*/ 0 w 294637"/>
                <a:gd name="connsiteY0" fmla="*/ 80961 h 80961"/>
                <a:gd name="connsiteX1" fmla="*/ 10647 w 294637"/>
                <a:gd name="connsiteY1" fmla="*/ 74394 h 80961"/>
                <a:gd name="connsiteX2" fmla="*/ 39006 w 294637"/>
                <a:gd name="connsiteY2" fmla="*/ 55686 h 80961"/>
                <a:gd name="connsiteX3" fmla="*/ 140403 w 294637"/>
                <a:gd name="connsiteY3" fmla="*/ 9615 h 80961"/>
                <a:gd name="connsiteX4" fmla="*/ 251054 w 294637"/>
                <a:gd name="connsiteY4" fmla="*/ 13098 h 80961"/>
                <a:gd name="connsiteX5" fmla="*/ 294637 w 294637"/>
                <a:gd name="connsiteY5" fmla="*/ 29417 h 80961"/>
                <a:gd name="connsiteX6" fmla="*/ 283791 w 294637"/>
                <a:gd name="connsiteY6" fmla="*/ 22949 h 80961"/>
                <a:gd name="connsiteX7" fmla="*/ 251949 w 294637"/>
                <a:gd name="connsiteY7" fmla="*/ 10013 h 80961"/>
                <a:gd name="connsiteX8" fmla="*/ 139308 w 294637"/>
                <a:gd name="connsiteY8" fmla="*/ 4938 h 80961"/>
                <a:gd name="connsiteX9" fmla="*/ 37116 w 294637"/>
                <a:gd name="connsiteY9" fmla="*/ 52900 h 80961"/>
                <a:gd name="connsiteX10" fmla="*/ 9354 w 294637"/>
                <a:gd name="connsiteY10" fmla="*/ 72802 h 80961"/>
                <a:gd name="connsiteX11" fmla="*/ 0 w 294637"/>
                <a:gd name="connsiteY11" fmla="*/ 80961 h 8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4637" h="80961">
                  <a:moveTo>
                    <a:pt x="0" y="80961"/>
                  </a:moveTo>
                  <a:cubicBezTo>
                    <a:pt x="3721" y="79071"/>
                    <a:pt x="7284" y="76874"/>
                    <a:pt x="10647" y="74394"/>
                  </a:cubicBezTo>
                  <a:lnTo>
                    <a:pt x="39006" y="55686"/>
                  </a:lnTo>
                  <a:cubicBezTo>
                    <a:pt x="69794" y="34416"/>
                    <a:pt x="104133" y="18815"/>
                    <a:pt x="140403" y="9615"/>
                  </a:cubicBezTo>
                  <a:cubicBezTo>
                    <a:pt x="177031" y="1824"/>
                    <a:pt x="214993" y="3019"/>
                    <a:pt x="251054" y="13098"/>
                  </a:cubicBezTo>
                  <a:cubicBezTo>
                    <a:pt x="265850" y="17803"/>
                    <a:pt x="280388" y="23250"/>
                    <a:pt x="294637" y="29417"/>
                  </a:cubicBezTo>
                  <a:cubicBezTo>
                    <a:pt x="291214" y="26953"/>
                    <a:pt x="287582" y="24789"/>
                    <a:pt x="283791" y="22949"/>
                  </a:cubicBezTo>
                  <a:cubicBezTo>
                    <a:pt x="273562" y="17746"/>
                    <a:pt x="262905" y="13418"/>
                    <a:pt x="251949" y="10013"/>
                  </a:cubicBezTo>
                  <a:cubicBezTo>
                    <a:pt x="215460" y="-1318"/>
                    <a:pt x="176673" y="-3065"/>
                    <a:pt x="139308" y="4938"/>
                  </a:cubicBezTo>
                  <a:cubicBezTo>
                    <a:pt x="102491" y="14255"/>
                    <a:pt x="67803" y="30535"/>
                    <a:pt x="37116" y="52900"/>
                  </a:cubicBezTo>
                  <a:cubicBezTo>
                    <a:pt x="25175" y="61060"/>
                    <a:pt x="15821" y="68025"/>
                    <a:pt x="9354" y="72802"/>
                  </a:cubicBezTo>
                  <a:cubicBezTo>
                    <a:pt x="5930" y="75150"/>
                    <a:pt x="2796" y="77888"/>
                    <a:pt x="0" y="80961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8" name="任意多边形: 形状 397">
              <a:extLst>
                <a:ext uri="{FF2B5EF4-FFF2-40B4-BE49-F238E27FC236}">
                  <a16:creationId xmlns:a16="http://schemas.microsoft.com/office/drawing/2014/main" id="{2424E6C9-CA79-58AD-2F00-9CC127746A17}"/>
                </a:ext>
              </a:extLst>
            </p:cNvPr>
            <p:cNvSpPr/>
            <p:nvPr/>
          </p:nvSpPr>
          <p:spPr>
            <a:xfrm>
              <a:off x="7049728" y="1457264"/>
              <a:ext cx="119805" cy="81322"/>
            </a:xfrm>
            <a:custGeom>
              <a:avLst/>
              <a:gdLst>
                <a:gd name="connsiteX0" fmla="*/ 0 w 119805"/>
                <a:gd name="connsiteY0" fmla="*/ 2809 h 81322"/>
                <a:gd name="connsiteX1" fmla="*/ 22687 w 119805"/>
                <a:gd name="connsiteY1" fmla="*/ 3605 h 81322"/>
                <a:gd name="connsiteX2" fmla="*/ 109855 w 119805"/>
                <a:gd name="connsiteY2" fmla="*/ 60722 h 81322"/>
                <a:gd name="connsiteX3" fmla="*/ 119805 w 119805"/>
                <a:gd name="connsiteY3" fmla="*/ 81320 h 81322"/>
                <a:gd name="connsiteX4" fmla="*/ 112939 w 119805"/>
                <a:gd name="connsiteY4" fmla="*/ 59229 h 81322"/>
                <a:gd name="connsiteX5" fmla="*/ 23384 w 119805"/>
                <a:gd name="connsiteY5" fmla="*/ 322 h 81322"/>
                <a:gd name="connsiteX6" fmla="*/ 0 w 119805"/>
                <a:gd name="connsiteY6" fmla="*/ 2809 h 81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805" h="81322">
                  <a:moveTo>
                    <a:pt x="0" y="2809"/>
                  </a:moveTo>
                  <a:cubicBezTo>
                    <a:pt x="0" y="3605"/>
                    <a:pt x="8856" y="2312"/>
                    <a:pt x="22687" y="3605"/>
                  </a:cubicBezTo>
                  <a:cubicBezTo>
                    <a:pt x="59524" y="6703"/>
                    <a:pt x="92312" y="28185"/>
                    <a:pt x="109855" y="60722"/>
                  </a:cubicBezTo>
                  <a:cubicBezTo>
                    <a:pt x="116621" y="72961"/>
                    <a:pt x="118910" y="81519"/>
                    <a:pt x="119805" y="81320"/>
                  </a:cubicBezTo>
                  <a:cubicBezTo>
                    <a:pt x="119019" y="73571"/>
                    <a:pt x="116681" y="66060"/>
                    <a:pt x="112939" y="59229"/>
                  </a:cubicBezTo>
                  <a:cubicBezTo>
                    <a:pt x="96183" y="24624"/>
                    <a:pt x="61793" y="2003"/>
                    <a:pt x="23384" y="322"/>
                  </a:cubicBezTo>
                  <a:cubicBezTo>
                    <a:pt x="15503" y="-531"/>
                    <a:pt x="7523" y="317"/>
                    <a:pt x="0" y="2809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9" name="任意多边形: 形状 398">
              <a:extLst>
                <a:ext uri="{FF2B5EF4-FFF2-40B4-BE49-F238E27FC236}">
                  <a16:creationId xmlns:a16="http://schemas.microsoft.com/office/drawing/2014/main" id="{CB4269C8-5223-84AE-3401-DFED95A84E0E}"/>
                </a:ext>
              </a:extLst>
            </p:cNvPr>
            <p:cNvSpPr/>
            <p:nvPr/>
          </p:nvSpPr>
          <p:spPr>
            <a:xfrm>
              <a:off x="6839273" y="1430222"/>
              <a:ext cx="37215" cy="2219183"/>
            </a:xfrm>
            <a:custGeom>
              <a:avLst/>
              <a:gdLst>
                <a:gd name="connsiteX0" fmla="*/ 18210 w 37215"/>
                <a:gd name="connsiteY0" fmla="*/ 0 h 2219183"/>
                <a:gd name="connsiteX1" fmla="*/ 0 w 37215"/>
                <a:gd name="connsiteY1" fmla="*/ 2215701 h 2219183"/>
                <a:gd name="connsiteX2" fmla="*/ 16518 w 37215"/>
                <a:gd name="connsiteY2" fmla="*/ 2219184 h 2219183"/>
                <a:gd name="connsiteX3" fmla="*/ 37215 w 37215"/>
                <a:gd name="connsiteY3" fmla="*/ 796 h 2219183"/>
                <a:gd name="connsiteX4" fmla="*/ 18210 w 37215"/>
                <a:gd name="connsiteY4" fmla="*/ 0 h 2219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15" h="2219183">
                  <a:moveTo>
                    <a:pt x="18210" y="0"/>
                  </a:moveTo>
                  <a:lnTo>
                    <a:pt x="0" y="2215701"/>
                  </a:lnTo>
                  <a:lnTo>
                    <a:pt x="16518" y="2219184"/>
                  </a:lnTo>
                  <a:lnTo>
                    <a:pt x="37215" y="796"/>
                  </a:lnTo>
                  <a:lnTo>
                    <a:pt x="18210" y="0"/>
                  </a:ln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1" name="任意多边形: 形状 400">
              <a:extLst>
                <a:ext uri="{FF2B5EF4-FFF2-40B4-BE49-F238E27FC236}">
                  <a16:creationId xmlns:a16="http://schemas.microsoft.com/office/drawing/2014/main" id="{6AB5E17A-D1A8-9307-E2AF-7A468457CACD}"/>
                </a:ext>
              </a:extLst>
            </p:cNvPr>
            <p:cNvSpPr/>
            <p:nvPr/>
          </p:nvSpPr>
          <p:spPr>
            <a:xfrm>
              <a:off x="11285306" y="5400115"/>
              <a:ext cx="285380" cy="309065"/>
            </a:xfrm>
            <a:custGeom>
              <a:avLst/>
              <a:gdLst>
                <a:gd name="connsiteX0" fmla="*/ 80298 w 285380"/>
                <a:gd name="connsiteY0" fmla="*/ 40101 h 309065"/>
                <a:gd name="connsiteX1" fmla="*/ 126569 w 285380"/>
                <a:gd name="connsiteY1" fmla="*/ 185479 h 309065"/>
                <a:gd name="connsiteX2" fmla="*/ 196 w 285380"/>
                <a:gd name="connsiteY2" fmla="*/ 309066 h 309065"/>
                <a:gd name="connsiteX3" fmla="*/ 285381 w 285380"/>
                <a:gd name="connsiteY3" fmla="*/ 229461 h 309065"/>
                <a:gd name="connsiteX4" fmla="*/ 222592 w 285380"/>
                <a:gd name="connsiteY4" fmla="*/ 0 h 30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380" h="309065">
                  <a:moveTo>
                    <a:pt x="80298" y="40101"/>
                  </a:moveTo>
                  <a:lnTo>
                    <a:pt x="126569" y="185479"/>
                  </a:lnTo>
                  <a:cubicBezTo>
                    <a:pt x="126569" y="185479"/>
                    <a:pt x="-5774" y="281403"/>
                    <a:pt x="196" y="309066"/>
                  </a:cubicBezTo>
                  <a:lnTo>
                    <a:pt x="285381" y="229461"/>
                  </a:lnTo>
                  <a:lnTo>
                    <a:pt x="222592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2" name="任意多边形: 形状 401">
              <a:extLst>
                <a:ext uri="{FF2B5EF4-FFF2-40B4-BE49-F238E27FC236}">
                  <a16:creationId xmlns:a16="http://schemas.microsoft.com/office/drawing/2014/main" id="{345AE827-984E-56A3-DE77-0F0F44EFFFFE}"/>
                </a:ext>
              </a:extLst>
            </p:cNvPr>
            <p:cNvSpPr/>
            <p:nvPr/>
          </p:nvSpPr>
          <p:spPr>
            <a:xfrm>
              <a:off x="11485111" y="5548660"/>
              <a:ext cx="23185" cy="22804"/>
            </a:xfrm>
            <a:custGeom>
              <a:avLst/>
              <a:gdLst>
                <a:gd name="connsiteX0" fmla="*/ 11443 w 23185"/>
                <a:gd name="connsiteY0" fmla="*/ 17 h 22804"/>
                <a:gd name="connsiteX1" fmla="*/ 23185 w 23185"/>
                <a:gd name="connsiteY1" fmla="*/ 11063 h 22804"/>
                <a:gd name="connsiteX2" fmla="*/ 12339 w 23185"/>
                <a:gd name="connsiteY2" fmla="*/ 22804 h 22804"/>
                <a:gd name="connsiteX3" fmla="*/ 0 w 23185"/>
                <a:gd name="connsiteY3" fmla="*/ 11063 h 22804"/>
                <a:gd name="connsiteX4" fmla="*/ 12637 w 23185"/>
                <a:gd name="connsiteY4" fmla="*/ 17 h 22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85" h="22804">
                  <a:moveTo>
                    <a:pt x="11443" y="17"/>
                  </a:moveTo>
                  <a:cubicBezTo>
                    <a:pt x="17622" y="107"/>
                    <a:pt x="22717" y="4893"/>
                    <a:pt x="23185" y="11063"/>
                  </a:cubicBezTo>
                  <a:cubicBezTo>
                    <a:pt x="23255" y="17232"/>
                    <a:pt x="18498" y="22386"/>
                    <a:pt x="12339" y="22804"/>
                  </a:cubicBezTo>
                  <a:cubicBezTo>
                    <a:pt x="5851" y="22575"/>
                    <a:pt x="547" y="17530"/>
                    <a:pt x="0" y="11063"/>
                  </a:cubicBezTo>
                  <a:cubicBezTo>
                    <a:pt x="528" y="4565"/>
                    <a:pt x="6130" y="-331"/>
                    <a:pt x="12637" y="17"/>
                  </a:cubicBezTo>
                </a:path>
              </a:pathLst>
            </a:custGeom>
            <a:solidFill>
              <a:srgbClr val="E0E0E0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3" name="任意多边形: 形状 402">
              <a:extLst>
                <a:ext uri="{FF2B5EF4-FFF2-40B4-BE49-F238E27FC236}">
                  <a16:creationId xmlns:a16="http://schemas.microsoft.com/office/drawing/2014/main" id="{6F386018-2946-35A9-8D0A-EB52A11008F5}"/>
                </a:ext>
              </a:extLst>
            </p:cNvPr>
            <p:cNvSpPr/>
            <p:nvPr/>
          </p:nvSpPr>
          <p:spPr>
            <a:xfrm>
              <a:off x="11284345" y="5613356"/>
              <a:ext cx="287933" cy="95824"/>
            </a:xfrm>
            <a:custGeom>
              <a:avLst/>
              <a:gdLst>
                <a:gd name="connsiteX0" fmla="*/ 287934 w 287933"/>
                <a:gd name="connsiteY0" fmla="*/ 22190 h 95824"/>
                <a:gd name="connsiteX1" fmla="*/ 281864 w 287933"/>
                <a:gd name="connsiteY1" fmla="*/ 0 h 95824"/>
                <a:gd name="connsiteX2" fmla="*/ 8023 w 287933"/>
                <a:gd name="connsiteY2" fmla="*/ 78212 h 95824"/>
                <a:gd name="connsiteX3" fmla="*/ 859 w 287933"/>
                <a:gd name="connsiteY3" fmla="*/ 95824 h 9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933" h="95824">
                  <a:moveTo>
                    <a:pt x="287934" y="22190"/>
                  </a:moveTo>
                  <a:lnTo>
                    <a:pt x="281864" y="0"/>
                  </a:lnTo>
                  <a:lnTo>
                    <a:pt x="8023" y="78212"/>
                  </a:lnTo>
                  <a:cubicBezTo>
                    <a:pt x="8023" y="78212"/>
                    <a:pt x="-3121" y="87267"/>
                    <a:pt x="859" y="95824"/>
                  </a:cubicBezTo>
                  <a:close/>
                </a:path>
              </a:pathLst>
            </a:custGeom>
            <a:solidFill>
              <a:srgbClr val="E0E0E0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4" name="任意多边形: 形状 403">
              <a:extLst>
                <a:ext uri="{FF2B5EF4-FFF2-40B4-BE49-F238E27FC236}">
                  <a16:creationId xmlns:a16="http://schemas.microsoft.com/office/drawing/2014/main" id="{847A4834-5168-7AA4-D69D-83408C255FD4}"/>
                </a:ext>
              </a:extLst>
            </p:cNvPr>
            <p:cNvSpPr/>
            <p:nvPr/>
          </p:nvSpPr>
          <p:spPr>
            <a:xfrm>
              <a:off x="11406757" y="5582261"/>
              <a:ext cx="30360" cy="12420"/>
            </a:xfrm>
            <a:custGeom>
              <a:avLst/>
              <a:gdLst>
                <a:gd name="connsiteX0" fmla="*/ 42 w 30360"/>
                <a:gd name="connsiteY0" fmla="*/ 3234 h 12420"/>
                <a:gd name="connsiteX1" fmla="*/ 15765 w 30360"/>
                <a:gd name="connsiteY1" fmla="*/ 5821 h 12420"/>
                <a:gd name="connsiteX2" fmla="*/ 30193 w 30360"/>
                <a:gd name="connsiteY2" fmla="*/ 12289 h 12420"/>
                <a:gd name="connsiteX3" fmla="*/ 17158 w 30360"/>
                <a:gd name="connsiteY3" fmla="*/ 1045 h 12420"/>
                <a:gd name="connsiteX4" fmla="*/ 42 w 30360"/>
                <a:gd name="connsiteY4" fmla="*/ 3234 h 1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60" h="12420">
                  <a:moveTo>
                    <a:pt x="42" y="3234"/>
                  </a:moveTo>
                  <a:cubicBezTo>
                    <a:pt x="42" y="4627"/>
                    <a:pt x="7605" y="3234"/>
                    <a:pt x="15765" y="5821"/>
                  </a:cubicBezTo>
                  <a:cubicBezTo>
                    <a:pt x="23924" y="8408"/>
                    <a:pt x="29098" y="13284"/>
                    <a:pt x="30193" y="12289"/>
                  </a:cubicBezTo>
                  <a:cubicBezTo>
                    <a:pt x="31288" y="11294"/>
                    <a:pt x="27009" y="3931"/>
                    <a:pt x="17158" y="1045"/>
                  </a:cubicBezTo>
                  <a:cubicBezTo>
                    <a:pt x="7306" y="-1841"/>
                    <a:pt x="-654" y="2040"/>
                    <a:pt x="42" y="3234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5" name="任意多边形: 形状 404">
              <a:extLst>
                <a:ext uri="{FF2B5EF4-FFF2-40B4-BE49-F238E27FC236}">
                  <a16:creationId xmlns:a16="http://schemas.microsoft.com/office/drawing/2014/main" id="{1468A64B-0C99-EDDC-D674-85155AAB37B2}"/>
                </a:ext>
              </a:extLst>
            </p:cNvPr>
            <p:cNvSpPr/>
            <p:nvPr/>
          </p:nvSpPr>
          <p:spPr>
            <a:xfrm>
              <a:off x="11380324" y="5605229"/>
              <a:ext cx="24269" cy="18107"/>
            </a:xfrm>
            <a:custGeom>
              <a:avLst/>
              <a:gdLst>
                <a:gd name="connsiteX0" fmla="*/ 8 w 24269"/>
                <a:gd name="connsiteY0" fmla="*/ 1460 h 18107"/>
                <a:gd name="connsiteX1" fmla="*/ 13143 w 24269"/>
                <a:gd name="connsiteY1" fmla="*/ 8127 h 18107"/>
                <a:gd name="connsiteX2" fmla="*/ 23988 w 24269"/>
                <a:gd name="connsiteY2" fmla="*/ 18078 h 18107"/>
                <a:gd name="connsiteX3" fmla="*/ 16028 w 24269"/>
                <a:gd name="connsiteY3" fmla="*/ 4047 h 18107"/>
                <a:gd name="connsiteX4" fmla="*/ 8 w 24269"/>
                <a:gd name="connsiteY4" fmla="*/ 1460 h 1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9" h="18107">
                  <a:moveTo>
                    <a:pt x="8" y="1460"/>
                  </a:moveTo>
                  <a:cubicBezTo>
                    <a:pt x="8" y="2853"/>
                    <a:pt x="6774" y="3550"/>
                    <a:pt x="13143" y="8127"/>
                  </a:cubicBezTo>
                  <a:cubicBezTo>
                    <a:pt x="19511" y="12704"/>
                    <a:pt x="23093" y="18575"/>
                    <a:pt x="23988" y="18078"/>
                  </a:cubicBezTo>
                  <a:cubicBezTo>
                    <a:pt x="24884" y="17580"/>
                    <a:pt x="23988" y="9520"/>
                    <a:pt x="16028" y="4047"/>
                  </a:cubicBezTo>
                  <a:cubicBezTo>
                    <a:pt x="8068" y="-1426"/>
                    <a:pt x="-291" y="-331"/>
                    <a:pt x="8" y="1460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6" name="任意多边形: 形状 405">
              <a:extLst>
                <a:ext uri="{FF2B5EF4-FFF2-40B4-BE49-F238E27FC236}">
                  <a16:creationId xmlns:a16="http://schemas.microsoft.com/office/drawing/2014/main" id="{4F09B726-0227-5229-1B95-F6CD678BFE15}"/>
                </a:ext>
              </a:extLst>
            </p:cNvPr>
            <p:cNvSpPr/>
            <p:nvPr/>
          </p:nvSpPr>
          <p:spPr>
            <a:xfrm>
              <a:off x="11355542" y="5625345"/>
              <a:ext cx="18425" cy="21177"/>
            </a:xfrm>
            <a:custGeom>
              <a:avLst/>
              <a:gdLst>
                <a:gd name="connsiteX0" fmla="*/ 17725 w 18425"/>
                <a:gd name="connsiteY0" fmla="*/ 21147 h 21177"/>
                <a:gd name="connsiteX1" fmla="*/ 13346 w 18425"/>
                <a:gd name="connsiteY1" fmla="*/ 7017 h 21177"/>
                <a:gd name="connsiteX2" fmla="*/ 12 w 18425"/>
                <a:gd name="connsiteY2" fmla="*/ 450 h 21177"/>
                <a:gd name="connsiteX3" fmla="*/ 9963 w 18425"/>
                <a:gd name="connsiteY3" fmla="*/ 10400 h 21177"/>
                <a:gd name="connsiteX4" fmla="*/ 17725 w 18425"/>
                <a:gd name="connsiteY4" fmla="*/ 21147 h 2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25" h="21177">
                  <a:moveTo>
                    <a:pt x="17725" y="21147"/>
                  </a:moveTo>
                  <a:cubicBezTo>
                    <a:pt x="19018" y="21147"/>
                    <a:pt x="19018" y="13584"/>
                    <a:pt x="13346" y="7017"/>
                  </a:cubicBezTo>
                  <a:cubicBezTo>
                    <a:pt x="7674" y="450"/>
                    <a:pt x="311" y="-844"/>
                    <a:pt x="12" y="450"/>
                  </a:cubicBezTo>
                  <a:cubicBezTo>
                    <a:pt x="-286" y="1743"/>
                    <a:pt x="4889" y="4728"/>
                    <a:pt x="9963" y="10400"/>
                  </a:cubicBezTo>
                  <a:cubicBezTo>
                    <a:pt x="15038" y="16072"/>
                    <a:pt x="16331" y="21644"/>
                    <a:pt x="17725" y="21147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7" name="任意多边形: 形状 406">
              <a:extLst>
                <a:ext uri="{FF2B5EF4-FFF2-40B4-BE49-F238E27FC236}">
                  <a16:creationId xmlns:a16="http://schemas.microsoft.com/office/drawing/2014/main" id="{626A025E-5003-B9B6-2D91-137F1B66541F}"/>
                </a:ext>
              </a:extLst>
            </p:cNvPr>
            <p:cNvSpPr/>
            <p:nvPr/>
          </p:nvSpPr>
          <p:spPr>
            <a:xfrm>
              <a:off x="11399814" y="5541333"/>
              <a:ext cx="30186" cy="10031"/>
            </a:xfrm>
            <a:custGeom>
              <a:avLst/>
              <a:gdLst>
                <a:gd name="connsiteX0" fmla="*/ 119 w 30186"/>
                <a:gd name="connsiteY0" fmla="*/ 9832 h 10031"/>
                <a:gd name="connsiteX1" fmla="*/ 14946 w 30186"/>
                <a:gd name="connsiteY1" fmla="*/ 5553 h 10031"/>
                <a:gd name="connsiteX2" fmla="*/ 30171 w 30186"/>
                <a:gd name="connsiteY2" fmla="*/ 3265 h 10031"/>
                <a:gd name="connsiteX3" fmla="*/ 13851 w 30186"/>
                <a:gd name="connsiteY3" fmla="*/ 677 h 10031"/>
                <a:gd name="connsiteX4" fmla="*/ 119 w 30186"/>
                <a:gd name="connsiteY4" fmla="*/ 9832 h 1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6" h="10031">
                  <a:moveTo>
                    <a:pt x="119" y="9832"/>
                  </a:moveTo>
                  <a:cubicBezTo>
                    <a:pt x="1015" y="10927"/>
                    <a:pt x="6886" y="7245"/>
                    <a:pt x="14946" y="5553"/>
                  </a:cubicBezTo>
                  <a:cubicBezTo>
                    <a:pt x="23006" y="3862"/>
                    <a:pt x="29772" y="4658"/>
                    <a:pt x="30171" y="3265"/>
                  </a:cubicBezTo>
                  <a:cubicBezTo>
                    <a:pt x="30568" y="1871"/>
                    <a:pt x="23305" y="-1412"/>
                    <a:pt x="13851" y="677"/>
                  </a:cubicBezTo>
                  <a:cubicBezTo>
                    <a:pt x="4398" y="2767"/>
                    <a:pt x="-875" y="8936"/>
                    <a:pt x="119" y="9832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8" name="任意多边形: 形状 407">
              <a:extLst>
                <a:ext uri="{FF2B5EF4-FFF2-40B4-BE49-F238E27FC236}">
                  <a16:creationId xmlns:a16="http://schemas.microsoft.com/office/drawing/2014/main" id="{74FB7F33-1727-2587-B8FF-C82F328218E2}"/>
                </a:ext>
              </a:extLst>
            </p:cNvPr>
            <p:cNvSpPr/>
            <p:nvPr/>
          </p:nvSpPr>
          <p:spPr>
            <a:xfrm>
              <a:off x="10786181" y="5261801"/>
              <a:ext cx="327673" cy="268666"/>
            </a:xfrm>
            <a:custGeom>
              <a:avLst/>
              <a:gdLst>
                <a:gd name="connsiteX0" fmla="*/ 72441 w 327673"/>
                <a:gd name="connsiteY0" fmla="*/ 3383 h 268666"/>
                <a:gd name="connsiteX1" fmla="*/ 169160 w 327673"/>
                <a:gd name="connsiteY1" fmla="*/ 170255 h 268666"/>
                <a:gd name="connsiteX2" fmla="*/ 0 w 327673"/>
                <a:gd name="connsiteY2" fmla="*/ 267074 h 268666"/>
                <a:gd name="connsiteX3" fmla="*/ 327673 w 327673"/>
                <a:gd name="connsiteY3" fmla="*/ 268666 h 268666"/>
                <a:gd name="connsiteX4" fmla="*/ 327673 w 327673"/>
                <a:gd name="connsiteY4" fmla="*/ 243193 h 268666"/>
                <a:gd name="connsiteX5" fmla="*/ 255233 w 327673"/>
                <a:gd name="connsiteY5" fmla="*/ 0 h 26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673" h="268666">
                  <a:moveTo>
                    <a:pt x="72441" y="3383"/>
                  </a:moveTo>
                  <a:lnTo>
                    <a:pt x="169160" y="170255"/>
                  </a:lnTo>
                  <a:cubicBezTo>
                    <a:pt x="169160" y="170255"/>
                    <a:pt x="1194" y="235431"/>
                    <a:pt x="0" y="267074"/>
                  </a:cubicBezTo>
                  <a:lnTo>
                    <a:pt x="327673" y="268666"/>
                  </a:lnTo>
                  <a:lnTo>
                    <a:pt x="327673" y="243193"/>
                  </a:lnTo>
                  <a:lnTo>
                    <a:pt x="255233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9" name="任意多边形: 形状 408">
              <a:extLst>
                <a:ext uri="{FF2B5EF4-FFF2-40B4-BE49-F238E27FC236}">
                  <a16:creationId xmlns:a16="http://schemas.microsoft.com/office/drawing/2014/main" id="{596255F9-6BCF-4059-C934-9187E8EF02D0}"/>
                </a:ext>
              </a:extLst>
            </p:cNvPr>
            <p:cNvSpPr/>
            <p:nvPr/>
          </p:nvSpPr>
          <p:spPr>
            <a:xfrm>
              <a:off x="11041491" y="5416235"/>
              <a:ext cx="25277" cy="25266"/>
            </a:xfrm>
            <a:custGeom>
              <a:avLst/>
              <a:gdLst>
                <a:gd name="connsiteX0" fmla="*/ 15147 w 25277"/>
                <a:gd name="connsiteY0" fmla="*/ 0 h 25266"/>
                <a:gd name="connsiteX1" fmla="*/ 25097 w 25277"/>
                <a:gd name="connsiteY1" fmla="*/ 15125 h 25266"/>
                <a:gd name="connsiteX2" fmla="*/ 10171 w 25277"/>
                <a:gd name="connsiteY2" fmla="*/ 25076 h 25266"/>
                <a:gd name="connsiteX3" fmla="*/ 221 w 25277"/>
                <a:gd name="connsiteY3" fmla="*/ 8956 h 25266"/>
                <a:gd name="connsiteX4" fmla="*/ 16838 w 25277"/>
                <a:gd name="connsiteY4" fmla="*/ 796 h 2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77" h="25266">
                  <a:moveTo>
                    <a:pt x="15147" y="0"/>
                  </a:moveTo>
                  <a:cubicBezTo>
                    <a:pt x="21903" y="1672"/>
                    <a:pt x="26232" y="8259"/>
                    <a:pt x="25097" y="15125"/>
                  </a:cubicBezTo>
                  <a:cubicBezTo>
                    <a:pt x="23555" y="21881"/>
                    <a:pt x="16998" y="26250"/>
                    <a:pt x="10171" y="25076"/>
                  </a:cubicBezTo>
                  <a:cubicBezTo>
                    <a:pt x="3235" y="23016"/>
                    <a:pt x="-1043" y="16080"/>
                    <a:pt x="221" y="8956"/>
                  </a:cubicBezTo>
                  <a:cubicBezTo>
                    <a:pt x="2699" y="2239"/>
                    <a:pt x="10012" y="-1343"/>
                    <a:pt x="16838" y="796"/>
                  </a:cubicBezTo>
                </a:path>
              </a:pathLst>
            </a:custGeom>
            <a:solidFill>
              <a:srgbClr val="E0E0E0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0" name="任意多边形: 形状 409">
              <a:extLst>
                <a:ext uri="{FF2B5EF4-FFF2-40B4-BE49-F238E27FC236}">
                  <a16:creationId xmlns:a16="http://schemas.microsoft.com/office/drawing/2014/main" id="{C5994399-078F-9391-D472-86238C62F9B3}"/>
                </a:ext>
              </a:extLst>
            </p:cNvPr>
            <p:cNvSpPr/>
            <p:nvPr/>
          </p:nvSpPr>
          <p:spPr>
            <a:xfrm>
              <a:off x="10786126" y="5504994"/>
              <a:ext cx="327528" cy="25473"/>
            </a:xfrm>
            <a:custGeom>
              <a:avLst/>
              <a:gdLst>
                <a:gd name="connsiteX0" fmla="*/ 327529 w 327528"/>
                <a:gd name="connsiteY0" fmla="*/ 25474 h 25473"/>
                <a:gd name="connsiteX1" fmla="*/ 327529 w 327528"/>
                <a:gd name="connsiteY1" fmla="*/ 0 h 25473"/>
                <a:gd name="connsiteX2" fmla="*/ 12791 w 327528"/>
                <a:gd name="connsiteY2" fmla="*/ 7065 h 25473"/>
                <a:gd name="connsiteX3" fmla="*/ 154 w 327528"/>
                <a:gd name="connsiteY3" fmla="*/ 23881 h 2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528" h="25473">
                  <a:moveTo>
                    <a:pt x="327529" y="25474"/>
                  </a:moveTo>
                  <a:lnTo>
                    <a:pt x="327529" y="0"/>
                  </a:lnTo>
                  <a:lnTo>
                    <a:pt x="12791" y="7065"/>
                  </a:lnTo>
                  <a:cubicBezTo>
                    <a:pt x="12791" y="7065"/>
                    <a:pt x="-1637" y="13632"/>
                    <a:pt x="154" y="23881"/>
                  </a:cubicBezTo>
                  <a:close/>
                </a:path>
              </a:pathLst>
            </a:custGeom>
            <a:solidFill>
              <a:srgbClr val="E0E0E0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1" name="任意多边形: 形状 410">
              <a:extLst>
                <a:ext uri="{FF2B5EF4-FFF2-40B4-BE49-F238E27FC236}">
                  <a16:creationId xmlns:a16="http://schemas.microsoft.com/office/drawing/2014/main" id="{00D57180-99C7-06F2-D3CC-CD2D076E00C8}"/>
                </a:ext>
              </a:extLst>
            </p:cNvPr>
            <p:cNvSpPr/>
            <p:nvPr/>
          </p:nvSpPr>
          <p:spPr>
            <a:xfrm>
              <a:off x="10956528" y="5428978"/>
              <a:ext cx="30116" cy="19745"/>
            </a:xfrm>
            <a:custGeom>
              <a:avLst/>
              <a:gdLst>
                <a:gd name="connsiteX0" fmla="*/ 7 w 30116"/>
                <a:gd name="connsiteY0" fmla="*/ 1487 h 19745"/>
                <a:gd name="connsiteX1" fmla="*/ 16027 w 30116"/>
                <a:gd name="connsiteY1" fmla="*/ 8651 h 19745"/>
                <a:gd name="connsiteX2" fmla="*/ 29759 w 30116"/>
                <a:gd name="connsiteY2" fmla="*/ 19696 h 19745"/>
                <a:gd name="connsiteX3" fmla="*/ 19013 w 30116"/>
                <a:gd name="connsiteY3" fmla="*/ 3974 h 19745"/>
                <a:gd name="connsiteX4" fmla="*/ 7 w 30116"/>
                <a:gd name="connsiteY4" fmla="*/ 1487 h 1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16" h="19745">
                  <a:moveTo>
                    <a:pt x="7" y="1487"/>
                  </a:moveTo>
                  <a:cubicBezTo>
                    <a:pt x="7" y="3079"/>
                    <a:pt x="8166" y="3676"/>
                    <a:pt x="16027" y="8651"/>
                  </a:cubicBezTo>
                  <a:cubicBezTo>
                    <a:pt x="23888" y="13626"/>
                    <a:pt x="28366" y="20393"/>
                    <a:pt x="29759" y="19696"/>
                  </a:cubicBezTo>
                  <a:cubicBezTo>
                    <a:pt x="31152" y="18999"/>
                    <a:pt x="28665" y="9745"/>
                    <a:pt x="19013" y="3974"/>
                  </a:cubicBezTo>
                  <a:cubicBezTo>
                    <a:pt x="9360" y="-1797"/>
                    <a:pt x="-291" y="-6"/>
                    <a:pt x="7" y="1487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2" name="任意多边形: 形状 411">
              <a:extLst>
                <a:ext uri="{FF2B5EF4-FFF2-40B4-BE49-F238E27FC236}">
                  <a16:creationId xmlns:a16="http://schemas.microsoft.com/office/drawing/2014/main" id="{898A3B18-77F3-E098-4B9A-D037B3E8E41A}"/>
                </a:ext>
              </a:extLst>
            </p:cNvPr>
            <p:cNvSpPr/>
            <p:nvPr/>
          </p:nvSpPr>
          <p:spPr>
            <a:xfrm>
              <a:off x="10919419" y="5446878"/>
              <a:ext cx="22110" cy="25180"/>
            </a:xfrm>
            <a:custGeom>
              <a:avLst/>
              <a:gdLst>
                <a:gd name="connsiteX0" fmla="*/ 0 w 22110"/>
                <a:gd name="connsiteY0" fmla="*/ 602 h 25180"/>
                <a:gd name="connsiteX1" fmla="*/ 12139 w 22110"/>
                <a:gd name="connsiteY1" fmla="*/ 11448 h 25180"/>
                <a:gd name="connsiteX2" fmla="*/ 20996 w 22110"/>
                <a:gd name="connsiteY2" fmla="*/ 25180 h 25180"/>
                <a:gd name="connsiteX3" fmla="*/ 16418 w 22110"/>
                <a:gd name="connsiteY3" fmla="*/ 7866 h 25180"/>
                <a:gd name="connsiteX4" fmla="*/ 0 w 22110"/>
                <a:gd name="connsiteY4" fmla="*/ 602 h 2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10" h="25180">
                  <a:moveTo>
                    <a:pt x="0" y="602"/>
                  </a:moveTo>
                  <a:cubicBezTo>
                    <a:pt x="0" y="2194"/>
                    <a:pt x="6667" y="4781"/>
                    <a:pt x="12139" y="11448"/>
                  </a:cubicBezTo>
                  <a:cubicBezTo>
                    <a:pt x="17612" y="18115"/>
                    <a:pt x="19404" y="25280"/>
                    <a:pt x="20996" y="25180"/>
                  </a:cubicBezTo>
                  <a:cubicBezTo>
                    <a:pt x="22587" y="25080"/>
                    <a:pt x="23483" y="16025"/>
                    <a:pt x="16418" y="7866"/>
                  </a:cubicBezTo>
                  <a:cubicBezTo>
                    <a:pt x="9354" y="-294"/>
                    <a:pt x="0" y="-791"/>
                    <a:pt x="0" y="602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3" name="任意多边形: 形状 412">
              <a:extLst>
                <a:ext uri="{FF2B5EF4-FFF2-40B4-BE49-F238E27FC236}">
                  <a16:creationId xmlns:a16="http://schemas.microsoft.com/office/drawing/2014/main" id="{504FD08B-CFC6-BF09-E6BF-D75C69EBF372}"/>
                </a:ext>
              </a:extLst>
            </p:cNvPr>
            <p:cNvSpPr/>
            <p:nvPr/>
          </p:nvSpPr>
          <p:spPr>
            <a:xfrm>
              <a:off x="10886812" y="5462008"/>
              <a:ext cx="15049" cy="27363"/>
            </a:xfrm>
            <a:custGeom>
              <a:avLst/>
              <a:gdLst>
                <a:gd name="connsiteX0" fmla="*/ 13203 w 15049"/>
                <a:gd name="connsiteY0" fmla="*/ 27363 h 27363"/>
                <a:gd name="connsiteX1" fmla="*/ 12507 w 15049"/>
                <a:gd name="connsiteY1" fmla="*/ 11044 h 27363"/>
                <a:gd name="connsiteX2" fmla="*/ 68 w 15049"/>
                <a:gd name="connsiteY2" fmla="*/ 298 h 27363"/>
                <a:gd name="connsiteX3" fmla="*/ 7531 w 15049"/>
                <a:gd name="connsiteY3" fmla="*/ 13432 h 27363"/>
                <a:gd name="connsiteX4" fmla="*/ 13203 w 15049"/>
                <a:gd name="connsiteY4" fmla="*/ 27363 h 27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49" h="27363">
                  <a:moveTo>
                    <a:pt x="13203" y="27363"/>
                  </a:moveTo>
                  <a:cubicBezTo>
                    <a:pt x="14696" y="27363"/>
                    <a:pt x="16785" y="19701"/>
                    <a:pt x="12507" y="11044"/>
                  </a:cubicBezTo>
                  <a:cubicBezTo>
                    <a:pt x="8228" y="2387"/>
                    <a:pt x="765" y="-1095"/>
                    <a:pt x="68" y="298"/>
                  </a:cubicBezTo>
                  <a:cubicBezTo>
                    <a:pt x="-628" y="1691"/>
                    <a:pt x="4148" y="6268"/>
                    <a:pt x="7531" y="13432"/>
                  </a:cubicBezTo>
                  <a:cubicBezTo>
                    <a:pt x="10915" y="20597"/>
                    <a:pt x="11611" y="27264"/>
                    <a:pt x="13203" y="27363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4" name="任意多边形: 形状 413">
              <a:extLst>
                <a:ext uri="{FF2B5EF4-FFF2-40B4-BE49-F238E27FC236}">
                  <a16:creationId xmlns:a16="http://schemas.microsoft.com/office/drawing/2014/main" id="{F4F3FF51-EBFD-4B1E-08ED-1E04A3216BA0}"/>
                </a:ext>
              </a:extLst>
            </p:cNvPr>
            <p:cNvSpPr/>
            <p:nvPr/>
          </p:nvSpPr>
          <p:spPr>
            <a:xfrm>
              <a:off x="10935394" y="5390141"/>
              <a:ext cx="34139" cy="7826"/>
            </a:xfrm>
            <a:custGeom>
              <a:avLst/>
              <a:gdLst>
                <a:gd name="connsiteX0" fmla="*/ 46 w 34139"/>
                <a:gd name="connsiteY0" fmla="*/ 5596 h 7826"/>
                <a:gd name="connsiteX1" fmla="*/ 17160 w 34139"/>
                <a:gd name="connsiteY1" fmla="*/ 5596 h 7826"/>
                <a:gd name="connsiteX2" fmla="*/ 34076 w 34139"/>
                <a:gd name="connsiteY2" fmla="*/ 7387 h 7826"/>
                <a:gd name="connsiteX3" fmla="*/ 17360 w 34139"/>
                <a:gd name="connsiteY3" fmla="*/ 23 h 7826"/>
                <a:gd name="connsiteX4" fmla="*/ 46 w 34139"/>
                <a:gd name="connsiteY4" fmla="*/ 5596 h 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9" h="7826">
                  <a:moveTo>
                    <a:pt x="46" y="5596"/>
                  </a:moveTo>
                  <a:cubicBezTo>
                    <a:pt x="742" y="7089"/>
                    <a:pt x="8106" y="4700"/>
                    <a:pt x="17160" y="5596"/>
                  </a:cubicBezTo>
                  <a:cubicBezTo>
                    <a:pt x="26216" y="6492"/>
                    <a:pt x="33281" y="8780"/>
                    <a:pt x="34076" y="7387"/>
                  </a:cubicBezTo>
                  <a:cubicBezTo>
                    <a:pt x="34873" y="5994"/>
                    <a:pt x="28007" y="422"/>
                    <a:pt x="17360" y="23"/>
                  </a:cubicBezTo>
                  <a:cubicBezTo>
                    <a:pt x="6712" y="-374"/>
                    <a:pt x="-651" y="4402"/>
                    <a:pt x="46" y="5596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5" name="任意多边形: 形状 414">
              <a:extLst>
                <a:ext uri="{FF2B5EF4-FFF2-40B4-BE49-F238E27FC236}">
                  <a16:creationId xmlns:a16="http://schemas.microsoft.com/office/drawing/2014/main" id="{7AFF8703-9C61-B565-FC56-D31D01E03507}"/>
                </a:ext>
              </a:extLst>
            </p:cNvPr>
            <p:cNvSpPr/>
            <p:nvPr/>
          </p:nvSpPr>
          <p:spPr>
            <a:xfrm>
              <a:off x="11448593" y="3938271"/>
              <a:ext cx="136423" cy="291552"/>
            </a:xfrm>
            <a:custGeom>
              <a:avLst/>
              <a:gdLst>
                <a:gd name="connsiteX0" fmla="*/ 0 w 136423"/>
                <a:gd name="connsiteY0" fmla="*/ 11045 h 291552"/>
                <a:gd name="connsiteX1" fmla="*/ 18309 w 136423"/>
                <a:gd name="connsiteY1" fmla="*/ 272746 h 291552"/>
                <a:gd name="connsiteX2" fmla="*/ 116024 w 136423"/>
                <a:gd name="connsiteY2" fmla="*/ 291553 h 291552"/>
                <a:gd name="connsiteX3" fmla="*/ 136423 w 136423"/>
                <a:gd name="connsiteY3" fmla="*/ 0 h 291552"/>
                <a:gd name="connsiteX4" fmla="*/ 0 w 136423"/>
                <a:gd name="connsiteY4" fmla="*/ 11045 h 29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23" h="291552">
                  <a:moveTo>
                    <a:pt x="0" y="11045"/>
                  </a:moveTo>
                  <a:lnTo>
                    <a:pt x="18309" y="272746"/>
                  </a:lnTo>
                  <a:lnTo>
                    <a:pt x="116024" y="291553"/>
                  </a:lnTo>
                  <a:lnTo>
                    <a:pt x="136423" y="0"/>
                  </a:lnTo>
                  <a:lnTo>
                    <a:pt x="0" y="11045"/>
                  </a:lnTo>
                  <a:close/>
                </a:path>
              </a:pathLst>
            </a:custGeom>
            <a:solidFill>
              <a:srgbClr val="FFBE9D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6" name="任意多边形: 形状 415">
              <a:extLst>
                <a:ext uri="{FF2B5EF4-FFF2-40B4-BE49-F238E27FC236}">
                  <a16:creationId xmlns:a16="http://schemas.microsoft.com/office/drawing/2014/main" id="{D684C8F0-AFF5-08DC-9BF9-E65F11C82A7A}"/>
                </a:ext>
              </a:extLst>
            </p:cNvPr>
            <p:cNvSpPr/>
            <p:nvPr/>
          </p:nvSpPr>
          <p:spPr>
            <a:xfrm>
              <a:off x="11412840" y="4210719"/>
              <a:ext cx="159040" cy="265880"/>
            </a:xfrm>
            <a:custGeom>
              <a:avLst/>
              <a:gdLst>
                <a:gd name="connsiteX0" fmla="*/ 5104 w 159040"/>
                <a:gd name="connsiteY0" fmla="*/ 218316 h 265880"/>
                <a:gd name="connsiteX1" fmla="*/ 129 w 159040"/>
                <a:gd name="connsiteY1" fmla="*/ 127865 h 265880"/>
                <a:gd name="connsiteX2" fmla="*/ 6000 w 159040"/>
                <a:gd name="connsiteY2" fmla="*/ 104481 h 265880"/>
                <a:gd name="connsiteX3" fmla="*/ 54061 w 159040"/>
                <a:gd name="connsiteY3" fmla="*/ 29852 h 265880"/>
                <a:gd name="connsiteX4" fmla="*/ 54061 w 159040"/>
                <a:gd name="connsiteY4" fmla="*/ 0 h 265880"/>
                <a:gd name="connsiteX5" fmla="*/ 151776 w 159040"/>
                <a:gd name="connsiteY5" fmla="*/ 18906 h 265880"/>
                <a:gd name="connsiteX6" fmla="*/ 159040 w 159040"/>
                <a:gd name="connsiteY6" fmla="*/ 106173 h 265880"/>
                <a:gd name="connsiteX7" fmla="*/ 153866 w 159040"/>
                <a:gd name="connsiteY7" fmla="*/ 184484 h 265880"/>
                <a:gd name="connsiteX8" fmla="*/ 125905 w 159040"/>
                <a:gd name="connsiteY8" fmla="*/ 212346 h 265880"/>
                <a:gd name="connsiteX9" fmla="*/ 125905 w 159040"/>
                <a:gd name="connsiteY9" fmla="*/ 212346 h 265880"/>
                <a:gd name="connsiteX10" fmla="*/ 107874 w 159040"/>
                <a:gd name="connsiteY10" fmla="*/ 241571 h 265880"/>
                <a:gd name="connsiteX11" fmla="*/ 103416 w 159040"/>
                <a:gd name="connsiteY11" fmla="*/ 242198 h 265880"/>
                <a:gd name="connsiteX12" fmla="*/ 64510 w 159040"/>
                <a:gd name="connsiteY12" fmla="*/ 255333 h 265880"/>
                <a:gd name="connsiteX13" fmla="*/ 54559 w 159040"/>
                <a:gd name="connsiteY13" fmla="*/ 255333 h 265880"/>
                <a:gd name="connsiteX14" fmla="*/ 35752 w 159040"/>
                <a:gd name="connsiteY14" fmla="*/ 265880 h 265880"/>
                <a:gd name="connsiteX15" fmla="*/ 24906 w 159040"/>
                <a:gd name="connsiteY15" fmla="*/ 243093 h 265880"/>
                <a:gd name="connsiteX16" fmla="*/ 22518 w 159040"/>
                <a:gd name="connsiteY16" fmla="*/ 215431 h 26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9040" h="265880">
                  <a:moveTo>
                    <a:pt x="5104" y="218316"/>
                  </a:moveTo>
                  <a:cubicBezTo>
                    <a:pt x="5104" y="218316"/>
                    <a:pt x="2119" y="153637"/>
                    <a:pt x="129" y="127865"/>
                  </a:cubicBezTo>
                  <a:cubicBezTo>
                    <a:pt x="-557" y="119636"/>
                    <a:pt x="1512" y="111407"/>
                    <a:pt x="6000" y="104481"/>
                  </a:cubicBezTo>
                  <a:lnTo>
                    <a:pt x="54061" y="29852"/>
                  </a:lnTo>
                  <a:lnTo>
                    <a:pt x="54061" y="0"/>
                  </a:lnTo>
                  <a:lnTo>
                    <a:pt x="151776" y="18906"/>
                  </a:lnTo>
                  <a:cubicBezTo>
                    <a:pt x="151776" y="18906"/>
                    <a:pt x="159040" y="93834"/>
                    <a:pt x="159040" y="106173"/>
                  </a:cubicBezTo>
                  <a:cubicBezTo>
                    <a:pt x="159040" y="114233"/>
                    <a:pt x="156055" y="155926"/>
                    <a:pt x="153866" y="184484"/>
                  </a:cubicBezTo>
                  <a:cubicBezTo>
                    <a:pt x="152890" y="199490"/>
                    <a:pt x="140910" y="211421"/>
                    <a:pt x="125905" y="212346"/>
                  </a:cubicBezTo>
                  <a:lnTo>
                    <a:pt x="125905" y="212346"/>
                  </a:lnTo>
                  <a:cubicBezTo>
                    <a:pt x="128999" y="225391"/>
                    <a:pt x="120929" y="238476"/>
                    <a:pt x="107874" y="241571"/>
                  </a:cubicBezTo>
                  <a:cubicBezTo>
                    <a:pt x="106412" y="241919"/>
                    <a:pt x="104919" y="242128"/>
                    <a:pt x="103416" y="242198"/>
                  </a:cubicBezTo>
                  <a:cubicBezTo>
                    <a:pt x="92948" y="251969"/>
                    <a:pt x="78769" y="256756"/>
                    <a:pt x="64510" y="255333"/>
                  </a:cubicBezTo>
                  <a:lnTo>
                    <a:pt x="54559" y="255333"/>
                  </a:lnTo>
                  <a:cubicBezTo>
                    <a:pt x="54559" y="255333"/>
                    <a:pt x="52569" y="265880"/>
                    <a:pt x="35752" y="265880"/>
                  </a:cubicBezTo>
                  <a:cubicBezTo>
                    <a:pt x="18936" y="265880"/>
                    <a:pt x="24906" y="243093"/>
                    <a:pt x="24906" y="243093"/>
                  </a:cubicBezTo>
                  <a:lnTo>
                    <a:pt x="22518" y="215431"/>
                  </a:lnTo>
                  <a:close/>
                </a:path>
              </a:pathLst>
            </a:custGeom>
            <a:solidFill>
              <a:srgbClr val="FFBE9D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7" name="任意多边形: 形状 416">
              <a:extLst>
                <a:ext uri="{FF2B5EF4-FFF2-40B4-BE49-F238E27FC236}">
                  <a16:creationId xmlns:a16="http://schemas.microsoft.com/office/drawing/2014/main" id="{987E7F3A-94B3-CB00-5162-74A9DDB4E1F0}"/>
                </a:ext>
              </a:extLst>
            </p:cNvPr>
            <p:cNvSpPr/>
            <p:nvPr/>
          </p:nvSpPr>
          <p:spPr>
            <a:xfrm>
              <a:off x="11434341" y="4349032"/>
              <a:ext cx="6347" cy="89555"/>
            </a:xfrm>
            <a:custGeom>
              <a:avLst/>
              <a:gdLst>
                <a:gd name="connsiteX0" fmla="*/ 3804 w 6347"/>
                <a:gd name="connsiteY0" fmla="*/ 0 h 89555"/>
                <a:gd name="connsiteX1" fmla="*/ 918 w 6347"/>
                <a:gd name="connsiteY1" fmla="*/ 89555 h 89555"/>
                <a:gd name="connsiteX2" fmla="*/ 918 w 6347"/>
                <a:gd name="connsiteY2" fmla="*/ 44877 h 89555"/>
                <a:gd name="connsiteX3" fmla="*/ 3804 w 6347"/>
                <a:gd name="connsiteY3" fmla="*/ 0 h 8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47" h="89555">
                  <a:moveTo>
                    <a:pt x="3804" y="0"/>
                  </a:moveTo>
                  <a:cubicBezTo>
                    <a:pt x="7983" y="29792"/>
                    <a:pt x="7008" y="60092"/>
                    <a:pt x="918" y="89555"/>
                  </a:cubicBezTo>
                  <a:cubicBezTo>
                    <a:pt x="-306" y="74689"/>
                    <a:pt x="-306" y="59744"/>
                    <a:pt x="918" y="44877"/>
                  </a:cubicBezTo>
                  <a:cubicBezTo>
                    <a:pt x="530" y="29862"/>
                    <a:pt x="1495" y="14846"/>
                    <a:pt x="3804" y="0"/>
                  </a:cubicBezTo>
                  <a:close/>
                </a:path>
              </a:pathLst>
            </a:custGeom>
            <a:solidFill>
              <a:srgbClr val="EB996E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8" name="任意多边形: 形状 417">
              <a:extLst>
                <a:ext uri="{FF2B5EF4-FFF2-40B4-BE49-F238E27FC236}">
                  <a16:creationId xmlns:a16="http://schemas.microsoft.com/office/drawing/2014/main" id="{38890304-4F21-7F2D-03AC-3A76A9901D95}"/>
                </a:ext>
              </a:extLst>
            </p:cNvPr>
            <p:cNvSpPr/>
            <p:nvPr/>
          </p:nvSpPr>
          <p:spPr>
            <a:xfrm>
              <a:off x="11465834" y="4380676"/>
              <a:ext cx="20067" cy="84380"/>
            </a:xfrm>
            <a:custGeom>
              <a:avLst/>
              <a:gdLst>
                <a:gd name="connsiteX0" fmla="*/ 18680 w 20067"/>
                <a:gd name="connsiteY0" fmla="*/ 0 h 84380"/>
                <a:gd name="connsiteX1" fmla="*/ 16292 w 20067"/>
                <a:gd name="connsiteY1" fmla="*/ 43683 h 84380"/>
                <a:gd name="connsiteX2" fmla="*/ 172 w 20067"/>
                <a:gd name="connsiteY2" fmla="*/ 84381 h 84380"/>
                <a:gd name="connsiteX3" fmla="*/ 11217 w 20067"/>
                <a:gd name="connsiteY3" fmla="*/ 42589 h 84380"/>
                <a:gd name="connsiteX4" fmla="*/ 18680 w 20067"/>
                <a:gd name="connsiteY4" fmla="*/ 0 h 8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67" h="84380">
                  <a:moveTo>
                    <a:pt x="18680" y="0"/>
                  </a:moveTo>
                  <a:cubicBezTo>
                    <a:pt x="21138" y="14558"/>
                    <a:pt x="20322" y="29483"/>
                    <a:pt x="16292" y="43683"/>
                  </a:cubicBezTo>
                  <a:cubicBezTo>
                    <a:pt x="13854" y="58241"/>
                    <a:pt x="8362" y="72112"/>
                    <a:pt x="172" y="84381"/>
                  </a:cubicBezTo>
                  <a:cubicBezTo>
                    <a:pt x="-1221" y="83685"/>
                    <a:pt x="6142" y="65773"/>
                    <a:pt x="11217" y="42589"/>
                  </a:cubicBezTo>
                  <a:cubicBezTo>
                    <a:pt x="16292" y="19403"/>
                    <a:pt x="16889" y="0"/>
                    <a:pt x="18680" y="0"/>
                  </a:cubicBezTo>
                  <a:close/>
                </a:path>
              </a:pathLst>
            </a:custGeom>
            <a:solidFill>
              <a:srgbClr val="EB996E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9" name="任意多边形: 形状 418">
              <a:extLst>
                <a:ext uri="{FF2B5EF4-FFF2-40B4-BE49-F238E27FC236}">
                  <a16:creationId xmlns:a16="http://schemas.microsoft.com/office/drawing/2014/main" id="{8C15FFCE-A25A-4B23-6941-3DE562CCF202}"/>
                </a:ext>
              </a:extLst>
            </p:cNvPr>
            <p:cNvSpPr/>
            <p:nvPr/>
          </p:nvSpPr>
          <p:spPr>
            <a:xfrm>
              <a:off x="11510386" y="4381571"/>
              <a:ext cx="11051" cy="73534"/>
            </a:xfrm>
            <a:custGeom>
              <a:avLst/>
              <a:gdLst>
                <a:gd name="connsiteX0" fmla="*/ 9254 w 11051"/>
                <a:gd name="connsiteY0" fmla="*/ 0 h 73534"/>
                <a:gd name="connsiteX1" fmla="*/ 0 w 11051"/>
                <a:gd name="connsiteY1" fmla="*/ 73535 h 73534"/>
                <a:gd name="connsiteX2" fmla="*/ 4876 w 11051"/>
                <a:gd name="connsiteY2" fmla="*/ 36817 h 73534"/>
                <a:gd name="connsiteX3" fmla="*/ 9254 w 11051"/>
                <a:gd name="connsiteY3" fmla="*/ 0 h 73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51" h="73534">
                  <a:moveTo>
                    <a:pt x="9254" y="0"/>
                  </a:moveTo>
                  <a:cubicBezTo>
                    <a:pt x="13463" y="24887"/>
                    <a:pt x="10239" y="50469"/>
                    <a:pt x="0" y="73535"/>
                  </a:cubicBezTo>
                  <a:cubicBezTo>
                    <a:pt x="825" y="61206"/>
                    <a:pt x="2448" y="48937"/>
                    <a:pt x="4876" y="36817"/>
                  </a:cubicBezTo>
                  <a:cubicBezTo>
                    <a:pt x="5572" y="24468"/>
                    <a:pt x="7035" y="12170"/>
                    <a:pt x="9254" y="0"/>
                  </a:cubicBezTo>
                  <a:close/>
                </a:path>
              </a:pathLst>
            </a:custGeom>
            <a:solidFill>
              <a:srgbClr val="EB996E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0" name="任意多边形: 形状 419">
              <a:extLst>
                <a:ext uri="{FF2B5EF4-FFF2-40B4-BE49-F238E27FC236}">
                  <a16:creationId xmlns:a16="http://schemas.microsoft.com/office/drawing/2014/main" id="{DF3AAABC-6405-1924-1118-A290DB552D1A}"/>
                </a:ext>
              </a:extLst>
            </p:cNvPr>
            <p:cNvSpPr/>
            <p:nvPr/>
          </p:nvSpPr>
          <p:spPr>
            <a:xfrm>
              <a:off x="11536737" y="4374208"/>
              <a:ext cx="6988" cy="54827"/>
            </a:xfrm>
            <a:custGeom>
              <a:avLst/>
              <a:gdLst>
                <a:gd name="connsiteX0" fmla="*/ 3202 w 6988"/>
                <a:gd name="connsiteY0" fmla="*/ 0 h 54827"/>
                <a:gd name="connsiteX1" fmla="*/ 6485 w 6988"/>
                <a:gd name="connsiteY1" fmla="*/ 27563 h 54827"/>
                <a:gd name="connsiteX2" fmla="*/ 814 w 6988"/>
                <a:gd name="connsiteY2" fmla="*/ 54828 h 54827"/>
                <a:gd name="connsiteX3" fmla="*/ 814 w 6988"/>
                <a:gd name="connsiteY3" fmla="*/ 27364 h 54827"/>
                <a:gd name="connsiteX4" fmla="*/ 3202 w 6988"/>
                <a:gd name="connsiteY4" fmla="*/ 0 h 54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8" h="54827">
                  <a:moveTo>
                    <a:pt x="3202" y="0"/>
                  </a:moveTo>
                  <a:cubicBezTo>
                    <a:pt x="6625" y="8756"/>
                    <a:pt x="7749" y="18249"/>
                    <a:pt x="6485" y="27563"/>
                  </a:cubicBezTo>
                  <a:cubicBezTo>
                    <a:pt x="6923" y="36986"/>
                    <a:pt x="4973" y="46360"/>
                    <a:pt x="814" y="54828"/>
                  </a:cubicBezTo>
                  <a:cubicBezTo>
                    <a:pt x="-271" y="45703"/>
                    <a:pt x="-271" y="36489"/>
                    <a:pt x="814" y="27364"/>
                  </a:cubicBezTo>
                  <a:cubicBezTo>
                    <a:pt x="575" y="18180"/>
                    <a:pt x="1381" y="9005"/>
                    <a:pt x="3202" y="0"/>
                  </a:cubicBezTo>
                  <a:close/>
                </a:path>
              </a:pathLst>
            </a:custGeom>
            <a:solidFill>
              <a:srgbClr val="EB996E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1" name="任意多边形: 形状 420">
              <a:extLst>
                <a:ext uri="{FF2B5EF4-FFF2-40B4-BE49-F238E27FC236}">
                  <a16:creationId xmlns:a16="http://schemas.microsoft.com/office/drawing/2014/main" id="{CB43BD23-B43D-FDBD-882C-5B69F980EBD1}"/>
                </a:ext>
              </a:extLst>
            </p:cNvPr>
            <p:cNvSpPr/>
            <p:nvPr/>
          </p:nvSpPr>
          <p:spPr>
            <a:xfrm>
              <a:off x="10838896" y="2798891"/>
              <a:ext cx="226820" cy="185230"/>
            </a:xfrm>
            <a:custGeom>
              <a:avLst/>
              <a:gdLst>
                <a:gd name="connsiteX0" fmla="*/ 40124 w 226820"/>
                <a:gd name="connsiteY0" fmla="*/ 185018 h 185230"/>
                <a:gd name="connsiteX1" fmla="*/ 212 w 226820"/>
                <a:gd name="connsiteY1" fmla="*/ 152907 h 185230"/>
                <a:gd name="connsiteX2" fmla="*/ 22810 w 226820"/>
                <a:gd name="connsiteY2" fmla="*/ 115363 h 185230"/>
                <a:gd name="connsiteX3" fmla="*/ 22193 w 226820"/>
                <a:gd name="connsiteY3" fmla="*/ 62028 h 185230"/>
                <a:gd name="connsiteX4" fmla="*/ 53955 w 226820"/>
                <a:gd name="connsiteY4" fmla="*/ 50983 h 185230"/>
                <a:gd name="connsiteX5" fmla="*/ 99718 w 226820"/>
                <a:gd name="connsiteY5" fmla="*/ 6603 h 185230"/>
                <a:gd name="connsiteX6" fmla="*/ 120923 w 226820"/>
                <a:gd name="connsiteY6" fmla="*/ 12275 h 185230"/>
                <a:gd name="connsiteX7" fmla="*/ 183214 w 226820"/>
                <a:gd name="connsiteY7" fmla="*/ 9290 h 185230"/>
                <a:gd name="connsiteX8" fmla="*/ 226011 w 226820"/>
                <a:gd name="connsiteY8" fmla="*/ 36923 h 185230"/>
                <a:gd name="connsiteX9" fmla="*/ 216648 w 226820"/>
                <a:gd name="connsiteY9" fmla="*/ 69591 h 18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6820" h="185230">
                  <a:moveTo>
                    <a:pt x="40124" y="185018"/>
                  </a:moveTo>
                  <a:cubicBezTo>
                    <a:pt x="20233" y="187167"/>
                    <a:pt x="2371" y="172798"/>
                    <a:pt x="212" y="152907"/>
                  </a:cubicBezTo>
                  <a:cubicBezTo>
                    <a:pt x="-1539" y="136737"/>
                    <a:pt x="7705" y="121384"/>
                    <a:pt x="22810" y="115363"/>
                  </a:cubicBezTo>
                  <a:cubicBezTo>
                    <a:pt x="7914" y="100806"/>
                    <a:pt x="7635" y="76934"/>
                    <a:pt x="22193" y="62028"/>
                  </a:cubicBezTo>
                  <a:cubicBezTo>
                    <a:pt x="30462" y="53570"/>
                    <a:pt x="42224" y="49480"/>
                    <a:pt x="53955" y="50983"/>
                  </a:cubicBezTo>
                  <a:cubicBezTo>
                    <a:pt x="54333" y="26087"/>
                    <a:pt x="74832" y="6225"/>
                    <a:pt x="99718" y="6603"/>
                  </a:cubicBezTo>
                  <a:cubicBezTo>
                    <a:pt x="107141" y="6723"/>
                    <a:pt x="114425" y="8663"/>
                    <a:pt x="120923" y="12275"/>
                  </a:cubicBezTo>
                  <a:cubicBezTo>
                    <a:pt x="138535" y="-2899"/>
                    <a:pt x="164228" y="-4133"/>
                    <a:pt x="183214" y="9290"/>
                  </a:cubicBezTo>
                  <a:cubicBezTo>
                    <a:pt x="202657" y="5101"/>
                    <a:pt x="221822" y="17469"/>
                    <a:pt x="226011" y="36923"/>
                  </a:cubicBezTo>
                  <a:cubicBezTo>
                    <a:pt x="228549" y="48694"/>
                    <a:pt x="225036" y="60954"/>
                    <a:pt x="216648" y="69591"/>
                  </a:cubicBezTo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2" name="任意多边形: 形状 421">
              <a:extLst>
                <a:ext uri="{FF2B5EF4-FFF2-40B4-BE49-F238E27FC236}">
                  <a16:creationId xmlns:a16="http://schemas.microsoft.com/office/drawing/2014/main" id="{34DB4D25-BB4B-BEA0-B058-20ED75752773}"/>
                </a:ext>
              </a:extLst>
            </p:cNvPr>
            <p:cNvSpPr/>
            <p:nvPr/>
          </p:nvSpPr>
          <p:spPr>
            <a:xfrm>
              <a:off x="10867826" y="2843606"/>
              <a:ext cx="290277" cy="507580"/>
            </a:xfrm>
            <a:custGeom>
              <a:avLst/>
              <a:gdLst>
                <a:gd name="connsiteX0" fmla="*/ 6019 w 290277"/>
                <a:gd name="connsiteY0" fmla="*/ 145478 h 507580"/>
                <a:gd name="connsiteX1" fmla="*/ 155278 w 290277"/>
                <a:gd name="connsiteY1" fmla="*/ 0 h 507580"/>
                <a:gd name="connsiteX2" fmla="*/ 163239 w 290277"/>
                <a:gd name="connsiteY2" fmla="*/ 0 h 507580"/>
                <a:gd name="connsiteX3" fmla="*/ 289910 w 290277"/>
                <a:gd name="connsiteY3" fmla="*/ 162692 h 507580"/>
                <a:gd name="connsiteX4" fmla="*/ 285532 w 290277"/>
                <a:gd name="connsiteY4" fmla="*/ 448474 h 507580"/>
                <a:gd name="connsiteX5" fmla="*/ 285532 w 290277"/>
                <a:gd name="connsiteY5" fmla="*/ 462305 h 507580"/>
                <a:gd name="connsiteX6" fmla="*/ 88908 w 290277"/>
                <a:gd name="connsiteY6" fmla="*/ 507580 h 507580"/>
                <a:gd name="connsiteX7" fmla="*/ 86520 w 290277"/>
                <a:gd name="connsiteY7" fmla="*/ 434642 h 507580"/>
                <a:gd name="connsiteX8" fmla="*/ 447 w 290277"/>
                <a:gd name="connsiteY8" fmla="*/ 341803 h 507580"/>
                <a:gd name="connsiteX9" fmla="*/ 6019 w 290277"/>
                <a:gd name="connsiteY9" fmla="*/ 145478 h 50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0277" h="507580">
                  <a:moveTo>
                    <a:pt x="6019" y="145478"/>
                  </a:moveTo>
                  <a:cubicBezTo>
                    <a:pt x="10248" y="65495"/>
                    <a:pt x="75206" y="2169"/>
                    <a:pt x="155278" y="0"/>
                  </a:cubicBezTo>
                  <a:lnTo>
                    <a:pt x="163239" y="0"/>
                  </a:lnTo>
                  <a:cubicBezTo>
                    <a:pt x="249112" y="2587"/>
                    <a:pt x="294886" y="76918"/>
                    <a:pt x="289910" y="162692"/>
                  </a:cubicBezTo>
                  <a:lnTo>
                    <a:pt x="285532" y="448474"/>
                  </a:lnTo>
                  <a:lnTo>
                    <a:pt x="285532" y="462305"/>
                  </a:lnTo>
                  <a:lnTo>
                    <a:pt x="88908" y="507580"/>
                  </a:lnTo>
                  <a:lnTo>
                    <a:pt x="86520" y="434642"/>
                  </a:lnTo>
                  <a:cubicBezTo>
                    <a:pt x="86520" y="434642"/>
                    <a:pt x="3731" y="424095"/>
                    <a:pt x="447" y="341803"/>
                  </a:cubicBezTo>
                  <a:cubicBezTo>
                    <a:pt x="-1245" y="302001"/>
                    <a:pt x="2138" y="219809"/>
                    <a:pt x="6019" y="145478"/>
                  </a:cubicBezTo>
                  <a:close/>
                </a:path>
              </a:pathLst>
            </a:custGeom>
            <a:solidFill>
              <a:srgbClr val="FFBE9D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3" name="任意多边形: 形状 422">
              <a:extLst>
                <a:ext uri="{FF2B5EF4-FFF2-40B4-BE49-F238E27FC236}">
                  <a16:creationId xmlns:a16="http://schemas.microsoft.com/office/drawing/2014/main" id="{6696DDA1-69C3-552E-1529-EFBD0D380E18}"/>
                </a:ext>
              </a:extLst>
            </p:cNvPr>
            <p:cNvSpPr/>
            <p:nvPr/>
          </p:nvSpPr>
          <p:spPr>
            <a:xfrm>
              <a:off x="10953649" y="3243620"/>
              <a:ext cx="107068" cy="55110"/>
            </a:xfrm>
            <a:custGeom>
              <a:avLst/>
              <a:gdLst>
                <a:gd name="connsiteX0" fmla="*/ 0 w 107068"/>
                <a:gd name="connsiteY0" fmla="*/ 34628 h 55110"/>
                <a:gd name="connsiteX1" fmla="*/ 107069 w 107068"/>
                <a:gd name="connsiteY1" fmla="*/ 0 h 55110"/>
                <a:gd name="connsiteX2" fmla="*/ 895 w 107068"/>
                <a:gd name="connsiteY2" fmla="*/ 54828 h 55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068" h="55110">
                  <a:moveTo>
                    <a:pt x="0" y="34628"/>
                  </a:moveTo>
                  <a:cubicBezTo>
                    <a:pt x="38270" y="33583"/>
                    <a:pt x="75435" y="21563"/>
                    <a:pt x="107069" y="0"/>
                  </a:cubicBezTo>
                  <a:cubicBezTo>
                    <a:pt x="107069" y="0"/>
                    <a:pt x="83386" y="59704"/>
                    <a:pt x="895" y="54828"/>
                  </a:cubicBezTo>
                  <a:close/>
                </a:path>
              </a:pathLst>
            </a:custGeom>
            <a:solidFill>
              <a:srgbClr val="EB996E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4" name="任意多边形: 形状 423">
              <a:extLst>
                <a:ext uri="{FF2B5EF4-FFF2-40B4-BE49-F238E27FC236}">
                  <a16:creationId xmlns:a16="http://schemas.microsoft.com/office/drawing/2014/main" id="{DC518B36-CA9A-150B-0528-F817BE4F53A8}"/>
                </a:ext>
              </a:extLst>
            </p:cNvPr>
            <p:cNvSpPr/>
            <p:nvPr/>
          </p:nvSpPr>
          <p:spPr>
            <a:xfrm>
              <a:off x="10910961" y="3041806"/>
              <a:ext cx="23483" cy="22615"/>
            </a:xfrm>
            <a:custGeom>
              <a:avLst/>
              <a:gdLst>
                <a:gd name="connsiteX0" fmla="*/ 0 w 23483"/>
                <a:gd name="connsiteY0" fmla="*/ 11061 h 22615"/>
                <a:gd name="connsiteX1" fmla="*/ 11643 w 23483"/>
                <a:gd name="connsiteY1" fmla="*/ 22604 h 22615"/>
                <a:gd name="connsiteX2" fmla="*/ 23474 w 23483"/>
                <a:gd name="connsiteY2" fmla="*/ 11778 h 22615"/>
                <a:gd name="connsiteX3" fmla="*/ 23484 w 23483"/>
                <a:gd name="connsiteY3" fmla="*/ 11658 h 22615"/>
                <a:gd name="connsiteX4" fmla="*/ 11841 w 23483"/>
                <a:gd name="connsiteY4" fmla="*/ 16 h 22615"/>
                <a:gd name="connsiteX5" fmla="*/ 10 w 23483"/>
                <a:gd name="connsiteY5" fmla="*/ 10643 h 22615"/>
                <a:gd name="connsiteX6" fmla="*/ 0 w 23483"/>
                <a:gd name="connsiteY6" fmla="*/ 11061 h 2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83" h="22615">
                  <a:moveTo>
                    <a:pt x="0" y="11061"/>
                  </a:moveTo>
                  <a:cubicBezTo>
                    <a:pt x="110" y="17430"/>
                    <a:pt x="5274" y="22554"/>
                    <a:pt x="11643" y="22604"/>
                  </a:cubicBezTo>
                  <a:cubicBezTo>
                    <a:pt x="17901" y="22882"/>
                    <a:pt x="23205" y="18036"/>
                    <a:pt x="23474" y="11778"/>
                  </a:cubicBezTo>
                  <a:cubicBezTo>
                    <a:pt x="23484" y="11738"/>
                    <a:pt x="23484" y="11698"/>
                    <a:pt x="23484" y="11658"/>
                  </a:cubicBezTo>
                  <a:cubicBezTo>
                    <a:pt x="23374" y="5270"/>
                    <a:pt x="18230" y="126"/>
                    <a:pt x="11841" y="16"/>
                  </a:cubicBezTo>
                  <a:cubicBezTo>
                    <a:pt x="5642" y="-312"/>
                    <a:pt x="349" y="4444"/>
                    <a:pt x="10" y="10643"/>
                  </a:cubicBezTo>
                  <a:cubicBezTo>
                    <a:pt x="10" y="10783"/>
                    <a:pt x="0" y="10922"/>
                    <a:pt x="0" y="11061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5" name="任意多边形: 形状 424">
              <a:extLst>
                <a:ext uri="{FF2B5EF4-FFF2-40B4-BE49-F238E27FC236}">
                  <a16:creationId xmlns:a16="http://schemas.microsoft.com/office/drawing/2014/main" id="{6DEF248D-F4F9-4037-1684-3312B7FD842D}"/>
                </a:ext>
              </a:extLst>
            </p:cNvPr>
            <p:cNvSpPr/>
            <p:nvPr/>
          </p:nvSpPr>
          <p:spPr>
            <a:xfrm>
              <a:off x="10892527" y="3015837"/>
              <a:ext cx="46866" cy="13260"/>
            </a:xfrm>
            <a:custGeom>
              <a:avLst/>
              <a:gdLst>
                <a:gd name="connsiteX0" fmla="*/ 225 w 46866"/>
                <a:gd name="connsiteY0" fmla="*/ 13049 h 13260"/>
                <a:gd name="connsiteX1" fmla="*/ 23111 w 46866"/>
                <a:gd name="connsiteY1" fmla="*/ 7377 h 13260"/>
                <a:gd name="connsiteX2" fmla="*/ 46495 w 46866"/>
                <a:gd name="connsiteY2" fmla="*/ 11556 h 13260"/>
                <a:gd name="connsiteX3" fmla="*/ 41519 w 46866"/>
                <a:gd name="connsiteY3" fmla="*/ 5287 h 13260"/>
                <a:gd name="connsiteX4" fmla="*/ 22614 w 46866"/>
                <a:gd name="connsiteY4" fmla="*/ 13 h 13260"/>
                <a:gd name="connsiteX5" fmla="*/ 4504 w 46866"/>
                <a:gd name="connsiteY5" fmla="*/ 6481 h 13260"/>
                <a:gd name="connsiteX6" fmla="*/ 225 w 46866"/>
                <a:gd name="connsiteY6" fmla="*/ 13049 h 1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866" h="13260">
                  <a:moveTo>
                    <a:pt x="225" y="13049"/>
                  </a:moveTo>
                  <a:cubicBezTo>
                    <a:pt x="1717" y="14541"/>
                    <a:pt x="10175" y="7675"/>
                    <a:pt x="23111" y="7377"/>
                  </a:cubicBezTo>
                  <a:cubicBezTo>
                    <a:pt x="36047" y="7078"/>
                    <a:pt x="45201" y="13148"/>
                    <a:pt x="46495" y="11556"/>
                  </a:cubicBezTo>
                  <a:cubicBezTo>
                    <a:pt x="47788" y="9964"/>
                    <a:pt x="45600" y="8073"/>
                    <a:pt x="41519" y="5287"/>
                  </a:cubicBezTo>
                  <a:cubicBezTo>
                    <a:pt x="35897" y="1665"/>
                    <a:pt x="29300" y="-176"/>
                    <a:pt x="22614" y="13"/>
                  </a:cubicBezTo>
                  <a:cubicBezTo>
                    <a:pt x="16046" y="192"/>
                    <a:pt x="9697" y="2461"/>
                    <a:pt x="4504" y="6481"/>
                  </a:cubicBezTo>
                  <a:cubicBezTo>
                    <a:pt x="722" y="9566"/>
                    <a:pt x="-571" y="12352"/>
                    <a:pt x="225" y="13049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6" name="任意多边形: 形状 425">
              <a:extLst>
                <a:ext uri="{FF2B5EF4-FFF2-40B4-BE49-F238E27FC236}">
                  <a16:creationId xmlns:a16="http://schemas.microsoft.com/office/drawing/2014/main" id="{45C44912-CA51-9EFB-CABD-F850B1E7DC48}"/>
                </a:ext>
              </a:extLst>
            </p:cNvPr>
            <p:cNvSpPr/>
            <p:nvPr/>
          </p:nvSpPr>
          <p:spPr>
            <a:xfrm>
              <a:off x="11032558" y="3048373"/>
              <a:ext cx="23483" cy="22520"/>
            </a:xfrm>
            <a:custGeom>
              <a:avLst/>
              <a:gdLst>
                <a:gd name="connsiteX0" fmla="*/ 0 w 23483"/>
                <a:gd name="connsiteY0" fmla="*/ 10962 h 22520"/>
                <a:gd name="connsiteX1" fmla="*/ 11642 w 23483"/>
                <a:gd name="connsiteY1" fmla="*/ 22504 h 22520"/>
                <a:gd name="connsiteX2" fmla="*/ 23474 w 23483"/>
                <a:gd name="connsiteY2" fmla="*/ 11877 h 22520"/>
                <a:gd name="connsiteX3" fmla="*/ 23483 w 23483"/>
                <a:gd name="connsiteY3" fmla="*/ 11559 h 22520"/>
                <a:gd name="connsiteX4" fmla="*/ 11841 w 23483"/>
                <a:gd name="connsiteY4" fmla="*/ 16 h 22520"/>
                <a:gd name="connsiteX5" fmla="*/ 10 w 23483"/>
                <a:gd name="connsiteY5" fmla="*/ 10643 h 22520"/>
                <a:gd name="connsiteX6" fmla="*/ 0 w 23483"/>
                <a:gd name="connsiteY6" fmla="*/ 10962 h 2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83" h="22520">
                  <a:moveTo>
                    <a:pt x="0" y="10962"/>
                  </a:moveTo>
                  <a:cubicBezTo>
                    <a:pt x="159" y="17310"/>
                    <a:pt x="5294" y="22395"/>
                    <a:pt x="11642" y="22504"/>
                  </a:cubicBezTo>
                  <a:cubicBezTo>
                    <a:pt x="17841" y="22833"/>
                    <a:pt x="23135" y="18076"/>
                    <a:pt x="23474" y="11877"/>
                  </a:cubicBezTo>
                  <a:cubicBezTo>
                    <a:pt x="23474" y="11768"/>
                    <a:pt x="23483" y="11668"/>
                    <a:pt x="23483" y="11559"/>
                  </a:cubicBezTo>
                  <a:cubicBezTo>
                    <a:pt x="23433" y="5170"/>
                    <a:pt x="18229" y="16"/>
                    <a:pt x="11841" y="16"/>
                  </a:cubicBezTo>
                  <a:cubicBezTo>
                    <a:pt x="5642" y="-312"/>
                    <a:pt x="348" y="4444"/>
                    <a:pt x="10" y="10643"/>
                  </a:cubicBezTo>
                  <a:cubicBezTo>
                    <a:pt x="10" y="10753"/>
                    <a:pt x="0" y="10852"/>
                    <a:pt x="0" y="10962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7" name="任意多边形: 形状 426">
              <a:extLst>
                <a:ext uri="{FF2B5EF4-FFF2-40B4-BE49-F238E27FC236}">
                  <a16:creationId xmlns:a16="http://schemas.microsoft.com/office/drawing/2014/main" id="{88792034-0A20-CA69-D887-8A30DADF1373}"/>
                </a:ext>
              </a:extLst>
            </p:cNvPr>
            <p:cNvSpPr/>
            <p:nvPr/>
          </p:nvSpPr>
          <p:spPr>
            <a:xfrm>
              <a:off x="11017009" y="3014732"/>
              <a:ext cx="47003" cy="13271"/>
            </a:xfrm>
            <a:custGeom>
              <a:avLst/>
              <a:gdLst>
                <a:gd name="connsiteX0" fmla="*/ 225 w 47003"/>
                <a:gd name="connsiteY0" fmla="*/ 13060 h 13271"/>
                <a:gd name="connsiteX1" fmla="*/ 23111 w 47003"/>
                <a:gd name="connsiteY1" fmla="*/ 7388 h 13271"/>
                <a:gd name="connsiteX2" fmla="*/ 46595 w 47003"/>
                <a:gd name="connsiteY2" fmla="*/ 11467 h 13271"/>
                <a:gd name="connsiteX3" fmla="*/ 41520 w 47003"/>
                <a:gd name="connsiteY3" fmla="*/ 5199 h 13271"/>
                <a:gd name="connsiteX4" fmla="*/ 22713 w 47003"/>
                <a:gd name="connsiteY4" fmla="*/ 24 h 13271"/>
                <a:gd name="connsiteX5" fmla="*/ 4504 w 47003"/>
                <a:gd name="connsiteY5" fmla="*/ 6492 h 13271"/>
                <a:gd name="connsiteX6" fmla="*/ 225 w 47003"/>
                <a:gd name="connsiteY6" fmla="*/ 13060 h 13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003" h="13271">
                  <a:moveTo>
                    <a:pt x="225" y="13060"/>
                  </a:moveTo>
                  <a:cubicBezTo>
                    <a:pt x="1717" y="14552"/>
                    <a:pt x="10175" y="7686"/>
                    <a:pt x="23111" y="7388"/>
                  </a:cubicBezTo>
                  <a:cubicBezTo>
                    <a:pt x="36047" y="7089"/>
                    <a:pt x="45201" y="13060"/>
                    <a:pt x="46595" y="11467"/>
                  </a:cubicBezTo>
                  <a:cubicBezTo>
                    <a:pt x="47988" y="9875"/>
                    <a:pt x="45699" y="8084"/>
                    <a:pt x="41520" y="5199"/>
                  </a:cubicBezTo>
                  <a:cubicBezTo>
                    <a:pt x="35938" y="1577"/>
                    <a:pt x="29370" y="-234"/>
                    <a:pt x="22713" y="24"/>
                  </a:cubicBezTo>
                  <a:cubicBezTo>
                    <a:pt x="16116" y="203"/>
                    <a:pt x="9738" y="2462"/>
                    <a:pt x="4504" y="6492"/>
                  </a:cubicBezTo>
                  <a:cubicBezTo>
                    <a:pt x="723" y="9577"/>
                    <a:pt x="-571" y="12363"/>
                    <a:pt x="225" y="13060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8" name="任意多边形: 形状 427">
              <a:extLst>
                <a:ext uri="{FF2B5EF4-FFF2-40B4-BE49-F238E27FC236}">
                  <a16:creationId xmlns:a16="http://schemas.microsoft.com/office/drawing/2014/main" id="{BA7A8FB7-5C55-8111-05CD-13B955F35E81}"/>
                </a:ext>
              </a:extLst>
            </p:cNvPr>
            <p:cNvSpPr/>
            <p:nvPr/>
          </p:nvSpPr>
          <p:spPr>
            <a:xfrm>
              <a:off x="10941737" y="3017045"/>
              <a:ext cx="35196" cy="106659"/>
            </a:xfrm>
            <a:custGeom>
              <a:avLst/>
              <a:gdLst>
                <a:gd name="connsiteX0" fmla="*/ 32212 w 35196"/>
                <a:gd name="connsiteY0" fmla="*/ 105874 h 106659"/>
                <a:gd name="connsiteX1" fmla="*/ 11514 w 35196"/>
                <a:gd name="connsiteY1" fmla="*/ 102790 h 106659"/>
                <a:gd name="connsiteX2" fmla="*/ 4549 w 35196"/>
                <a:gd name="connsiteY2" fmla="*/ 99805 h 106659"/>
                <a:gd name="connsiteX3" fmla="*/ 6440 w 35196"/>
                <a:gd name="connsiteY3" fmla="*/ 89854 h 106659"/>
                <a:gd name="connsiteX4" fmla="*/ 15296 w 35196"/>
                <a:gd name="connsiteY4" fmla="*/ 64977 h 106659"/>
                <a:gd name="connsiteX5" fmla="*/ 35197 w 35196"/>
                <a:gd name="connsiteY5" fmla="*/ 0 h 106659"/>
                <a:gd name="connsiteX6" fmla="*/ 10320 w 35196"/>
                <a:gd name="connsiteY6" fmla="*/ 63186 h 106659"/>
                <a:gd name="connsiteX7" fmla="*/ 1863 w 35196"/>
                <a:gd name="connsiteY7" fmla="*/ 88262 h 106659"/>
                <a:gd name="connsiteX8" fmla="*/ 569 w 35196"/>
                <a:gd name="connsiteY8" fmla="*/ 100999 h 106659"/>
                <a:gd name="connsiteX9" fmla="*/ 6042 w 35196"/>
                <a:gd name="connsiteY9" fmla="*/ 105576 h 106659"/>
                <a:gd name="connsiteX10" fmla="*/ 11514 w 35196"/>
                <a:gd name="connsiteY10" fmla="*/ 106173 h 106659"/>
                <a:gd name="connsiteX11" fmla="*/ 32212 w 35196"/>
                <a:gd name="connsiteY11" fmla="*/ 105874 h 10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196" h="106659">
                  <a:moveTo>
                    <a:pt x="32212" y="105874"/>
                  </a:moveTo>
                  <a:cubicBezTo>
                    <a:pt x="25455" y="104034"/>
                    <a:pt x="18510" y="102999"/>
                    <a:pt x="11514" y="102790"/>
                  </a:cubicBezTo>
                  <a:cubicBezTo>
                    <a:pt x="8231" y="102790"/>
                    <a:pt x="5146" y="101994"/>
                    <a:pt x="4549" y="99805"/>
                  </a:cubicBezTo>
                  <a:cubicBezTo>
                    <a:pt x="4171" y="96372"/>
                    <a:pt x="4828" y="92909"/>
                    <a:pt x="6440" y="89854"/>
                  </a:cubicBezTo>
                  <a:cubicBezTo>
                    <a:pt x="9325" y="81893"/>
                    <a:pt x="12211" y="73634"/>
                    <a:pt x="15296" y="64977"/>
                  </a:cubicBezTo>
                  <a:cubicBezTo>
                    <a:pt x="23644" y="43882"/>
                    <a:pt x="30291" y="22150"/>
                    <a:pt x="35197" y="0"/>
                  </a:cubicBezTo>
                  <a:cubicBezTo>
                    <a:pt x="25246" y="20369"/>
                    <a:pt x="16928" y="41504"/>
                    <a:pt x="10320" y="63186"/>
                  </a:cubicBezTo>
                  <a:cubicBezTo>
                    <a:pt x="7435" y="71943"/>
                    <a:pt x="4549" y="80301"/>
                    <a:pt x="1863" y="88262"/>
                  </a:cubicBezTo>
                  <a:cubicBezTo>
                    <a:pt x="-48" y="92222"/>
                    <a:pt x="-506" y="96730"/>
                    <a:pt x="569" y="100999"/>
                  </a:cubicBezTo>
                  <a:cubicBezTo>
                    <a:pt x="1584" y="103297"/>
                    <a:pt x="3604" y="104989"/>
                    <a:pt x="6042" y="105576"/>
                  </a:cubicBezTo>
                  <a:cubicBezTo>
                    <a:pt x="7833" y="105994"/>
                    <a:pt x="9673" y="106193"/>
                    <a:pt x="11514" y="106173"/>
                  </a:cubicBezTo>
                  <a:cubicBezTo>
                    <a:pt x="18400" y="106909"/>
                    <a:pt x="25346" y="106810"/>
                    <a:pt x="32212" y="105874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9" name="任意多边形: 形状 428">
              <a:extLst>
                <a:ext uri="{FF2B5EF4-FFF2-40B4-BE49-F238E27FC236}">
                  <a16:creationId xmlns:a16="http://schemas.microsoft.com/office/drawing/2014/main" id="{AEA4F376-B1F5-D198-014B-C3A7EBF68CB7}"/>
                </a:ext>
              </a:extLst>
            </p:cNvPr>
            <p:cNvSpPr/>
            <p:nvPr/>
          </p:nvSpPr>
          <p:spPr>
            <a:xfrm>
              <a:off x="10972058" y="3130678"/>
              <a:ext cx="41797" cy="37217"/>
            </a:xfrm>
            <a:custGeom>
              <a:avLst/>
              <a:gdLst>
                <a:gd name="connsiteX0" fmla="*/ 39405 w 41797"/>
                <a:gd name="connsiteY0" fmla="*/ 2 h 37217"/>
                <a:gd name="connsiteX1" fmla="*/ 26170 w 41797"/>
                <a:gd name="connsiteY1" fmla="*/ 23784 h 37217"/>
                <a:gd name="connsiteX2" fmla="*/ 0 w 41797"/>
                <a:gd name="connsiteY2" fmla="*/ 34630 h 37217"/>
                <a:gd name="connsiteX3" fmla="*/ 9951 w 41797"/>
                <a:gd name="connsiteY3" fmla="*/ 37218 h 37217"/>
                <a:gd name="connsiteX4" fmla="*/ 31842 w 41797"/>
                <a:gd name="connsiteY4" fmla="*/ 28859 h 37217"/>
                <a:gd name="connsiteX5" fmla="*/ 41793 w 41797"/>
                <a:gd name="connsiteY5" fmla="*/ 8958 h 37217"/>
                <a:gd name="connsiteX6" fmla="*/ 39405 w 41797"/>
                <a:gd name="connsiteY6" fmla="*/ 2 h 37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797" h="37217">
                  <a:moveTo>
                    <a:pt x="39405" y="2"/>
                  </a:moveTo>
                  <a:cubicBezTo>
                    <a:pt x="37315" y="2"/>
                    <a:pt x="37614" y="13634"/>
                    <a:pt x="26170" y="23784"/>
                  </a:cubicBezTo>
                  <a:cubicBezTo>
                    <a:pt x="14727" y="33934"/>
                    <a:pt x="0" y="32740"/>
                    <a:pt x="0" y="34630"/>
                  </a:cubicBezTo>
                  <a:cubicBezTo>
                    <a:pt x="0" y="36521"/>
                    <a:pt x="3284" y="37218"/>
                    <a:pt x="9951" y="37218"/>
                  </a:cubicBezTo>
                  <a:cubicBezTo>
                    <a:pt x="18001" y="37088"/>
                    <a:pt x="25752" y="34123"/>
                    <a:pt x="31842" y="28859"/>
                  </a:cubicBezTo>
                  <a:cubicBezTo>
                    <a:pt x="37603" y="23754"/>
                    <a:pt x="41166" y="16630"/>
                    <a:pt x="41793" y="8958"/>
                  </a:cubicBezTo>
                  <a:cubicBezTo>
                    <a:pt x="41892" y="3186"/>
                    <a:pt x="40300" y="-97"/>
                    <a:pt x="39405" y="2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0" name="任意多边形: 形状 429">
              <a:extLst>
                <a:ext uri="{FF2B5EF4-FFF2-40B4-BE49-F238E27FC236}">
                  <a16:creationId xmlns:a16="http://schemas.microsoft.com/office/drawing/2014/main" id="{3C2FE516-4543-77A6-CF9D-C66BA287530E}"/>
                </a:ext>
              </a:extLst>
            </p:cNvPr>
            <p:cNvSpPr/>
            <p:nvPr/>
          </p:nvSpPr>
          <p:spPr>
            <a:xfrm>
              <a:off x="11012483" y="2968021"/>
              <a:ext cx="58338" cy="16190"/>
            </a:xfrm>
            <a:custGeom>
              <a:avLst/>
              <a:gdLst>
                <a:gd name="connsiteX0" fmla="*/ 74 w 58338"/>
                <a:gd name="connsiteY0" fmla="*/ 10216 h 16190"/>
                <a:gd name="connsiteX1" fmla="*/ 28931 w 58338"/>
                <a:gd name="connsiteY1" fmla="*/ 13002 h 16190"/>
                <a:gd name="connsiteX2" fmla="*/ 57787 w 58338"/>
                <a:gd name="connsiteY2" fmla="*/ 14992 h 16190"/>
                <a:gd name="connsiteX3" fmla="*/ 51518 w 58338"/>
                <a:gd name="connsiteY3" fmla="*/ 7032 h 16190"/>
                <a:gd name="connsiteX4" fmla="*/ 7537 w 58338"/>
                <a:gd name="connsiteY4" fmla="*/ 3449 h 16190"/>
                <a:gd name="connsiteX5" fmla="*/ 74 w 58338"/>
                <a:gd name="connsiteY5" fmla="*/ 10216 h 1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338" h="16190">
                  <a:moveTo>
                    <a:pt x="74" y="10216"/>
                  </a:moveTo>
                  <a:cubicBezTo>
                    <a:pt x="1367" y="13599"/>
                    <a:pt x="14005" y="11609"/>
                    <a:pt x="28931" y="13002"/>
                  </a:cubicBezTo>
                  <a:cubicBezTo>
                    <a:pt x="43856" y="14395"/>
                    <a:pt x="55896" y="18077"/>
                    <a:pt x="57787" y="14992"/>
                  </a:cubicBezTo>
                  <a:cubicBezTo>
                    <a:pt x="59678" y="11908"/>
                    <a:pt x="56493" y="10216"/>
                    <a:pt x="51518" y="7032"/>
                  </a:cubicBezTo>
                  <a:cubicBezTo>
                    <a:pt x="38194" y="-869"/>
                    <a:pt x="21965" y="-2183"/>
                    <a:pt x="7537" y="3449"/>
                  </a:cubicBezTo>
                  <a:cubicBezTo>
                    <a:pt x="2561" y="5838"/>
                    <a:pt x="-523" y="8624"/>
                    <a:pt x="74" y="10216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1" name="任意多边形: 形状 430">
              <a:extLst>
                <a:ext uri="{FF2B5EF4-FFF2-40B4-BE49-F238E27FC236}">
                  <a16:creationId xmlns:a16="http://schemas.microsoft.com/office/drawing/2014/main" id="{39AF2D68-F742-94F9-C96B-43DA04AFD2B3}"/>
                </a:ext>
              </a:extLst>
            </p:cNvPr>
            <p:cNvSpPr/>
            <p:nvPr/>
          </p:nvSpPr>
          <p:spPr>
            <a:xfrm>
              <a:off x="10896104" y="2978360"/>
              <a:ext cx="43268" cy="14919"/>
            </a:xfrm>
            <a:custGeom>
              <a:avLst/>
              <a:gdLst>
                <a:gd name="connsiteX0" fmla="*/ 229 w 43268"/>
                <a:gd name="connsiteY0" fmla="*/ 13808 h 14919"/>
                <a:gd name="connsiteX1" fmla="*/ 21623 w 43268"/>
                <a:gd name="connsiteY1" fmla="*/ 12913 h 14919"/>
                <a:gd name="connsiteX2" fmla="*/ 43017 w 43268"/>
                <a:gd name="connsiteY2" fmla="*/ 11221 h 14919"/>
                <a:gd name="connsiteX3" fmla="*/ 38439 w 43268"/>
                <a:gd name="connsiteY3" fmla="*/ 4256 h 14919"/>
                <a:gd name="connsiteX4" fmla="*/ 20927 w 43268"/>
                <a:gd name="connsiteY4" fmla="*/ 76 h 14919"/>
                <a:gd name="connsiteX5" fmla="*/ 3911 w 43268"/>
                <a:gd name="connsiteY5" fmla="*/ 6345 h 14919"/>
                <a:gd name="connsiteX6" fmla="*/ 229 w 43268"/>
                <a:gd name="connsiteY6" fmla="*/ 13808 h 14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8" h="14919">
                  <a:moveTo>
                    <a:pt x="229" y="13808"/>
                  </a:moveTo>
                  <a:cubicBezTo>
                    <a:pt x="2518" y="16594"/>
                    <a:pt x="11175" y="13311"/>
                    <a:pt x="21623" y="12913"/>
                  </a:cubicBezTo>
                  <a:cubicBezTo>
                    <a:pt x="32072" y="12515"/>
                    <a:pt x="41027" y="14306"/>
                    <a:pt x="43017" y="11221"/>
                  </a:cubicBezTo>
                  <a:cubicBezTo>
                    <a:pt x="43913" y="9728"/>
                    <a:pt x="42420" y="6942"/>
                    <a:pt x="38439" y="4256"/>
                  </a:cubicBezTo>
                  <a:cubicBezTo>
                    <a:pt x="33166" y="1091"/>
                    <a:pt x="27056" y="-361"/>
                    <a:pt x="20927" y="76"/>
                  </a:cubicBezTo>
                  <a:cubicBezTo>
                    <a:pt x="14738" y="315"/>
                    <a:pt x="8777" y="2504"/>
                    <a:pt x="3911" y="6345"/>
                  </a:cubicBezTo>
                  <a:cubicBezTo>
                    <a:pt x="329" y="9430"/>
                    <a:pt x="-467" y="12415"/>
                    <a:pt x="229" y="13808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2" name="任意多边形: 形状 431">
              <a:extLst>
                <a:ext uri="{FF2B5EF4-FFF2-40B4-BE49-F238E27FC236}">
                  <a16:creationId xmlns:a16="http://schemas.microsoft.com/office/drawing/2014/main" id="{C7C9E3EA-A641-D96C-FF43-D9CC173FF698}"/>
                </a:ext>
              </a:extLst>
            </p:cNvPr>
            <p:cNvSpPr/>
            <p:nvPr/>
          </p:nvSpPr>
          <p:spPr>
            <a:xfrm>
              <a:off x="10880463" y="2833924"/>
              <a:ext cx="296998" cy="288140"/>
            </a:xfrm>
            <a:custGeom>
              <a:avLst/>
              <a:gdLst>
                <a:gd name="connsiteX0" fmla="*/ 248 w 296998"/>
                <a:gd name="connsiteY0" fmla="*/ 117148 h 288140"/>
                <a:gd name="connsiteX1" fmla="*/ 45026 w 296998"/>
                <a:gd name="connsiteY1" fmla="*/ 52270 h 288140"/>
                <a:gd name="connsiteX2" fmla="*/ 117168 w 296998"/>
                <a:gd name="connsiteY2" fmla="*/ 60629 h 288140"/>
                <a:gd name="connsiteX3" fmla="*/ 203937 w 296998"/>
                <a:gd name="connsiteY3" fmla="*/ 58440 h 288140"/>
                <a:gd name="connsiteX4" fmla="*/ 225132 w 296998"/>
                <a:gd name="connsiteY4" fmla="*/ 135756 h 288140"/>
                <a:gd name="connsiteX5" fmla="*/ 271402 w 296998"/>
                <a:gd name="connsiteY5" fmla="*/ 255163 h 288140"/>
                <a:gd name="connsiteX6" fmla="*/ 295284 w 296998"/>
                <a:gd name="connsiteY6" fmla="*/ 208395 h 288140"/>
                <a:gd name="connsiteX7" fmla="*/ 288219 w 296998"/>
                <a:gd name="connsiteY7" fmla="*/ 86003 h 288140"/>
                <a:gd name="connsiteX8" fmla="*/ 238466 w 296998"/>
                <a:gd name="connsiteY8" fmla="*/ 25802 h 288140"/>
                <a:gd name="connsiteX9" fmla="*/ 103933 w 296998"/>
                <a:gd name="connsiteY9" fmla="*/ 2617 h 288140"/>
                <a:gd name="connsiteX10" fmla="*/ 248 w 296998"/>
                <a:gd name="connsiteY10" fmla="*/ 117148 h 28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998" h="288140">
                  <a:moveTo>
                    <a:pt x="248" y="117148"/>
                  </a:moveTo>
                  <a:cubicBezTo>
                    <a:pt x="248" y="117148"/>
                    <a:pt x="20149" y="65007"/>
                    <a:pt x="45026" y="52270"/>
                  </a:cubicBezTo>
                  <a:cubicBezTo>
                    <a:pt x="74878" y="36747"/>
                    <a:pt x="88709" y="69485"/>
                    <a:pt x="117168" y="60629"/>
                  </a:cubicBezTo>
                  <a:cubicBezTo>
                    <a:pt x="145626" y="51773"/>
                    <a:pt x="173986" y="37046"/>
                    <a:pt x="203937" y="58440"/>
                  </a:cubicBezTo>
                  <a:cubicBezTo>
                    <a:pt x="236774" y="81724"/>
                    <a:pt x="222147" y="99237"/>
                    <a:pt x="225132" y="135756"/>
                  </a:cubicBezTo>
                  <a:cubicBezTo>
                    <a:pt x="237371" y="283721"/>
                    <a:pt x="265631" y="324817"/>
                    <a:pt x="271402" y="255163"/>
                  </a:cubicBezTo>
                  <a:cubicBezTo>
                    <a:pt x="271999" y="247501"/>
                    <a:pt x="293094" y="240735"/>
                    <a:pt x="295284" y="208395"/>
                  </a:cubicBezTo>
                  <a:cubicBezTo>
                    <a:pt x="298169" y="166404"/>
                    <a:pt x="298369" y="115456"/>
                    <a:pt x="288219" y="86003"/>
                  </a:cubicBezTo>
                  <a:cubicBezTo>
                    <a:pt x="279562" y="61126"/>
                    <a:pt x="264835" y="44210"/>
                    <a:pt x="238466" y="25802"/>
                  </a:cubicBezTo>
                  <a:cubicBezTo>
                    <a:pt x="197170" y="-3155"/>
                    <a:pt x="141547" y="-2259"/>
                    <a:pt x="103933" y="2617"/>
                  </a:cubicBezTo>
                  <a:cubicBezTo>
                    <a:pt x="66320" y="7493"/>
                    <a:pt x="-4727" y="52668"/>
                    <a:pt x="248" y="117148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3" name="任意多边形: 形状 432">
              <a:extLst>
                <a:ext uri="{FF2B5EF4-FFF2-40B4-BE49-F238E27FC236}">
                  <a16:creationId xmlns:a16="http://schemas.microsoft.com/office/drawing/2014/main" id="{72F4B018-6E7E-3F9E-DAFD-456D316150B5}"/>
                </a:ext>
              </a:extLst>
            </p:cNvPr>
            <p:cNvSpPr/>
            <p:nvPr/>
          </p:nvSpPr>
          <p:spPr>
            <a:xfrm>
              <a:off x="11145783" y="3064379"/>
              <a:ext cx="56930" cy="86121"/>
            </a:xfrm>
            <a:custGeom>
              <a:avLst/>
              <a:gdLst>
                <a:gd name="connsiteX0" fmla="*/ 710 w 56930"/>
                <a:gd name="connsiteY0" fmla="*/ 22320 h 86121"/>
                <a:gd name="connsiteX1" fmla="*/ 23367 w 56930"/>
                <a:gd name="connsiteY1" fmla="*/ 1 h 86121"/>
                <a:gd name="connsiteX2" fmla="*/ 24292 w 56930"/>
                <a:gd name="connsiteY2" fmla="*/ 30 h 86121"/>
                <a:gd name="connsiteX3" fmla="*/ 56930 w 56930"/>
                <a:gd name="connsiteY3" fmla="*/ 41126 h 86121"/>
                <a:gd name="connsiteX4" fmla="*/ 13 w 56930"/>
                <a:gd name="connsiteY4" fmla="*/ 84013 h 86121"/>
                <a:gd name="connsiteX5" fmla="*/ 710 w 56930"/>
                <a:gd name="connsiteY5" fmla="*/ 22320 h 86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930" h="86121">
                  <a:moveTo>
                    <a:pt x="710" y="22320"/>
                  </a:moveTo>
                  <a:cubicBezTo>
                    <a:pt x="809" y="9901"/>
                    <a:pt x="10949" y="-89"/>
                    <a:pt x="23367" y="1"/>
                  </a:cubicBezTo>
                  <a:cubicBezTo>
                    <a:pt x="23675" y="10"/>
                    <a:pt x="23984" y="10"/>
                    <a:pt x="24292" y="30"/>
                  </a:cubicBezTo>
                  <a:cubicBezTo>
                    <a:pt x="39716" y="1125"/>
                    <a:pt x="57030" y="9284"/>
                    <a:pt x="56930" y="41126"/>
                  </a:cubicBezTo>
                  <a:cubicBezTo>
                    <a:pt x="56930" y="97447"/>
                    <a:pt x="113" y="85606"/>
                    <a:pt x="13" y="84013"/>
                  </a:cubicBezTo>
                  <a:cubicBezTo>
                    <a:pt x="-87" y="82421"/>
                    <a:pt x="411" y="45903"/>
                    <a:pt x="710" y="22320"/>
                  </a:cubicBezTo>
                  <a:close/>
                </a:path>
              </a:pathLst>
            </a:custGeom>
            <a:solidFill>
              <a:srgbClr val="FFBE9D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4" name="任意多边形: 形状 433">
              <a:extLst>
                <a:ext uri="{FF2B5EF4-FFF2-40B4-BE49-F238E27FC236}">
                  <a16:creationId xmlns:a16="http://schemas.microsoft.com/office/drawing/2014/main" id="{8BB2F442-286E-E411-8E99-D1AEE885EC49}"/>
                </a:ext>
              </a:extLst>
            </p:cNvPr>
            <p:cNvSpPr/>
            <p:nvPr/>
          </p:nvSpPr>
          <p:spPr>
            <a:xfrm>
              <a:off x="11158080" y="3082457"/>
              <a:ext cx="25164" cy="49291"/>
            </a:xfrm>
            <a:custGeom>
              <a:avLst/>
              <a:gdLst>
                <a:gd name="connsiteX0" fmla="*/ 55 w 25164"/>
                <a:gd name="connsiteY0" fmla="*/ 44741 h 49291"/>
                <a:gd name="connsiteX1" fmla="*/ 2741 w 25164"/>
                <a:gd name="connsiteY1" fmla="*/ 46233 h 49291"/>
                <a:gd name="connsiteX2" fmla="*/ 10105 w 25164"/>
                <a:gd name="connsiteY2" fmla="*/ 46233 h 49291"/>
                <a:gd name="connsiteX3" fmla="*/ 21449 w 25164"/>
                <a:gd name="connsiteY3" fmla="*/ 24442 h 49291"/>
                <a:gd name="connsiteX4" fmla="*/ 18662 w 25164"/>
                <a:gd name="connsiteY4" fmla="*/ 10411 h 49291"/>
                <a:gd name="connsiteX5" fmla="*/ 11299 w 25164"/>
                <a:gd name="connsiteY5" fmla="*/ 2849 h 49291"/>
                <a:gd name="connsiteX6" fmla="*/ 5527 w 25164"/>
                <a:gd name="connsiteY6" fmla="*/ 5436 h 49291"/>
                <a:gd name="connsiteX7" fmla="*/ 4831 w 25164"/>
                <a:gd name="connsiteY7" fmla="*/ 8322 h 49291"/>
                <a:gd name="connsiteX8" fmla="*/ 4134 w 25164"/>
                <a:gd name="connsiteY8" fmla="*/ 5038 h 49291"/>
                <a:gd name="connsiteX9" fmla="*/ 6323 w 25164"/>
                <a:gd name="connsiteY9" fmla="*/ 1456 h 49291"/>
                <a:gd name="connsiteX10" fmla="*/ 11796 w 25164"/>
                <a:gd name="connsiteY10" fmla="*/ 63 h 49291"/>
                <a:gd name="connsiteX11" fmla="*/ 21747 w 25164"/>
                <a:gd name="connsiteY11" fmla="*/ 8819 h 49291"/>
                <a:gd name="connsiteX12" fmla="*/ 25130 w 25164"/>
                <a:gd name="connsiteY12" fmla="*/ 24541 h 49291"/>
                <a:gd name="connsiteX13" fmla="*/ 10702 w 25164"/>
                <a:gd name="connsiteY13" fmla="*/ 48821 h 49291"/>
                <a:gd name="connsiteX14" fmla="*/ 1746 w 25164"/>
                <a:gd name="connsiteY14" fmla="*/ 47328 h 49291"/>
                <a:gd name="connsiteX15" fmla="*/ 55 w 25164"/>
                <a:gd name="connsiteY15" fmla="*/ 44741 h 4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164" h="49291">
                  <a:moveTo>
                    <a:pt x="55" y="44741"/>
                  </a:moveTo>
                  <a:cubicBezTo>
                    <a:pt x="55" y="44741"/>
                    <a:pt x="1049" y="45437"/>
                    <a:pt x="2741" y="46233"/>
                  </a:cubicBezTo>
                  <a:cubicBezTo>
                    <a:pt x="5109" y="47179"/>
                    <a:pt x="7736" y="47179"/>
                    <a:pt x="10105" y="46233"/>
                  </a:cubicBezTo>
                  <a:cubicBezTo>
                    <a:pt x="17508" y="41517"/>
                    <a:pt x="21826" y="33208"/>
                    <a:pt x="21449" y="24442"/>
                  </a:cubicBezTo>
                  <a:cubicBezTo>
                    <a:pt x="21597" y="19616"/>
                    <a:pt x="20642" y="14819"/>
                    <a:pt x="18662" y="10411"/>
                  </a:cubicBezTo>
                  <a:cubicBezTo>
                    <a:pt x="17667" y="6799"/>
                    <a:pt x="14891" y="3943"/>
                    <a:pt x="11299" y="2849"/>
                  </a:cubicBezTo>
                  <a:cubicBezTo>
                    <a:pt x="9010" y="2262"/>
                    <a:pt x="6612" y="3336"/>
                    <a:pt x="5527" y="5436"/>
                  </a:cubicBezTo>
                  <a:cubicBezTo>
                    <a:pt x="4731" y="7028"/>
                    <a:pt x="5527" y="8222"/>
                    <a:pt x="4831" y="8322"/>
                  </a:cubicBezTo>
                  <a:cubicBezTo>
                    <a:pt x="4134" y="8421"/>
                    <a:pt x="3637" y="7327"/>
                    <a:pt x="4134" y="5038"/>
                  </a:cubicBezTo>
                  <a:cubicBezTo>
                    <a:pt x="4413" y="3625"/>
                    <a:pt x="5189" y="2351"/>
                    <a:pt x="6323" y="1456"/>
                  </a:cubicBezTo>
                  <a:cubicBezTo>
                    <a:pt x="7906" y="311"/>
                    <a:pt x="9856" y="-186"/>
                    <a:pt x="11796" y="63"/>
                  </a:cubicBezTo>
                  <a:cubicBezTo>
                    <a:pt x="16374" y="1117"/>
                    <a:pt x="20115" y="4411"/>
                    <a:pt x="21747" y="8819"/>
                  </a:cubicBezTo>
                  <a:cubicBezTo>
                    <a:pt x="24185" y="13695"/>
                    <a:pt x="25339" y="19098"/>
                    <a:pt x="25130" y="24541"/>
                  </a:cubicBezTo>
                  <a:cubicBezTo>
                    <a:pt x="25657" y="34800"/>
                    <a:pt x="19965" y="44383"/>
                    <a:pt x="10702" y="48821"/>
                  </a:cubicBezTo>
                  <a:cubicBezTo>
                    <a:pt x="7647" y="49796"/>
                    <a:pt x="4313" y="49239"/>
                    <a:pt x="1746" y="47328"/>
                  </a:cubicBezTo>
                  <a:cubicBezTo>
                    <a:pt x="154" y="46532"/>
                    <a:pt x="-145" y="44840"/>
                    <a:pt x="55" y="44741"/>
                  </a:cubicBezTo>
                  <a:close/>
                </a:path>
              </a:pathLst>
            </a:custGeom>
            <a:solidFill>
              <a:srgbClr val="EB996E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5" name="任意多边形: 形状 434">
              <a:extLst>
                <a:ext uri="{FF2B5EF4-FFF2-40B4-BE49-F238E27FC236}">
                  <a16:creationId xmlns:a16="http://schemas.microsoft.com/office/drawing/2014/main" id="{88A69B69-5398-6173-E15A-24CB7F099826}"/>
                </a:ext>
              </a:extLst>
            </p:cNvPr>
            <p:cNvSpPr/>
            <p:nvPr/>
          </p:nvSpPr>
          <p:spPr>
            <a:xfrm>
              <a:off x="10917109" y="2815305"/>
              <a:ext cx="278763" cy="174267"/>
            </a:xfrm>
            <a:custGeom>
              <a:avLst/>
              <a:gdLst>
                <a:gd name="connsiteX0" fmla="*/ 225204 w 278763"/>
                <a:gd name="connsiteY0" fmla="*/ 162236 h 174267"/>
                <a:gd name="connsiteX1" fmla="*/ 201721 w 278763"/>
                <a:gd name="connsiteY1" fmla="*/ 173978 h 174267"/>
                <a:gd name="connsiteX2" fmla="*/ 180924 w 278763"/>
                <a:gd name="connsiteY2" fmla="*/ 161639 h 174267"/>
                <a:gd name="connsiteX3" fmla="*/ 178337 w 278763"/>
                <a:gd name="connsiteY3" fmla="*/ 150196 h 174267"/>
                <a:gd name="connsiteX4" fmla="*/ 164804 w 278763"/>
                <a:gd name="connsiteY4" fmla="*/ 148604 h 174267"/>
                <a:gd name="connsiteX5" fmla="*/ 126793 w 278763"/>
                <a:gd name="connsiteY5" fmla="*/ 123827 h 174267"/>
                <a:gd name="connsiteX6" fmla="*/ 106892 w 278763"/>
                <a:gd name="connsiteY6" fmla="*/ 126314 h 174267"/>
                <a:gd name="connsiteX7" fmla="*/ 91070 w 278763"/>
                <a:gd name="connsiteY7" fmla="*/ 110294 h 174267"/>
                <a:gd name="connsiteX8" fmla="*/ 71169 w 278763"/>
                <a:gd name="connsiteY8" fmla="*/ 101239 h 174267"/>
                <a:gd name="connsiteX9" fmla="*/ 59029 w 278763"/>
                <a:gd name="connsiteY9" fmla="*/ 104224 h 174267"/>
                <a:gd name="connsiteX10" fmla="*/ 46392 w 278763"/>
                <a:gd name="connsiteY10" fmla="*/ 87905 h 174267"/>
                <a:gd name="connsiteX11" fmla="*/ 37635 w 278763"/>
                <a:gd name="connsiteY11" fmla="*/ 68004 h 174267"/>
                <a:gd name="connsiteX12" fmla="*/ 17734 w 278763"/>
                <a:gd name="connsiteY12" fmla="*/ 68004 h 174267"/>
                <a:gd name="connsiteX13" fmla="*/ 221 w 278763"/>
                <a:gd name="connsiteY13" fmla="*/ 61237 h 174267"/>
                <a:gd name="connsiteX14" fmla="*/ 2410 w 278763"/>
                <a:gd name="connsiteY14" fmla="*/ 51287 h 174267"/>
                <a:gd name="connsiteX15" fmla="*/ 45098 w 278763"/>
                <a:gd name="connsiteY15" fmla="*/ 36361 h 174267"/>
                <a:gd name="connsiteX16" fmla="*/ 106414 w 278763"/>
                <a:gd name="connsiteY16" fmla="*/ 1852 h 174267"/>
                <a:gd name="connsiteX17" fmla="*/ 135649 w 278763"/>
                <a:gd name="connsiteY17" fmla="*/ 24122 h 174267"/>
                <a:gd name="connsiteX18" fmla="*/ 206010 w 278763"/>
                <a:gd name="connsiteY18" fmla="*/ 24739 h 174267"/>
                <a:gd name="connsiteX19" fmla="*/ 216348 w 278763"/>
                <a:gd name="connsiteY19" fmla="*/ 40242 h 174267"/>
                <a:gd name="connsiteX20" fmla="*/ 261514 w 278763"/>
                <a:gd name="connsiteY20" fmla="*/ 64700 h 174267"/>
                <a:gd name="connsiteX21" fmla="*/ 258837 w 278763"/>
                <a:gd name="connsiteY21" fmla="*/ 91985 h 174267"/>
                <a:gd name="connsiteX22" fmla="*/ 278738 w 278763"/>
                <a:gd name="connsiteY22" fmla="*/ 118951 h 174267"/>
                <a:gd name="connsiteX23" fmla="*/ 259852 w 278763"/>
                <a:gd name="connsiteY23" fmla="*/ 139817 h 174267"/>
                <a:gd name="connsiteX24" fmla="*/ 256946 w 278763"/>
                <a:gd name="connsiteY24" fmla="*/ 139748 h 174267"/>
                <a:gd name="connsiteX25" fmla="*/ 250330 w 278763"/>
                <a:gd name="connsiteY25" fmla="*/ 167460 h 174267"/>
                <a:gd name="connsiteX26" fmla="*/ 222617 w 278763"/>
                <a:gd name="connsiteY26" fmla="*/ 160843 h 17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8763" h="174267">
                  <a:moveTo>
                    <a:pt x="225204" y="162236"/>
                  </a:moveTo>
                  <a:cubicBezTo>
                    <a:pt x="218448" y="167997"/>
                    <a:pt x="210388" y="172028"/>
                    <a:pt x="201721" y="173978"/>
                  </a:cubicBezTo>
                  <a:cubicBezTo>
                    <a:pt x="192685" y="175590"/>
                    <a:pt x="183840" y="170336"/>
                    <a:pt x="180924" y="161639"/>
                  </a:cubicBezTo>
                  <a:cubicBezTo>
                    <a:pt x="180128" y="157659"/>
                    <a:pt x="180924" y="153082"/>
                    <a:pt x="178337" y="150196"/>
                  </a:cubicBezTo>
                  <a:cubicBezTo>
                    <a:pt x="175750" y="147310"/>
                    <a:pt x="169481" y="147907"/>
                    <a:pt x="164804" y="148604"/>
                  </a:cubicBezTo>
                  <a:cubicBezTo>
                    <a:pt x="147858" y="150405"/>
                    <a:pt x="131987" y="140056"/>
                    <a:pt x="126793" y="123827"/>
                  </a:cubicBezTo>
                  <a:cubicBezTo>
                    <a:pt x="121738" y="129568"/>
                    <a:pt x="113200" y="130633"/>
                    <a:pt x="106892" y="126314"/>
                  </a:cubicBezTo>
                  <a:cubicBezTo>
                    <a:pt x="100871" y="121767"/>
                    <a:pt x="95538" y="116374"/>
                    <a:pt x="91070" y="110294"/>
                  </a:cubicBezTo>
                  <a:cubicBezTo>
                    <a:pt x="86374" y="104125"/>
                    <a:pt x="78900" y="100722"/>
                    <a:pt x="71169" y="101239"/>
                  </a:cubicBezTo>
                  <a:cubicBezTo>
                    <a:pt x="67248" y="102702"/>
                    <a:pt x="63179" y="103697"/>
                    <a:pt x="59029" y="104224"/>
                  </a:cubicBezTo>
                  <a:cubicBezTo>
                    <a:pt x="51566" y="104224"/>
                    <a:pt x="47686" y="95269"/>
                    <a:pt x="46392" y="87905"/>
                  </a:cubicBezTo>
                  <a:cubicBezTo>
                    <a:pt x="45098" y="80542"/>
                    <a:pt x="44004" y="72084"/>
                    <a:pt x="37635" y="68004"/>
                  </a:cubicBezTo>
                  <a:cubicBezTo>
                    <a:pt x="31198" y="65725"/>
                    <a:pt x="24172" y="65725"/>
                    <a:pt x="17734" y="68004"/>
                  </a:cubicBezTo>
                  <a:cubicBezTo>
                    <a:pt x="10968" y="69198"/>
                    <a:pt x="2112" y="68004"/>
                    <a:pt x="221" y="61237"/>
                  </a:cubicBezTo>
                  <a:cubicBezTo>
                    <a:pt x="-426" y="57765"/>
                    <a:pt x="360" y="54172"/>
                    <a:pt x="2410" y="51287"/>
                  </a:cubicBezTo>
                  <a:cubicBezTo>
                    <a:pt x="11455" y="37008"/>
                    <a:pt x="29128" y="30828"/>
                    <a:pt x="45098" y="36361"/>
                  </a:cubicBezTo>
                  <a:cubicBezTo>
                    <a:pt x="52502" y="9902"/>
                    <a:pt x="79955" y="-5551"/>
                    <a:pt x="106414" y="1852"/>
                  </a:cubicBezTo>
                  <a:cubicBezTo>
                    <a:pt x="118643" y="5265"/>
                    <a:pt x="129101" y="13236"/>
                    <a:pt x="135649" y="24122"/>
                  </a:cubicBezTo>
                  <a:cubicBezTo>
                    <a:pt x="155252" y="4867"/>
                    <a:pt x="186745" y="5136"/>
                    <a:pt x="206010" y="24739"/>
                  </a:cubicBezTo>
                  <a:cubicBezTo>
                    <a:pt x="210398" y="29206"/>
                    <a:pt x="213911" y="34470"/>
                    <a:pt x="216348" y="40242"/>
                  </a:cubicBezTo>
                  <a:cubicBezTo>
                    <a:pt x="235572" y="34520"/>
                    <a:pt x="255793" y="45466"/>
                    <a:pt x="261514" y="64700"/>
                  </a:cubicBezTo>
                  <a:cubicBezTo>
                    <a:pt x="264221" y="73795"/>
                    <a:pt x="263265" y="83587"/>
                    <a:pt x="258837" y="91985"/>
                  </a:cubicBezTo>
                  <a:cubicBezTo>
                    <a:pt x="269704" y="96900"/>
                    <a:pt x="277236" y="107110"/>
                    <a:pt x="278738" y="118951"/>
                  </a:cubicBezTo>
                  <a:cubicBezTo>
                    <a:pt x="279286" y="129927"/>
                    <a:pt x="270828" y="139270"/>
                    <a:pt x="259852" y="139817"/>
                  </a:cubicBezTo>
                  <a:cubicBezTo>
                    <a:pt x="258877" y="139867"/>
                    <a:pt x="257912" y="139837"/>
                    <a:pt x="256946" y="139748"/>
                  </a:cubicBezTo>
                  <a:cubicBezTo>
                    <a:pt x="262768" y="149231"/>
                    <a:pt x="259813" y="161639"/>
                    <a:pt x="250330" y="167460"/>
                  </a:cubicBezTo>
                  <a:cubicBezTo>
                    <a:pt x="240847" y="173281"/>
                    <a:pt x="228438" y="170326"/>
                    <a:pt x="222617" y="160843"/>
                  </a:cubicBezTo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6" name="任意多边形: 形状 435">
              <a:extLst>
                <a:ext uri="{FF2B5EF4-FFF2-40B4-BE49-F238E27FC236}">
                  <a16:creationId xmlns:a16="http://schemas.microsoft.com/office/drawing/2014/main" id="{2A97135C-3D5B-7FF0-698D-CF985DE1E85F}"/>
                </a:ext>
              </a:extLst>
            </p:cNvPr>
            <p:cNvSpPr/>
            <p:nvPr/>
          </p:nvSpPr>
          <p:spPr>
            <a:xfrm>
              <a:off x="10958226" y="2868184"/>
              <a:ext cx="233341" cy="114449"/>
            </a:xfrm>
            <a:custGeom>
              <a:avLst/>
              <a:gdLst>
                <a:gd name="connsiteX0" fmla="*/ 0 w 233341"/>
                <a:gd name="connsiteY0" fmla="*/ 0 h 114449"/>
                <a:gd name="connsiteX1" fmla="*/ 0 w 233341"/>
                <a:gd name="connsiteY1" fmla="*/ 1095 h 114449"/>
                <a:gd name="connsiteX2" fmla="*/ 0 w 233341"/>
                <a:gd name="connsiteY2" fmla="*/ 4080 h 114449"/>
                <a:gd name="connsiteX3" fmla="*/ 4478 w 233341"/>
                <a:gd name="connsiteY3" fmla="*/ 14826 h 114449"/>
                <a:gd name="connsiteX4" fmla="*/ 17315 w 233341"/>
                <a:gd name="connsiteY4" fmla="*/ 27762 h 114449"/>
                <a:gd name="connsiteX5" fmla="*/ 40599 w 233341"/>
                <a:gd name="connsiteY5" fmla="*/ 33733 h 114449"/>
                <a:gd name="connsiteX6" fmla="*/ 39604 w 233341"/>
                <a:gd name="connsiteY6" fmla="*/ 32439 h 114449"/>
                <a:gd name="connsiteX7" fmla="*/ 41096 w 233341"/>
                <a:gd name="connsiteY7" fmla="*/ 47962 h 114449"/>
                <a:gd name="connsiteX8" fmla="*/ 51047 w 233341"/>
                <a:gd name="connsiteY8" fmla="*/ 61594 h 114449"/>
                <a:gd name="connsiteX9" fmla="*/ 57515 w 233341"/>
                <a:gd name="connsiteY9" fmla="*/ 67863 h 114449"/>
                <a:gd name="connsiteX10" fmla="*/ 66570 w 233341"/>
                <a:gd name="connsiteY10" fmla="*/ 70948 h 114449"/>
                <a:gd name="connsiteX11" fmla="*/ 84481 w 233341"/>
                <a:gd name="connsiteY11" fmla="*/ 63883 h 114449"/>
                <a:gd name="connsiteX12" fmla="*/ 82391 w 233341"/>
                <a:gd name="connsiteY12" fmla="*/ 63385 h 114449"/>
                <a:gd name="connsiteX13" fmla="*/ 101596 w 233341"/>
                <a:gd name="connsiteY13" fmla="*/ 91645 h 114449"/>
                <a:gd name="connsiteX14" fmla="*/ 120303 w 233341"/>
                <a:gd name="connsiteY14" fmla="*/ 97217 h 114449"/>
                <a:gd name="connsiteX15" fmla="*/ 138413 w 233341"/>
                <a:gd name="connsiteY15" fmla="*/ 92740 h 114449"/>
                <a:gd name="connsiteX16" fmla="*/ 136920 w 233341"/>
                <a:gd name="connsiteY16" fmla="*/ 92043 h 114449"/>
                <a:gd name="connsiteX17" fmla="*/ 150752 w 233341"/>
                <a:gd name="connsiteY17" fmla="*/ 109059 h 114449"/>
                <a:gd name="connsiteX18" fmla="*/ 170653 w 233341"/>
                <a:gd name="connsiteY18" fmla="*/ 113935 h 114449"/>
                <a:gd name="connsiteX19" fmla="*/ 193938 w 233341"/>
                <a:gd name="connsiteY19" fmla="*/ 88958 h 114449"/>
                <a:gd name="connsiteX20" fmla="*/ 192644 w 233341"/>
                <a:gd name="connsiteY20" fmla="*/ 89555 h 114449"/>
                <a:gd name="connsiteX21" fmla="*/ 212545 w 233341"/>
                <a:gd name="connsiteY21" fmla="*/ 91844 h 114449"/>
                <a:gd name="connsiteX22" fmla="*/ 225879 w 233341"/>
                <a:gd name="connsiteY22" fmla="*/ 85476 h 114449"/>
                <a:gd name="connsiteX23" fmla="*/ 231949 w 233341"/>
                <a:gd name="connsiteY23" fmla="*/ 78411 h 114449"/>
                <a:gd name="connsiteX24" fmla="*/ 233342 w 233341"/>
                <a:gd name="connsiteY24" fmla="*/ 75426 h 114449"/>
                <a:gd name="connsiteX25" fmla="*/ 225282 w 233341"/>
                <a:gd name="connsiteY25" fmla="*/ 84680 h 114449"/>
                <a:gd name="connsiteX26" fmla="*/ 212247 w 233341"/>
                <a:gd name="connsiteY26" fmla="*/ 90551 h 114449"/>
                <a:gd name="connsiteX27" fmla="*/ 193938 w 233341"/>
                <a:gd name="connsiteY27" fmla="*/ 88063 h 114449"/>
                <a:gd name="connsiteX28" fmla="*/ 192843 w 233341"/>
                <a:gd name="connsiteY28" fmla="*/ 87466 h 114449"/>
                <a:gd name="connsiteX29" fmla="*/ 192843 w 233341"/>
                <a:gd name="connsiteY29" fmla="*/ 88660 h 114449"/>
                <a:gd name="connsiteX30" fmla="*/ 170951 w 233341"/>
                <a:gd name="connsiteY30" fmla="*/ 111845 h 114449"/>
                <a:gd name="connsiteX31" fmla="*/ 152941 w 233341"/>
                <a:gd name="connsiteY31" fmla="*/ 107268 h 114449"/>
                <a:gd name="connsiteX32" fmla="*/ 140005 w 233341"/>
                <a:gd name="connsiteY32" fmla="*/ 91148 h 114449"/>
                <a:gd name="connsiteX33" fmla="*/ 140005 w 233341"/>
                <a:gd name="connsiteY33" fmla="*/ 90053 h 114449"/>
                <a:gd name="connsiteX34" fmla="*/ 138911 w 233341"/>
                <a:gd name="connsiteY34" fmla="*/ 90053 h 114449"/>
                <a:gd name="connsiteX35" fmla="*/ 121597 w 233341"/>
                <a:gd name="connsiteY35" fmla="*/ 94431 h 114449"/>
                <a:gd name="connsiteX36" fmla="*/ 104382 w 233341"/>
                <a:gd name="connsiteY36" fmla="*/ 89257 h 114449"/>
                <a:gd name="connsiteX37" fmla="*/ 86670 w 233341"/>
                <a:gd name="connsiteY37" fmla="*/ 62191 h 114449"/>
                <a:gd name="connsiteX38" fmla="*/ 86173 w 233341"/>
                <a:gd name="connsiteY38" fmla="*/ 59505 h 114449"/>
                <a:gd name="connsiteX39" fmla="*/ 84481 w 233341"/>
                <a:gd name="connsiteY39" fmla="*/ 61594 h 114449"/>
                <a:gd name="connsiteX40" fmla="*/ 68659 w 233341"/>
                <a:gd name="connsiteY40" fmla="*/ 67764 h 114449"/>
                <a:gd name="connsiteX41" fmla="*/ 60699 w 233341"/>
                <a:gd name="connsiteY41" fmla="*/ 65176 h 114449"/>
                <a:gd name="connsiteX42" fmla="*/ 54530 w 233341"/>
                <a:gd name="connsiteY42" fmla="*/ 59306 h 114449"/>
                <a:gd name="connsiteX43" fmla="*/ 44579 w 233341"/>
                <a:gd name="connsiteY43" fmla="*/ 46270 h 114449"/>
                <a:gd name="connsiteX44" fmla="*/ 42987 w 233341"/>
                <a:gd name="connsiteY44" fmla="*/ 32240 h 114449"/>
                <a:gd name="connsiteX45" fmla="*/ 42987 w 233341"/>
                <a:gd name="connsiteY45" fmla="*/ 30847 h 114449"/>
                <a:gd name="connsiteX46" fmla="*/ 41593 w 233341"/>
                <a:gd name="connsiteY46" fmla="*/ 30847 h 114449"/>
                <a:gd name="connsiteX47" fmla="*/ 19304 w 233341"/>
                <a:gd name="connsiteY47" fmla="*/ 25474 h 114449"/>
                <a:gd name="connsiteX48" fmla="*/ 6568 w 233341"/>
                <a:gd name="connsiteY48" fmla="*/ 13234 h 114449"/>
                <a:gd name="connsiteX49" fmla="*/ 0 w 233341"/>
                <a:gd name="connsiteY49" fmla="*/ 0 h 11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33341" h="114449">
                  <a:moveTo>
                    <a:pt x="0" y="0"/>
                  </a:moveTo>
                  <a:cubicBezTo>
                    <a:pt x="0" y="0"/>
                    <a:pt x="0" y="0"/>
                    <a:pt x="0" y="1095"/>
                  </a:cubicBezTo>
                  <a:cubicBezTo>
                    <a:pt x="0" y="2189"/>
                    <a:pt x="0" y="2786"/>
                    <a:pt x="0" y="4080"/>
                  </a:cubicBezTo>
                  <a:cubicBezTo>
                    <a:pt x="896" y="7881"/>
                    <a:pt x="2408" y="11513"/>
                    <a:pt x="4478" y="14826"/>
                  </a:cubicBezTo>
                  <a:cubicBezTo>
                    <a:pt x="7702" y="20071"/>
                    <a:pt x="12090" y="24498"/>
                    <a:pt x="17315" y="27762"/>
                  </a:cubicBezTo>
                  <a:cubicBezTo>
                    <a:pt x="24220" y="32240"/>
                    <a:pt x="32389" y="34340"/>
                    <a:pt x="40599" y="33733"/>
                  </a:cubicBezTo>
                  <a:lnTo>
                    <a:pt x="39604" y="32439"/>
                  </a:lnTo>
                  <a:cubicBezTo>
                    <a:pt x="37972" y="37603"/>
                    <a:pt x="38509" y="43206"/>
                    <a:pt x="41096" y="47962"/>
                  </a:cubicBezTo>
                  <a:cubicBezTo>
                    <a:pt x="43783" y="52937"/>
                    <a:pt x="47126" y="57525"/>
                    <a:pt x="51047" y="61594"/>
                  </a:cubicBezTo>
                  <a:cubicBezTo>
                    <a:pt x="53007" y="63883"/>
                    <a:pt x="55166" y="65983"/>
                    <a:pt x="57515" y="67863"/>
                  </a:cubicBezTo>
                  <a:cubicBezTo>
                    <a:pt x="60251" y="69575"/>
                    <a:pt x="63356" y="70629"/>
                    <a:pt x="66570" y="70948"/>
                  </a:cubicBezTo>
                  <a:cubicBezTo>
                    <a:pt x="73346" y="71704"/>
                    <a:pt x="80043" y="69057"/>
                    <a:pt x="84481" y="63883"/>
                  </a:cubicBezTo>
                  <a:lnTo>
                    <a:pt x="82391" y="63385"/>
                  </a:lnTo>
                  <a:cubicBezTo>
                    <a:pt x="84530" y="75087"/>
                    <a:pt x="91506" y="85346"/>
                    <a:pt x="101596" y="91645"/>
                  </a:cubicBezTo>
                  <a:cubicBezTo>
                    <a:pt x="107049" y="95506"/>
                    <a:pt x="113626" y="97466"/>
                    <a:pt x="120303" y="97217"/>
                  </a:cubicBezTo>
                  <a:cubicBezTo>
                    <a:pt x="126552" y="96780"/>
                    <a:pt x="132682" y="95267"/>
                    <a:pt x="138413" y="92740"/>
                  </a:cubicBezTo>
                  <a:lnTo>
                    <a:pt x="136920" y="92043"/>
                  </a:lnTo>
                  <a:cubicBezTo>
                    <a:pt x="139995" y="98810"/>
                    <a:pt x="144762" y="104671"/>
                    <a:pt x="150752" y="109059"/>
                  </a:cubicBezTo>
                  <a:cubicBezTo>
                    <a:pt x="156294" y="113636"/>
                    <a:pt x="163628" y="115427"/>
                    <a:pt x="170653" y="113935"/>
                  </a:cubicBezTo>
                  <a:cubicBezTo>
                    <a:pt x="182694" y="110989"/>
                    <a:pt x="191838" y="101178"/>
                    <a:pt x="193938" y="88958"/>
                  </a:cubicBezTo>
                  <a:lnTo>
                    <a:pt x="192644" y="89555"/>
                  </a:lnTo>
                  <a:cubicBezTo>
                    <a:pt x="198793" y="92670"/>
                    <a:pt x="205848" y="93486"/>
                    <a:pt x="212545" y="91844"/>
                  </a:cubicBezTo>
                  <a:cubicBezTo>
                    <a:pt x="217441" y="90829"/>
                    <a:pt x="222018" y="88640"/>
                    <a:pt x="225879" y="85476"/>
                  </a:cubicBezTo>
                  <a:cubicBezTo>
                    <a:pt x="228297" y="83496"/>
                    <a:pt x="230357" y="81107"/>
                    <a:pt x="231949" y="78411"/>
                  </a:cubicBezTo>
                  <a:cubicBezTo>
                    <a:pt x="232546" y="77485"/>
                    <a:pt x="233013" y="76480"/>
                    <a:pt x="233342" y="75426"/>
                  </a:cubicBezTo>
                  <a:cubicBezTo>
                    <a:pt x="231242" y="78978"/>
                    <a:pt x="228516" y="82113"/>
                    <a:pt x="225282" y="84680"/>
                  </a:cubicBezTo>
                  <a:cubicBezTo>
                    <a:pt x="221451" y="87625"/>
                    <a:pt x="216993" y="89635"/>
                    <a:pt x="212247" y="90551"/>
                  </a:cubicBezTo>
                  <a:cubicBezTo>
                    <a:pt x="206037" y="91854"/>
                    <a:pt x="199570" y="90978"/>
                    <a:pt x="193938" y="88063"/>
                  </a:cubicBezTo>
                  <a:lnTo>
                    <a:pt x="192843" y="87466"/>
                  </a:lnTo>
                  <a:lnTo>
                    <a:pt x="192843" y="88660"/>
                  </a:lnTo>
                  <a:cubicBezTo>
                    <a:pt x="190634" y="99964"/>
                    <a:pt x="182106" y="108989"/>
                    <a:pt x="170951" y="111845"/>
                  </a:cubicBezTo>
                  <a:cubicBezTo>
                    <a:pt x="164563" y="113099"/>
                    <a:pt x="157956" y="111417"/>
                    <a:pt x="152941" y="107268"/>
                  </a:cubicBezTo>
                  <a:cubicBezTo>
                    <a:pt x="147359" y="103048"/>
                    <a:pt x="142921" y="97506"/>
                    <a:pt x="140005" y="91148"/>
                  </a:cubicBezTo>
                  <a:lnTo>
                    <a:pt x="140005" y="90053"/>
                  </a:lnTo>
                  <a:lnTo>
                    <a:pt x="138911" y="90053"/>
                  </a:lnTo>
                  <a:cubicBezTo>
                    <a:pt x="133438" y="92511"/>
                    <a:pt x="127577" y="93984"/>
                    <a:pt x="121597" y="94431"/>
                  </a:cubicBezTo>
                  <a:cubicBezTo>
                    <a:pt x="115457" y="94600"/>
                    <a:pt x="109417" y="92779"/>
                    <a:pt x="104382" y="89257"/>
                  </a:cubicBezTo>
                  <a:cubicBezTo>
                    <a:pt x="94909" y="83147"/>
                    <a:pt x="88481" y="73316"/>
                    <a:pt x="86670" y="62191"/>
                  </a:cubicBezTo>
                  <a:lnTo>
                    <a:pt x="86173" y="59505"/>
                  </a:lnTo>
                  <a:lnTo>
                    <a:pt x="84481" y="61594"/>
                  </a:lnTo>
                  <a:cubicBezTo>
                    <a:pt x="80571" y="66162"/>
                    <a:pt x="74630" y="68480"/>
                    <a:pt x="68659" y="67764"/>
                  </a:cubicBezTo>
                  <a:cubicBezTo>
                    <a:pt x="65833" y="67585"/>
                    <a:pt x="63087" y="66699"/>
                    <a:pt x="60699" y="65176"/>
                  </a:cubicBezTo>
                  <a:cubicBezTo>
                    <a:pt x="58480" y="63405"/>
                    <a:pt x="56410" y="61435"/>
                    <a:pt x="54530" y="59306"/>
                  </a:cubicBezTo>
                  <a:cubicBezTo>
                    <a:pt x="50599" y="55465"/>
                    <a:pt x="47246" y="51077"/>
                    <a:pt x="44579" y="46270"/>
                  </a:cubicBezTo>
                  <a:cubicBezTo>
                    <a:pt x="42211" y="41992"/>
                    <a:pt x="41643" y="36947"/>
                    <a:pt x="42987" y="32240"/>
                  </a:cubicBezTo>
                  <a:lnTo>
                    <a:pt x="42987" y="30847"/>
                  </a:lnTo>
                  <a:lnTo>
                    <a:pt x="41593" y="30847"/>
                  </a:lnTo>
                  <a:cubicBezTo>
                    <a:pt x="33783" y="31484"/>
                    <a:pt x="25972" y="29593"/>
                    <a:pt x="19304" y="25474"/>
                  </a:cubicBezTo>
                  <a:cubicBezTo>
                    <a:pt x="14200" y="22399"/>
                    <a:pt x="9841" y="18220"/>
                    <a:pt x="6568" y="13234"/>
                  </a:cubicBezTo>
                  <a:cubicBezTo>
                    <a:pt x="3632" y="9234"/>
                    <a:pt x="1413" y="4757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7" name="任意多边形: 形状 436">
              <a:extLst>
                <a:ext uri="{FF2B5EF4-FFF2-40B4-BE49-F238E27FC236}">
                  <a16:creationId xmlns:a16="http://schemas.microsoft.com/office/drawing/2014/main" id="{E3A8130E-E00A-C27A-8092-9D3CDFC1A824}"/>
                </a:ext>
              </a:extLst>
            </p:cNvPr>
            <p:cNvSpPr/>
            <p:nvPr/>
          </p:nvSpPr>
          <p:spPr>
            <a:xfrm>
              <a:off x="10378902" y="3757071"/>
              <a:ext cx="269622" cy="240705"/>
            </a:xfrm>
            <a:custGeom>
              <a:avLst/>
              <a:gdLst>
                <a:gd name="connsiteX0" fmla="*/ 262298 w 269622"/>
                <a:gd name="connsiteY0" fmla="*/ 98312 h 240705"/>
                <a:gd name="connsiteX1" fmla="*/ 68062 w 269622"/>
                <a:gd name="connsiteY1" fmla="*/ 0 h 240705"/>
                <a:gd name="connsiteX2" fmla="*/ 0 w 269622"/>
                <a:gd name="connsiteY2" fmla="*/ 71545 h 240705"/>
                <a:gd name="connsiteX3" fmla="*/ 234237 w 269622"/>
                <a:gd name="connsiteY3" fmla="*/ 240705 h 240705"/>
                <a:gd name="connsiteX4" fmla="*/ 262298 w 269622"/>
                <a:gd name="connsiteY4" fmla="*/ 98312 h 24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622" h="240705">
                  <a:moveTo>
                    <a:pt x="262298" y="98312"/>
                  </a:moveTo>
                  <a:lnTo>
                    <a:pt x="68062" y="0"/>
                  </a:lnTo>
                  <a:lnTo>
                    <a:pt x="0" y="71545"/>
                  </a:lnTo>
                  <a:cubicBezTo>
                    <a:pt x="0" y="71545"/>
                    <a:pt x="188066" y="230755"/>
                    <a:pt x="234237" y="240705"/>
                  </a:cubicBezTo>
                  <a:cubicBezTo>
                    <a:pt x="234237" y="240506"/>
                    <a:pt x="288965" y="202893"/>
                    <a:pt x="262298" y="98312"/>
                  </a:cubicBezTo>
                  <a:close/>
                </a:path>
              </a:pathLst>
            </a:custGeom>
            <a:solidFill>
              <a:srgbClr val="FFBE9D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8" name="任意多边形: 形状 437">
              <a:extLst>
                <a:ext uri="{FF2B5EF4-FFF2-40B4-BE49-F238E27FC236}">
                  <a16:creationId xmlns:a16="http://schemas.microsoft.com/office/drawing/2014/main" id="{A5847C96-2FF0-95E3-8E56-DAEB7A282E04}"/>
                </a:ext>
              </a:extLst>
            </p:cNvPr>
            <p:cNvSpPr/>
            <p:nvPr/>
          </p:nvSpPr>
          <p:spPr>
            <a:xfrm>
              <a:off x="10281745" y="3653585"/>
              <a:ext cx="172683" cy="183839"/>
            </a:xfrm>
            <a:custGeom>
              <a:avLst/>
              <a:gdLst>
                <a:gd name="connsiteX0" fmla="*/ 108202 w 172683"/>
                <a:gd name="connsiteY0" fmla="*/ 9254 h 183839"/>
                <a:gd name="connsiteX1" fmla="*/ 60837 w 172683"/>
                <a:gd name="connsiteY1" fmla="*/ 0 h 183839"/>
                <a:gd name="connsiteX2" fmla="*/ 1134 w 172683"/>
                <a:gd name="connsiteY2" fmla="*/ 164285 h 183839"/>
                <a:gd name="connsiteX3" fmla="*/ 128800 w 172683"/>
                <a:gd name="connsiteY3" fmla="*/ 183191 h 183839"/>
                <a:gd name="connsiteX4" fmla="*/ 168602 w 172683"/>
                <a:gd name="connsiteY4" fmla="*/ 130154 h 183839"/>
                <a:gd name="connsiteX5" fmla="*/ 172682 w 172683"/>
                <a:gd name="connsiteY5" fmla="*/ 71744 h 183839"/>
                <a:gd name="connsiteX6" fmla="*/ 108202 w 172683"/>
                <a:gd name="connsiteY6" fmla="*/ 9254 h 1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683" h="183839">
                  <a:moveTo>
                    <a:pt x="108202" y="9254"/>
                  </a:moveTo>
                  <a:lnTo>
                    <a:pt x="60837" y="0"/>
                  </a:lnTo>
                  <a:cubicBezTo>
                    <a:pt x="60837" y="0"/>
                    <a:pt x="-9713" y="139308"/>
                    <a:pt x="1134" y="164285"/>
                  </a:cubicBezTo>
                  <a:cubicBezTo>
                    <a:pt x="11980" y="189260"/>
                    <a:pt x="128800" y="183191"/>
                    <a:pt x="128800" y="183191"/>
                  </a:cubicBezTo>
                  <a:lnTo>
                    <a:pt x="168602" y="130154"/>
                  </a:lnTo>
                  <a:cubicBezTo>
                    <a:pt x="168602" y="130154"/>
                    <a:pt x="172483" y="119009"/>
                    <a:pt x="172682" y="71744"/>
                  </a:cubicBezTo>
                  <a:cubicBezTo>
                    <a:pt x="172981" y="43086"/>
                    <a:pt x="108202" y="9254"/>
                    <a:pt x="108202" y="9254"/>
                  </a:cubicBezTo>
                  <a:close/>
                </a:path>
              </a:pathLst>
            </a:custGeom>
            <a:solidFill>
              <a:srgbClr val="FFBE9D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9" name="任意多边形: 形状 438">
              <a:extLst>
                <a:ext uri="{FF2B5EF4-FFF2-40B4-BE49-F238E27FC236}">
                  <a16:creationId xmlns:a16="http://schemas.microsoft.com/office/drawing/2014/main" id="{2839A27A-02A0-DFB2-4139-159C23989C82}"/>
                </a:ext>
              </a:extLst>
            </p:cNvPr>
            <p:cNvSpPr/>
            <p:nvPr/>
          </p:nvSpPr>
          <p:spPr>
            <a:xfrm>
              <a:off x="10271963" y="3664630"/>
              <a:ext cx="128531" cy="153239"/>
            </a:xfrm>
            <a:custGeom>
              <a:avLst/>
              <a:gdLst>
                <a:gd name="connsiteX0" fmla="*/ 8030 w 128531"/>
                <a:gd name="connsiteY0" fmla="*/ 75028 h 153239"/>
                <a:gd name="connsiteX1" fmla="*/ 2756 w 128531"/>
                <a:gd name="connsiteY1" fmla="*/ 114133 h 153239"/>
                <a:gd name="connsiteX2" fmla="*/ 10717 w 128531"/>
                <a:gd name="connsiteY2" fmla="*/ 153240 h 153239"/>
                <a:gd name="connsiteX3" fmla="*/ 84650 w 128531"/>
                <a:gd name="connsiteY3" fmla="*/ 119109 h 153239"/>
                <a:gd name="connsiteX4" fmla="*/ 86938 w 128531"/>
                <a:gd name="connsiteY4" fmla="*/ 102392 h 153239"/>
                <a:gd name="connsiteX5" fmla="*/ 121766 w 128531"/>
                <a:gd name="connsiteY5" fmla="*/ 75028 h 153239"/>
                <a:gd name="connsiteX6" fmla="*/ 121766 w 128531"/>
                <a:gd name="connsiteY6" fmla="*/ 45176 h 153239"/>
                <a:gd name="connsiteX7" fmla="*/ 103954 w 128531"/>
                <a:gd name="connsiteY7" fmla="*/ 41395 h 153239"/>
                <a:gd name="connsiteX8" fmla="*/ 112213 w 128531"/>
                <a:gd name="connsiteY8" fmla="*/ 16021 h 153239"/>
                <a:gd name="connsiteX9" fmla="*/ 71714 w 128531"/>
                <a:gd name="connsiteY9" fmla="*/ 0 h 153239"/>
                <a:gd name="connsiteX10" fmla="*/ 17981 w 128531"/>
                <a:gd name="connsiteY10" fmla="*/ 9155 h 153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8531" h="153239">
                  <a:moveTo>
                    <a:pt x="8030" y="75028"/>
                  </a:moveTo>
                  <a:cubicBezTo>
                    <a:pt x="8030" y="75028"/>
                    <a:pt x="-4806" y="104879"/>
                    <a:pt x="2756" y="114133"/>
                  </a:cubicBezTo>
                  <a:cubicBezTo>
                    <a:pt x="2756" y="114133"/>
                    <a:pt x="-7194" y="143388"/>
                    <a:pt x="10717" y="153240"/>
                  </a:cubicBezTo>
                  <a:cubicBezTo>
                    <a:pt x="10717" y="153240"/>
                    <a:pt x="82361" y="135826"/>
                    <a:pt x="84650" y="119109"/>
                  </a:cubicBezTo>
                  <a:lnTo>
                    <a:pt x="86938" y="102392"/>
                  </a:lnTo>
                  <a:cubicBezTo>
                    <a:pt x="86938" y="102392"/>
                    <a:pt x="141468" y="101596"/>
                    <a:pt x="121766" y="75028"/>
                  </a:cubicBezTo>
                  <a:cubicBezTo>
                    <a:pt x="121766" y="75028"/>
                    <a:pt x="136990" y="51644"/>
                    <a:pt x="121766" y="45176"/>
                  </a:cubicBezTo>
                  <a:lnTo>
                    <a:pt x="103954" y="41395"/>
                  </a:lnTo>
                  <a:cubicBezTo>
                    <a:pt x="103954" y="41395"/>
                    <a:pt x="126442" y="23185"/>
                    <a:pt x="112213" y="16021"/>
                  </a:cubicBezTo>
                  <a:cubicBezTo>
                    <a:pt x="99088" y="9781"/>
                    <a:pt x="85555" y="4428"/>
                    <a:pt x="71714" y="0"/>
                  </a:cubicBezTo>
                  <a:lnTo>
                    <a:pt x="17981" y="9155"/>
                  </a:lnTo>
                  <a:close/>
                </a:path>
              </a:pathLst>
            </a:custGeom>
            <a:solidFill>
              <a:srgbClr val="FFBE9D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0" name="任意多边形: 形状 439">
              <a:extLst>
                <a:ext uri="{FF2B5EF4-FFF2-40B4-BE49-F238E27FC236}">
                  <a16:creationId xmlns:a16="http://schemas.microsoft.com/office/drawing/2014/main" id="{4B3991D7-A783-227B-5038-77DF4860AC2B}"/>
                </a:ext>
              </a:extLst>
            </p:cNvPr>
            <p:cNvSpPr/>
            <p:nvPr/>
          </p:nvSpPr>
          <p:spPr>
            <a:xfrm>
              <a:off x="10270130" y="3661943"/>
              <a:ext cx="132638" cy="157120"/>
            </a:xfrm>
            <a:custGeom>
              <a:avLst/>
              <a:gdLst>
                <a:gd name="connsiteX0" fmla="*/ 9864 w 132638"/>
                <a:gd name="connsiteY0" fmla="*/ 77714 h 157120"/>
                <a:gd name="connsiteX1" fmla="*/ 9864 w 132638"/>
                <a:gd name="connsiteY1" fmla="*/ 73037 h 157120"/>
                <a:gd name="connsiteX2" fmla="*/ 11356 w 132638"/>
                <a:gd name="connsiteY2" fmla="*/ 59803 h 157120"/>
                <a:gd name="connsiteX3" fmla="*/ 17924 w 132638"/>
                <a:gd name="connsiteY3" fmla="*/ 11244 h 157120"/>
                <a:gd name="connsiteX4" fmla="*/ 17924 w 132638"/>
                <a:gd name="connsiteY4" fmla="*/ 9951 h 157120"/>
                <a:gd name="connsiteX5" fmla="*/ 19217 w 132638"/>
                <a:gd name="connsiteY5" fmla="*/ 9951 h 157120"/>
                <a:gd name="connsiteX6" fmla="*/ 72851 w 132638"/>
                <a:gd name="connsiteY6" fmla="*/ 0 h 157120"/>
                <a:gd name="connsiteX7" fmla="*/ 73946 w 132638"/>
                <a:gd name="connsiteY7" fmla="*/ 0 h 157120"/>
                <a:gd name="connsiteX8" fmla="*/ 108076 w 132638"/>
                <a:gd name="connsiteY8" fmla="*/ 12836 h 157120"/>
                <a:gd name="connsiteX9" fmla="*/ 117032 w 132638"/>
                <a:gd name="connsiteY9" fmla="*/ 17414 h 157120"/>
                <a:gd name="connsiteX10" fmla="*/ 120713 w 132638"/>
                <a:gd name="connsiteY10" fmla="*/ 22687 h 157120"/>
                <a:gd name="connsiteX11" fmla="*/ 120216 w 132638"/>
                <a:gd name="connsiteY11" fmla="*/ 28857 h 157120"/>
                <a:gd name="connsiteX12" fmla="*/ 107081 w 132638"/>
                <a:gd name="connsiteY12" fmla="*/ 45574 h 157120"/>
                <a:gd name="connsiteX13" fmla="*/ 105987 w 132638"/>
                <a:gd name="connsiteY13" fmla="*/ 41096 h 157120"/>
                <a:gd name="connsiteX14" fmla="*/ 123897 w 132638"/>
                <a:gd name="connsiteY14" fmla="*/ 44877 h 157120"/>
                <a:gd name="connsiteX15" fmla="*/ 124395 w 132638"/>
                <a:gd name="connsiteY15" fmla="*/ 44877 h 157120"/>
                <a:gd name="connsiteX16" fmla="*/ 130962 w 132638"/>
                <a:gd name="connsiteY16" fmla="*/ 50848 h 157120"/>
                <a:gd name="connsiteX17" fmla="*/ 132554 w 132638"/>
                <a:gd name="connsiteY17" fmla="*/ 59505 h 157120"/>
                <a:gd name="connsiteX18" fmla="*/ 127679 w 132638"/>
                <a:gd name="connsiteY18" fmla="*/ 75127 h 157120"/>
                <a:gd name="connsiteX19" fmla="*/ 125490 w 132638"/>
                <a:gd name="connsiteY19" fmla="*/ 78908 h 157120"/>
                <a:gd name="connsiteX20" fmla="*/ 125490 w 132638"/>
                <a:gd name="connsiteY20" fmla="*/ 75923 h 157120"/>
                <a:gd name="connsiteX21" fmla="*/ 129470 w 132638"/>
                <a:gd name="connsiteY21" fmla="*/ 92043 h 157120"/>
                <a:gd name="connsiteX22" fmla="*/ 117131 w 132638"/>
                <a:gd name="connsiteY22" fmla="*/ 101994 h 157120"/>
                <a:gd name="connsiteX23" fmla="*/ 88573 w 132638"/>
                <a:gd name="connsiteY23" fmla="*/ 106869 h 157120"/>
                <a:gd name="connsiteX24" fmla="*/ 91061 w 132638"/>
                <a:gd name="connsiteY24" fmla="*/ 104780 h 157120"/>
                <a:gd name="connsiteX25" fmla="*/ 89070 w 132638"/>
                <a:gd name="connsiteY25" fmla="*/ 118611 h 157120"/>
                <a:gd name="connsiteX26" fmla="*/ 88473 w 132638"/>
                <a:gd name="connsiteY26" fmla="*/ 122193 h 157120"/>
                <a:gd name="connsiteX27" fmla="*/ 86682 w 132638"/>
                <a:gd name="connsiteY27" fmla="*/ 126174 h 157120"/>
                <a:gd name="connsiteX28" fmla="*/ 81309 w 132638"/>
                <a:gd name="connsiteY28" fmla="*/ 131447 h 157120"/>
                <a:gd name="connsiteX29" fmla="*/ 57527 w 132638"/>
                <a:gd name="connsiteY29" fmla="*/ 143488 h 157120"/>
                <a:gd name="connsiteX30" fmla="*/ 12749 w 132638"/>
                <a:gd name="connsiteY30" fmla="*/ 157120 h 157120"/>
                <a:gd name="connsiteX31" fmla="*/ 12053 w 132638"/>
                <a:gd name="connsiteY31" fmla="*/ 157120 h 157120"/>
                <a:gd name="connsiteX32" fmla="*/ 11356 w 132638"/>
                <a:gd name="connsiteY32" fmla="*/ 157120 h 157120"/>
                <a:gd name="connsiteX33" fmla="*/ 13 w 132638"/>
                <a:gd name="connsiteY33" fmla="*/ 136025 h 157120"/>
                <a:gd name="connsiteX34" fmla="*/ 2998 w 132638"/>
                <a:gd name="connsiteY34" fmla="*/ 116124 h 157120"/>
                <a:gd name="connsiteX35" fmla="*/ 2998 w 132638"/>
                <a:gd name="connsiteY35" fmla="*/ 117417 h 157120"/>
                <a:gd name="connsiteX36" fmla="*/ 410 w 132638"/>
                <a:gd name="connsiteY36" fmla="*/ 107466 h 157120"/>
                <a:gd name="connsiteX37" fmla="*/ 1406 w 132638"/>
                <a:gd name="connsiteY37" fmla="*/ 99208 h 157120"/>
                <a:gd name="connsiteX38" fmla="*/ 4888 w 132638"/>
                <a:gd name="connsiteY38" fmla="*/ 86869 h 157120"/>
                <a:gd name="connsiteX39" fmla="*/ 9366 w 132638"/>
                <a:gd name="connsiteY39" fmla="*/ 76918 h 157120"/>
                <a:gd name="connsiteX40" fmla="*/ 6381 w 132638"/>
                <a:gd name="connsiteY40" fmla="*/ 86869 h 157120"/>
                <a:gd name="connsiteX41" fmla="*/ 3495 w 132638"/>
                <a:gd name="connsiteY41" fmla="*/ 99208 h 157120"/>
                <a:gd name="connsiteX42" fmla="*/ 5187 w 132638"/>
                <a:gd name="connsiteY42" fmla="*/ 114830 h 157120"/>
                <a:gd name="connsiteX43" fmla="*/ 5684 w 132638"/>
                <a:gd name="connsiteY43" fmla="*/ 115527 h 157120"/>
                <a:gd name="connsiteX44" fmla="*/ 5684 w 132638"/>
                <a:gd name="connsiteY44" fmla="*/ 116223 h 157120"/>
                <a:gd name="connsiteX45" fmla="*/ 3396 w 132638"/>
                <a:gd name="connsiteY45" fmla="*/ 135229 h 157120"/>
                <a:gd name="connsiteX46" fmla="*/ 13346 w 132638"/>
                <a:gd name="connsiteY46" fmla="*/ 153140 h 157120"/>
                <a:gd name="connsiteX47" fmla="*/ 11953 w 132638"/>
                <a:gd name="connsiteY47" fmla="*/ 153140 h 157120"/>
                <a:gd name="connsiteX48" fmla="*/ 55935 w 132638"/>
                <a:gd name="connsiteY48" fmla="*/ 139010 h 157120"/>
                <a:gd name="connsiteX49" fmla="*/ 78523 w 132638"/>
                <a:gd name="connsiteY49" fmla="*/ 127368 h 157120"/>
                <a:gd name="connsiteX50" fmla="*/ 82801 w 132638"/>
                <a:gd name="connsiteY50" fmla="*/ 123189 h 157120"/>
                <a:gd name="connsiteX51" fmla="*/ 84294 w 132638"/>
                <a:gd name="connsiteY51" fmla="*/ 117716 h 157120"/>
                <a:gd name="connsiteX52" fmla="*/ 86185 w 132638"/>
                <a:gd name="connsiteY52" fmla="*/ 103884 h 157120"/>
                <a:gd name="connsiteX53" fmla="*/ 86185 w 132638"/>
                <a:gd name="connsiteY53" fmla="*/ 101795 h 157120"/>
                <a:gd name="connsiteX54" fmla="*/ 88374 w 132638"/>
                <a:gd name="connsiteY54" fmla="*/ 101795 h 157120"/>
                <a:gd name="connsiteX55" fmla="*/ 115141 w 132638"/>
                <a:gd name="connsiteY55" fmla="*/ 97118 h 157120"/>
                <a:gd name="connsiteX56" fmla="*/ 124495 w 132638"/>
                <a:gd name="connsiteY56" fmla="*/ 89754 h 157120"/>
                <a:gd name="connsiteX57" fmla="*/ 121211 w 132638"/>
                <a:gd name="connsiteY57" fmla="*/ 78510 h 157120"/>
                <a:gd name="connsiteX58" fmla="*/ 120216 w 132638"/>
                <a:gd name="connsiteY58" fmla="*/ 77018 h 157120"/>
                <a:gd name="connsiteX59" fmla="*/ 121111 w 132638"/>
                <a:gd name="connsiteY59" fmla="*/ 75525 h 157120"/>
                <a:gd name="connsiteX60" fmla="*/ 123002 w 132638"/>
                <a:gd name="connsiteY60" fmla="*/ 72241 h 157120"/>
                <a:gd name="connsiteX61" fmla="*/ 127380 w 132638"/>
                <a:gd name="connsiteY61" fmla="*/ 58709 h 157120"/>
                <a:gd name="connsiteX62" fmla="*/ 122305 w 132638"/>
                <a:gd name="connsiteY62" fmla="*/ 48758 h 157120"/>
                <a:gd name="connsiteX63" fmla="*/ 122803 w 132638"/>
                <a:gd name="connsiteY63" fmla="*/ 48758 h 157120"/>
                <a:gd name="connsiteX64" fmla="*/ 104991 w 132638"/>
                <a:gd name="connsiteY64" fmla="*/ 44977 h 157120"/>
                <a:gd name="connsiteX65" fmla="*/ 100016 w 132638"/>
                <a:gd name="connsiteY65" fmla="*/ 43882 h 157120"/>
                <a:gd name="connsiteX66" fmla="*/ 103897 w 132638"/>
                <a:gd name="connsiteY66" fmla="*/ 40499 h 157120"/>
                <a:gd name="connsiteX67" fmla="*/ 115439 w 132638"/>
                <a:gd name="connsiteY67" fmla="*/ 26270 h 157120"/>
                <a:gd name="connsiteX68" fmla="*/ 114046 w 132638"/>
                <a:gd name="connsiteY68" fmla="*/ 20200 h 157120"/>
                <a:gd name="connsiteX69" fmla="*/ 106086 w 132638"/>
                <a:gd name="connsiteY69" fmla="*/ 16120 h 157120"/>
                <a:gd name="connsiteX70" fmla="*/ 72552 w 132638"/>
                <a:gd name="connsiteY70" fmla="*/ 3184 h 157120"/>
                <a:gd name="connsiteX71" fmla="*/ 73647 w 132638"/>
                <a:gd name="connsiteY71" fmla="*/ 3184 h 157120"/>
                <a:gd name="connsiteX72" fmla="*/ 19814 w 132638"/>
                <a:gd name="connsiteY72" fmla="*/ 11941 h 157120"/>
                <a:gd name="connsiteX73" fmla="*/ 21307 w 132638"/>
                <a:gd name="connsiteY73" fmla="*/ 10448 h 157120"/>
                <a:gd name="connsiteX74" fmla="*/ 13147 w 132638"/>
                <a:gd name="connsiteY74" fmla="*/ 59007 h 157120"/>
                <a:gd name="connsiteX75" fmla="*/ 10759 w 132638"/>
                <a:gd name="connsiteY75" fmla="*/ 72042 h 157120"/>
                <a:gd name="connsiteX76" fmla="*/ 9864 w 132638"/>
                <a:gd name="connsiteY76" fmla="*/ 77714 h 15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32638" h="157120">
                  <a:moveTo>
                    <a:pt x="9864" y="77714"/>
                  </a:moveTo>
                  <a:cubicBezTo>
                    <a:pt x="9625" y="76162"/>
                    <a:pt x="9625" y="74590"/>
                    <a:pt x="9864" y="73037"/>
                  </a:cubicBezTo>
                  <a:lnTo>
                    <a:pt x="11356" y="59803"/>
                  </a:lnTo>
                  <a:cubicBezTo>
                    <a:pt x="13048" y="47663"/>
                    <a:pt x="15237" y="31245"/>
                    <a:pt x="17924" y="11244"/>
                  </a:cubicBezTo>
                  <a:lnTo>
                    <a:pt x="17924" y="9951"/>
                  </a:lnTo>
                  <a:lnTo>
                    <a:pt x="19217" y="9951"/>
                  </a:lnTo>
                  <a:lnTo>
                    <a:pt x="72851" y="0"/>
                  </a:lnTo>
                  <a:lnTo>
                    <a:pt x="73946" y="0"/>
                  </a:lnTo>
                  <a:cubicBezTo>
                    <a:pt x="85538" y="3692"/>
                    <a:pt x="96921" y="7980"/>
                    <a:pt x="108076" y="12836"/>
                  </a:cubicBezTo>
                  <a:cubicBezTo>
                    <a:pt x="111201" y="14080"/>
                    <a:pt x="114196" y="15613"/>
                    <a:pt x="117032" y="17414"/>
                  </a:cubicBezTo>
                  <a:cubicBezTo>
                    <a:pt x="118813" y="18717"/>
                    <a:pt x="120106" y="20568"/>
                    <a:pt x="120713" y="22687"/>
                  </a:cubicBezTo>
                  <a:cubicBezTo>
                    <a:pt x="121111" y="24747"/>
                    <a:pt x="120942" y="26886"/>
                    <a:pt x="120216" y="28857"/>
                  </a:cubicBezTo>
                  <a:cubicBezTo>
                    <a:pt x="117280" y="35424"/>
                    <a:pt x="112773" y="41176"/>
                    <a:pt x="107081" y="45574"/>
                  </a:cubicBezTo>
                  <a:lnTo>
                    <a:pt x="105987" y="41096"/>
                  </a:lnTo>
                  <a:lnTo>
                    <a:pt x="123897" y="44877"/>
                  </a:lnTo>
                  <a:lnTo>
                    <a:pt x="124395" y="44877"/>
                  </a:lnTo>
                  <a:cubicBezTo>
                    <a:pt x="127171" y="46101"/>
                    <a:pt x="129480" y="48201"/>
                    <a:pt x="130962" y="50848"/>
                  </a:cubicBezTo>
                  <a:cubicBezTo>
                    <a:pt x="132316" y="53524"/>
                    <a:pt x="132863" y="56529"/>
                    <a:pt x="132554" y="59505"/>
                  </a:cubicBezTo>
                  <a:cubicBezTo>
                    <a:pt x="131967" y="64977"/>
                    <a:pt x="130306" y="70291"/>
                    <a:pt x="127679" y="75127"/>
                  </a:cubicBezTo>
                  <a:lnTo>
                    <a:pt x="125490" y="78908"/>
                  </a:lnTo>
                  <a:lnTo>
                    <a:pt x="125490" y="75923"/>
                  </a:lnTo>
                  <a:cubicBezTo>
                    <a:pt x="129360" y="80331"/>
                    <a:pt x="130843" y="86341"/>
                    <a:pt x="129470" y="92043"/>
                  </a:cubicBezTo>
                  <a:cubicBezTo>
                    <a:pt x="126853" y="96879"/>
                    <a:pt x="122415" y="100461"/>
                    <a:pt x="117131" y="101994"/>
                  </a:cubicBezTo>
                  <a:cubicBezTo>
                    <a:pt x="107937" y="105148"/>
                    <a:pt x="98295" y="106790"/>
                    <a:pt x="88573" y="106869"/>
                  </a:cubicBezTo>
                  <a:lnTo>
                    <a:pt x="91061" y="104780"/>
                  </a:lnTo>
                  <a:cubicBezTo>
                    <a:pt x="90364" y="109457"/>
                    <a:pt x="89767" y="114034"/>
                    <a:pt x="89070" y="118611"/>
                  </a:cubicBezTo>
                  <a:cubicBezTo>
                    <a:pt x="88951" y="119815"/>
                    <a:pt x="88752" y="121009"/>
                    <a:pt x="88473" y="122193"/>
                  </a:cubicBezTo>
                  <a:cubicBezTo>
                    <a:pt x="88175" y="123636"/>
                    <a:pt x="87568" y="125000"/>
                    <a:pt x="86682" y="126174"/>
                  </a:cubicBezTo>
                  <a:cubicBezTo>
                    <a:pt x="85150" y="128174"/>
                    <a:pt x="83339" y="129955"/>
                    <a:pt x="81309" y="131447"/>
                  </a:cubicBezTo>
                  <a:cubicBezTo>
                    <a:pt x="73916" y="136433"/>
                    <a:pt x="65925" y="140483"/>
                    <a:pt x="57527" y="143488"/>
                  </a:cubicBezTo>
                  <a:cubicBezTo>
                    <a:pt x="42890" y="148931"/>
                    <a:pt x="27934" y="153488"/>
                    <a:pt x="12749" y="157120"/>
                  </a:cubicBezTo>
                  <a:lnTo>
                    <a:pt x="12053" y="157120"/>
                  </a:lnTo>
                  <a:lnTo>
                    <a:pt x="11356" y="157120"/>
                  </a:lnTo>
                  <a:cubicBezTo>
                    <a:pt x="4162" y="152543"/>
                    <a:pt x="-137" y="144553"/>
                    <a:pt x="13" y="136025"/>
                  </a:cubicBezTo>
                  <a:cubicBezTo>
                    <a:pt x="-127" y="129268"/>
                    <a:pt x="888" y="122542"/>
                    <a:pt x="2998" y="116124"/>
                  </a:cubicBezTo>
                  <a:lnTo>
                    <a:pt x="2998" y="117417"/>
                  </a:lnTo>
                  <a:cubicBezTo>
                    <a:pt x="1017" y="114501"/>
                    <a:pt x="102" y="110979"/>
                    <a:pt x="410" y="107466"/>
                  </a:cubicBezTo>
                  <a:cubicBezTo>
                    <a:pt x="470" y="104690"/>
                    <a:pt x="809" y="101924"/>
                    <a:pt x="1406" y="99208"/>
                  </a:cubicBezTo>
                  <a:cubicBezTo>
                    <a:pt x="2291" y="95018"/>
                    <a:pt x="3455" y="90899"/>
                    <a:pt x="4888" y="86869"/>
                  </a:cubicBezTo>
                  <a:cubicBezTo>
                    <a:pt x="5963" y="83376"/>
                    <a:pt x="7466" y="80043"/>
                    <a:pt x="9366" y="76918"/>
                  </a:cubicBezTo>
                  <a:cubicBezTo>
                    <a:pt x="8540" y="80281"/>
                    <a:pt x="7545" y="83605"/>
                    <a:pt x="6381" y="86869"/>
                  </a:cubicBezTo>
                  <a:cubicBezTo>
                    <a:pt x="5157" y="90919"/>
                    <a:pt x="4192" y="95038"/>
                    <a:pt x="3495" y="99208"/>
                  </a:cubicBezTo>
                  <a:cubicBezTo>
                    <a:pt x="2211" y="104452"/>
                    <a:pt x="2819" y="109984"/>
                    <a:pt x="5187" y="114830"/>
                  </a:cubicBezTo>
                  <a:lnTo>
                    <a:pt x="5684" y="115527"/>
                  </a:lnTo>
                  <a:lnTo>
                    <a:pt x="5684" y="116223"/>
                  </a:lnTo>
                  <a:cubicBezTo>
                    <a:pt x="3863" y="122383"/>
                    <a:pt x="3097" y="128811"/>
                    <a:pt x="3396" y="135229"/>
                  </a:cubicBezTo>
                  <a:cubicBezTo>
                    <a:pt x="3376" y="142522"/>
                    <a:pt x="7147" y="149299"/>
                    <a:pt x="13346" y="153140"/>
                  </a:cubicBezTo>
                  <a:lnTo>
                    <a:pt x="11953" y="153140"/>
                  </a:lnTo>
                  <a:cubicBezTo>
                    <a:pt x="26879" y="149289"/>
                    <a:pt x="41556" y="144572"/>
                    <a:pt x="55935" y="139010"/>
                  </a:cubicBezTo>
                  <a:cubicBezTo>
                    <a:pt x="63905" y="136055"/>
                    <a:pt x="71488" y="132144"/>
                    <a:pt x="78523" y="127368"/>
                  </a:cubicBezTo>
                  <a:cubicBezTo>
                    <a:pt x="80115" y="126154"/>
                    <a:pt x="81548" y="124751"/>
                    <a:pt x="82801" y="123189"/>
                  </a:cubicBezTo>
                  <a:cubicBezTo>
                    <a:pt x="83817" y="121547"/>
                    <a:pt x="84334" y="119646"/>
                    <a:pt x="84294" y="117716"/>
                  </a:cubicBezTo>
                  <a:cubicBezTo>
                    <a:pt x="84891" y="113138"/>
                    <a:pt x="85488" y="108561"/>
                    <a:pt x="86185" y="103884"/>
                  </a:cubicBezTo>
                  <a:lnTo>
                    <a:pt x="86185" y="101795"/>
                  </a:lnTo>
                  <a:lnTo>
                    <a:pt x="88374" y="101795"/>
                  </a:lnTo>
                  <a:cubicBezTo>
                    <a:pt x="97489" y="101675"/>
                    <a:pt x="106524" y="100103"/>
                    <a:pt x="115141" y="97118"/>
                  </a:cubicBezTo>
                  <a:cubicBezTo>
                    <a:pt x="119121" y="96023"/>
                    <a:pt x="122495" y="93366"/>
                    <a:pt x="124495" y="89754"/>
                  </a:cubicBezTo>
                  <a:cubicBezTo>
                    <a:pt x="125221" y="85695"/>
                    <a:pt x="124007" y="81535"/>
                    <a:pt x="121211" y="78510"/>
                  </a:cubicBezTo>
                  <a:lnTo>
                    <a:pt x="120216" y="77018"/>
                  </a:lnTo>
                  <a:lnTo>
                    <a:pt x="121111" y="75525"/>
                  </a:lnTo>
                  <a:cubicBezTo>
                    <a:pt x="121798" y="74460"/>
                    <a:pt x="122435" y="73366"/>
                    <a:pt x="123002" y="72241"/>
                  </a:cubicBezTo>
                  <a:cubicBezTo>
                    <a:pt x="125350" y="68072"/>
                    <a:pt x="126833" y="63465"/>
                    <a:pt x="127380" y="58709"/>
                  </a:cubicBezTo>
                  <a:cubicBezTo>
                    <a:pt x="128256" y="54609"/>
                    <a:pt x="126136" y="50460"/>
                    <a:pt x="122305" y="48758"/>
                  </a:cubicBezTo>
                  <a:lnTo>
                    <a:pt x="122803" y="48758"/>
                  </a:lnTo>
                  <a:lnTo>
                    <a:pt x="104991" y="44977"/>
                  </a:lnTo>
                  <a:lnTo>
                    <a:pt x="100016" y="43882"/>
                  </a:lnTo>
                  <a:lnTo>
                    <a:pt x="103897" y="40499"/>
                  </a:lnTo>
                  <a:cubicBezTo>
                    <a:pt x="108832" y="36748"/>
                    <a:pt x="112783" y="31872"/>
                    <a:pt x="115439" y="26270"/>
                  </a:cubicBezTo>
                  <a:cubicBezTo>
                    <a:pt x="116584" y="24190"/>
                    <a:pt x="115987" y="21573"/>
                    <a:pt x="114046" y="20200"/>
                  </a:cubicBezTo>
                  <a:cubicBezTo>
                    <a:pt x="111499" y="18638"/>
                    <a:pt x="108842" y="17274"/>
                    <a:pt x="106086" y="16120"/>
                  </a:cubicBezTo>
                  <a:cubicBezTo>
                    <a:pt x="95130" y="11244"/>
                    <a:pt x="83946" y="6926"/>
                    <a:pt x="72552" y="3184"/>
                  </a:cubicBezTo>
                  <a:lnTo>
                    <a:pt x="73647" y="3184"/>
                  </a:lnTo>
                  <a:lnTo>
                    <a:pt x="19814" y="11941"/>
                  </a:lnTo>
                  <a:lnTo>
                    <a:pt x="21307" y="10448"/>
                  </a:lnTo>
                  <a:cubicBezTo>
                    <a:pt x="17924" y="30349"/>
                    <a:pt x="15237" y="46867"/>
                    <a:pt x="13147" y="59007"/>
                  </a:cubicBezTo>
                  <a:cubicBezTo>
                    <a:pt x="12152" y="64182"/>
                    <a:pt x="11356" y="68460"/>
                    <a:pt x="10759" y="72042"/>
                  </a:cubicBezTo>
                  <a:cubicBezTo>
                    <a:pt x="10162" y="75625"/>
                    <a:pt x="10063" y="77814"/>
                    <a:pt x="9864" y="77714"/>
                  </a:cubicBezTo>
                  <a:close/>
                </a:path>
              </a:pathLst>
            </a:custGeom>
            <a:solidFill>
              <a:srgbClr val="EB996E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1" name="任意多边形: 形状 440">
              <a:extLst>
                <a:ext uri="{FF2B5EF4-FFF2-40B4-BE49-F238E27FC236}">
                  <a16:creationId xmlns:a16="http://schemas.microsoft.com/office/drawing/2014/main" id="{140BB1A1-DB27-D2D0-DB0A-E4BF08720664}"/>
                </a:ext>
              </a:extLst>
            </p:cNvPr>
            <p:cNvSpPr/>
            <p:nvPr/>
          </p:nvSpPr>
          <p:spPr>
            <a:xfrm>
              <a:off x="10278501" y="3762555"/>
              <a:ext cx="80798" cy="15412"/>
            </a:xfrm>
            <a:custGeom>
              <a:avLst/>
              <a:gdLst>
                <a:gd name="connsiteX0" fmla="*/ 80799 w 80798"/>
                <a:gd name="connsiteY0" fmla="*/ 4068 h 15412"/>
                <a:gd name="connsiteX1" fmla="*/ 39802 w 80798"/>
                <a:gd name="connsiteY1" fmla="*/ 6357 h 15412"/>
                <a:gd name="connsiteX2" fmla="*/ 0 w 80798"/>
                <a:gd name="connsiteY2" fmla="*/ 15412 h 15412"/>
                <a:gd name="connsiteX3" fmla="*/ 39106 w 80798"/>
                <a:gd name="connsiteY3" fmla="*/ 1183 h 15412"/>
                <a:gd name="connsiteX4" fmla="*/ 80799 w 80798"/>
                <a:gd name="connsiteY4" fmla="*/ 4068 h 1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798" h="15412">
                  <a:moveTo>
                    <a:pt x="80799" y="4068"/>
                  </a:moveTo>
                  <a:cubicBezTo>
                    <a:pt x="80799" y="5660"/>
                    <a:pt x="62191" y="4068"/>
                    <a:pt x="39802" y="6357"/>
                  </a:cubicBezTo>
                  <a:cubicBezTo>
                    <a:pt x="26319" y="8347"/>
                    <a:pt x="13015" y="11382"/>
                    <a:pt x="0" y="15412"/>
                  </a:cubicBezTo>
                  <a:cubicBezTo>
                    <a:pt x="11145" y="6546"/>
                    <a:pt x="24866" y="1551"/>
                    <a:pt x="39106" y="1183"/>
                  </a:cubicBezTo>
                  <a:cubicBezTo>
                    <a:pt x="53037" y="-1076"/>
                    <a:pt x="67306" y="-91"/>
                    <a:pt x="80799" y="4068"/>
                  </a:cubicBezTo>
                  <a:close/>
                </a:path>
              </a:pathLst>
            </a:custGeom>
            <a:solidFill>
              <a:srgbClr val="EB996E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2" name="任意多边形: 形状 441">
              <a:extLst>
                <a:ext uri="{FF2B5EF4-FFF2-40B4-BE49-F238E27FC236}">
                  <a16:creationId xmlns:a16="http://schemas.microsoft.com/office/drawing/2014/main" id="{7ADB53CC-4761-A260-7721-044E74BD528B}"/>
                </a:ext>
              </a:extLst>
            </p:cNvPr>
            <p:cNvSpPr/>
            <p:nvPr/>
          </p:nvSpPr>
          <p:spPr>
            <a:xfrm>
              <a:off x="10286760" y="3730411"/>
              <a:ext cx="106869" cy="13038"/>
            </a:xfrm>
            <a:custGeom>
              <a:avLst/>
              <a:gdLst>
                <a:gd name="connsiteX0" fmla="*/ 0 w 106869"/>
                <a:gd name="connsiteY0" fmla="*/ 12829 h 13038"/>
                <a:gd name="connsiteX1" fmla="*/ 53037 w 106869"/>
                <a:gd name="connsiteY1" fmla="*/ 390 h 13038"/>
                <a:gd name="connsiteX2" fmla="*/ 106869 w 106869"/>
                <a:gd name="connsiteY2" fmla="*/ 9246 h 13038"/>
                <a:gd name="connsiteX3" fmla="*/ 53236 w 106869"/>
                <a:gd name="connsiteY3" fmla="*/ 5564 h 13038"/>
                <a:gd name="connsiteX4" fmla="*/ 0 w 106869"/>
                <a:gd name="connsiteY4" fmla="*/ 12829 h 1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869" h="13038">
                  <a:moveTo>
                    <a:pt x="0" y="12829"/>
                  </a:moveTo>
                  <a:cubicBezTo>
                    <a:pt x="16409" y="4430"/>
                    <a:pt x="34608" y="161"/>
                    <a:pt x="53037" y="390"/>
                  </a:cubicBezTo>
                  <a:cubicBezTo>
                    <a:pt x="71436" y="-1152"/>
                    <a:pt x="89934" y="1893"/>
                    <a:pt x="106869" y="9246"/>
                  </a:cubicBezTo>
                  <a:cubicBezTo>
                    <a:pt x="89068" y="7057"/>
                    <a:pt x="71167" y="5823"/>
                    <a:pt x="53236" y="5564"/>
                  </a:cubicBezTo>
                  <a:cubicBezTo>
                    <a:pt x="23583" y="6460"/>
                    <a:pt x="497" y="14421"/>
                    <a:pt x="0" y="12829"/>
                  </a:cubicBezTo>
                  <a:close/>
                </a:path>
              </a:pathLst>
            </a:custGeom>
            <a:solidFill>
              <a:srgbClr val="EB996E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3" name="任意多边形: 形状 442">
              <a:extLst>
                <a:ext uri="{FF2B5EF4-FFF2-40B4-BE49-F238E27FC236}">
                  <a16:creationId xmlns:a16="http://schemas.microsoft.com/office/drawing/2014/main" id="{3783D00B-8A7F-DC38-FF5F-31A364E32B23}"/>
                </a:ext>
              </a:extLst>
            </p:cNvPr>
            <p:cNvSpPr/>
            <p:nvPr/>
          </p:nvSpPr>
          <p:spPr>
            <a:xfrm>
              <a:off x="10295914" y="3696627"/>
              <a:ext cx="82988" cy="10442"/>
            </a:xfrm>
            <a:custGeom>
              <a:avLst/>
              <a:gdLst>
                <a:gd name="connsiteX0" fmla="*/ 0 w 82988"/>
                <a:gd name="connsiteY0" fmla="*/ 10194 h 10442"/>
                <a:gd name="connsiteX1" fmla="*/ 41395 w 82988"/>
                <a:gd name="connsiteY1" fmla="*/ 243 h 10442"/>
                <a:gd name="connsiteX2" fmla="*/ 82988 w 82988"/>
                <a:gd name="connsiteY2" fmla="*/ 9000 h 10442"/>
                <a:gd name="connsiteX3" fmla="*/ 41395 w 82988"/>
                <a:gd name="connsiteY3" fmla="*/ 5417 h 10442"/>
                <a:gd name="connsiteX4" fmla="*/ 0 w 82988"/>
                <a:gd name="connsiteY4" fmla="*/ 10194 h 10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988" h="10442">
                  <a:moveTo>
                    <a:pt x="0" y="10194"/>
                  </a:moveTo>
                  <a:cubicBezTo>
                    <a:pt x="12587" y="3049"/>
                    <a:pt x="26936" y="-404"/>
                    <a:pt x="41395" y="243"/>
                  </a:cubicBezTo>
                  <a:cubicBezTo>
                    <a:pt x="55813" y="-921"/>
                    <a:pt x="70261" y="2114"/>
                    <a:pt x="82988" y="9000"/>
                  </a:cubicBezTo>
                  <a:cubicBezTo>
                    <a:pt x="82490" y="10492"/>
                    <a:pt x="64380" y="4820"/>
                    <a:pt x="41395" y="5417"/>
                  </a:cubicBezTo>
                  <a:cubicBezTo>
                    <a:pt x="18408" y="6014"/>
                    <a:pt x="597" y="11686"/>
                    <a:pt x="0" y="10194"/>
                  </a:cubicBezTo>
                  <a:close/>
                </a:path>
              </a:pathLst>
            </a:custGeom>
            <a:solidFill>
              <a:srgbClr val="EB996E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4" name="任意多边形: 形状 443">
              <a:extLst>
                <a:ext uri="{FF2B5EF4-FFF2-40B4-BE49-F238E27FC236}">
                  <a16:creationId xmlns:a16="http://schemas.microsoft.com/office/drawing/2014/main" id="{924DD40B-8AC4-EC96-94A9-7F902B12834F}"/>
                </a:ext>
              </a:extLst>
            </p:cNvPr>
            <p:cNvSpPr/>
            <p:nvPr/>
          </p:nvSpPr>
          <p:spPr>
            <a:xfrm>
              <a:off x="10389947" y="3687417"/>
              <a:ext cx="23980" cy="100302"/>
            </a:xfrm>
            <a:custGeom>
              <a:avLst/>
              <a:gdLst>
                <a:gd name="connsiteX0" fmla="*/ 0 w 23980"/>
                <a:gd name="connsiteY0" fmla="*/ 0 h 100302"/>
                <a:gd name="connsiteX1" fmla="*/ 22588 w 23980"/>
                <a:gd name="connsiteY1" fmla="*/ 18011 h 100302"/>
                <a:gd name="connsiteX2" fmla="*/ 23981 w 23980"/>
                <a:gd name="connsiteY2" fmla="*/ 19304 h 100302"/>
                <a:gd name="connsiteX3" fmla="*/ 22887 w 23980"/>
                <a:gd name="connsiteY3" fmla="*/ 20896 h 100302"/>
                <a:gd name="connsiteX4" fmla="*/ 12239 w 23980"/>
                <a:gd name="connsiteY4" fmla="*/ 45574 h 100302"/>
                <a:gd name="connsiteX5" fmla="*/ 10249 w 23980"/>
                <a:gd name="connsiteY5" fmla="*/ 84083 h 100302"/>
                <a:gd name="connsiteX6" fmla="*/ 13433 w 23980"/>
                <a:gd name="connsiteY6" fmla="*/ 100302 h 100302"/>
                <a:gd name="connsiteX7" fmla="*/ 6667 w 23980"/>
                <a:gd name="connsiteY7" fmla="*/ 84879 h 100302"/>
                <a:gd name="connsiteX8" fmla="*/ 6667 w 23980"/>
                <a:gd name="connsiteY8" fmla="*/ 44181 h 100302"/>
                <a:gd name="connsiteX9" fmla="*/ 18707 w 23980"/>
                <a:gd name="connsiteY9" fmla="*/ 18409 h 100302"/>
                <a:gd name="connsiteX10" fmla="*/ 18707 w 23980"/>
                <a:gd name="connsiteY10" fmla="*/ 21294 h 100302"/>
                <a:gd name="connsiteX11" fmla="*/ 0 w 23980"/>
                <a:gd name="connsiteY11" fmla="*/ 0 h 100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980" h="100302">
                  <a:moveTo>
                    <a:pt x="0" y="0"/>
                  </a:moveTo>
                  <a:cubicBezTo>
                    <a:pt x="8229" y="5075"/>
                    <a:pt x="15812" y="11125"/>
                    <a:pt x="22588" y="18011"/>
                  </a:cubicBezTo>
                  <a:lnTo>
                    <a:pt x="23981" y="19304"/>
                  </a:lnTo>
                  <a:lnTo>
                    <a:pt x="22887" y="20896"/>
                  </a:lnTo>
                  <a:cubicBezTo>
                    <a:pt x="18120" y="28538"/>
                    <a:pt x="14528" y="36857"/>
                    <a:pt x="12239" y="45574"/>
                  </a:cubicBezTo>
                  <a:cubicBezTo>
                    <a:pt x="8955" y="58142"/>
                    <a:pt x="8279" y="71246"/>
                    <a:pt x="10249" y="84083"/>
                  </a:cubicBezTo>
                  <a:cubicBezTo>
                    <a:pt x="11612" y="89426"/>
                    <a:pt x="12667" y="94839"/>
                    <a:pt x="13433" y="100302"/>
                  </a:cubicBezTo>
                  <a:cubicBezTo>
                    <a:pt x="9961" y="95785"/>
                    <a:pt x="7642" y="90491"/>
                    <a:pt x="6667" y="84879"/>
                  </a:cubicBezTo>
                  <a:cubicBezTo>
                    <a:pt x="3284" y="71525"/>
                    <a:pt x="3284" y="57535"/>
                    <a:pt x="6667" y="44181"/>
                  </a:cubicBezTo>
                  <a:cubicBezTo>
                    <a:pt x="9135" y="34946"/>
                    <a:pt x="13214" y="26230"/>
                    <a:pt x="18707" y="18409"/>
                  </a:cubicBezTo>
                  <a:lnTo>
                    <a:pt x="18707" y="21294"/>
                  </a:lnTo>
                  <a:cubicBezTo>
                    <a:pt x="11642" y="14966"/>
                    <a:pt x="5363" y="7821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5" name="任意多边形: 形状 444">
              <a:extLst>
                <a:ext uri="{FF2B5EF4-FFF2-40B4-BE49-F238E27FC236}">
                  <a16:creationId xmlns:a16="http://schemas.microsoft.com/office/drawing/2014/main" id="{E682BEEF-D5EE-5F18-F8B7-E85569655EC5}"/>
                </a:ext>
              </a:extLst>
            </p:cNvPr>
            <p:cNvSpPr/>
            <p:nvPr/>
          </p:nvSpPr>
          <p:spPr>
            <a:xfrm>
              <a:off x="10890861" y="4266343"/>
              <a:ext cx="649973" cy="1275468"/>
            </a:xfrm>
            <a:custGeom>
              <a:avLst/>
              <a:gdLst>
                <a:gd name="connsiteX0" fmla="*/ 324290 w 649973"/>
                <a:gd name="connsiteY0" fmla="*/ 0 h 1275468"/>
                <a:gd name="connsiteX1" fmla="*/ 0 w 649973"/>
                <a:gd name="connsiteY1" fmla="*/ 32539 h 1275468"/>
                <a:gd name="connsiteX2" fmla="*/ 222197 w 649973"/>
                <a:gd name="connsiteY2" fmla="*/ 612360 h 1275468"/>
                <a:gd name="connsiteX3" fmla="*/ 316130 w 649973"/>
                <a:gd name="connsiteY3" fmla="*/ 759828 h 1275468"/>
                <a:gd name="connsiteX4" fmla="*/ 471460 w 649973"/>
                <a:gd name="connsiteY4" fmla="*/ 1275469 h 1275468"/>
                <a:gd name="connsiteX5" fmla="*/ 649974 w 649973"/>
                <a:gd name="connsiteY5" fmla="*/ 1216362 h 1275468"/>
                <a:gd name="connsiteX6" fmla="*/ 324290 w 649973"/>
                <a:gd name="connsiteY6" fmla="*/ 0 h 127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9973" h="1275468">
                  <a:moveTo>
                    <a:pt x="324290" y="0"/>
                  </a:moveTo>
                  <a:lnTo>
                    <a:pt x="0" y="32539"/>
                  </a:lnTo>
                  <a:lnTo>
                    <a:pt x="222197" y="612360"/>
                  </a:lnTo>
                  <a:lnTo>
                    <a:pt x="316130" y="759828"/>
                  </a:lnTo>
                  <a:lnTo>
                    <a:pt x="471460" y="1275469"/>
                  </a:lnTo>
                  <a:lnTo>
                    <a:pt x="649974" y="1216362"/>
                  </a:lnTo>
                  <a:cubicBezTo>
                    <a:pt x="647386" y="1127702"/>
                    <a:pt x="324290" y="0"/>
                    <a:pt x="324290" y="0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6" name="任意多边形: 形状 445">
              <a:extLst>
                <a:ext uri="{FF2B5EF4-FFF2-40B4-BE49-F238E27FC236}">
                  <a16:creationId xmlns:a16="http://schemas.microsoft.com/office/drawing/2014/main" id="{BA41683E-982E-2C9D-BF77-712DC474965D}"/>
                </a:ext>
              </a:extLst>
            </p:cNvPr>
            <p:cNvSpPr/>
            <p:nvPr/>
          </p:nvSpPr>
          <p:spPr>
            <a:xfrm>
              <a:off x="10624812" y="4181066"/>
              <a:ext cx="750076" cy="1249497"/>
            </a:xfrm>
            <a:custGeom>
              <a:avLst/>
              <a:gdLst>
                <a:gd name="connsiteX0" fmla="*/ 331524 w 750076"/>
                <a:gd name="connsiteY0" fmla="*/ 117914 h 1249497"/>
                <a:gd name="connsiteX1" fmla="*/ 32011 w 750076"/>
                <a:gd name="connsiteY1" fmla="*/ 477828 h 1249497"/>
                <a:gd name="connsiteX2" fmla="*/ 11413 w 750076"/>
                <a:gd name="connsiteY2" fmla="*/ 617136 h 1249497"/>
                <a:gd name="connsiteX3" fmla="*/ 293413 w 750076"/>
                <a:gd name="connsiteY3" fmla="*/ 1249497 h 1249497"/>
                <a:gd name="connsiteX4" fmla="*/ 482475 w 750076"/>
                <a:gd name="connsiteY4" fmla="*/ 1195963 h 1249497"/>
                <a:gd name="connsiteX5" fmla="*/ 341474 w 750076"/>
                <a:gd name="connsiteY5" fmla="*/ 758137 h 1249497"/>
                <a:gd name="connsiteX6" fmla="*/ 281771 w 750076"/>
                <a:gd name="connsiteY6" fmla="*/ 611464 h 1249497"/>
                <a:gd name="connsiteX7" fmla="*/ 547054 w 750076"/>
                <a:gd name="connsiteY7" fmla="*/ 370560 h 1249497"/>
                <a:gd name="connsiteX8" fmla="*/ 749748 w 750076"/>
                <a:gd name="connsiteY8" fmla="*/ 98611 h 1249497"/>
                <a:gd name="connsiteX9" fmla="*/ 729847 w 750076"/>
                <a:gd name="connsiteY9" fmla="*/ 0 h 1249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0076" h="1249497">
                  <a:moveTo>
                    <a:pt x="331524" y="117914"/>
                  </a:moveTo>
                  <a:cubicBezTo>
                    <a:pt x="331524" y="117914"/>
                    <a:pt x="55693" y="432254"/>
                    <a:pt x="32011" y="477828"/>
                  </a:cubicBezTo>
                  <a:cubicBezTo>
                    <a:pt x="8328" y="523402"/>
                    <a:pt x="-14359" y="549771"/>
                    <a:pt x="11413" y="617136"/>
                  </a:cubicBezTo>
                  <a:cubicBezTo>
                    <a:pt x="37185" y="684502"/>
                    <a:pt x="293413" y="1249497"/>
                    <a:pt x="293413" y="1249497"/>
                  </a:cubicBezTo>
                  <a:cubicBezTo>
                    <a:pt x="293413" y="1249497"/>
                    <a:pt x="475211" y="1208799"/>
                    <a:pt x="482475" y="1195963"/>
                  </a:cubicBezTo>
                  <a:cubicBezTo>
                    <a:pt x="482475" y="1195963"/>
                    <a:pt x="357893" y="817144"/>
                    <a:pt x="341474" y="758137"/>
                  </a:cubicBezTo>
                  <a:cubicBezTo>
                    <a:pt x="325952" y="707577"/>
                    <a:pt x="305971" y="658491"/>
                    <a:pt x="281771" y="611464"/>
                  </a:cubicBezTo>
                  <a:cubicBezTo>
                    <a:pt x="281771" y="611464"/>
                    <a:pt x="508346" y="413746"/>
                    <a:pt x="547054" y="370560"/>
                  </a:cubicBezTo>
                  <a:cubicBezTo>
                    <a:pt x="585762" y="327375"/>
                    <a:pt x="758604" y="216127"/>
                    <a:pt x="749748" y="98611"/>
                  </a:cubicBezTo>
                  <a:cubicBezTo>
                    <a:pt x="743977" y="21891"/>
                    <a:pt x="729847" y="0"/>
                    <a:pt x="729847" y="0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7" name="任意多边形: 形状 446">
              <a:extLst>
                <a:ext uri="{FF2B5EF4-FFF2-40B4-BE49-F238E27FC236}">
                  <a16:creationId xmlns:a16="http://schemas.microsoft.com/office/drawing/2014/main" id="{536E9C4B-5D3A-9382-0FA4-4FEA793B8F14}"/>
                </a:ext>
              </a:extLst>
            </p:cNvPr>
            <p:cNvSpPr/>
            <p:nvPr/>
          </p:nvSpPr>
          <p:spPr>
            <a:xfrm>
              <a:off x="10874840" y="4304255"/>
              <a:ext cx="75127" cy="90053"/>
            </a:xfrm>
            <a:custGeom>
              <a:avLst/>
              <a:gdLst>
                <a:gd name="connsiteX0" fmla="*/ 75128 w 75127"/>
                <a:gd name="connsiteY0" fmla="*/ 0 h 90053"/>
                <a:gd name="connsiteX1" fmla="*/ 0 w 75127"/>
                <a:gd name="connsiteY1" fmla="*/ 90053 h 90053"/>
                <a:gd name="connsiteX2" fmla="*/ 35623 w 75127"/>
                <a:gd name="connsiteY2" fmla="*/ 43385 h 90053"/>
                <a:gd name="connsiteX3" fmla="*/ 75128 w 75127"/>
                <a:gd name="connsiteY3" fmla="*/ 0 h 90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127" h="90053">
                  <a:moveTo>
                    <a:pt x="75128" y="0"/>
                  </a:moveTo>
                  <a:cubicBezTo>
                    <a:pt x="52818" y="32190"/>
                    <a:pt x="27673" y="62331"/>
                    <a:pt x="0" y="90053"/>
                  </a:cubicBezTo>
                  <a:cubicBezTo>
                    <a:pt x="10429" y="73446"/>
                    <a:pt x="22349" y="57823"/>
                    <a:pt x="35623" y="43385"/>
                  </a:cubicBezTo>
                  <a:cubicBezTo>
                    <a:pt x="47494" y="27792"/>
                    <a:pt x="60709" y="13274"/>
                    <a:pt x="75128" y="0"/>
                  </a:cubicBezTo>
                  <a:close/>
                </a:path>
              </a:pathLst>
            </a:custGeom>
            <a:solidFill>
              <a:srgbClr val="455A64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8" name="任意多边形: 形状 447">
              <a:extLst>
                <a:ext uri="{FF2B5EF4-FFF2-40B4-BE49-F238E27FC236}">
                  <a16:creationId xmlns:a16="http://schemas.microsoft.com/office/drawing/2014/main" id="{F0489E77-D1A7-20E6-FE94-C626B2A21E88}"/>
                </a:ext>
              </a:extLst>
            </p:cNvPr>
            <p:cNvSpPr/>
            <p:nvPr/>
          </p:nvSpPr>
          <p:spPr>
            <a:xfrm>
              <a:off x="10843496" y="4782380"/>
              <a:ext cx="62091" cy="7662"/>
            </a:xfrm>
            <a:custGeom>
              <a:avLst/>
              <a:gdLst>
                <a:gd name="connsiteX0" fmla="*/ 62092 w 62091"/>
                <a:gd name="connsiteY0" fmla="*/ 7663 h 7662"/>
                <a:gd name="connsiteX1" fmla="*/ 31046 w 62091"/>
                <a:gd name="connsiteY1" fmla="*/ 5275 h 7662"/>
                <a:gd name="connsiteX2" fmla="*/ 0 w 62091"/>
                <a:gd name="connsiteY2" fmla="*/ 4678 h 7662"/>
                <a:gd name="connsiteX3" fmla="*/ 62092 w 62091"/>
                <a:gd name="connsiteY3" fmla="*/ 7663 h 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91" h="7662">
                  <a:moveTo>
                    <a:pt x="62092" y="7663"/>
                  </a:moveTo>
                  <a:cubicBezTo>
                    <a:pt x="51713" y="7414"/>
                    <a:pt x="41344" y="6618"/>
                    <a:pt x="31046" y="5275"/>
                  </a:cubicBezTo>
                  <a:cubicBezTo>
                    <a:pt x="14130" y="4379"/>
                    <a:pt x="298" y="6071"/>
                    <a:pt x="0" y="4678"/>
                  </a:cubicBezTo>
                  <a:cubicBezTo>
                    <a:pt x="20299" y="-2467"/>
                    <a:pt x="42579" y="-1392"/>
                    <a:pt x="62092" y="7663"/>
                  </a:cubicBezTo>
                  <a:close/>
                </a:path>
              </a:pathLst>
            </a:custGeom>
            <a:solidFill>
              <a:srgbClr val="455A64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9" name="任意多边形: 形状 448">
              <a:extLst>
                <a:ext uri="{FF2B5EF4-FFF2-40B4-BE49-F238E27FC236}">
                  <a16:creationId xmlns:a16="http://schemas.microsoft.com/office/drawing/2014/main" id="{F2FFA679-3D09-4986-36F7-0CCA0C7F4F86}"/>
                </a:ext>
              </a:extLst>
            </p:cNvPr>
            <p:cNvSpPr/>
            <p:nvPr/>
          </p:nvSpPr>
          <p:spPr>
            <a:xfrm>
              <a:off x="11032458" y="4458390"/>
              <a:ext cx="236426" cy="222196"/>
            </a:xfrm>
            <a:custGeom>
              <a:avLst/>
              <a:gdLst>
                <a:gd name="connsiteX0" fmla="*/ 236426 w 236426"/>
                <a:gd name="connsiteY0" fmla="*/ 0 h 222196"/>
                <a:gd name="connsiteX1" fmla="*/ 227371 w 236426"/>
                <a:gd name="connsiteY1" fmla="*/ 9055 h 222196"/>
                <a:gd name="connsiteX2" fmla="*/ 201500 w 236426"/>
                <a:gd name="connsiteY2" fmla="*/ 32439 h 222196"/>
                <a:gd name="connsiteX3" fmla="*/ 118014 w 236426"/>
                <a:gd name="connsiteY3" fmla="*/ 110850 h 222196"/>
                <a:gd name="connsiteX4" fmla="*/ 35424 w 236426"/>
                <a:gd name="connsiteY4" fmla="*/ 190454 h 222196"/>
                <a:gd name="connsiteX5" fmla="*/ 9951 w 236426"/>
                <a:gd name="connsiteY5" fmla="*/ 214037 h 222196"/>
                <a:gd name="connsiteX6" fmla="*/ 0 w 236426"/>
                <a:gd name="connsiteY6" fmla="*/ 222197 h 222196"/>
                <a:gd name="connsiteX7" fmla="*/ 8458 w 236426"/>
                <a:gd name="connsiteY7" fmla="*/ 212246 h 222196"/>
                <a:gd name="connsiteX8" fmla="*/ 32837 w 236426"/>
                <a:gd name="connsiteY8" fmla="*/ 187469 h 222196"/>
                <a:gd name="connsiteX9" fmla="*/ 114332 w 236426"/>
                <a:gd name="connsiteY9" fmla="*/ 106770 h 222196"/>
                <a:gd name="connsiteX10" fmla="*/ 199012 w 236426"/>
                <a:gd name="connsiteY10" fmla="*/ 29255 h 222196"/>
                <a:gd name="connsiteX11" fmla="*/ 225779 w 236426"/>
                <a:gd name="connsiteY11" fmla="*/ 7065 h 222196"/>
                <a:gd name="connsiteX12" fmla="*/ 236426 w 236426"/>
                <a:gd name="connsiteY12" fmla="*/ 0 h 222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6426" h="222196">
                  <a:moveTo>
                    <a:pt x="236426" y="0"/>
                  </a:moveTo>
                  <a:cubicBezTo>
                    <a:pt x="233710" y="3304"/>
                    <a:pt x="230675" y="6338"/>
                    <a:pt x="227371" y="9055"/>
                  </a:cubicBezTo>
                  <a:lnTo>
                    <a:pt x="201500" y="32439"/>
                  </a:lnTo>
                  <a:cubicBezTo>
                    <a:pt x="179808" y="52340"/>
                    <a:pt x="150155" y="79804"/>
                    <a:pt x="118014" y="110850"/>
                  </a:cubicBezTo>
                  <a:cubicBezTo>
                    <a:pt x="85874" y="141895"/>
                    <a:pt x="56818" y="170553"/>
                    <a:pt x="35424" y="190454"/>
                  </a:cubicBezTo>
                  <a:cubicBezTo>
                    <a:pt x="24777" y="200405"/>
                    <a:pt x="16120" y="208565"/>
                    <a:pt x="9951" y="214037"/>
                  </a:cubicBezTo>
                  <a:cubicBezTo>
                    <a:pt x="6936" y="217112"/>
                    <a:pt x="3602" y="219839"/>
                    <a:pt x="0" y="222197"/>
                  </a:cubicBezTo>
                  <a:cubicBezTo>
                    <a:pt x="2408" y="218555"/>
                    <a:pt x="5244" y="215212"/>
                    <a:pt x="8458" y="212246"/>
                  </a:cubicBezTo>
                  <a:lnTo>
                    <a:pt x="32837" y="187469"/>
                  </a:lnTo>
                  <a:cubicBezTo>
                    <a:pt x="53534" y="166573"/>
                    <a:pt x="82092" y="137716"/>
                    <a:pt x="114332" y="106770"/>
                  </a:cubicBezTo>
                  <a:cubicBezTo>
                    <a:pt x="146572" y="75824"/>
                    <a:pt x="176623" y="48360"/>
                    <a:pt x="199012" y="29255"/>
                  </a:cubicBezTo>
                  <a:cubicBezTo>
                    <a:pt x="210157" y="19304"/>
                    <a:pt x="218913" y="12140"/>
                    <a:pt x="225779" y="7065"/>
                  </a:cubicBezTo>
                  <a:cubicBezTo>
                    <a:pt x="229073" y="4339"/>
                    <a:pt x="232635" y="1970"/>
                    <a:pt x="236426" y="0"/>
                  </a:cubicBezTo>
                  <a:close/>
                </a:path>
              </a:pathLst>
            </a:custGeom>
            <a:solidFill>
              <a:srgbClr val="455A64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0" name="任意多边形: 形状 449">
              <a:extLst>
                <a:ext uri="{FF2B5EF4-FFF2-40B4-BE49-F238E27FC236}">
                  <a16:creationId xmlns:a16="http://schemas.microsoft.com/office/drawing/2014/main" id="{7F212BFB-72A0-DB41-FEC2-B45DE45C5C95}"/>
                </a:ext>
              </a:extLst>
            </p:cNvPr>
            <p:cNvSpPr/>
            <p:nvPr/>
          </p:nvSpPr>
          <p:spPr>
            <a:xfrm>
              <a:off x="11230475" y="4942984"/>
              <a:ext cx="43284" cy="59206"/>
            </a:xfrm>
            <a:custGeom>
              <a:avLst/>
              <a:gdLst>
                <a:gd name="connsiteX0" fmla="*/ 43285 w 43284"/>
                <a:gd name="connsiteY0" fmla="*/ 0 h 59206"/>
                <a:gd name="connsiteX1" fmla="*/ 0 w 43284"/>
                <a:gd name="connsiteY1" fmla="*/ 59206 h 59206"/>
                <a:gd name="connsiteX2" fmla="*/ 21493 w 43284"/>
                <a:gd name="connsiteY2" fmla="*/ 29354 h 59206"/>
                <a:gd name="connsiteX3" fmla="*/ 43285 w 43284"/>
                <a:gd name="connsiteY3" fmla="*/ 0 h 59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84" h="59206">
                  <a:moveTo>
                    <a:pt x="43285" y="0"/>
                  </a:moveTo>
                  <a:cubicBezTo>
                    <a:pt x="34489" y="23294"/>
                    <a:pt x="19533" y="43763"/>
                    <a:pt x="0" y="59206"/>
                  </a:cubicBezTo>
                  <a:cubicBezTo>
                    <a:pt x="6388" y="48718"/>
                    <a:pt x="13572" y="38738"/>
                    <a:pt x="21493" y="29354"/>
                  </a:cubicBezTo>
                  <a:cubicBezTo>
                    <a:pt x="27991" y="19026"/>
                    <a:pt x="35275" y="9204"/>
                    <a:pt x="43285" y="0"/>
                  </a:cubicBezTo>
                  <a:close/>
                </a:path>
              </a:pathLst>
            </a:custGeom>
            <a:solidFill>
              <a:srgbClr val="455A64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1" name="任意多边形: 形状 450">
              <a:extLst>
                <a:ext uri="{FF2B5EF4-FFF2-40B4-BE49-F238E27FC236}">
                  <a16:creationId xmlns:a16="http://schemas.microsoft.com/office/drawing/2014/main" id="{83C747EB-7718-9582-59DF-652B02020FE0}"/>
                </a:ext>
              </a:extLst>
            </p:cNvPr>
            <p:cNvSpPr/>
            <p:nvPr/>
          </p:nvSpPr>
          <p:spPr>
            <a:xfrm>
              <a:off x="10602691" y="3366012"/>
              <a:ext cx="293045" cy="649622"/>
            </a:xfrm>
            <a:custGeom>
              <a:avLst/>
              <a:gdLst>
                <a:gd name="connsiteX0" fmla="*/ 209062 w 293045"/>
                <a:gd name="connsiteY0" fmla="*/ 48360 h 649622"/>
                <a:gd name="connsiteX1" fmla="*/ 174733 w 293045"/>
                <a:gd name="connsiteY1" fmla="*/ 126671 h 649622"/>
                <a:gd name="connsiteX2" fmla="*/ 118213 w 293045"/>
                <a:gd name="connsiteY2" fmla="*/ 311653 h 649622"/>
                <a:gd name="connsiteX3" fmla="*/ 57116 w 293045"/>
                <a:gd name="connsiteY3" fmla="*/ 483898 h 649622"/>
                <a:gd name="connsiteX4" fmla="*/ 29842 w 293045"/>
                <a:gd name="connsiteY4" fmla="*/ 490833 h 649622"/>
                <a:gd name="connsiteX5" fmla="*/ 27961 w 293045"/>
                <a:gd name="connsiteY5" fmla="*/ 495043 h 649622"/>
                <a:gd name="connsiteX6" fmla="*/ 0 w 293045"/>
                <a:gd name="connsiteY6" fmla="*/ 637635 h 649622"/>
                <a:gd name="connsiteX7" fmla="*/ 64779 w 293045"/>
                <a:gd name="connsiteY7" fmla="*/ 649078 h 649622"/>
                <a:gd name="connsiteX8" fmla="*/ 200306 w 293045"/>
                <a:gd name="connsiteY8" fmla="*/ 598131 h 649622"/>
                <a:gd name="connsiteX9" fmla="*/ 226874 w 293045"/>
                <a:gd name="connsiteY9" fmla="*/ 541213 h 649622"/>
                <a:gd name="connsiteX10" fmla="*/ 284289 w 293045"/>
                <a:gd name="connsiteY10" fmla="*/ 414741 h 649622"/>
                <a:gd name="connsiteX11" fmla="*/ 293045 w 293045"/>
                <a:gd name="connsiteY11" fmla="*/ 0 h 649622"/>
                <a:gd name="connsiteX12" fmla="*/ 209062 w 293045"/>
                <a:gd name="connsiteY12" fmla="*/ 48360 h 649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3045" h="649622">
                  <a:moveTo>
                    <a:pt x="209062" y="48360"/>
                  </a:moveTo>
                  <a:cubicBezTo>
                    <a:pt x="196057" y="73754"/>
                    <a:pt x="184594" y="99904"/>
                    <a:pt x="174733" y="126671"/>
                  </a:cubicBezTo>
                  <a:cubicBezTo>
                    <a:pt x="167070" y="146572"/>
                    <a:pt x="118213" y="311653"/>
                    <a:pt x="118213" y="311653"/>
                  </a:cubicBezTo>
                  <a:lnTo>
                    <a:pt x="57116" y="483898"/>
                  </a:lnTo>
                  <a:cubicBezTo>
                    <a:pt x="47663" y="478286"/>
                    <a:pt x="35454" y="481390"/>
                    <a:pt x="29842" y="490833"/>
                  </a:cubicBezTo>
                  <a:cubicBezTo>
                    <a:pt x="29056" y="492157"/>
                    <a:pt x="28419" y="493570"/>
                    <a:pt x="27961" y="495043"/>
                  </a:cubicBezTo>
                  <a:cubicBezTo>
                    <a:pt x="19205" y="518028"/>
                    <a:pt x="0" y="637635"/>
                    <a:pt x="0" y="637635"/>
                  </a:cubicBezTo>
                  <a:cubicBezTo>
                    <a:pt x="20170" y="647217"/>
                    <a:pt x="42549" y="651168"/>
                    <a:pt x="64779" y="649078"/>
                  </a:cubicBezTo>
                  <a:cubicBezTo>
                    <a:pt x="100800" y="645297"/>
                    <a:pt x="200306" y="598131"/>
                    <a:pt x="200306" y="598131"/>
                  </a:cubicBezTo>
                  <a:lnTo>
                    <a:pt x="226874" y="541213"/>
                  </a:lnTo>
                  <a:lnTo>
                    <a:pt x="284289" y="414741"/>
                  </a:lnTo>
                  <a:lnTo>
                    <a:pt x="293045" y="0"/>
                  </a:lnTo>
                  <a:cubicBezTo>
                    <a:pt x="293045" y="0"/>
                    <a:pt x="224486" y="23981"/>
                    <a:pt x="209062" y="48360"/>
                  </a:cubicBezTo>
                  <a:close/>
                </a:path>
              </a:pathLst>
            </a:custGeom>
            <a:solidFill>
              <a:schemeClr val="accent1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2" name="任意多边形: 形状 451">
              <a:extLst>
                <a:ext uri="{FF2B5EF4-FFF2-40B4-BE49-F238E27FC236}">
                  <a16:creationId xmlns:a16="http://schemas.microsoft.com/office/drawing/2014/main" id="{8E239121-417A-7C4A-DDF5-030EBE520F97}"/>
                </a:ext>
              </a:extLst>
            </p:cNvPr>
            <p:cNvSpPr/>
            <p:nvPr/>
          </p:nvSpPr>
          <p:spPr>
            <a:xfrm>
              <a:off x="10818106" y="3245220"/>
              <a:ext cx="557930" cy="1064117"/>
            </a:xfrm>
            <a:custGeom>
              <a:avLst/>
              <a:gdLst>
                <a:gd name="connsiteX0" fmla="*/ 545393 w 557930"/>
                <a:gd name="connsiteY0" fmla="*/ 705398 h 1064117"/>
                <a:gd name="connsiteX1" fmla="*/ 542109 w 557930"/>
                <a:gd name="connsiteY1" fmla="*/ 546885 h 1064117"/>
                <a:gd name="connsiteX2" fmla="*/ 516337 w 557930"/>
                <a:gd name="connsiteY2" fmla="*/ 121994 h 1064117"/>
                <a:gd name="connsiteX3" fmla="*/ 355734 w 557930"/>
                <a:gd name="connsiteY3" fmla="*/ 65574 h 1064117"/>
                <a:gd name="connsiteX4" fmla="*/ 333047 w 557930"/>
                <a:gd name="connsiteY4" fmla="*/ 0 h 1064117"/>
                <a:gd name="connsiteX5" fmla="*/ 158414 w 557930"/>
                <a:gd name="connsiteY5" fmla="*/ 99506 h 1064117"/>
                <a:gd name="connsiteX6" fmla="*/ 117218 w 557930"/>
                <a:gd name="connsiteY6" fmla="*/ 60500 h 1064117"/>
                <a:gd name="connsiteX7" fmla="*/ 104979 w 557930"/>
                <a:gd name="connsiteY7" fmla="*/ 109059 h 1064117"/>
                <a:gd name="connsiteX8" fmla="*/ 66172 w 557930"/>
                <a:gd name="connsiteY8" fmla="*/ 125776 h 1064117"/>
                <a:gd name="connsiteX9" fmla="*/ 0 w 557930"/>
                <a:gd name="connsiteY9" fmla="*/ 285980 h 1064117"/>
                <a:gd name="connsiteX10" fmla="*/ 17712 w 557930"/>
                <a:gd name="connsiteY10" fmla="*/ 556637 h 1064117"/>
                <a:gd name="connsiteX11" fmla="*/ 67465 w 557930"/>
                <a:gd name="connsiteY11" fmla="*/ 1064118 h 1064117"/>
                <a:gd name="connsiteX12" fmla="*/ 257920 w 557930"/>
                <a:gd name="connsiteY12" fmla="*/ 1029490 h 1064117"/>
                <a:gd name="connsiteX13" fmla="*/ 478326 w 557930"/>
                <a:gd name="connsiteY13" fmla="*/ 1013370 h 1064117"/>
                <a:gd name="connsiteX14" fmla="*/ 557931 w 557930"/>
                <a:gd name="connsiteY14" fmla="*/ 1017051 h 106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57930" h="1064117">
                  <a:moveTo>
                    <a:pt x="545393" y="705398"/>
                  </a:moveTo>
                  <a:lnTo>
                    <a:pt x="542109" y="546885"/>
                  </a:lnTo>
                  <a:lnTo>
                    <a:pt x="516337" y="121994"/>
                  </a:lnTo>
                  <a:lnTo>
                    <a:pt x="355734" y="65574"/>
                  </a:lnTo>
                  <a:lnTo>
                    <a:pt x="333047" y="0"/>
                  </a:lnTo>
                  <a:lnTo>
                    <a:pt x="158414" y="99506"/>
                  </a:lnTo>
                  <a:lnTo>
                    <a:pt x="117218" y="60500"/>
                  </a:lnTo>
                  <a:lnTo>
                    <a:pt x="104979" y="109059"/>
                  </a:lnTo>
                  <a:lnTo>
                    <a:pt x="66172" y="125776"/>
                  </a:lnTo>
                  <a:lnTo>
                    <a:pt x="0" y="285980"/>
                  </a:lnTo>
                  <a:lnTo>
                    <a:pt x="17712" y="556637"/>
                  </a:lnTo>
                  <a:cubicBezTo>
                    <a:pt x="17712" y="556637"/>
                    <a:pt x="30947" y="984513"/>
                    <a:pt x="67465" y="1064118"/>
                  </a:cubicBezTo>
                  <a:cubicBezTo>
                    <a:pt x="67465" y="1064118"/>
                    <a:pt x="167768" y="1023022"/>
                    <a:pt x="257920" y="1029490"/>
                  </a:cubicBezTo>
                  <a:cubicBezTo>
                    <a:pt x="348073" y="1035957"/>
                    <a:pt x="478326" y="1013370"/>
                    <a:pt x="478326" y="1013370"/>
                  </a:cubicBezTo>
                  <a:cubicBezTo>
                    <a:pt x="478326" y="1013370"/>
                    <a:pt x="551264" y="989488"/>
                    <a:pt x="557931" y="1017051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3" name="任意多边形: 形状 452">
              <a:extLst>
                <a:ext uri="{FF2B5EF4-FFF2-40B4-BE49-F238E27FC236}">
                  <a16:creationId xmlns:a16="http://schemas.microsoft.com/office/drawing/2014/main" id="{C6DC79ED-5AA2-C5C1-193F-13B2491DA4A2}"/>
                </a:ext>
              </a:extLst>
            </p:cNvPr>
            <p:cNvSpPr/>
            <p:nvPr/>
          </p:nvSpPr>
          <p:spPr>
            <a:xfrm>
              <a:off x="10824718" y="3242856"/>
              <a:ext cx="558030" cy="1063421"/>
            </a:xfrm>
            <a:custGeom>
              <a:avLst/>
              <a:gdLst>
                <a:gd name="connsiteX0" fmla="*/ 545094 w 558030"/>
                <a:gd name="connsiteY0" fmla="*/ 705398 h 1063421"/>
                <a:gd name="connsiteX1" fmla="*/ 541711 w 558030"/>
                <a:gd name="connsiteY1" fmla="*/ 546985 h 1063421"/>
                <a:gd name="connsiteX2" fmla="*/ 516039 w 558030"/>
                <a:gd name="connsiteY2" fmla="*/ 122094 h 1063421"/>
                <a:gd name="connsiteX3" fmla="*/ 355336 w 558030"/>
                <a:gd name="connsiteY3" fmla="*/ 65674 h 1063421"/>
                <a:gd name="connsiteX4" fmla="*/ 332748 w 558030"/>
                <a:gd name="connsiteY4" fmla="*/ 0 h 1063421"/>
                <a:gd name="connsiteX5" fmla="*/ 158115 w 558030"/>
                <a:gd name="connsiteY5" fmla="*/ 99506 h 1063421"/>
                <a:gd name="connsiteX6" fmla="*/ 116821 w 558030"/>
                <a:gd name="connsiteY6" fmla="*/ 60500 h 1063421"/>
                <a:gd name="connsiteX7" fmla="*/ 104581 w 558030"/>
                <a:gd name="connsiteY7" fmla="*/ 109954 h 1063421"/>
                <a:gd name="connsiteX8" fmla="*/ 66172 w 558030"/>
                <a:gd name="connsiteY8" fmla="*/ 125477 h 1063421"/>
                <a:gd name="connsiteX9" fmla="*/ 0 w 558030"/>
                <a:gd name="connsiteY9" fmla="*/ 285782 h 1063421"/>
                <a:gd name="connsiteX10" fmla="*/ 17712 w 558030"/>
                <a:gd name="connsiteY10" fmla="*/ 556438 h 1063421"/>
                <a:gd name="connsiteX11" fmla="*/ 67465 w 558030"/>
                <a:gd name="connsiteY11" fmla="*/ 1063421 h 1063421"/>
                <a:gd name="connsiteX12" fmla="*/ 257920 w 558030"/>
                <a:gd name="connsiteY12" fmla="*/ 1028893 h 1063421"/>
                <a:gd name="connsiteX13" fmla="*/ 478425 w 558030"/>
                <a:gd name="connsiteY13" fmla="*/ 1012673 h 1063421"/>
                <a:gd name="connsiteX14" fmla="*/ 558030 w 558030"/>
                <a:gd name="connsiteY14" fmla="*/ 1016454 h 106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58030" h="1063421">
                  <a:moveTo>
                    <a:pt x="545094" y="705398"/>
                  </a:moveTo>
                  <a:lnTo>
                    <a:pt x="541711" y="546985"/>
                  </a:lnTo>
                  <a:lnTo>
                    <a:pt x="516039" y="122094"/>
                  </a:lnTo>
                  <a:lnTo>
                    <a:pt x="355336" y="65674"/>
                  </a:lnTo>
                  <a:lnTo>
                    <a:pt x="332748" y="0"/>
                  </a:lnTo>
                  <a:lnTo>
                    <a:pt x="158115" y="99506"/>
                  </a:lnTo>
                  <a:lnTo>
                    <a:pt x="116821" y="60500"/>
                  </a:lnTo>
                  <a:lnTo>
                    <a:pt x="104581" y="109954"/>
                  </a:lnTo>
                  <a:lnTo>
                    <a:pt x="66172" y="125477"/>
                  </a:lnTo>
                  <a:lnTo>
                    <a:pt x="0" y="285782"/>
                  </a:lnTo>
                  <a:lnTo>
                    <a:pt x="17712" y="556438"/>
                  </a:lnTo>
                  <a:cubicBezTo>
                    <a:pt x="17712" y="556438"/>
                    <a:pt x="30947" y="984314"/>
                    <a:pt x="67465" y="1063421"/>
                  </a:cubicBezTo>
                  <a:cubicBezTo>
                    <a:pt x="67465" y="1063421"/>
                    <a:pt x="167768" y="1022425"/>
                    <a:pt x="257920" y="1028893"/>
                  </a:cubicBezTo>
                  <a:cubicBezTo>
                    <a:pt x="348073" y="1035360"/>
                    <a:pt x="478425" y="1012673"/>
                    <a:pt x="478425" y="1012673"/>
                  </a:cubicBezTo>
                  <a:cubicBezTo>
                    <a:pt x="478425" y="1012673"/>
                    <a:pt x="551363" y="988792"/>
                    <a:pt x="558030" y="1016454"/>
                  </a:cubicBezTo>
                </a:path>
              </a:pathLst>
            </a:custGeom>
            <a:solidFill>
              <a:schemeClr val="accent1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4" name="任意多边形: 形状 453">
              <a:extLst>
                <a:ext uri="{FF2B5EF4-FFF2-40B4-BE49-F238E27FC236}">
                  <a16:creationId xmlns:a16="http://schemas.microsoft.com/office/drawing/2014/main" id="{2E41994A-C114-AE36-854B-E909D6EF841F}"/>
                </a:ext>
              </a:extLst>
            </p:cNvPr>
            <p:cNvSpPr/>
            <p:nvPr/>
          </p:nvSpPr>
          <p:spPr>
            <a:xfrm>
              <a:off x="11051265" y="3669108"/>
              <a:ext cx="162791" cy="5649"/>
            </a:xfrm>
            <a:custGeom>
              <a:avLst/>
              <a:gdLst>
                <a:gd name="connsiteX0" fmla="*/ 162792 w 162791"/>
                <a:gd name="connsiteY0" fmla="*/ 4577 h 5649"/>
                <a:gd name="connsiteX1" fmla="*/ 138910 w 162791"/>
                <a:gd name="connsiteY1" fmla="*/ 5373 h 5649"/>
                <a:gd name="connsiteX2" fmla="*/ 81396 w 162791"/>
                <a:gd name="connsiteY2" fmla="*/ 5373 h 5649"/>
                <a:gd name="connsiteX3" fmla="*/ 23881 w 162791"/>
                <a:gd name="connsiteY3" fmla="*/ 5373 h 5649"/>
                <a:gd name="connsiteX4" fmla="*/ 0 w 162791"/>
                <a:gd name="connsiteY4" fmla="*/ 4478 h 5649"/>
                <a:gd name="connsiteX5" fmla="*/ 23782 w 162791"/>
                <a:gd name="connsiteY5" fmla="*/ 1692 h 5649"/>
                <a:gd name="connsiteX6" fmla="*/ 81396 w 162791"/>
                <a:gd name="connsiteY6" fmla="*/ 0 h 5649"/>
                <a:gd name="connsiteX7" fmla="*/ 139010 w 162791"/>
                <a:gd name="connsiteY7" fmla="*/ 1791 h 5649"/>
                <a:gd name="connsiteX8" fmla="*/ 162792 w 162791"/>
                <a:gd name="connsiteY8" fmla="*/ 4577 h 5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791" h="5649">
                  <a:moveTo>
                    <a:pt x="162792" y="4577"/>
                  </a:moveTo>
                  <a:cubicBezTo>
                    <a:pt x="154881" y="5652"/>
                    <a:pt x="146881" y="5921"/>
                    <a:pt x="138910" y="5373"/>
                  </a:cubicBezTo>
                  <a:lnTo>
                    <a:pt x="81396" y="5373"/>
                  </a:lnTo>
                  <a:lnTo>
                    <a:pt x="23881" y="5373"/>
                  </a:lnTo>
                  <a:cubicBezTo>
                    <a:pt x="15911" y="5871"/>
                    <a:pt x="7911" y="5562"/>
                    <a:pt x="0" y="4478"/>
                  </a:cubicBezTo>
                  <a:cubicBezTo>
                    <a:pt x="7791" y="2647"/>
                    <a:pt x="15771" y="1711"/>
                    <a:pt x="23782" y="1692"/>
                  </a:cubicBezTo>
                  <a:cubicBezTo>
                    <a:pt x="38509" y="697"/>
                    <a:pt x="58808" y="0"/>
                    <a:pt x="81396" y="0"/>
                  </a:cubicBezTo>
                  <a:cubicBezTo>
                    <a:pt x="103984" y="0"/>
                    <a:pt x="124283" y="796"/>
                    <a:pt x="139010" y="1791"/>
                  </a:cubicBezTo>
                  <a:cubicBezTo>
                    <a:pt x="147020" y="1791"/>
                    <a:pt x="155000" y="2726"/>
                    <a:pt x="162792" y="4577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5" name="任意多边形: 形状 454">
              <a:extLst>
                <a:ext uri="{FF2B5EF4-FFF2-40B4-BE49-F238E27FC236}">
                  <a16:creationId xmlns:a16="http://schemas.microsoft.com/office/drawing/2014/main" id="{CCA4597F-ED10-B88F-1F70-21277B9B9F16}"/>
                </a:ext>
              </a:extLst>
            </p:cNvPr>
            <p:cNvSpPr/>
            <p:nvPr/>
          </p:nvSpPr>
          <p:spPr>
            <a:xfrm>
              <a:off x="11050568" y="3697069"/>
              <a:ext cx="162791" cy="5696"/>
            </a:xfrm>
            <a:custGeom>
              <a:avLst/>
              <a:gdLst>
                <a:gd name="connsiteX0" fmla="*/ 162792 w 162791"/>
                <a:gd name="connsiteY0" fmla="*/ 4577 h 5696"/>
                <a:gd name="connsiteX1" fmla="*/ 138911 w 162791"/>
                <a:gd name="connsiteY1" fmla="*/ 5373 h 5696"/>
                <a:gd name="connsiteX2" fmla="*/ 81396 w 162791"/>
                <a:gd name="connsiteY2" fmla="*/ 5373 h 5696"/>
                <a:gd name="connsiteX3" fmla="*/ 23881 w 162791"/>
                <a:gd name="connsiteY3" fmla="*/ 5373 h 5696"/>
                <a:gd name="connsiteX4" fmla="*/ 0 w 162791"/>
                <a:gd name="connsiteY4" fmla="*/ 4577 h 5696"/>
                <a:gd name="connsiteX5" fmla="*/ 23782 w 162791"/>
                <a:gd name="connsiteY5" fmla="*/ 1791 h 5696"/>
                <a:gd name="connsiteX6" fmla="*/ 81396 w 162791"/>
                <a:gd name="connsiteY6" fmla="*/ 0 h 5696"/>
                <a:gd name="connsiteX7" fmla="*/ 139010 w 162791"/>
                <a:gd name="connsiteY7" fmla="*/ 1891 h 5696"/>
                <a:gd name="connsiteX8" fmla="*/ 162792 w 162791"/>
                <a:gd name="connsiteY8" fmla="*/ 4577 h 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791" h="5696">
                  <a:moveTo>
                    <a:pt x="162792" y="4577"/>
                  </a:moveTo>
                  <a:cubicBezTo>
                    <a:pt x="154881" y="5722"/>
                    <a:pt x="146881" y="5990"/>
                    <a:pt x="138911" y="5373"/>
                  </a:cubicBezTo>
                  <a:lnTo>
                    <a:pt x="81396" y="5373"/>
                  </a:lnTo>
                  <a:lnTo>
                    <a:pt x="23881" y="5373"/>
                  </a:lnTo>
                  <a:cubicBezTo>
                    <a:pt x="15911" y="5921"/>
                    <a:pt x="7911" y="5652"/>
                    <a:pt x="0" y="4577"/>
                  </a:cubicBezTo>
                  <a:cubicBezTo>
                    <a:pt x="7781" y="2697"/>
                    <a:pt x="15772" y="1761"/>
                    <a:pt x="23782" y="1791"/>
                  </a:cubicBezTo>
                  <a:cubicBezTo>
                    <a:pt x="38509" y="796"/>
                    <a:pt x="58907" y="0"/>
                    <a:pt x="81396" y="0"/>
                  </a:cubicBezTo>
                  <a:cubicBezTo>
                    <a:pt x="103884" y="0"/>
                    <a:pt x="124283" y="896"/>
                    <a:pt x="139010" y="1891"/>
                  </a:cubicBezTo>
                  <a:cubicBezTo>
                    <a:pt x="147010" y="1891"/>
                    <a:pt x="154991" y="2796"/>
                    <a:pt x="162792" y="4577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6" name="任意多边形: 形状 455">
              <a:extLst>
                <a:ext uri="{FF2B5EF4-FFF2-40B4-BE49-F238E27FC236}">
                  <a16:creationId xmlns:a16="http://schemas.microsoft.com/office/drawing/2014/main" id="{3CE14374-D857-2119-828D-877A53CE1485}"/>
                </a:ext>
              </a:extLst>
            </p:cNvPr>
            <p:cNvSpPr/>
            <p:nvPr/>
          </p:nvSpPr>
          <p:spPr>
            <a:xfrm>
              <a:off x="11050269" y="3725130"/>
              <a:ext cx="162792" cy="5645"/>
            </a:xfrm>
            <a:custGeom>
              <a:avLst/>
              <a:gdLst>
                <a:gd name="connsiteX0" fmla="*/ 162792 w 162792"/>
                <a:gd name="connsiteY0" fmla="*/ 4577 h 5645"/>
                <a:gd name="connsiteX1" fmla="*/ 138811 w 162792"/>
                <a:gd name="connsiteY1" fmla="*/ 5373 h 5645"/>
                <a:gd name="connsiteX2" fmla="*/ 81396 w 162792"/>
                <a:gd name="connsiteY2" fmla="*/ 5373 h 5645"/>
                <a:gd name="connsiteX3" fmla="*/ 23882 w 162792"/>
                <a:gd name="connsiteY3" fmla="*/ 5373 h 5645"/>
                <a:gd name="connsiteX4" fmla="*/ 0 w 162792"/>
                <a:gd name="connsiteY4" fmla="*/ 4478 h 5645"/>
                <a:gd name="connsiteX5" fmla="*/ 23682 w 162792"/>
                <a:gd name="connsiteY5" fmla="*/ 1691 h 5645"/>
                <a:gd name="connsiteX6" fmla="*/ 81396 w 162792"/>
                <a:gd name="connsiteY6" fmla="*/ 0 h 5645"/>
                <a:gd name="connsiteX7" fmla="*/ 139010 w 162792"/>
                <a:gd name="connsiteY7" fmla="*/ 1791 h 5645"/>
                <a:gd name="connsiteX8" fmla="*/ 162792 w 162792"/>
                <a:gd name="connsiteY8" fmla="*/ 4577 h 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792" h="5645">
                  <a:moveTo>
                    <a:pt x="162792" y="4577"/>
                  </a:moveTo>
                  <a:cubicBezTo>
                    <a:pt x="154842" y="5652"/>
                    <a:pt x="146812" y="5911"/>
                    <a:pt x="138811" y="5373"/>
                  </a:cubicBezTo>
                  <a:lnTo>
                    <a:pt x="81396" y="5373"/>
                  </a:lnTo>
                  <a:lnTo>
                    <a:pt x="23882" y="5373"/>
                  </a:lnTo>
                  <a:cubicBezTo>
                    <a:pt x="15911" y="5931"/>
                    <a:pt x="7901" y="5632"/>
                    <a:pt x="0" y="4478"/>
                  </a:cubicBezTo>
                  <a:cubicBezTo>
                    <a:pt x="7762" y="2647"/>
                    <a:pt x="15712" y="1711"/>
                    <a:pt x="23682" y="1691"/>
                  </a:cubicBezTo>
                  <a:cubicBezTo>
                    <a:pt x="38410" y="697"/>
                    <a:pt x="58808" y="0"/>
                    <a:pt x="81396" y="0"/>
                  </a:cubicBezTo>
                  <a:cubicBezTo>
                    <a:pt x="103984" y="0"/>
                    <a:pt x="124284" y="796"/>
                    <a:pt x="139010" y="1791"/>
                  </a:cubicBezTo>
                  <a:cubicBezTo>
                    <a:pt x="147020" y="1791"/>
                    <a:pt x="155001" y="2726"/>
                    <a:pt x="162792" y="4577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7" name="任意多边形: 形状 456">
              <a:extLst>
                <a:ext uri="{FF2B5EF4-FFF2-40B4-BE49-F238E27FC236}">
                  <a16:creationId xmlns:a16="http://schemas.microsoft.com/office/drawing/2014/main" id="{94008F8E-6940-9F60-EC0F-121BF5E22DEE}"/>
                </a:ext>
              </a:extLst>
            </p:cNvPr>
            <p:cNvSpPr/>
            <p:nvPr/>
          </p:nvSpPr>
          <p:spPr>
            <a:xfrm>
              <a:off x="11049872" y="3753190"/>
              <a:ext cx="162791" cy="5651"/>
            </a:xfrm>
            <a:custGeom>
              <a:avLst/>
              <a:gdLst>
                <a:gd name="connsiteX0" fmla="*/ 162792 w 162791"/>
                <a:gd name="connsiteY0" fmla="*/ 4478 h 5651"/>
                <a:gd name="connsiteX1" fmla="*/ 138911 w 162791"/>
                <a:gd name="connsiteY1" fmla="*/ 5373 h 5651"/>
                <a:gd name="connsiteX2" fmla="*/ 81396 w 162791"/>
                <a:gd name="connsiteY2" fmla="*/ 5373 h 5651"/>
                <a:gd name="connsiteX3" fmla="*/ 23882 w 162791"/>
                <a:gd name="connsiteY3" fmla="*/ 5373 h 5651"/>
                <a:gd name="connsiteX4" fmla="*/ 0 w 162791"/>
                <a:gd name="connsiteY4" fmla="*/ 4577 h 5651"/>
                <a:gd name="connsiteX5" fmla="*/ 23782 w 162791"/>
                <a:gd name="connsiteY5" fmla="*/ 1791 h 5651"/>
                <a:gd name="connsiteX6" fmla="*/ 81396 w 162791"/>
                <a:gd name="connsiteY6" fmla="*/ 0 h 5651"/>
                <a:gd name="connsiteX7" fmla="*/ 139010 w 162791"/>
                <a:gd name="connsiteY7" fmla="*/ 1891 h 5651"/>
                <a:gd name="connsiteX8" fmla="*/ 162792 w 162791"/>
                <a:gd name="connsiteY8" fmla="*/ 4478 h 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791" h="5651">
                  <a:moveTo>
                    <a:pt x="162792" y="4478"/>
                  </a:moveTo>
                  <a:cubicBezTo>
                    <a:pt x="154881" y="5632"/>
                    <a:pt x="146881" y="5930"/>
                    <a:pt x="138911" y="5373"/>
                  </a:cubicBezTo>
                  <a:lnTo>
                    <a:pt x="81396" y="5373"/>
                  </a:lnTo>
                  <a:lnTo>
                    <a:pt x="23882" y="5373"/>
                  </a:lnTo>
                  <a:cubicBezTo>
                    <a:pt x="15911" y="5921"/>
                    <a:pt x="7911" y="5662"/>
                    <a:pt x="0" y="4577"/>
                  </a:cubicBezTo>
                  <a:cubicBezTo>
                    <a:pt x="7781" y="2697"/>
                    <a:pt x="15772" y="1761"/>
                    <a:pt x="23782" y="1791"/>
                  </a:cubicBezTo>
                  <a:cubicBezTo>
                    <a:pt x="38509" y="796"/>
                    <a:pt x="58907" y="0"/>
                    <a:pt x="81396" y="0"/>
                  </a:cubicBezTo>
                  <a:cubicBezTo>
                    <a:pt x="103884" y="0"/>
                    <a:pt x="124283" y="896"/>
                    <a:pt x="139010" y="1891"/>
                  </a:cubicBezTo>
                  <a:cubicBezTo>
                    <a:pt x="147010" y="1861"/>
                    <a:pt x="154991" y="2726"/>
                    <a:pt x="162792" y="4478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8" name="任意多边形: 形状 457">
              <a:extLst>
                <a:ext uri="{FF2B5EF4-FFF2-40B4-BE49-F238E27FC236}">
                  <a16:creationId xmlns:a16="http://schemas.microsoft.com/office/drawing/2014/main" id="{CF1EA9A2-E5FB-7D4C-C6E3-E5A7106C8FE5}"/>
                </a:ext>
              </a:extLst>
            </p:cNvPr>
            <p:cNvSpPr/>
            <p:nvPr/>
          </p:nvSpPr>
          <p:spPr>
            <a:xfrm>
              <a:off x="11284527" y="3360639"/>
              <a:ext cx="306060" cy="603504"/>
            </a:xfrm>
            <a:custGeom>
              <a:avLst/>
              <a:gdLst>
                <a:gd name="connsiteX0" fmla="*/ 56599 w 306060"/>
                <a:gd name="connsiteY0" fmla="*/ 0 h 603504"/>
                <a:gd name="connsiteX1" fmla="*/ 130433 w 306060"/>
                <a:gd name="connsiteY1" fmla="*/ 65376 h 603504"/>
                <a:gd name="connsiteX2" fmla="*/ 264467 w 306060"/>
                <a:gd name="connsiteY2" fmla="*/ 418224 h 603504"/>
                <a:gd name="connsiteX3" fmla="*/ 264467 w 306060"/>
                <a:gd name="connsiteY3" fmla="*/ 418224 h 603504"/>
                <a:gd name="connsiteX4" fmla="*/ 287354 w 306060"/>
                <a:gd name="connsiteY4" fmla="*/ 474246 h 603504"/>
                <a:gd name="connsiteX5" fmla="*/ 306061 w 306060"/>
                <a:gd name="connsiteY5" fmla="*/ 528775 h 603504"/>
                <a:gd name="connsiteX6" fmla="*/ 306061 w 306060"/>
                <a:gd name="connsiteY6" fmla="*/ 592857 h 603504"/>
                <a:gd name="connsiteX7" fmla="*/ 164663 w 306060"/>
                <a:gd name="connsiteY7" fmla="*/ 603504 h 603504"/>
                <a:gd name="connsiteX8" fmla="*/ 144761 w 306060"/>
                <a:gd name="connsiteY8" fmla="*/ 550169 h 603504"/>
                <a:gd name="connsiteX9" fmla="*/ 154015 w 306060"/>
                <a:gd name="connsiteY9" fmla="*/ 522307 h 603504"/>
                <a:gd name="connsiteX10" fmla="*/ 126154 w 306060"/>
                <a:gd name="connsiteY10" fmla="*/ 515939 h 603504"/>
                <a:gd name="connsiteX11" fmla="*/ 126154 w 306060"/>
                <a:gd name="connsiteY11" fmla="*/ 494446 h 603504"/>
                <a:gd name="connsiteX12" fmla="*/ 33812 w 306060"/>
                <a:gd name="connsiteY12" fmla="*/ 351754 h 603504"/>
                <a:gd name="connsiteX13" fmla="*/ 6547 w 306060"/>
                <a:gd name="connsiteY13" fmla="*/ 221699 h 603504"/>
                <a:gd name="connsiteX14" fmla="*/ 56599 w 306060"/>
                <a:gd name="connsiteY14" fmla="*/ 0 h 603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6060" h="603504">
                  <a:moveTo>
                    <a:pt x="56599" y="0"/>
                  </a:moveTo>
                  <a:cubicBezTo>
                    <a:pt x="86839" y="14458"/>
                    <a:pt x="112422" y="37106"/>
                    <a:pt x="130433" y="65376"/>
                  </a:cubicBezTo>
                  <a:cubicBezTo>
                    <a:pt x="164066" y="115129"/>
                    <a:pt x="262875" y="399019"/>
                    <a:pt x="264467" y="418224"/>
                  </a:cubicBezTo>
                  <a:lnTo>
                    <a:pt x="264467" y="418224"/>
                  </a:lnTo>
                  <a:lnTo>
                    <a:pt x="287354" y="474246"/>
                  </a:lnTo>
                  <a:cubicBezTo>
                    <a:pt x="298866" y="490157"/>
                    <a:pt x="305384" y="509142"/>
                    <a:pt x="306061" y="528775"/>
                  </a:cubicBezTo>
                  <a:lnTo>
                    <a:pt x="306061" y="592857"/>
                  </a:lnTo>
                  <a:cubicBezTo>
                    <a:pt x="306061" y="592857"/>
                    <a:pt x="214018" y="571861"/>
                    <a:pt x="164663" y="603504"/>
                  </a:cubicBezTo>
                  <a:cubicBezTo>
                    <a:pt x="149657" y="590081"/>
                    <a:pt x="142224" y="570140"/>
                    <a:pt x="144761" y="550169"/>
                  </a:cubicBezTo>
                  <a:cubicBezTo>
                    <a:pt x="146453" y="540477"/>
                    <a:pt x="149567" y="531084"/>
                    <a:pt x="154015" y="522307"/>
                  </a:cubicBezTo>
                  <a:cubicBezTo>
                    <a:pt x="154015" y="522307"/>
                    <a:pt x="130830" y="527979"/>
                    <a:pt x="126154" y="515939"/>
                  </a:cubicBezTo>
                  <a:cubicBezTo>
                    <a:pt x="124790" y="508844"/>
                    <a:pt x="124790" y="501540"/>
                    <a:pt x="126154" y="494446"/>
                  </a:cubicBezTo>
                  <a:lnTo>
                    <a:pt x="33812" y="351754"/>
                  </a:lnTo>
                  <a:lnTo>
                    <a:pt x="6547" y="221699"/>
                  </a:lnTo>
                  <a:cubicBezTo>
                    <a:pt x="6547" y="221699"/>
                    <a:pt x="-26687" y="35225"/>
                    <a:pt x="56599" y="0"/>
                  </a:cubicBezTo>
                  <a:close/>
                </a:path>
              </a:pathLst>
            </a:custGeom>
            <a:solidFill>
              <a:schemeClr val="accent1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9" name="任意多边形: 形状 458">
              <a:extLst>
                <a:ext uri="{FF2B5EF4-FFF2-40B4-BE49-F238E27FC236}">
                  <a16:creationId xmlns:a16="http://schemas.microsoft.com/office/drawing/2014/main" id="{48794D46-ECB0-6AD2-97BE-093CA29A2DC9}"/>
                </a:ext>
              </a:extLst>
            </p:cNvPr>
            <p:cNvSpPr/>
            <p:nvPr/>
          </p:nvSpPr>
          <p:spPr>
            <a:xfrm>
              <a:off x="10945006" y="3398340"/>
              <a:ext cx="53749" cy="876361"/>
            </a:xfrm>
            <a:custGeom>
              <a:avLst/>
              <a:gdLst>
                <a:gd name="connsiteX0" fmla="*/ 53720 w 53749"/>
                <a:gd name="connsiteY0" fmla="*/ 876362 h 876361"/>
                <a:gd name="connsiteX1" fmla="*/ 53123 w 53749"/>
                <a:gd name="connsiteY1" fmla="*/ 874073 h 876361"/>
                <a:gd name="connsiteX2" fmla="*/ 52128 w 53749"/>
                <a:gd name="connsiteY2" fmla="*/ 867506 h 876361"/>
                <a:gd name="connsiteX3" fmla="*/ 48546 w 53749"/>
                <a:gd name="connsiteY3" fmla="*/ 842032 h 876361"/>
                <a:gd name="connsiteX4" fmla="*/ 36505 w 53749"/>
                <a:gd name="connsiteY4" fmla="*/ 748397 h 876361"/>
                <a:gd name="connsiteX5" fmla="*/ 5360 w 53749"/>
                <a:gd name="connsiteY5" fmla="*/ 438336 h 876361"/>
                <a:gd name="connsiteX6" fmla="*/ 385 w 53749"/>
                <a:gd name="connsiteY6" fmla="*/ 266688 h 876361"/>
                <a:gd name="connsiteX7" fmla="*/ 13420 w 53749"/>
                <a:gd name="connsiteY7" fmla="*/ 127380 h 876361"/>
                <a:gd name="connsiteX8" fmla="*/ 27948 w 53749"/>
                <a:gd name="connsiteY8" fmla="*/ 34043 h 876361"/>
                <a:gd name="connsiteX9" fmla="*/ 32425 w 53749"/>
                <a:gd name="connsiteY9" fmla="*/ 8769 h 876361"/>
                <a:gd name="connsiteX10" fmla="*/ 33719 w 53749"/>
                <a:gd name="connsiteY10" fmla="*/ 2201 h 876361"/>
                <a:gd name="connsiteX11" fmla="*/ 34316 w 53749"/>
                <a:gd name="connsiteY11" fmla="*/ 12 h 876361"/>
                <a:gd name="connsiteX12" fmla="*/ 34316 w 53749"/>
                <a:gd name="connsiteY12" fmla="*/ 2301 h 876361"/>
                <a:gd name="connsiteX13" fmla="*/ 33520 w 53749"/>
                <a:gd name="connsiteY13" fmla="*/ 8868 h 876361"/>
                <a:gd name="connsiteX14" fmla="*/ 30037 w 53749"/>
                <a:gd name="connsiteY14" fmla="*/ 34342 h 876361"/>
                <a:gd name="connsiteX15" fmla="*/ 17101 w 53749"/>
                <a:gd name="connsiteY15" fmla="*/ 127877 h 876361"/>
                <a:gd name="connsiteX16" fmla="*/ 5260 w 53749"/>
                <a:gd name="connsiteY16" fmla="*/ 267186 h 876361"/>
                <a:gd name="connsiteX17" fmla="*/ 10634 w 53749"/>
                <a:gd name="connsiteY17" fmla="*/ 438236 h 876361"/>
                <a:gd name="connsiteX18" fmla="*/ 40486 w 53749"/>
                <a:gd name="connsiteY18" fmla="*/ 748297 h 876361"/>
                <a:gd name="connsiteX19" fmla="*/ 50436 w 53749"/>
                <a:gd name="connsiteY19" fmla="*/ 842132 h 876361"/>
                <a:gd name="connsiteX20" fmla="*/ 53023 w 53749"/>
                <a:gd name="connsiteY20" fmla="*/ 867705 h 876361"/>
                <a:gd name="connsiteX21" fmla="*/ 53620 w 53749"/>
                <a:gd name="connsiteY21" fmla="*/ 874372 h 876361"/>
                <a:gd name="connsiteX22" fmla="*/ 53720 w 53749"/>
                <a:gd name="connsiteY22" fmla="*/ 876362 h 876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3749" h="876361">
                  <a:moveTo>
                    <a:pt x="53720" y="876362"/>
                  </a:moveTo>
                  <a:cubicBezTo>
                    <a:pt x="53401" y="875635"/>
                    <a:pt x="53202" y="874859"/>
                    <a:pt x="53123" y="874073"/>
                  </a:cubicBezTo>
                  <a:lnTo>
                    <a:pt x="52128" y="867506"/>
                  </a:lnTo>
                  <a:cubicBezTo>
                    <a:pt x="51232" y="861237"/>
                    <a:pt x="50038" y="852779"/>
                    <a:pt x="48546" y="842032"/>
                  </a:cubicBezTo>
                  <a:cubicBezTo>
                    <a:pt x="45560" y="819444"/>
                    <a:pt x="41481" y="787602"/>
                    <a:pt x="36505" y="748397"/>
                  </a:cubicBezTo>
                  <a:cubicBezTo>
                    <a:pt x="26555" y="668792"/>
                    <a:pt x="14017" y="559335"/>
                    <a:pt x="5360" y="438336"/>
                  </a:cubicBezTo>
                  <a:cubicBezTo>
                    <a:pt x="832" y="381239"/>
                    <a:pt x="-830" y="323954"/>
                    <a:pt x="385" y="266688"/>
                  </a:cubicBezTo>
                  <a:cubicBezTo>
                    <a:pt x="2474" y="213850"/>
                    <a:pt x="8146" y="166585"/>
                    <a:pt x="13420" y="127380"/>
                  </a:cubicBezTo>
                  <a:cubicBezTo>
                    <a:pt x="18694" y="88174"/>
                    <a:pt x="24167" y="56034"/>
                    <a:pt x="27948" y="34043"/>
                  </a:cubicBezTo>
                  <a:lnTo>
                    <a:pt x="32425" y="8769"/>
                  </a:lnTo>
                  <a:cubicBezTo>
                    <a:pt x="32425" y="6082"/>
                    <a:pt x="33421" y="3992"/>
                    <a:pt x="33719" y="2201"/>
                  </a:cubicBezTo>
                  <a:cubicBezTo>
                    <a:pt x="34018" y="410"/>
                    <a:pt x="33719" y="-88"/>
                    <a:pt x="34316" y="12"/>
                  </a:cubicBezTo>
                  <a:cubicBezTo>
                    <a:pt x="34465" y="768"/>
                    <a:pt x="34465" y="1544"/>
                    <a:pt x="34316" y="2301"/>
                  </a:cubicBezTo>
                  <a:cubicBezTo>
                    <a:pt x="34316" y="4092"/>
                    <a:pt x="34316" y="6281"/>
                    <a:pt x="33520" y="8868"/>
                  </a:cubicBezTo>
                  <a:cubicBezTo>
                    <a:pt x="32724" y="15137"/>
                    <a:pt x="31530" y="23595"/>
                    <a:pt x="30037" y="34342"/>
                  </a:cubicBezTo>
                  <a:cubicBezTo>
                    <a:pt x="26853" y="56432"/>
                    <a:pt x="22077" y="88274"/>
                    <a:pt x="17101" y="127877"/>
                  </a:cubicBezTo>
                  <a:cubicBezTo>
                    <a:pt x="12126" y="167481"/>
                    <a:pt x="7151" y="214547"/>
                    <a:pt x="5260" y="267186"/>
                  </a:cubicBezTo>
                  <a:cubicBezTo>
                    <a:pt x="3370" y="319824"/>
                    <a:pt x="6454" y="377637"/>
                    <a:pt x="10634" y="438236"/>
                  </a:cubicBezTo>
                  <a:cubicBezTo>
                    <a:pt x="19291" y="559534"/>
                    <a:pt x="31530" y="668991"/>
                    <a:pt x="40486" y="748297"/>
                  </a:cubicBezTo>
                  <a:cubicBezTo>
                    <a:pt x="44863" y="787503"/>
                    <a:pt x="48346" y="819444"/>
                    <a:pt x="50436" y="842132"/>
                  </a:cubicBezTo>
                  <a:cubicBezTo>
                    <a:pt x="51531" y="852878"/>
                    <a:pt x="52426" y="861336"/>
                    <a:pt x="53023" y="867705"/>
                  </a:cubicBezTo>
                  <a:cubicBezTo>
                    <a:pt x="53023" y="870292"/>
                    <a:pt x="53023" y="872481"/>
                    <a:pt x="53620" y="874372"/>
                  </a:cubicBezTo>
                  <a:cubicBezTo>
                    <a:pt x="53749" y="875028"/>
                    <a:pt x="53780" y="875695"/>
                    <a:pt x="53720" y="876362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0" name="任意多边形: 形状 459">
              <a:extLst>
                <a:ext uri="{FF2B5EF4-FFF2-40B4-BE49-F238E27FC236}">
                  <a16:creationId xmlns:a16="http://schemas.microsoft.com/office/drawing/2014/main" id="{57B7DD09-0026-31A3-5077-26F5E016D150}"/>
                </a:ext>
              </a:extLst>
            </p:cNvPr>
            <p:cNvSpPr/>
            <p:nvPr/>
          </p:nvSpPr>
          <p:spPr>
            <a:xfrm>
              <a:off x="11045798" y="3575373"/>
              <a:ext cx="170547" cy="231358"/>
            </a:xfrm>
            <a:custGeom>
              <a:avLst/>
              <a:gdLst>
                <a:gd name="connsiteX0" fmla="*/ 14124 w 170547"/>
                <a:gd name="connsiteY0" fmla="*/ 2090 h 231358"/>
                <a:gd name="connsiteX1" fmla="*/ 24671 w 170547"/>
                <a:gd name="connsiteY1" fmla="*/ 1592 h 231358"/>
                <a:gd name="connsiteX2" fmla="*/ 55518 w 170547"/>
                <a:gd name="connsiteY2" fmla="*/ 995 h 231358"/>
                <a:gd name="connsiteX3" fmla="*/ 167960 w 170547"/>
                <a:gd name="connsiteY3" fmla="*/ 0 h 231358"/>
                <a:gd name="connsiteX4" fmla="*/ 170050 w 170547"/>
                <a:gd name="connsiteY4" fmla="*/ 0 h 231358"/>
                <a:gd name="connsiteX5" fmla="*/ 170050 w 170547"/>
                <a:gd name="connsiteY5" fmla="*/ 2189 h 231358"/>
                <a:gd name="connsiteX6" fmla="*/ 170547 w 170547"/>
                <a:gd name="connsiteY6" fmla="*/ 181997 h 231358"/>
                <a:gd name="connsiteX7" fmla="*/ 170547 w 170547"/>
                <a:gd name="connsiteY7" fmla="*/ 183191 h 231358"/>
                <a:gd name="connsiteX8" fmla="*/ 169652 w 170547"/>
                <a:gd name="connsiteY8" fmla="*/ 183987 h 231358"/>
                <a:gd name="connsiteX9" fmla="*/ 153830 w 170547"/>
                <a:gd name="connsiteY9" fmla="*/ 196724 h 231358"/>
                <a:gd name="connsiteX10" fmla="*/ 123978 w 170547"/>
                <a:gd name="connsiteY10" fmla="*/ 217321 h 231358"/>
                <a:gd name="connsiteX11" fmla="*/ 90744 w 170547"/>
                <a:gd name="connsiteY11" fmla="*/ 230954 h 231358"/>
                <a:gd name="connsiteX12" fmla="*/ 56314 w 170547"/>
                <a:gd name="connsiteY12" fmla="*/ 225779 h 231358"/>
                <a:gd name="connsiteX13" fmla="*/ 27557 w 170547"/>
                <a:gd name="connsiteY13" fmla="*/ 209659 h 231358"/>
                <a:gd name="connsiteX14" fmla="*/ 14920 w 170547"/>
                <a:gd name="connsiteY14" fmla="*/ 200206 h 231358"/>
                <a:gd name="connsiteX15" fmla="*/ 9149 w 170547"/>
                <a:gd name="connsiteY15" fmla="*/ 194136 h 231358"/>
                <a:gd name="connsiteX16" fmla="*/ 5566 w 170547"/>
                <a:gd name="connsiteY16" fmla="*/ 186873 h 231358"/>
                <a:gd name="connsiteX17" fmla="*/ 492 w 170547"/>
                <a:gd name="connsiteY17" fmla="*/ 157618 h 231358"/>
                <a:gd name="connsiteX18" fmla="*/ 1188 w 170547"/>
                <a:gd name="connsiteY18" fmla="*/ 105079 h 231358"/>
                <a:gd name="connsiteX19" fmla="*/ 9447 w 170547"/>
                <a:gd name="connsiteY19" fmla="*/ 29553 h 231358"/>
                <a:gd name="connsiteX20" fmla="*/ 12731 w 170547"/>
                <a:gd name="connsiteY20" fmla="*/ 9652 h 231358"/>
                <a:gd name="connsiteX21" fmla="*/ 14323 w 170547"/>
                <a:gd name="connsiteY21" fmla="*/ 2587 h 231358"/>
                <a:gd name="connsiteX22" fmla="*/ 13725 w 170547"/>
                <a:gd name="connsiteY22" fmla="*/ 9752 h 231358"/>
                <a:gd name="connsiteX23" fmla="*/ 11437 w 170547"/>
                <a:gd name="connsiteY23" fmla="*/ 30250 h 231358"/>
                <a:gd name="connsiteX24" fmla="*/ 4870 w 170547"/>
                <a:gd name="connsiteY24" fmla="*/ 105676 h 231358"/>
                <a:gd name="connsiteX25" fmla="*/ 4870 w 170547"/>
                <a:gd name="connsiteY25" fmla="*/ 157717 h 231358"/>
                <a:gd name="connsiteX26" fmla="*/ 9945 w 170547"/>
                <a:gd name="connsiteY26" fmla="*/ 185678 h 231358"/>
                <a:gd name="connsiteX27" fmla="*/ 17905 w 170547"/>
                <a:gd name="connsiteY27" fmla="*/ 196923 h 231358"/>
                <a:gd name="connsiteX28" fmla="*/ 30443 w 170547"/>
                <a:gd name="connsiteY28" fmla="*/ 206077 h 231358"/>
                <a:gd name="connsiteX29" fmla="*/ 58305 w 170547"/>
                <a:gd name="connsiteY29" fmla="*/ 221600 h 231358"/>
                <a:gd name="connsiteX30" fmla="*/ 90147 w 170547"/>
                <a:gd name="connsiteY30" fmla="*/ 226376 h 231358"/>
                <a:gd name="connsiteX31" fmla="*/ 121391 w 170547"/>
                <a:gd name="connsiteY31" fmla="*/ 213341 h 231358"/>
                <a:gd name="connsiteX32" fmla="*/ 151243 w 170547"/>
                <a:gd name="connsiteY32" fmla="*/ 192942 h 231358"/>
                <a:gd name="connsiteX33" fmla="*/ 166865 w 170547"/>
                <a:gd name="connsiteY33" fmla="*/ 180405 h 231358"/>
                <a:gd name="connsiteX34" fmla="*/ 165970 w 170547"/>
                <a:gd name="connsiteY34" fmla="*/ 182395 h 231358"/>
                <a:gd name="connsiteX35" fmla="*/ 165970 w 170547"/>
                <a:gd name="connsiteY35" fmla="*/ 2587 h 231358"/>
                <a:gd name="connsiteX36" fmla="*/ 168159 w 170547"/>
                <a:gd name="connsiteY36" fmla="*/ 4677 h 231358"/>
                <a:gd name="connsiteX37" fmla="*/ 56911 w 170547"/>
                <a:gd name="connsiteY37" fmla="*/ 3682 h 231358"/>
                <a:gd name="connsiteX38" fmla="*/ 25666 w 170547"/>
                <a:gd name="connsiteY38" fmla="*/ 3085 h 231358"/>
                <a:gd name="connsiteX39" fmla="*/ 17308 w 170547"/>
                <a:gd name="connsiteY39" fmla="*/ 3085 h 231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70547" h="231358">
                  <a:moveTo>
                    <a:pt x="14124" y="2090"/>
                  </a:moveTo>
                  <a:cubicBezTo>
                    <a:pt x="17626" y="1702"/>
                    <a:pt x="21149" y="1533"/>
                    <a:pt x="24671" y="1592"/>
                  </a:cubicBezTo>
                  <a:lnTo>
                    <a:pt x="55518" y="995"/>
                  </a:lnTo>
                  <a:lnTo>
                    <a:pt x="167960" y="0"/>
                  </a:lnTo>
                  <a:lnTo>
                    <a:pt x="170050" y="0"/>
                  </a:lnTo>
                  <a:lnTo>
                    <a:pt x="170050" y="2189"/>
                  </a:lnTo>
                  <a:cubicBezTo>
                    <a:pt x="170050" y="53734"/>
                    <a:pt x="170050" y="115427"/>
                    <a:pt x="170547" y="181997"/>
                  </a:cubicBezTo>
                  <a:lnTo>
                    <a:pt x="170547" y="183191"/>
                  </a:lnTo>
                  <a:lnTo>
                    <a:pt x="169652" y="183987"/>
                  </a:lnTo>
                  <a:cubicBezTo>
                    <a:pt x="164677" y="188166"/>
                    <a:pt x="159701" y="192445"/>
                    <a:pt x="153830" y="196724"/>
                  </a:cubicBezTo>
                  <a:cubicBezTo>
                    <a:pt x="144288" y="204157"/>
                    <a:pt x="134317" y="211032"/>
                    <a:pt x="123978" y="217321"/>
                  </a:cubicBezTo>
                  <a:cubicBezTo>
                    <a:pt x="113889" y="223988"/>
                    <a:pt x="102604" y="228615"/>
                    <a:pt x="90744" y="230954"/>
                  </a:cubicBezTo>
                  <a:cubicBezTo>
                    <a:pt x="79012" y="232237"/>
                    <a:pt x="67150" y="230456"/>
                    <a:pt x="56314" y="225779"/>
                  </a:cubicBezTo>
                  <a:cubicBezTo>
                    <a:pt x="46175" y="221461"/>
                    <a:pt x="36533" y="216058"/>
                    <a:pt x="27557" y="209659"/>
                  </a:cubicBezTo>
                  <a:cubicBezTo>
                    <a:pt x="23179" y="206575"/>
                    <a:pt x="19000" y="203390"/>
                    <a:pt x="14920" y="200206"/>
                  </a:cubicBezTo>
                  <a:cubicBezTo>
                    <a:pt x="12631" y="198564"/>
                    <a:pt x="10671" y="196505"/>
                    <a:pt x="9149" y="194136"/>
                  </a:cubicBezTo>
                  <a:cubicBezTo>
                    <a:pt x="7636" y="191888"/>
                    <a:pt x="6432" y="189440"/>
                    <a:pt x="5566" y="186873"/>
                  </a:cubicBezTo>
                  <a:cubicBezTo>
                    <a:pt x="2621" y="177380"/>
                    <a:pt x="909" y="167548"/>
                    <a:pt x="492" y="157618"/>
                  </a:cubicBezTo>
                  <a:cubicBezTo>
                    <a:pt x="-344" y="140105"/>
                    <a:pt x="-116" y="122562"/>
                    <a:pt x="1188" y="105079"/>
                  </a:cubicBezTo>
                  <a:cubicBezTo>
                    <a:pt x="3277" y="73038"/>
                    <a:pt x="6860" y="47265"/>
                    <a:pt x="9447" y="29553"/>
                  </a:cubicBezTo>
                  <a:cubicBezTo>
                    <a:pt x="10740" y="20697"/>
                    <a:pt x="11835" y="13831"/>
                    <a:pt x="12731" y="9652"/>
                  </a:cubicBezTo>
                  <a:cubicBezTo>
                    <a:pt x="13039" y="7254"/>
                    <a:pt x="13566" y="4886"/>
                    <a:pt x="14323" y="2587"/>
                  </a:cubicBezTo>
                  <a:cubicBezTo>
                    <a:pt x="14392" y="4985"/>
                    <a:pt x="14194" y="7393"/>
                    <a:pt x="13725" y="9752"/>
                  </a:cubicBezTo>
                  <a:cubicBezTo>
                    <a:pt x="13128" y="14926"/>
                    <a:pt x="12432" y="21792"/>
                    <a:pt x="11437" y="30250"/>
                  </a:cubicBezTo>
                  <a:cubicBezTo>
                    <a:pt x="9447" y="47962"/>
                    <a:pt x="6462" y="73734"/>
                    <a:pt x="4870" y="105676"/>
                  </a:cubicBezTo>
                  <a:cubicBezTo>
                    <a:pt x="3874" y="123009"/>
                    <a:pt x="3874" y="140383"/>
                    <a:pt x="4870" y="157717"/>
                  </a:cubicBezTo>
                  <a:cubicBezTo>
                    <a:pt x="5377" y="167210"/>
                    <a:pt x="7088" y="176603"/>
                    <a:pt x="9945" y="185678"/>
                  </a:cubicBezTo>
                  <a:cubicBezTo>
                    <a:pt x="11337" y="190176"/>
                    <a:pt x="14124" y="194117"/>
                    <a:pt x="17905" y="196923"/>
                  </a:cubicBezTo>
                  <a:cubicBezTo>
                    <a:pt x="21885" y="200007"/>
                    <a:pt x="26065" y="203092"/>
                    <a:pt x="30443" y="206077"/>
                  </a:cubicBezTo>
                  <a:cubicBezTo>
                    <a:pt x="39119" y="212276"/>
                    <a:pt x="48463" y="217481"/>
                    <a:pt x="58305" y="221600"/>
                  </a:cubicBezTo>
                  <a:cubicBezTo>
                    <a:pt x="68344" y="225859"/>
                    <a:pt x="79300" y="227501"/>
                    <a:pt x="90147" y="226376"/>
                  </a:cubicBezTo>
                  <a:cubicBezTo>
                    <a:pt x="101301" y="224078"/>
                    <a:pt x="111908" y="219650"/>
                    <a:pt x="121391" y="213341"/>
                  </a:cubicBezTo>
                  <a:cubicBezTo>
                    <a:pt x="131720" y="207112"/>
                    <a:pt x="141691" y="200296"/>
                    <a:pt x="151243" y="192942"/>
                  </a:cubicBezTo>
                  <a:cubicBezTo>
                    <a:pt x="156716" y="188763"/>
                    <a:pt x="162089" y="184484"/>
                    <a:pt x="166865" y="180405"/>
                  </a:cubicBezTo>
                  <a:lnTo>
                    <a:pt x="165970" y="182395"/>
                  </a:lnTo>
                  <a:cubicBezTo>
                    <a:pt x="165970" y="115825"/>
                    <a:pt x="165970" y="54131"/>
                    <a:pt x="165970" y="2587"/>
                  </a:cubicBezTo>
                  <a:lnTo>
                    <a:pt x="168159" y="4677"/>
                  </a:lnTo>
                  <a:lnTo>
                    <a:pt x="56911" y="3682"/>
                  </a:lnTo>
                  <a:lnTo>
                    <a:pt x="25666" y="3085"/>
                  </a:lnTo>
                  <a:lnTo>
                    <a:pt x="17308" y="3085"/>
                  </a:ln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1" name="任意多边形: 形状 460">
              <a:extLst>
                <a:ext uri="{FF2B5EF4-FFF2-40B4-BE49-F238E27FC236}">
                  <a16:creationId xmlns:a16="http://schemas.microsoft.com/office/drawing/2014/main" id="{36532BE9-B851-6B9F-259B-8A43E9B70079}"/>
                </a:ext>
              </a:extLst>
            </p:cNvPr>
            <p:cNvSpPr/>
            <p:nvPr/>
          </p:nvSpPr>
          <p:spPr>
            <a:xfrm>
              <a:off x="10987880" y="3239839"/>
              <a:ext cx="196325" cy="181897"/>
            </a:xfrm>
            <a:custGeom>
              <a:avLst/>
              <a:gdLst>
                <a:gd name="connsiteX0" fmla="*/ 174633 w 196325"/>
                <a:gd name="connsiteY0" fmla="*/ 0 h 181897"/>
                <a:gd name="connsiteX1" fmla="*/ 104979 w 196325"/>
                <a:gd name="connsiteY1" fmla="*/ 39802 h 181897"/>
                <a:gd name="connsiteX2" fmla="*/ 0 w 196325"/>
                <a:gd name="connsiteY2" fmla="*/ 100302 h 181897"/>
                <a:gd name="connsiteX3" fmla="*/ 10846 w 196325"/>
                <a:gd name="connsiteY3" fmla="*/ 181897 h 181897"/>
                <a:gd name="connsiteX4" fmla="*/ 196325 w 196325"/>
                <a:gd name="connsiteY4" fmla="*/ 69455 h 18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325" h="181897">
                  <a:moveTo>
                    <a:pt x="174633" y="0"/>
                  </a:moveTo>
                  <a:cubicBezTo>
                    <a:pt x="150294" y="11204"/>
                    <a:pt x="126989" y="24528"/>
                    <a:pt x="104979" y="39802"/>
                  </a:cubicBezTo>
                  <a:cubicBezTo>
                    <a:pt x="56022" y="70948"/>
                    <a:pt x="0" y="100302"/>
                    <a:pt x="0" y="100302"/>
                  </a:cubicBezTo>
                  <a:lnTo>
                    <a:pt x="10846" y="181897"/>
                  </a:lnTo>
                  <a:lnTo>
                    <a:pt x="196325" y="69455"/>
                  </a:lnTo>
                </a:path>
              </a:pathLst>
            </a:custGeom>
            <a:solidFill>
              <a:schemeClr val="accent1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2" name="任意多边形: 形状 461">
              <a:extLst>
                <a:ext uri="{FF2B5EF4-FFF2-40B4-BE49-F238E27FC236}">
                  <a16:creationId xmlns:a16="http://schemas.microsoft.com/office/drawing/2014/main" id="{BD4C3DE4-FAA0-D1F0-AF3F-D1B29CCB81FA}"/>
                </a:ext>
              </a:extLst>
            </p:cNvPr>
            <p:cNvSpPr/>
            <p:nvPr/>
          </p:nvSpPr>
          <p:spPr>
            <a:xfrm>
              <a:off x="10986387" y="3240237"/>
              <a:ext cx="197818" cy="185180"/>
            </a:xfrm>
            <a:custGeom>
              <a:avLst/>
              <a:gdLst>
                <a:gd name="connsiteX0" fmla="*/ 197818 w 197818"/>
                <a:gd name="connsiteY0" fmla="*/ 69057 h 185180"/>
                <a:gd name="connsiteX1" fmla="*/ 194435 w 197818"/>
                <a:gd name="connsiteY1" fmla="*/ 71644 h 185180"/>
                <a:gd name="connsiteX2" fmla="*/ 184484 w 197818"/>
                <a:gd name="connsiteY2" fmla="*/ 78411 h 185180"/>
                <a:gd name="connsiteX3" fmla="*/ 145677 w 197818"/>
                <a:gd name="connsiteY3" fmla="*/ 102790 h 185180"/>
                <a:gd name="connsiteX4" fmla="*/ 14130 w 197818"/>
                <a:gd name="connsiteY4" fmla="*/ 183191 h 185180"/>
                <a:gd name="connsiteX5" fmla="*/ 10747 w 197818"/>
                <a:gd name="connsiteY5" fmla="*/ 185181 h 185180"/>
                <a:gd name="connsiteX6" fmla="*/ 10747 w 197818"/>
                <a:gd name="connsiteY6" fmla="*/ 181300 h 185180"/>
                <a:gd name="connsiteX7" fmla="*/ 6369 w 197818"/>
                <a:gd name="connsiteY7" fmla="*/ 148165 h 185180"/>
                <a:gd name="connsiteX8" fmla="*/ 0 w 197818"/>
                <a:gd name="connsiteY8" fmla="*/ 99805 h 185180"/>
                <a:gd name="connsiteX9" fmla="*/ 0 w 197818"/>
                <a:gd name="connsiteY9" fmla="*/ 98014 h 185180"/>
                <a:gd name="connsiteX10" fmla="*/ 1493 w 197818"/>
                <a:gd name="connsiteY10" fmla="*/ 97217 h 185180"/>
                <a:gd name="connsiteX11" fmla="*/ 125875 w 197818"/>
                <a:gd name="connsiteY11" fmla="*/ 25573 h 185180"/>
                <a:gd name="connsiteX12" fmla="*/ 163091 w 197818"/>
                <a:gd name="connsiteY12" fmla="*/ 5672 h 185180"/>
                <a:gd name="connsiteX13" fmla="*/ 177320 w 197818"/>
                <a:gd name="connsiteY13" fmla="*/ 0 h 185180"/>
                <a:gd name="connsiteX14" fmla="*/ 173936 w 197818"/>
                <a:gd name="connsiteY14" fmla="*/ 1990 h 185180"/>
                <a:gd name="connsiteX15" fmla="*/ 163986 w 197818"/>
                <a:gd name="connsiteY15" fmla="*/ 7264 h 185180"/>
                <a:gd name="connsiteX16" fmla="*/ 127666 w 197818"/>
                <a:gd name="connsiteY16" fmla="*/ 28757 h 185180"/>
                <a:gd name="connsiteX17" fmla="*/ 3980 w 197818"/>
                <a:gd name="connsiteY17" fmla="*/ 102093 h 185180"/>
                <a:gd name="connsiteX18" fmla="*/ 5373 w 197818"/>
                <a:gd name="connsiteY18" fmla="*/ 99506 h 185180"/>
                <a:gd name="connsiteX19" fmla="*/ 11742 w 197818"/>
                <a:gd name="connsiteY19" fmla="*/ 147866 h 185180"/>
                <a:gd name="connsiteX20" fmla="*/ 16120 w 197818"/>
                <a:gd name="connsiteY20" fmla="*/ 181002 h 185180"/>
                <a:gd name="connsiteX21" fmla="*/ 12239 w 197818"/>
                <a:gd name="connsiteY21" fmla="*/ 179210 h 185180"/>
                <a:gd name="connsiteX22" fmla="*/ 144682 w 197818"/>
                <a:gd name="connsiteY22" fmla="*/ 100203 h 185180"/>
                <a:gd name="connsiteX23" fmla="*/ 184484 w 197818"/>
                <a:gd name="connsiteY23" fmla="*/ 77217 h 185180"/>
                <a:gd name="connsiteX24" fmla="*/ 195330 w 197818"/>
                <a:gd name="connsiteY24" fmla="*/ 71246 h 185180"/>
                <a:gd name="connsiteX25" fmla="*/ 197818 w 197818"/>
                <a:gd name="connsiteY25" fmla="*/ 69057 h 18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7818" h="185180">
                  <a:moveTo>
                    <a:pt x="197818" y="69057"/>
                  </a:moveTo>
                  <a:cubicBezTo>
                    <a:pt x="196803" y="70052"/>
                    <a:pt x="195669" y="70928"/>
                    <a:pt x="194435" y="71644"/>
                  </a:cubicBezTo>
                  <a:lnTo>
                    <a:pt x="184484" y="78411"/>
                  </a:lnTo>
                  <a:lnTo>
                    <a:pt x="145677" y="102790"/>
                  </a:lnTo>
                  <a:lnTo>
                    <a:pt x="14130" y="183191"/>
                  </a:lnTo>
                  <a:lnTo>
                    <a:pt x="10747" y="185181"/>
                  </a:lnTo>
                  <a:lnTo>
                    <a:pt x="10747" y="181300"/>
                  </a:lnTo>
                  <a:cubicBezTo>
                    <a:pt x="9354" y="170653"/>
                    <a:pt x="7861" y="159508"/>
                    <a:pt x="6369" y="148165"/>
                  </a:cubicBezTo>
                  <a:cubicBezTo>
                    <a:pt x="4179" y="131547"/>
                    <a:pt x="2090" y="115427"/>
                    <a:pt x="0" y="99805"/>
                  </a:cubicBezTo>
                  <a:lnTo>
                    <a:pt x="0" y="98014"/>
                  </a:lnTo>
                  <a:lnTo>
                    <a:pt x="1493" y="97217"/>
                  </a:lnTo>
                  <a:cubicBezTo>
                    <a:pt x="52340" y="70550"/>
                    <a:pt x="95227" y="44479"/>
                    <a:pt x="125875" y="25573"/>
                  </a:cubicBezTo>
                  <a:cubicBezTo>
                    <a:pt x="141398" y="16419"/>
                    <a:pt x="154135" y="9553"/>
                    <a:pt x="163091" y="5672"/>
                  </a:cubicBezTo>
                  <a:cubicBezTo>
                    <a:pt x="167578" y="3194"/>
                    <a:pt x="172365" y="1294"/>
                    <a:pt x="177320" y="0"/>
                  </a:cubicBezTo>
                  <a:cubicBezTo>
                    <a:pt x="176285" y="816"/>
                    <a:pt x="175150" y="1483"/>
                    <a:pt x="173936" y="1990"/>
                  </a:cubicBezTo>
                  <a:lnTo>
                    <a:pt x="163986" y="7264"/>
                  </a:lnTo>
                  <a:cubicBezTo>
                    <a:pt x="155329" y="12040"/>
                    <a:pt x="142891" y="19304"/>
                    <a:pt x="127666" y="28757"/>
                  </a:cubicBezTo>
                  <a:cubicBezTo>
                    <a:pt x="97815" y="48659"/>
                    <a:pt x="54828" y="75227"/>
                    <a:pt x="3980" y="102093"/>
                  </a:cubicBezTo>
                  <a:lnTo>
                    <a:pt x="5373" y="99506"/>
                  </a:lnTo>
                  <a:cubicBezTo>
                    <a:pt x="7363" y="115129"/>
                    <a:pt x="9553" y="131348"/>
                    <a:pt x="11742" y="147866"/>
                  </a:cubicBezTo>
                  <a:lnTo>
                    <a:pt x="16120" y="181002"/>
                  </a:lnTo>
                  <a:lnTo>
                    <a:pt x="12239" y="179210"/>
                  </a:lnTo>
                  <a:lnTo>
                    <a:pt x="144682" y="100203"/>
                  </a:lnTo>
                  <a:lnTo>
                    <a:pt x="184484" y="77217"/>
                  </a:lnTo>
                  <a:lnTo>
                    <a:pt x="195330" y="71246"/>
                  </a:lnTo>
                  <a:cubicBezTo>
                    <a:pt x="196087" y="70440"/>
                    <a:pt x="196922" y="69704"/>
                    <a:pt x="197818" y="69057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3" name="任意多边形: 形状 462">
              <a:extLst>
                <a:ext uri="{FF2B5EF4-FFF2-40B4-BE49-F238E27FC236}">
                  <a16:creationId xmlns:a16="http://schemas.microsoft.com/office/drawing/2014/main" id="{80CDCB52-690D-4691-3515-F42600AA6815}"/>
                </a:ext>
              </a:extLst>
            </p:cNvPr>
            <p:cNvSpPr/>
            <p:nvPr/>
          </p:nvSpPr>
          <p:spPr>
            <a:xfrm>
              <a:off x="10934445" y="3300637"/>
              <a:ext cx="53434" cy="128362"/>
            </a:xfrm>
            <a:custGeom>
              <a:avLst/>
              <a:gdLst>
                <a:gd name="connsiteX0" fmla="*/ 12239 w 53434"/>
                <a:gd name="connsiteY0" fmla="*/ 0 h 128362"/>
                <a:gd name="connsiteX1" fmla="*/ 53435 w 53434"/>
                <a:gd name="connsiteY1" fmla="*/ 39006 h 128362"/>
                <a:gd name="connsiteX2" fmla="*/ 40001 w 53434"/>
                <a:gd name="connsiteY2" fmla="*/ 128363 h 128362"/>
                <a:gd name="connsiteX3" fmla="*/ 0 w 53434"/>
                <a:gd name="connsiteY3" fmla="*/ 51743 h 12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34" h="128362">
                  <a:moveTo>
                    <a:pt x="12239" y="0"/>
                  </a:moveTo>
                  <a:lnTo>
                    <a:pt x="53435" y="39006"/>
                  </a:lnTo>
                  <a:lnTo>
                    <a:pt x="40001" y="128363"/>
                  </a:lnTo>
                  <a:lnTo>
                    <a:pt x="0" y="51743"/>
                  </a:lnTo>
                </a:path>
              </a:pathLst>
            </a:custGeom>
            <a:solidFill>
              <a:schemeClr val="accent1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4" name="任意多边形: 形状 463">
              <a:extLst>
                <a:ext uri="{FF2B5EF4-FFF2-40B4-BE49-F238E27FC236}">
                  <a16:creationId xmlns:a16="http://schemas.microsoft.com/office/drawing/2014/main" id="{B6087DC6-68CA-9929-DAF8-F69DB1C07C74}"/>
                </a:ext>
              </a:extLst>
            </p:cNvPr>
            <p:cNvSpPr/>
            <p:nvPr/>
          </p:nvSpPr>
          <p:spPr>
            <a:xfrm>
              <a:off x="10928765" y="3283398"/>
              <a:ext cx="56717" cy="136721"/>
            </a:xfrm>
            <a:custGeom>
              <a:avLst/>
              <a:gdLst>
                <a:gd name="connsiteX0" fmla="*/ 0 w 56717"/>
                <a:gd name="connsiteY0" fmla="*/ 51942 h 136721"/>
                <a:gd name="connsiteX1" fmla="*/ 12736 w 56717"/>
                <a:gd name="connsiteY1" fmla="*/ 72938 h 136721"/>
                <a:gd name="connsiteX2" fmla="*/ 42588 w 56717"/>
                <a:gd name="connsiteY2" fmla="*/ 127467 h 136721"/>
                <a:gd name="connsiteX3" fmla="*/ 37912 w 56717"/>
                <a:gd name="connsiteY3" fmla="*/ 128263 h 136721"/>
                <a:gd name="connsiteX4" fmla="*/ 42389 w 56717"/>
                <a:gd name="connsiteY4" fmla="*/ 98411 h 136721"/>
                <a:gd name="connsiteX5" fmla="*/ 51644 w 56717"/>
                <a:gd name="connsiteY5" fmla="*/ 38708 h 136721"/>
                <a:gd name="connsiteX6" fmla="*/ 52340 w 56717"/>
                <a:gd name="connsiteY6" fmla="*/ 40698 h 136721"/>
                <a:gd name="connsiteX7" fmla="*/ 23085 w 56717"/>
                <a:gd name="connsiteY7" fmla="*/ 11742 h 136721"/>
                <a:gd name="connsiteX8" fmla="*/ 13134 w 56717"/>
                <a:gd name="connsiteY8" fmla="*/ 0 h 136721"/>
                <a:gd name="connsiteX9" fmla="*/ 25274 w 56717"/>
                <a:gd name="connsiteY9" fmla="*/ 9951 h 136721"/>
                <a:gd name="connsiteX10" fmla="*/ 55922 w 56717"/>
                <a:gd name="connsiteY10" fmla="*/ 37514 h 136721"/>
                <a:gd name="connsiteX11" fmla="*/ 56718 w 56717"/>
                <a:gd name="connsiteY11" fmla="*/ 38310 h 136721"/>
                <a:gd name="connsiteX12" fmla="*/ 56718 w 56717"/>
                <a:gd name="connsiteY12" fmla="*/ 39504 h 136721"/>
                <a:gd name="connsiteX13" fmla="*/ 48161 w 56717"/>
                <a:gd name="connsiteY13" fmla="*/ 99208 h 136721"/>
                <a:gd name="connsiteX14" fmla="*/ 43584 w 56717"/>
                <a:gd name="connsiteY14" fmla="*/ 129059 h 136721"/>
                <a:gd name="connsiteX15" fmla="*/ 42389 w 56717"/>
                <a:gd name="connsiteY15" fmla="*/ 136721 h 136721"/>
                <a:gd name="connsiteX16" fmla="*/ 38907 w 56717"/>
                <a:gd name="connsiteY16" fmla="*/ 129855 h 136721"/>
                <a:gd name="connsiteX17" fmla="*/ 11045 w 56717"/>
                <a:gd name="connsiteY17" fmla="*/ 74530 h 136721"/>
                <a:gd name="connsiteX18" fmla="*/ 0 w 56717"/>
                <a:gd name="connsiteY18" fmla="*/ 51942 h 13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6717" h="136721">
                  <a:moveTo>
                    <a:pt x="0" y="51942"/>
                  </a:moveTo>
                  <a:cubicBezTo>
                    <a:pt x="4876" y="58540"/>
                    <a:pt x="9134" y="65565"/>
                    <a:pt x="12736" y="72938"/>
                  </a:cubicBezTo>
                  <a:cubicBezTo>
                    <a:pt x="20299" y="86371"/>
                    <a:pt x="30548" y="105377"/>
                    <a:pt x="42588" y="127467"/>
                  </a:cubicBezTo>
                  <a:lnTo>
                    <a:pt x="37912" y="128263"/>
                  </a:lnTo>
                  <a:cubicBezTo>
                    <a:pt x="39304" y="118313"/>
                    <a:pt x="40797" y="108362"/>
                    <a:pt x="42389" y="98411"/>
                  </a:cubicBezTo>
                  <a:cubicBezTo>
                    <a:pt x="45773" y="76918"/>
                    <a:pt x="48857" y="56718"/>
                    <a:pt x="51644" y="38708"/>
                  </a:cubicBezTo>
                  <a:lnTo>
                    <a:pt x="52340" y="40698"/>
                  </a:lnTo>
                  <a:cubicBezTo>
                    <a:pt x="40101" y="28757"/>
                    <a:pt x="29951" y="18807"/>
                    <a:pt x="23085" y="11742"/>
                  </a:cubicBezTo>
                  <a:cubicBezTo>
                    <a:pt x="19304" y="8239"/>
                    <a:pt x="15971" y="4299"/>
                    <a:pt x="13134" y="0"/>
                  </a:cubicBezTo>
                  <a:cubicBezTo>
                    <a:pt x="17503" y="2896"/>
                    <a:pt x="21573" y="6229"/>
                    <a:pt x="25274" y="9951"/>
                  </a:cubicBezTo>
                  <a:cubicBezTo>
                    <a:pt x="32837" y="16419"/>
                    <a:pt x="43285" y="25971"/>
                    <a:pt x="55922" y="37514"/>
                  </a:cubicBezTo>
                  <a:lnTo>
                    <a:pt x="56718" y="38310"/>
                  </a:lnTo>
                  <a:lnTo>
                    <a:pt x="56718" y="39504"/>
                  </a:lnTo>
                  <a:cubicBezTo>
                    <a:pt x="54230" y="57117"/>
                    <a:pt x="51245" y="77316"/>
                    <a:pt x="48161" y="99208"/>
                  </a:cubicBezTo>
                  <a:cubicBezTo>
                    <a:pt x="46569" y="109158"/>
                    <a:pt x="45076" y="119706"/>
                    <a:pt x="43584" y="129059"/>
                  </a:cubicBezTo>
                  <a:lnTo>
                    <a:pt x="42389" y="136721"/>
                  </a:lnTo>
                  <a:lnTo>
                    <a:pt x="38907" y="129855"/>
                  </a:lnTo>
                  <a:cubicBezTo>
                    <a:pt x="27463" y="107666"/>
                    <a:pt x="17712" y="88361"/>
                    <a:pt x="11045" y="74530"/>
                  </a:cubicBezTo>
                  <a:cubicBezTo>
                    <a:pt x="6717" y="67336"/>
                    <a:pt x="3015" y="59773"/>
                    <a:pt x="0" y="51942"/>
                  </a:cubicBezTo>
                  <a:close/>
                </a:path>
              </a:pathLst>
            </a:custGeom>
            <a:solidFill>
              <a:schemeClr val="accent1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5" name="任意多边形: 形状 464">
              <a:extLst>
                <a:ext uri="{FF2B5EF4-FFF2-40B4-BE49-F238E27FC236}">
                  <a16:creationId xmlns:a16="http://schemas.microsoft.com/office/drawing/2014/main" id="{7E493B51-B49C-5ADA-437D-3DC049A7D8C4}"/>
                </a:ext>
              </a:extLst>
            </p:cNvPr>
            <p:cNvSpPr/>
            <p:nvPr/>
          </p:nvSpPr>
          <p:spPr>
            <a:xfrm>
              <a:off x="11260097" y="3387705"/>
              <a:ext cx="150583" cy="467777"/>
            </a:xfrm>
            <a:custGeom>
              <a:avLst/>
              <a:gdLst>
                <a:gd name="connsiteX0" fmla="*/ 55456 w 150583"/>
                <a:gd name="connsiteY0" fmla="*/ 0 h 467777"/>
                <a:gd name="connsiteX1" fmla="*/ 25007 w 150583"/>
                <a:gd name="connsiteY1" fmla="*/ 46171 h 467777"/>
                <a:gd name="connsiteX2" fmla="*/ 6797 w 150583"/>
                <a:gd name="connsiteY2" fmla="*/ 104481 h 467777"/>
                <a:gd name="connsiteX3" fmla="*/ 11076 w 150583"/>
                <a:gd name="connsiteY3" fmla="*/ 181200 h 467777"/>
                <a:gd name="connsiteX4" fmla="*/ 11076 w 150583"/>
                <a:gd name="connsiteY4" fmla="*/ 181200 h 467777"/>
                <a:gd name="connsiteX5" fmla="*/ 33365 w 150583"/>
                <a:gd name="connsiteY5" fmla="*/ 238815 h 467777"/>
                <a:gd name="connsiteX6" fmla="*/ 54660 w 150583"/>
                <a:gd name="connsiteY6" fmla="*/ 285980 h 467777"/>
                <a:gd name="connsiteX7" fmla="*/ 75755 w 150583"/>
                <a:gd name="connsiteY7" fmla="*/ 329664 h 467777"/>
                <a:gd name="connsiteX8" fmla="*/ 111876 w 150583"/>
                <a:gd name="connsiteY8" fmla="*/ 403099 h 467777"/>
                <a:gd name="connsiteX9" fmla="*/ 139638 w 150583"/>
                <a:gd name="connsiteY9" fmla="*/ 450663 h 467777"/>
                <a:gd name="connsiteX10" fmla="*/ 150584 w 150583"/>
                <a:gd name="connsiteY10" fmla="*/ 467778 h 467777"/>
                <a:gd name="connsiteX11" fmla="*/ 147101 w 150583"/>
                <a:gd name="connsiteY11" fmla="*/ 463798 h 467777"/>
                <a:gd name="connsiteX12" fmla="*/ 138046 w 150583"/>
                <a:gd name="connsiteY12" fmla="*/ 451857 h 467777"/>
                <a:gd name="connsiteX13" fmla="*/ 108194 w 150583"/>
                <a:gd name="connsiteY13" fmla="*/ 404890 h 467777"/>
                <a:gd name="connsiteX14" fmla="*/ 70979 w 150583"/>
                <a:gd name="connsiteY14" fmla="*/ 331753 h 467777"/>
                <a:gd name="connsiteX15" fmla="*/ 49685 w 150583"/>
                <a:gd name="connsiteY15" fmla="*/ 288269 h 467777"/>
                <a:gd name="connsiteX16" fmla="*/ 28092 w 150583"/>
                <a:gd name="connsiteY16" fmla="*/ 240805 h 467777"/>
                <a:gd name="connsiteX17" fmla="*/ 5902 w 150583"/>
                <a:gd name="connsiteY17" fmla="*/ 182892 h 467777"/>
                <a:gd name="connsiteX18" fmla="*/ 5902 w 150583"/>
                <a:gd name="connsiteY18" fmla="*/ 182892 h 467777"/>
                <a:gd name="connsiteX19" fmla="*/ 5902 w 150583"/>
                <a:gd name="connsiteY19" fmla="*/ 182892 h 467777"/>
                <a:gd name="connsiteX20" fmla="*/ 2121 w 150583"/>
                <a:gd name="connsiteY20" fmla="*/ 104481 h 467777"/>
                <a:gd name="connsiteX21" fmla="*/ 22022 w 150583"/>
                <a:gd name="connsiteY21" fmla="*/ 44778 h 467777"/>
                <a:gd name="connsiteX22" fmla="*/ 45107 w 150583"/>
                <a:gd name="connsiteY22" fmla="*/ 10747 h 467777"/>
                <a:gd name="connsiteX23" fmla="*/ 52570 w 150583"/>
                <a:gd name="connsiteY23" fmla="*/ 2687 h 467777"/>
                <a:gd name="connsiteX24" fmla="*/ 55456 w 150583"/>
                <a:gd name="connsiteY24" fmla="*/ 0 h 46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0583" h="467777">
                  <a:moveTo>
                    <a:pt x="55456" y="0"/>
                  </a:moveTo>
                  <a:cubicBezTo>
                    <a:pt x="44003" y="14488"/>
                    <a:pt x="33814" y="29941"/>
                    <a:pt x="25007" y="46171"/>
                  </a:cubicBezTo>
                  <a:cubicBezTo>
                    <a:pt x="15723" y="64460"/>
                    <a:pt x="9574" y="84162"/>
                    <a:pt x="6797" y="104481"/>
                  </a:cubicBezTo>
                  <a:cubicBezTo>
                    <a:pt x="3354" y="130094"/>
                    <a:pt x="4807" y="156125"/>
                    <a:pt x="11076" y="181200"/>
                  </a:cubicBezTo>
                  <a:lnTo>
                    <a:pt x="11076" y="181200"/>
                  </a:lnTo>
                  <a:cubicBezTo>
                    <a:pt x="17842" y="199509"/>
                    <a:pt x="25305" y="219013"/>
                    <a:pt x="33365" y="238815"/>
                  </a:cubicBezTo>
                  <a:cubicBezTo>
                    <a:pt x="40132" y="255333"/>
                    <a:pt x="46998" y="271154"/>
                    <a:pt x="54660" y="285980"/>
                  </a:cubicBezTo>
                  <a:cubicBezTo>
                    <a:pt x="62322" y="300807"/>
                    <a:pt x="69188" y="315832"/>
                    <a:pt x="75755" y="329664"/>
                  </a:cubicBezTo>
                  <a:cubicBezTo>
                    <a:pt x="88990" y="357525"/>
                    <a:pt x="100930" y="382601"/>
                    <a:pt x="111876" y="403099"/>
                  </a:cubicBezTo>
                  <a:cubicBezTo>
                    <a:pt x="122821" y="423597"/>
                    <a:pt x="132573" y="439817"/>
                    <a:pt x="139638" y="450663"/>
                  </a:cubicBezTo>
                  <a:cubicBezTo>
                    <a:pt x="143589" y="456175"/>
                    <a:pt x="147240" y="461887"/>
                    <a:pt x="150584" y="467778"/>
                  </a:cubicBezTo>
                  <a:cubicBezTo>
                    <a:pt x="149290" y="466564"/>
                    <a:pt x="148126" y="465231"/>
                    <a:pt x="147101" y="463798"/>
                  </a:cubicBezTo>
                  <a:cubicBezTo>
                    <a:pt x="144912" y="461111"/>
                    <a:pt x="141728" y="457230"/>
                    <a:pt x="138046" y="451857"/>
                  </a:cubicBezTo>
                  <a:cubicBezTo>
                    <a:pt x="127210" y="436782"/>
                    <a:pt x="117249" y="421100"/>
                    <a:pt x="108194" y="404890"/>
                  </a:cubicBezTo>
                  <a:cubicBezTo>
                    <a:pt x="96751" y="384989"/>
                    <a:pt x="84412" y="359515"/>
                    <a:pt x="70979" y="331753"/>
                  </a:cubicBezTo>
                  <a:cubicBezTo>
                    <a:pt x="64213" y="317822"/>
                    <a:pt x="57048" y="303394"/>
                    <a:pt x="49685" y="288269"/>
                  </a:cubicBezTo>
                  <a:cubicBezTo>
                    <a:pt x="41674" y="272826"/>
                    <a:pt x="34470" y="256984"/>
                    <a:pt x="28092" y="240805"/>
                  </a:cubicBezTo>
                  <a:cubicBezTo>
                    <a:pt x="20032" y="220904"/>
                    <a:pt x="12569" y="201002"/>
                    <a:pt x="5902" y="182892"/>
                  </a:cubicBezTo>
                  <a:lnTo>
                    <a:pt x="5902" y="182892"/>
                  </a:lnTo>
                  <a:lnTo>
                    <a:pt x="5902" y="182892"/>
                  </a:lnTo>
                  <a:cubicBezTo>
                    <a:pt x="-377" y="157239"/>
                    <a:pt x="-1660" y="130622"/>
                    <a:pt x="2121" y="104481"/>
                  </a:cubicBezTo>
                  <a:cubicBezTo>
                    <a:pt x="5305" y="83595"/>
                    <a:pt x="12031" y="63395"/>
                    <a:pt x="22022" y="44778"/>
                  </a:cubicBezTo>
                  <a:cubicBezTo>
                    <a:pt x="28530" y="32668"/>
                    <a:pt x="36261" y="21264"/>
                    <a:pt x="45107" y="10747"/>
                  </a:cubicBezTo>
                  <a:cubicBezTo>
                    <a:pt x="48192" y="7065"/>
                    <a:pt x="50879" y="4478"/>
                    <a:pt x="52570" y="2687"/>
                  </a:cubicBezTo>
                  <a:cubicBezTo>
                    <a:pt x="54262" y="896"/>
                    <a:pt x="55356" y="0"/>
                    <a:pt x="55456" y="0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6" name="任意多边形: 形状 465">
              <a:extLst>
                <a:ext uri="{FF2B5EF4-FFF2-40B4-BE49-F238E27FC236}">
                  <a16:creationId xmlns:a16="http://schemas.microsoft.com/office/drawing/2014/main" id="{3B49CA84-73D1-7AF7-2C56-6D23E87E76E6}"/>
                </a:ext>
              </a:extLst>
            </p:cNvPr>
            <p:cNvSpPr/>
            <p:nvPr/>
          </p:nvSpPr>
          <p:spPr>
            <a:xfrm>
              <a:off x="10819860" y="3513878"/>
              <a:ext cx="34696" cy="441508"/>
            </a:xfrm>
            <a:custGeom>
              <a:avLst/>
              <a:gdLst>
                <a:gd name="connsiteX0" fmla="*/ 153 w 34696"/>
                <a:gd name="connsiteY0" fmla="*/ 0 h 441508"/>
                <a:gd name="connsiteX1" fmla="*/ 2740 w 34696"/>
                <a:gd name="connsiteY1" fmla="*/ 17314 h 441508"/>
                <a:gd name="connsiteX2" fmla="*/ 7517 w 34696"/>
                <a:gd name="connsiteY2" fmla="*/ 64480 h 441508"/>
                <a:gd name="connsiteX3" fmla="*/ 19955 w 34696"/>
                <a:gd name="connsiteY3" fmla="*/ 220605 h 441508"/>
                <a:gd name="connsiteX4" fmla="*/ 30801 w 34696"/>
                <a:gd name="connsiteY4" fmla="*/ 376730 h 441508"/>
                <a:gd name="connsiteX5" fmla="*/ 33985 w 34696"/>
                <a:gd name="connsiteY5" fmla="*/ 424095 h 441508"/>
                <a:gd name="connsiteX6" fmla="*/ 34582 w 34696"/>
                <a:gd name="connsiteY6" fmla="*/ 441508 h 441508"/>
                <a:gd name="connsiteX7" fmla="*/ 31995 w 34696"/>
                <a:gd name="connsiteY7" fmla="*/ 424294 h 441508"/>
                <a:gd name="connsiteX8" fmla="*/ 27219 w 34696"/>
                <a:gd name="connsiteY8" fmla="*/ 377029 h 441508"/>
                <a:gd name="connsiteX9" fmla="*/ 14781 w 34696"/>
                <a:gd name="connsiteY9" fmla="*/ 220904 h 441508"/>
                <a:gd name="connsiteX10" fmla="*/ 3935 w 34696"/>
                <a:gd name="connsiteY10" fmla="*/ 64779 h 441508"/>
                <a:gd name="connsiteX11" fmla="*/ 750 w 34696"/>
                <a:gd name="connsiteY11" fmla="*/ 17414 h 441508"/>
                <a:gd name="connsiteX12" fmla="*/ 153 w 34696"/>
                <a:gd name="connsiteY12" fmla="*/ 0 h 4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696" h="441508">
                  <a:moveTo>
                    <a:pt x="153" y="0"/>
                  </a:moveTo>
                  <a:cubicBezTo>
                    <a:pt x="1377" y="5712"/>
                    <a:pt x="2243" y="11493"/>
                    <a:pt x="2740" y="17314"/>
                  </a:cubicBezTo>
                  <a:cubicBezTo>
                    <a:pt x="4034" y="28459"/>
                    <a:pt x="5726" y="44579"/>
                    <a:pt x="7517" y="64480"/>
                  </a:cubicBezTo>
                  <a:cubicBezTo>
                    <a:pt x="11298" y="104282"/>
                    <a:pt x="15577" y="159608"/>
                    <a:pt x="19955" y="220605"/>
                  </a:cubicBezTo>
                  <a:cubicBezTo>
                    <a:pt x="24333" y="281602"/>
                    <a:pt x="28015" y="335933"/>
                    <a:pt x="30801" y="376730"/>
                  </a:cubicBezTo>
                  <a:cubicBezTo>
                    <a:pt x="32094" y="396134"/>
                    <a:pt x="33189" y="412055"/>
                    <a:pt x="33985" y="424095"/>
                  </a:cubicBezTo>
                  <a:cubicBezTo>
                    <a:pt x="34642" y="429876"/>
                    <a:pt x="34851" y="435697"/>
                    <a:pt x="34582" y="441508"/>
                  </a:cubicBezTo>
                  <a:cubicBezTo>
                    <a:pt x="33349" y="435827"/>
                    <a:pt x="32483" y="430085"/>
                    <a:pt x="31995" y="424294"/>
                  </a:cubicBezTo>
                  <a:cubicBezTo>
                    <a:pt x="30701" y="413149"/>
                    <a:pt x="29010" y="397029"/>
                    <a:pt x="27219" y="377029"/>
                  </a:cubicBezTo>
                  <a:cubicBezTo>
                    <a:pt x="23438" y="337226"/>
                    <a:pt x="19159" y="281901"/>
                    <a:pt x="14781" y="220904"/>
                  </a:cubicBezTo>
                  <a:cubicBezTo>
                    <a:pt x="10402" y="159906"/>
                    <a:pt x="6721" y="105576"/>
                    <a:pt x="3935" y="64779"/>
                  </a:cubicBezTo>
                  <a:cubicBezTo>
                    <a:pt x="2641" y="45474"/>
                    <a:pt x="1546" y="29454"/>
                    <a:pt x="750" y="17414"/>
                  </a:cubicBezTo>
                  <a:cubicBezTo>
                    <a:pt x="24" y="11642"/>
                    <a:pt x="-175" y="5811"/>
                    <a:pt x="153" y="0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7" name="任意多边形: 形状 466">
              <a:extLst>
                <a:ext uri="{FF2B5EF4-FFF2-40B4-BE49-F238E27FC236}">
                  <a16:creationId xmlns:a16="http://schemas.microsoft.com/office/drawing/2014/main" id="{A514263F-5CE0-0037-8713-4ACA9BDD572B}"/>
                </a:ext>
              </a:extLst>
            </p:cNvPr>
            <p:cNvSpPr/>
            <p:nvPr/>
          </p:nvSpPr>
          <p:spPr>
            <a:xfrm>
              <a:off x="11053454" y="3621342"/>
              <a:ext cx="162692" cy="5179"/>
            </a:xfrm>
            <a:custGeom>
              <a:avLst/>
              <a:gdLst>
                <a:gd name="connsiteX0" fmla="*/ 162693 w 162692"/>
                <a:gd name="connsiteY0" fmla="*/ 2590 h 5179"/>
                <a:gd name="connsiteX1" fmla="*/ 0 w 162692"/>
                <a:gd name="connsiteY1" fmla="*/ 2590 h 5179"/>
                <a:gd name="connsiteX2" fmla="*/ 162693 w 162692"/>
                <a:gd name="connsiteY2" fmla="*/ 2590 h 5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2692" h="5179">
                  <a:moveTo>
                    <a:pt x="162693" y="2590"/>
                  </a:moveTo>
                  <a:cubicBezTo>
                    <a:pt x="108521" y="6043"/>
                    <a:pt x="54181" y="6043"/>
                    <a:pt x="0" y="2590"/>
                  </a:cubicBezTo>
                  <a:cubicBezTo>
                    <a:pt x="54181" y="-863"/>
                    <a:pt x="108521" y="-863"/>
                    <a:pt x="162693" y="2590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8" name="任意多边形: 形状 467">
              <a:extLst>
                <a:ext uri="{FF2B5EF4-FFF2-40B4-BE49-F238E27FC236}">
                  <a16:creationId xmlns:a16="http://schemas.microsoft.com/office/drawing/2014/main" id="{670E2F62-FB0B-47DC-318C-7875E281D8D0}"/>
                </a:ext>
              </a:extLst>
            </p:cNvPr>
            <p:cNvSpPr/>
            <p:nvPr/>
          </p:nvSpPr>
          <p:spPr>
            <a:xfrm>
              <a:off x="10657315" y="3848027"/>
              <a:ext cx="49260" cy="90244"/>
            </a:xfrm>
            <a:custGeom>
              <a:avLst/>
              <a:gdLst>
                <a:gd name="connsiteX0" fmla="*/ 49260 w 49260"/>
                <a:gd name="connsiteY0" fmla="*/ 90244 h 90244"/>
                <a:gd name="connsiteX1" fmla="*/ 29359 w 49260"/>
                <a:gd name="connsiteY1" fmla="*/ 41486 h 90244"/>
                <a:gd name="connsiteX2" fmla="*/ 11946 w 49260"/>
                <a:gd name="connsiteY2" fmla="*/ 9346 h 90244"/>
                <a:gd name="connsiteX3" fmla="*/ 5 w 49260"/>
                <a:gd name="connsiteY3" fmla="*/ 390 h 90244"/>
                <a:gd name="connsiteX4" fmla="*/ 14533 w 49260"/>
                <a:gd name="connsiteY4" fmla="*/ 6759 h 90244"/>
                <a:gd name="connsiteX5" fmla="*/ 34434 w 49260"/>
                <a:gd name="connsiteY5" fmla="*/ 39397 h 90244"/>
                <a:gd name="connsiteX6" fmla="*/ 49260 w 49260"/>
                <a:gd name="connsiteY6" fmla="*/ 90244 h 90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60" h="90244">
                  <a:moveTo>
                    <a:pt x="49260" y="90244"/>
                  </a:moveTo>
                  <a:cubicBezTo>
                    <a:pt x="47768" y="90244"/>
                    <a:pt x="40802" y="67955"/>
                    <a:pt x="29359" y="41486"/>
                  </a:cubicBezTo>
                  <a:cubicBezTo>
                    <a:pt x="25031" y="30033"/>
                    <a:pt x="19170" y="19227"/>
                    <a:pt x="11946" y="9346"/>
                  </a:cubicBezTo>
                  <a:cubicBezTo>
                    <a:pt x="5975" y="2281"/>
                    <a:pt x="-194" y="1286"/>
                    <a:pt x="5" y="390"/>
                  </a:cubicBezTo>
                  <a:cubicBezTo>
                    <a:pt x="204" y="-505"/>
                    <a:pt x="7070" y="-406"/>
                    <a:pt x="14533" y="6759"/>
                  </a:cubicBezTo>
                  <a:cubicBezTo>
                    <a:pt x="23120" y="16311"/>
                    <a:pt x="29877" y="27386"/>
                    <a:pt x="34434" y="39397"/>
                  </a:cubicBezTo>
                  <a:cubicBezTo>
                    <a:pt x="42146" y="55417"/>
                    <a:pt x="47151" y="72592"/>
                    <a:pt x="49260" y="90244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9" name="任意多边形: 形状 468">
              <a:extLst>
                <a:ext uri="{FF2B5EF4-FFF2-40B4-BE49-F238E27FC236}">
                  <a16:creationId xmlns:a16="http://schemas.microsoft.com/office/drawing/2014/main" id="{2EE033FC-9AAE-D9D2-CAA9-286DD6AC94CE}"/>
                </a:ext>
              </a:extLst>
            </p:cNvPr>
            <p:cNvSpPr/>
            <p:nvPr/>
          </p:nvSpPr>
          <p:spPr>
            <a:xfrm>
              <a:off x="10661997" y="3848212"/>
              <a:ext cx="82192" cy="73043"/>
            </a:xfrm>
            <a:custGeom>
              <a:avLst/>
              <a:gdLst>
                <a:gd name="connsiteX0" fmla="*/ 82192 w 82192"/>
                <a:gd name="connsiteY0" fmla="*/ 73044 h 73043"/>
                <a:gd name="connsiteX1" fmla="*/ 71246 w 82192"/>
                <a:gd name="connsiteY1" fmla="*/ 60605 h 73043"/>
                <a:gd name="connsiteX2" fmla="*/ 45773 w 82192"/>
                <a:gd name="connsiteY2" fmla="*/ 30754 h 73043"/>
                <a:gd name="connsiteX3" fmla="*/ 14727 w 82192"/>
                <a:gd name="connsiteY3" fmla="*/ 7171 h 73043"/>
                <a:gd name="connsiteX4" fmla="*/ 0 w 82192"/>
                <a:gd name="connsiteY4" fmla="*/ 6 h 73043"/>
                <a:gd name="connsiteX5" fmla="*/ 16319 w 82192"/>
                <a:gd name="connsiteY5" fmla="*/ 3887 h 73043"/>
                <a:gd name="connsiteX6" fmla="*/ 49455 w 82192"/>
                <a:gd name="connsiteY6" fmla="*/ 26873 h 73043"/>
                <a:gd name="connsiteX7" fmla="*/ 74232 w 82192"/>
                <a:gd name="connsiteY7" fmla="*/ 58416 h 73043"/>
                <a:gd name="connsiteX8" fmla="*/ 82192 w 82192"/>
                <a:gd name="connsiteY8" fmla="*/ 73044 h 73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192" h="73043">
                  <a:moveTo>
                    <a:pt x="82192" y="73044"/>
                  </a:moveTo>
                  <a:cubicBezTo>
                    <a:pt x="81595" y="73044"/>
                    <a:pt x="77515" y="68566"/>
                    <a:pt x="71246" y="60605"/>
                  </a:cubicBezTo>
                  <a:cubicBezTo>
                    <a:pt x="63376" y="50137"/>
                    <a:pt x="54868" y="40167"/>
                    <a:pt x="45773" y="30754"/>
                  </a:cubicBezTo>
                  <a:cubicBezTo>
                    <a:pt x="36678" y="21370"/>
                    <a:pt x="26210" y="13420"/>
                    <a:pt x="14727" y="7171"/>
                  </a:cubicBezTo>
                  <a:cubicBezTo>
                    <a:pt x="9672" y="5101"/>
                    <a:pt x="4747" y="2703"/>
                    <a:pt x="0" y="6"/>
                  </a:cubicBezTo>
                  <a:cubicBezTo>
                    <a:pt x="5682" y="-103"/>
                    <a:pt x="11294" y="1230"/>
                    <a:pt x="16319" y="3887"/>
                  </a:cubicBezTo>
                  <a:cubicBezTo>
                    <a:pt x="28757" y="9320"/>
                    <a:pt x="40011" y="17121"/>
                    <a:pt x="49455" y="26873"/>
                  </a:cubicBezTo>
                  <a:cubicBezTo>
                    <a:pt x="58808" y="36485"/>
                    <a:pt x="67107" y="47053"/>
                    <a:pt x="74232" y="58416"/>
                  </a:cubicBezTo>
                  <a:cubicBezTo>
                    <a:pt x="77684" y="62815"/>
                    <a:pt x="80381" y="67760"/>
                    <a:pt x="82192" y="73044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0" name="任意多边形: 形状 469">
              <a:extLst>
                <a:ext uri="{FF2B5EF4-FFF2-40B4-BE49-F238E27FC236}">
                  <a16:creationId xmlns:a16="http://schemas.microsoft.com/office/drawing/2014/main" id="{A619D495-D138-03AA-D12F-F2CD395789DB}"/>
                </a:ext>
              </a:extLst>
            </p:cNvPr>
            <p:cNvSpPr/>
            <p:nvPr/>
          </p:nvSpPr>
          <p:spPr>
            <a:xfrm>
              <a:off x="11435557" y="3868381"/>
              <a:ext cx="116820" cy="17450"/>
            </a:xfrm>
            <a:custGeom>
              <a:avLst/>
              <a:gdLst>
                <a:gd name="connsiteX0" fmla="*/ 116820 w 116820"/>
                <a:gd name="connsiteY0" fmla="*/ 10187 h 17450"/>
                <a:gd name="connsiteX1" fmla="*/ 57913 w 116820"/>
                <a:gd name="connsiteY1" fmla="*/ 5809 h 17450"/>
                <a:gd name="connsiteX2" fmla="*/ 0 w 116820"/>
                <a:gd name="connsiteY2" fmla="*/ 17451 h 17450"/>
                <a:gd name="connsiteX3" fmla="*/ 57514 w 116820"/>
                <a:gd name="connsiteY3" fmla="*/ 634 h 17450"/>
                <a:gd name="connsiteX4" fmla="*/ 116820 w 116820"/>
                <a:gd name="connsiteY4" fmla="*/ 10187 h 1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820" h="17450">
                  <a:moveTo>
                    <a:pt x="116820" y="10187"/>
                  </a:moveTo>
                  <a:cubicBezTo>
                    <a:pt x="97366" y="6883"/>
                    <a:pt x="77644" y="5421"/>
                    <a:pt x="57913" y="5809"/>
                  </a:cubicBezTo>
                  <a:cubicBezTo>
                    <a:pt x="38300" y="7948"/>
                    <a:pt x="18916" y="11849"/>
                    <a:pt x="0" y="17451"/>
                  </a:cubicBezTo>
                  <a:cubicBezTo>
                    <a:pt x="17364" y="6903"/>
                    <a:pt x="37205" y="1112"/>
                    <a:pt x="57514" y="634"/>
                  </a:cubicBezTo>
                  <a:cubicBezTo>
                    <a:pt x="77784" y="-1505"/>
                    <a:pt x="98252" y="1789"/>
                    <a:pt x="116820" y="10187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1" name="任意多边形: 形状 470">
              <a:extLst>
                <a:ext uri="{FF2B5EF4-FFF2-40B4-BE49-F238E27FC236}">
                  <a16:creationId xmlns:a16="http://schemas.microsoft.com/office/drawing/2014/main" id="{A9137B49-B923-F2BB-9938-4010FF6AB079}"/>
                </a:ext>
              </a:extLst>
            </p:cNvPr>
            <p:cNvSpPr/>
            <p:nvPr/>
          </p:nvSpPr>
          <p:spPr>
            <a:xfrm>
              <a:off x="11406700" y="3822957"/>
              <a:ext cx="108959" cy="37002"/>
            </a:xfrm>
            <a:custGeom>
              <a:avLst/>
              <a:gdLst>
                <a:gd name="connsiteX0" fmla="*/ 108959 w 108959"/>
                <a:gd name="connsiteY0" fmla="*/ 1280 h 37002"/>
                <a:gd name="connsiteX1" fmla="*/ 51843 w 108959"/>
                <a:gd name="connsiteY1" fmla="*/ 11231 h 37002"/>
                <a:gd name="connsiteX2" fmla="*/ 0 w 108959"/>
                <a:gd name="connsiteY2" fmla="*/ 37003 h 37002"/>
                <a:gd name="connsiteX3" fmla="*/ 108959 w 108959"/>
                <a:gd name="connsiteY3" fmla="*/ 1480 h 37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959" h="37002">
                  <a:moveTo>
                    <a:pt x="108959" y="1280"/>
                  </a:moveTo>
                  <a:cubicBezTo>
                    <a:pt x="89635" y="2693"/>
                    <a:pt x="70500" y="6027"/>
                    <a:pt x="51843" y="11231"/>
                  </a:cubicBezTo>
                  <a:cubicBezTo>
                    <a:pt x="33733" y="18047"/>
                    <a:pt x="16369" y="26684"/>
                    <a:pt x="0" y="37003"/>
                  </a:cubicBezTo>
                  <a:cubicBezTo>
                    <a:pt x="28618" y="8524"/>
                    <a:pt x="69057" y="-4660"/>
                    <a:pt x="108959" y="1480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2" name="任意多边形: 形状 471">
              <a:extLst>
                <a:ext uri="{FF2B5EF4-FFF2-40B4-BE49-F238E27FC236}">
                  <a16:creationId xmlns:a16="http://schemas.microsoft.com/office/drawing/2014/main" id="{7104FEEC-E385-4859-D2FF-92884BAE6324}"/>
                </a:ext>
              </a:extLst>
            </p:cNvPr>
            <p:cNvSpPr/>
            <p:nvPr/>
          </p:nvSpPr>
          <p:spPr>
            <a:xfrm>
              <a:off x="11057036" y="3757379"/>
              <a:ext cx="156752" cy="73724"/>
            </a:xfrm>
            <a:custGeom>
              <a:avLst/>
              <a:gdLst>
                <a:gd name="connsiteX0" fmla="*/ 0 w 156752"/>
                <a:gd name="connsiteY0" fmla="*/ 11434 h 73724"/>
                <a:gd name="connsiteX1" fmla="*/ 32339 w 156752"/>
                <a:gd name="connsiteY1" fmla="*/ 55117 h 73724"/>
                <a:gd name="connsiteX2" fmla="*/ 78212 w 156752"/>
                <a:gd name="connsiteY2" fmla="*/ 73724 h 73724"/>
                <a:gd name="connsiteX3" fmla="*/ 119209 w 156752"/>
                <a:gd name="connsiteY3" fmla="*/ 58202 h 73724"/>
                <a:gd name="connsiteX4" fmla="*/ 156722 w 156752"/>
                <a:gd name="connsiteY4" fmla="*/ 90 h 73724"/>
                <a:gd name="connsiteX5" fmla="*/ 113338 w 156752"/>
                <a:gd name="connsiteY5" fmla="*/ 31036 h 73724"/>
                <a:gd name="connsiteX6" fmla="*/ 67565 w 156752"/>
                <a:gd name="connsiteY6" fmla="*/ 44569 h 73724"/>
                <a:gd name="connsiteX7" fmla="*/ 0 w 156752"/>
                <a:gd name="connsiteY7" fmla="*/ 11633 h 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752" h="73724">
                  <a:moveTo>
                    <a:pt x="0" y="11434"/>
                  </a:moveTo>
                  <a:cubicBezTo>
                    <a:pt x="9951" y="25066"/>
                    <a:pt x="19901" y="44271"/>
                    <a:pt x="32339" y="55117"/>
                  </a:cubicBezTo>
                  <a:cubicBezTo>
                    <a:pt x="44888" y="66640"/>
                    <a:pt x="61176" y="73247"/>
                    <a:pt x="78212" y="73724"/>
                  </a:cubicBezTo>
                  <a:cubicBezTo>
                    <a:pt x="93138" y="72849"/>
                    <a:pt x="107447" y="67436"/>
                    <a:pt x="119209" y="58202"/>
                  </a:cubicBezTo>
                  <a:cubicBezTo>
                    <a:pt x="137558" y="43296"/>
                    <a:pt x="150692" y="22947"/>
                    <a:pt x="156722" y="90"/>
                  </a:cubicBezTo>
                  <a:cubicBezTo>
                    <a:pt x="157817" y="-1602"/>
                    <a:pt x="129159" y="20986"/>
                    <a:pt x="113338" y="31036"/>
                  </a:cubicBezTo>
                  <a:cubicBezTo>
                    <a:pt x="99984" y="40450"/>
                    <a:pt x="83894" y="45206"/>
                    <a:pt x="67565" y="44569"/>
                  </a:cubicBezTo>
                  <a:cubicBezTo>
                    <a:pt x="43086" y="44569"/>
                    <a:pt x="19703" y="26161"/>
                    <a:pt x="0" y="11633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3" name="任意多边形: 形状 472">
              <a:extLst>
                <a:ext uri="{FF2B5EF4-FFF2-40B4-BE49-F238E27FC236}">
                  <a16:creationId xmlns:a16="http://schemas.microsoft.com/office/drawing/2014/main" id="{84148862-4B50-2883-2524-5A8D9AA013D5}"/>
                </a:ext>
              </a:extLst>
            </p:cNvPr>
            <p:cNvSpPr/>
            <p:nvPr/>
          </p:nvSpPr>
          <p:spPr>
            <a:xfrm>
              <a:off x="10983601" y="3319046"/>
              <a:ext cx="184284" cy="131944"/>
            </a:xfrm>
            <a:custGeom>
              <a:avLst/>
              <a:gdLst>
                <a:gd name="connsiteX0" fmla="*/ 4279 w 184284"/>
                <a:gd name="connsiteY0" fmla="*/ 29752 h 131944"/>
                <a:gd name="connsiteX1" fmla="*/ 0 w 184284"/>
                <a:gd name="connsiteY1" fmla="*/ 131945 h 131944"/>
                <a:gd name="connsiteX2" fmla="*/ 184285 w 184284"/>
                <a:gd name="connsiteY2" fmla="*/ 0 h 131944"/>
                <a:gd name="connsiteX3" fmla="*/ 15125 w 184284"/>
                <a:gd name="connsiteY3" fmla="*/ 102193 h 13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284" h="131944">
                  <a:moveTo>
                    <a:pt x="4279" y="29752"/>
                  </a:moveTo>
                  <a:cubicBezTo>
                    <a:pt x="2686" y="31145"/>
                    <a:pt x="0" y="131945"/>
                    <a:pt x="0" y="131945"/>
                  </a:cubicBezTo>
                  <a:lnTo>
                    <a:pt x="184285" y="0"/>
                  </a:lnTo>
                  <a:lnTo>
                    <a:pt x="15125" y="102193"/>
                  </a:ln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4" name="任意多边形: 形状 473">
              <a:extLst>
                <a:ext uri="{FF2B5EF4-FFF2-40B4-BE49-F238E27FC236}">
                  <a16:creationId xmlns:a16="http://schemas.microsoft.com/office/drawing/2014/main" id="{31BCAB2B-D9E7-2D0C-CE72-1EC99BE1F379}"/>
                </a:ext>
              </a:extLst>
            </p:cNvPr>
            <p:cNvSpPr/>
            <p:nvPr/>
          </p:nvSpPr>
          <p:spPr>
            <a:xfrm>
              <a:off x="10215713" y="3592090"/>
              <a:ext cx="134133" cy="186156"/>
            </a:xfrm>
            <a:custGeom>
              <a:avLst/>
              <a:gdLst>
                <a:gd name="connsiteX0" fmla="*/ 0 w 134133"/>
                <a:gd name="connsiteY0" fmla="*/ 37514 h 186156"/>
                <a:gd name="connsiteX1" fmla="*/ 17911 w 134133"/>
                <a:gd name="connsiteY1" fmla="*/ 86471 h 186156"/>
                <a:gd name="connsiteX2" fmla="*/ 92839 w 134133"/>
                <a:gd name="connsiteY2" fmla="*/ 183688 h 186156"/>
                <a:gd name="connsiteX3" fmla="*/ 103984 w 134133"/>
                <a:gd name="connsiteY3" fmla="*/ 169757 h 186156"/>
                <a:gd name="connsiteX4" fmla="*/ 74132 w 134133"/>
                <a:gd name="connsiteY4" fmla="*/ 80799 h 186156"/>
                <a:gd name="connsiteX5" fmla="*/ 94829 w 134133"/>
                <a:gd name="connsiteY5" fmla="*/ 77216 h 186156"/>
                <a:gd name="connsiteX6" fmla="*/ 134134 w 134133"/>
                <a:gd name="connsiteY6" fmla="*/ 69654 h 186156"/>
                <a:gd name="connsiteX7" fmla="*/ 72739 w 134133"/>
                <a:gd name="connsiteY7" fmla="*/ 0 h 186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133" h="186156">
                  <a:moveTo>
                    <a:pt x="0" y="37514"/>
                  </a:moveTo>
                  <a:cubicBezTo>
                    <a:pt x="2945" y="54788"/>
                    <a:pt x="9015" y="71376"/>
                    <a:pt x="17911" y="86471"/>
                  </a:cubicBezTo>
                  <a:cubicBezTo>
                    <a:pt x="29951" y="102193"/>
                    <a:pt x="92839" y="183688"/>
                    <a:pt x="92839" y="183688"/>
                  </a:cubicBezTo>
                  <a:cubicBezTo>
                    <a:pt x="92839" y="183688"/>
                    <a:pt x="107665" y="194833"/>
                    <a:pt x="103984" y="169757"/>
                  </a:cubicBezTo>
                  <a:cubicBezTo>
                    <a:pt x="100302" y="144682"/>
                    <a:pt x="74132" y="80799"/>
                    <a:pt x="74132" y="80799"/>
                  </a:cubicBezTo>
                  <a:cubicBezTo>
                    <a:pt x="79784" y="75764"/>
                    <a:pt x="87814" y="74381"/>
                    <a:pt x="94829" y="77216"/>
                  </a:cubicBezTo>
                  <a:lnTo>
                    <a:pt x="134134" y="69654"/>
                  </a:lnTo>
                  <a:lnTo>
                    <a:pt x="72739" y="0"/>
                  </a:lnTo>
                  <a:close/>
                </a:path>
              </a:pathLst>
            </a:custGeom>
            <a:solidFill>
              <a:srgbClr val="FFBE9D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5" name="任意多边形: 形状 474">
              <a:extLst>
                <a:ext uri="{FF2B5EF4-FFF2-40B4-BE49-F238E27FC236}">
                  <a16:creationId xmlns:a16="http://schemas.microsoft.com/office/drawing/2014/main" id="{D4132F43-72EA-7B61-2F17-A003015B0EFB}"/>
                </a:ext>
              </a:extLst>
            </p:cNvPr>
            <p:cNvSpPr/>
            <p:nvPr/>
          </p:nvSpPr>
          <p:spPr>
            <a:xfrm>
              <a:off x="9454538" y="2347966"/>
              <a:ext cx="395683" cy="515541"/>
            </a:xfrm>
            <a:custGeom>
              <a:avLst/>
              <a:gdLst>
                <a:gd name="connsiteX0" fmla="*/ 110703 w 395683"/>
                <a:gd name="connsiteY0" fmla="*/ 0 h 515541"/>
                <a:gd name="connsiteX1" fmla="*/ 38462 w 395683"/>
                <a:gd name="connsiteY1" fmla="*/ 191052 h 515541"/>
                <a:gd name="connsiteX2" fmla="*/ 24432 w 395683"/>
                <a:gd name="connsiteY2" fmla="*/ 223192 h 515541"/>
                <a:gd name="connsiteX3" fmla="*/ 34979 w 395683"/>
                <a:gd name="connsiteY3" fmla="*/ 259810 h 515541"/>
                <a:gd name="connsiteX4" fmla="*/ 11894 w 395683"/>
                <a:gd name="connsiteY4" fmla="*/ 308071 h 515541"/>
                <a:gd name="connsiteX5" fmla="*/ 4729 w 395683"/>
                <a:gd name="connsiteY5" fmla="*/ 378223 h 515541"/>
                <a:gd name="connsiteX6" fmla="*/ 14083 w 395683"/>
                <a:gd name="connsiteY6" fmla="*/ 390263 h 515541"/>
                <a:gd name="connsiteX7" fmla="*/ 51796 w 395683"/>
                <a:gd name="connsiteY7" fmla="*/ 515541 h 515541"/>
                <a:gd name="connsiteX8" fmla="*/ 283844 w 395683"/>
                <a:gd name="connsiteY8" fmla="*/ 411557 h 515541"/>
                <a:gd name="connsiteX9" fmla="*/ 330413 w 395683"/>
                <a:gd name="connsiteY9" fmla="*/ 367376 h 515541"/>
                <a:gd name="connsiteX10" fmla="*/ 365539 w 395683"/>
                <a:gd name="connsiteY10" fmla="*/ 308270 h 515541"/>
                <a:gd name="connsiteX11" fmla="*/ 385440 w 395683"/>
                <a:gd name="connsiteY11" fmla="*/ 238616 h 515541"/>
                <a:gd name="connsiteX12" fmla="*/ 395390 w 395683"/>
                <a:gd name="connsiteY12" fmla="*/ 192942 h 515541"/>
                <a:gd name="connsiteX13" fmla="*/ 393201 w 395683"/>
                <a:gd name="connsiteY13" fmla="*/ 128661 h 515541"/>
                <a:gd name="connsiteX14" fmla="*/ 390813 w 395683"/>
                <a:gd name="connsiteY14" fmla="*/ 68958 h 515541"/>
                <a:gd name="connsiteX15" fmla="*/ 364344 w 395683"/>
                <a:gd name="connsiteY15" fmla="*/ 15324 h 515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5683" h="515541">
                  <a:moveTo>
                    <a:pt x="110703" y="0"/>
                  </a:moveTo>
                  <a:cubicBezTo>
                    <a:pt x="26322" y="61594"/>
                    <a:pt x="54084" y="165379"/>
                    <a:pt x="38462" y="191052"/>
                  </a:cubicBezTo>
                  <a:cubicBezTo>
                    <a:pt x="31009" y="200326"/>
                    <a:pt x="26173" y="211421"/>
                    <a:pt x="24432" y="223192"/>
                  </a:cubicBezTo>
                  <a:cubicBezTo>
                    <a:pt x="24432" y="235929"/>
                    <a:pt x="34382" y="247173"/>
                    <a:pt x="34979" y="259810"/>
                  </a:cubicBezTo>
                  <a:cubicBezTo>
                    <a:pt x="36273" y="277323"/>
                    <a:pt x="21248" y="292349"/>
                    <a:pt x="11894" y="308071"/>
                  </a:cubicBezTo>
                  <a:cubicBezTo>
                    <a:pt x="-883" y="329196"/>
                    <a:pt x="-3519" y="354948"/>
                    <a:pt x="4729" y="378223"/>
                  </a:cubicBezTo>
                  <a:cubicBezTo>
                    <a:pt x="6421" y="382999"/>
                    <a:pt x="15476" y="384889"/>
                    <a:pt x="14083" y="390263"/>
                  </a:cubicBezTo>
                  <a:cubicBezTo>
                    <a:pt x="-47" y="441707"/>
                    <a:pt x="47816" y="515640"/>
                    <a:pt x="51796" y="515541"/>
                  </a:cubicBezTo>
                  <a:cubicBezTo>
                    <a:pt x="135281" y="514844"/>
                    <a:pt x="201055" y="418323"/>
                    <a:pt x="283844" y="411557"/>
                  </a:cubicBezTo>
                  <a:cubicBezTo>
                    <a:pt x="302750" y="410064"/>
                    <a:pt x="314790" y="377128"/>
                    <a:pt x="330413" y="367376"/>
                  </a:cubicBezTo>
                  <a:cubicBezTo>
                    <a:pt x="351707" y="354142"/>
                    <a:pt x="359369" y="330261"/>
                    <a:pt x="365539" y="308270"/>
                  </a:cubicBezTo>
                  <a:cubicBezTo>
                    <a:pt x="371708" y="286279"/>
                    <a:pt x="378574" y="261801"/>
                    <a:pt x="385440" y="238616"/>
                  </a:cubicBezTo>
                  <a:cubicBezTo>
                    <a:pt x="390166" y="223729"/>
                    <a:pt x="393500" y="208445"/>
                    <a:pt x="395390" y="192942"/>
                  </a:cubicBezTo>
                  <a:cubicBezTo>
                    <a:pt x="396156" y="171489"/>
                    <a:pt x="395420" y="150015"/>
                    <a:pt x="393201" y="128661"/>
                  </a:cubicBezTo>
                  <a:cubicBezTo>
                    <a:pt x="392306" y="108760"/>
                    <a:pt x="393201" y="88859"/>
                    <a:pt x="390813" y="68958"/>
                  </a:cubicBezTo>
                  <a:cubicBezTo>
                    <a:pt x="388673" y="48489"/>
                    <a:pt x="379290" y="29464"/>
                    <a:pt x="364344" y="15324"/>
                  </a:cubicBezTo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6" name="任意多边形: 形状 475">
              <a:extLst>
                <a:ext uri="{FF2B5EF4-FFF2-40B4-BE49-F238E27FC236}">
                  <a16:creationId xmlns:a16="http://schemas.microsoft.com/office/drawing/2014/main" id="{DDB2B91F-CE87-B393-5A75-4427EF60552B}"/>
                </a:ext>
              </a:extLst>
            </p:cNvPr>
            <p:cNvSpPr/>
            <p:nvPr/>
          </p:nvSpPr>
          <p:spPr>
            <a:xfrm>
              <a:off x="9499719" y="2258510"/>
              <a:ext cx="177267" cy="287481"/>
            </a:xfrm>
            <a:custGeom>
              <a:avLst/>
              <a:gdLst>
                <a:gd name="connsiteX0" fmla="*/ 145326 w 177267"/>
                <a:gd name="connsiteY0" fmla="*/ 0 h 287481"/>
                <a:gd name="connsiteX1" fmla="*/ 13082 w 177267"/>
                <a:gd name="connsiteY1" fmla="*/ 109457 h 287481"/>
                <a:gd name="connsiteX2" fmla="*/ 4227 w 177267"/>
                <a:gd name="connsiteY2" fmla="*/ 286080 h 287481"/>
                <a:gd name="connsiteX3" fmla="*/ 49999 w 177267"/>
                <a:gd name="connsiteY3" fmla="*/ 287075 h 287481"/>
                <a:gd name="connsiteX4" fmla="*/ 76966 w 177267"/>
                <a:gd name="connsiteY4" fmla="*/ 267174 h 287481"/>
                <a:gd name="connsiteX5" fmla="*/ 111992 w 177267"/>
                <a:gd name="connsiteY5" fmla="*/ 194733 h 287481"/>
                <a:gd name="connsiteX6" fmla="*/ 177267 w 177267"/>
                <a:gd name="connsiteY6" fmla="*/ 14428 h 28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267" h="287481">
                  <a:moveTo>
                    <a:pt x="145326" y="0"/>
                  </a:moveTo>
                  <a:cubicBezTo>
                    <a:pt x="90100" y="12040"/>
                    <a:pt x="31989" y="56519"/>
                    <a:pt x="13082" y="109457"/>
                  </a:cubicBezTo>
                  <a:cubicBezTo>
                    <a:pt x="-5824" y="162394"/>
                    <a:pt x="147" y="229759"/>
                    <a:pt x="4227" y="286080"/>
                  </a:cubicBezTo>
                  <a:cubicBezTo>
                    <a:pt x="21242" y="281702"/>
                    <a:pt x="32586" y="289264"/>
                    <a:pt x="49999" y="287075"/>
                  </a:cubicBezTo>
                  <a:cubicBezTo>
                    <a:pt x="61333" y="284408"/>
                    <a:pt x="71075" y="277214"/>
                    <a:pt x="76966" y="267174"/>
                  </a:cubicBezTo>
                  <a:cubicBezTo>
                    <a:pt x="91991" y="244795"/>
                    <a:pt x="103772" y="220406"/>
                    <a:pt x="111992" y="194733"/>
                  </a:cubicBezTo>
                  <a:cubicBezTo>
                    <a:pt x="134151" y="135030"/>
                    <a:pt x="155903" y="74928"/>
                    <a:pt x="177267" y="14428"/>
                  </a:cubicBezTo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7" name="任意多边形: 形状 476">
              <a:extLst>
                <a:ext uri="{FF2B5EF4-FFF2-40B4-BE49-F238E27FC236}">
                  <a16:creationId xmlns:a16="http://schemas.microsoft.com/office/drawing/2014/main" id="{9BC1C0A0-4E1A-DB33-CC3E-FA8E3E255F7E}"/>
                </a:ext>
              </a:extLst>
            </p:cNvPr>
            <p:cNvSpPr/>
            <p:nvPr/>
          </p:nvSpPr>
          <p:spPr>
            <a:xfrm>
              <a:off x="9540161" y="2284866"/>
              <a:ext cx="286284" cy="578654"/>
            </a:xfrm>
            <a:custGeom>
              <a:avLst/>
              <a:gdLst>
                <a:gd name="connsiteX0" fmla="*/ 283796 w 286284"/>
                <a:gd name="connsiteY0" fmla="*/ 134546 h 578654"/>
                <a:gd name="connsiteX1" fmla="*/ 138238 w 286284"/>
                <a:gd name="connsiteY1" fmla="*/ 113 h 578654"/>
                <a:gd name="connsiteX2" fmla="*/ 133144 w 286284"/>
                <a:gd name="connsiteY2" fmla="*/ 411 h 578654"/>
                <a:gd name="connsiteX3" fmla="*/ 5 w 286284"/>
                <a:gd name="connsiteY3" fmla="*/ 145392 h 578654"/>
                <a:gd name="connsiteX4" fmla="*/ 6373 w 286284"/>
                <a:gd name="connsiteY4" fmla="*/ 300124 h 578654"/>
                <a:gd name="connsiteX5" fmla="*/ 83490 w 286284"/>
                <a:gd name="connsiteY5" fmla="*/ 396943 h 578654"/>
                <a:gd name="connsiteX6" fmla="*/ 103391 w 286284"/>
                <a:gd name="connsiteY6" fmla="*/ 398535 h 578654"/>
                <a:gd name="connsiteX7" fmla="*/ 103391 w 286284"/>
                <a:gd name="connsiteY7" fmla="*/ 398535 h 578654"/>
                <a:gd name="connsiteX8" fmla="*/ 103889 w 286284"/>
                <a:gd name="connsiteY8" fmla="*/ 399033 h 578654"/>
                <a:gd name="connsiteX9" fmla="*/ 100904 w 286284"/>
                <a:gd name="connsiteY9" fmla="*/ 482717 h 578654"/>
                <a:gd name="connsiteX10" fmla="*/ 195235 w 286284"/>
                <a:gd name="connsiteY10" fmla="*/ 578641 h 578654"/>
                <a:gd name="connsiteX11" fmla="*/ 286283 w 286284"/>
                <a:gd name="connsiteY11" fmla="*/ 475652 h 578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6284" h="578654">
                  <a:moveTo>
                    <a:pt x="283796" y="134546"/>
                  </a:moveTo>
                  <a:cubicBezTo>
                    <a:pt x="280721" y="57229"/>
                    <a:pt x="215554" y="-2962"/>
                    <a:pt x="138238" y="113"/>
                  </a:cubicBezTo>
                  <a:cubicBezTo>
                    <a:pt x="136537" y="182"/>
                    <a:pt x="134835" y="282"/>
                    <a:pt x="133144" y="411"/>
                  </a:cubicBezTo>
                  <a:cubicBezTo>
                    <a:pt x="57569" y="6262"/>
                    <a:pt x="-592" y="69598"/>
                    <a:pt x="5" y="145392"/>
                  </a:cubicBezTo>
                  <a:cubicBezTo>
                    <a:pt x="5" y="210867"/>
                    <a:pt x="2293" y="276740"/>
                    <a:pt x="6373" y="300124"/>
                  </a:cubicBezTo>
                  <a:cubicBezTo>
                    <a:pt x="18513" y="370673"/>
                    <a:pt x="65082" y="391371"/>
                    <a:pt x="83490" y="396943"/>
                  </a:cubicBezTo>
                  <a:cubicBezTo>
                    <a:pt x="90048" y="398197"/>
                    <a:pt x="96724" y="398724"/>
                    <a:pt x="103391" y="398535"/>
                  </a:cubicBezTo>
                  <a:lnTo>
                    <a:pt x="103391" y="398535"/>
                  </a:lnTo>
                  <a:lnTo>
                    <a:pt x="103889" y="399033"/>
                  </a:lnTo>
                  <a:lnTo>
                    <a:pt x="100904" y="482717"/>
                  </a:lnTo>
                  <a:cubicBezTo>
                    <a:pt x="102197" y="536948"/>
                    <a:pt x="139910" y="579537"/>
                    <a:pt x="195235" y="578641"/>
                  </a:cubicBezTo>
                  <a:cubicBezTo>
                    <a:pt x="250561" y="577745"/>
                    <a:pt x="286483" y="530181"/>
                    <a:pt x="286283" y="475652"/>
                  </a:cubicBezTo>
                  <a:close/>
                </a:path>
              </a:pathLst>
            </a:custGeom>
            <a:solidFill>
              <a:srgbClr val="FFBE9D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8" name="任意多边形: 形状 477">
              <a:extLst>
                <a:ext uri="{FF2B5EF4-FFF2-40B4-BE49-F238E27FC236}">
                  <a16:creationId xmlns:a16="http://schemas.microsoft.com/office/drawing/2014/main" id="{7EB018AF-B4C1-8BA1-1DC3-D296712583AB}"/>
                </a:ext>
              </a:extLst>
            </p:cNvPr>
            <p:cNvSpPr/>
            <p:nvPr/>
          </p:nvSpPr>
          <p:spPr>
            <a:xfrm>
              <a:off x="9558773" y="2466054"/>
              <a:ext cx="23085" cy="21253"/>
            </a:xfrm>
            <a:custGeom>
              <a:avLst/>
              <a:gdLst>
                <a:gd name="connsiteX0" fmla="*/ 0 w 23085"/>
                <a:gd name="connsiteY0" fmla="*/ 9977 h 21253"/>
                <a:gd name="connsiteX1" fmla="*/ 11344 w 23085"/>
                <a:gd name="connsiteY1" fmla="*/ 21221 h 21253"/>
                <a:gd name="connsiteX2" fmla="*/ 23085 w 23085"/>
                <a:gd name="connsiteY2" fmla="*/ 11270 h 21253"/>
                <a:gd name="connsiteX3" fmla="*/ 11841 w 23085"/>
                <a:gd name="connsiteY3" fmla="*/ 26 h 21253"/>
                <a:gd name="connsiteX4" fmla="*/ 0 w 23085"/>
                <a:gd name="connsiteY4" fmla="*/ 9977 h 21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85" h="21253">
                  <a:moveTo>
                    <a:pt x="0" y="9977"/>
                  </a:moveTo>
                  <a:cubicBezTo>
                    <a:pt x="50" y="16206"/>
                    <a:pt x="5115" y="21221"/>
                    <a:pt x="11344" y="21221"/>
                  </a:cubicBezTo>
                  <a:cubicBezTo>
                    <a:pt x="17324" y="21679"/>
                    <a:pt x="22558" y="17241"/>
                    <a:pt x="23085" y="11270"/>
                  </a:cubicBezTo>
                  <a:cubicBezTo>
                    <a:pt x="23085" y="5061"/>
                    <a:pt x="18050" y="26"/>
                    <a:pt x="11841" y="26"/>
                  </a:cubicBezTo>
                  <a:cubicBezTo>
                    <a:pt x="5861" y="-382"/>
                    <a:pt x="627" y="4016"/>
                    <a:pt x="0" y="9977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9" name="任意多边形: 形状 478">
              <a:extLst>
                <a:ext uri="{FF2B5EF4-FFF2-40B4-BE49-F238E27FC236}">
                  <a16:creationId xmlns:a16="http://schemas.microsoft.com/office/drawing/2014/main" id="{082F3435-D5D4-2A28-CFB3-DA8A99C21BA9}"/>
                </a:ext>
              </a:extLst>
            </p:cNvPr>
            <p:cNvSpPr/>
            <p:nvPr/>
          </p:nvSpPr>
          <p:spPr>
            <a:xfrm>
              <a:off x="9557563" y="2441104"/>
              <a:ext cx="44679" cy="15821"/>
            </a:xfrm>
            <a:custGeom>
              <a:avLst/>
              <a:gdLst>
                <a:gd name="connsiteX0" fmla="*/ 116 w 44679"/>
                <a:gd name="connsiteY0" fmla="*/ 5174 h 15821"/>
                <a:gd name="connsiteX1" fmla="*/ 23002 w 44679"/>
                <a:gd name="connsiteY1" fmla="*/ 6766 h 15821"/>
                <a:gd name="connsiteX2" fmla="*/ 44396 w 44679"/>
                <a:gd name="connsiteY2" fmla="*/ 15822 h 15821"/>
                <a:gd name="connsiteX3" fmla="*/ 40914 w 44679"/>
                <a:gd name="connsiteY3" fmla="*/ 9851 h 15821"/>
                <a:gd name="connsiteX4" fmla="*/ 23998 w 44679"/>
                <a:gd name="connsiteY4" fmla="*/ 1194 h 15821"/>
                <a:gd name="connsiteX5" fmla="*/ 5489 w 44679"/>
                <a:gd name="connsiteY5" fmla="*/ 1194 h 15821"/>
                <a:gd name="connsiteX6" fmla="*/ 116 w 44679"/>
                <a:gd name="connsiteY6" fmla="*/ 5174 h 1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679" h="15821">
                  <a:moveTo>
                    <a:pt x="116" y="5174"/>
                  </a:moveTo>
                  <a:cubicBezTo>
                    <a:pt x="7768" y="5294"/>
                    <a:pt x="15410" y="5821"/>
                    <a:pt x="23002" y="6766"/>
                  </a:cubicBezTo>
                  <a:cubicBezTo>
                    <a:pt x="30306" y="9354"/>
                    <a:pt x="37451" y="12379"/>
                    <a:pt x="44396" y="15822"/>
                  </a:cubicBezTo>
                  <a:cubicBezTo>
                    <a:pt x="45192" y="15822"/>
                    <a:pt x="44396" y="13035"/>
                    <a:pt x="40914" y="9851"/>
                  </a:cubicBezTo>
                  <a:cubicBezTo>
                    <a:pt x="36038" y="5662"/>
                    <a:pt x="30246" y="2697"/>
                    <a:pt x="23998" y="1194"/>
                  </a:cubicBezTo>
                  <a:cubicBezTo>
                    <a:pt x="17928" y="-398"/>
                    <a:pt x="11559" y="-398"/>
                    <a:pt x="5489" y="1194"/>
                  </a:cubicBezTo>
                  <a:cubicBezTo>
                    <a:pt x="1211" y="2786"/>
                    <a:pt x="-481" y="4478"/>
                    <a:pt x="116" y="5174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0" name="任意多边形: 形状 479">
              <a:extLst>
                <a:ext uri="{FF2B5EF4-FFF2-40B4-BE49-F238E27FC236}">
                  <a16:creationId xmlns:a16="http://schemas.microsoft.com/office/drawing/2014/main" id="{3A267655-DEB1-E0C6-D5CF-A862D564657A}"/>
                </a:ext>
              </a:extLst>
            </p:cNvPr>
            <p:cNvSpPr/>
            <p:nvPr/>
          </p:nvSpPr>
          <p:spPr>
            <a:xfrm>
              <a:off x="9677385" y="2466047"/>
              <a:ext cx="23184" cy="21259"/>
            </a:xfrm>
            <a:custGeom>
              <a:avLst/>
              <a:gdLst>
                <a:gd name="connsiteX0" fmla="*/ 0 w 23184"/>
                <a:gd name="connsiteY0" fmla="*/ 9983 h 21259"/>
                <a:gd name="connsiteX1" fmla="*/ 11344 w 23184"/>
                <a:gd name="connsiteY1" fmla="*/ 21227 h 21259"/>
                <a:gd name="connsiteX2" fmla="*/ 23185 w 23184"/>
                <a:gd name="connsiteY2" fmla="*/ 11277 h 21259"/>
                <a:gd name="connsiteX3" fmla="*/ 11841 w 23184"/>
                <a:gd name="connsiteY3" fmla="*/ 33 h 21259"/>
                <a:gd name="connsiteX4" fmla="*/ 0 w 23184"/>
                <a:gd name="connsiteY4" fmla="*/ 9983 h 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84" h="21259">
                  <a:moveTo>
                    <a:pt x="0" y="9983"/>
                  </a:moveTo>
                  <a:cubicBezTo>
                    <a:pt x="109" y="16182"/>
                    <a:pt x="5144" y="21178"/>
                    <a:pt x="11344" y="21227"/>
                  </a:cubicBezTo>
                  <a:cubicBezTo>
                    <a:pt x="17344" y="21685"/>
                    <a:pt x="22608" y="17267"/>
                    <a:pt x="23185" y="11277"/>
                  </a:cubicBezTo>
                  <a:cubicBezTo>
                    <a:pt x="23075" y="5077"/>
                    <a:pt x="18050" y="82"/>
                    <a:pt x="11841" y="33"/>
                  </a:cubicBezTo>
                  <a:cubicBezTo>
                    <a:pt x="5841" y="-425"/>
                    <a:pt x="577" y="3993"/>
                    <a:pt x="0" y="9983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1" name="任意多边形: 形状 480">
              <a:extLst>
                <a:ext uri="{FF2B5EF4-FFF2-40B4-BE49-F238E27FC236}">
                  <a16:creationId xmlns:a16="http://schemas.microsoft.com/office/drawing/2014/main" id="{C21A3B43-B916-3A41-C505-562933EADDDE}"/>
                </a:ext>
              </a:extLst>
            </p:cNvPr>
            <p:cNvSpPr/>
            <p:nvPr/>
          </p:nvSpPr>
          <p:spPr>
            <a:xfrm>
              <a:off x="9680374" y="2434933"/>
              <a:ext cx="46640" cy="19703"/>
            </a:xfrm>
            <a:custGeom>
              <a:avLst/>
              <a:gdLst>
                <a:gd name="connsiteX0" fmla="*/ 394 w 46640"/>
                <a:gd name="connsiteY0" fmla="*/ 19703 h 19703"/>
                <a:gd name="connsiteX1" fmla="*/ 21987 w 46640"/>
                <a:gd name="connsiteY1" fmla="*/ 7961 h 19703"/>
                <a:gd name="connsiteX2" fmla="*/ 46465 w 46640"/>
                <a:gd name="connsiteY2" fmla="*/ 2489 h 19703"/>
                <a:gd name="connsiteX3" fmla="*/ 39898 w 46640"/>
                <a:gd name="connsiteY3" fmla="*/ 100 h 19703"/>
                <a:gd name="connsiteX4" fmla="*/ 19997 w 46640"/>
                <a:gd name="connsiteY4" fmla="*/ 3185 h 19703"/>
                <a:gd name="connsiteX5" fmla="*/ 3280 w 46640"/>
                <a:gd name="connsiteY5" fmla="*/ 13832 h 19703"/>
                <a:gd name="connsiteX6" fmla="*/ 394 w 46640"/>
                <a:gd name="connsiteY6" fmla="*/ 19703 h 19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40" h="19703">
                  <a:moveTo>
                    <a:pt x="394" y="19703"/>
                  </a:moveTo>
                  <a:cubicBezTo>
                    <a:pt x="7389" y="15424"/>
                    <a:pt x="14594" y="11504"/>
                    <a:pt x="21987" y="7961"/>
                  </a:cubicBezTo>
                  <a:cubicBezTo>
                    <a:pt x="34525" y="3185"/>
                    <a:pt x="45570" y="3981"/>
                    <a:pt x="46465" y="2489"/>
                  </a:cubicBezTo>
                  <a:cubicBezTo>
                    <a:pt x="47361" y="996"/>
                    <a:pt x="44774" y="498"/>
                    <a:pt x="39898" y="100"/>
                  </a:cubicBezTo>
                  <a:cubicBezTo>
                    <a:pt x="33122" y="-347"/>
                    <a:pt x="26325" y="707"/>
                    <a:pt x="19997" y="3185"/>
                  </a:cubicBezTo>
                  <a:cubicBezTo>
                    <a:pt x="13698" y="5444"/>
                    <a:pt x="7986" y="9076"/>
                    <a:pt x="3280" y="13832"/>
                  </a:cubicBezTo>
                  <a:cubicBezTo>
                    <a:pt x="-4" y="17414"/>
                    <a:pt x="-501" y="19604"/>
                    <a:pt x="394" y="19703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2" name="任意多边形: 形状 481">
              <a:extLst>
                <a:ext uri="{FF2B5EF4-FFF2-40B4-BE49-F238E27FC236}">
                  <a16:creationId xmlns:a16="http://schemas.microsoft.com/office/drawing/2014/main" id="{B546A691-37FB-BFC7-7CFC-C5BBA8DD550D}"/>
                </a:ext>
              </a:extLst>
            </p:cNvPr>
            <p:cNvSpPr/>
            <p:nvPr/>
          </p:nvSpPr>
          <p:spPr>
            <a:xfrm>
              <a:off x="9606861" y="2436526"/>
              <a:ext cx="36193" cy="102834"/>
            </a:xfrm>
            <a:custGeom>
              <a:avLst/>
              <a:gdLst>
                <a:gd name="connsiteX0" fmla="*/ 31318 w 36193"/>
                <a:gd name="connsiteY0" fmla="*/ 102093 h 102834"/>
                <a:gd name="connsiteX1" fmla="*/ 11417 w 36193"/>
                <a:gd name="connsiteY1" fmla="*/ 98809 h 102834"/>
                <a:gd name="connsiteX2" fmla="*/ 4651 w 36193"/>
                <a:gd name="connsiteY2" fmla="*/ 95824 h 102834"/>
                <a:gd name="connsiteX3" fmla="*/ 6640 w 36193"/>
                <a:gd name="connsiteY3" fmla="*/ 86570 h 102834"/>
                <a:gd name="connsiteX4" fmla="*/ 15795 w 36193"/>
                <a:gd name="connsiteY4" fmla="*/ 62589 h 102834"/>
                <a:gd name="connsiteX5" fmla="*/ 36194 w 36193"/>
                <a:gd name="connsiteY5" fmla="*/ 0 h 102834"/>
                <a:gd name="connsiteX6" fmla="*/ 10720 w 36193"/>
                <a:gd name="connsiteY6" fmla="*/ 60798 h 102834"/>
                <a:gd name="connsiteX7" fmla="*/ 1964 w 36193"/>
                <a:gd name="connsiteY7" fmla="*/ 84978 h 102834"/>
                <a:gd name="connsiteX8" fmla="*/ 471 w 36193"/>
                <a:gd name="connsiteY8" fmla="*/ 97217 h 102834"/>
                <a:gd name="connsiteX9" fmla="*/ 5745 w 36193"/>
                <a:gd name="connsiteY9" fmla="*/ 101695 h 102834"/>
                <a:gd name="connsiteX10" fmla="*/ 11218 w 36193"/>
                <a:gd name="connsiteY10" fmla="*/ 102392 h 102834"/>
                <a:gd name="connsiteX11" fmla="*/ 31318 w 36193"/>
                <a:gd name="connsiteY11" fmla="*/ 102093 h 10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193" h="102834">
                  <a:moveTo>
                    <a:pt x="31318" y="102093"/>
                  </a:moveTo>
                  <a:cubicBezTo>
                    <a:pt x="24840" y="100213"/>
                    <a:pt x="18153" y="99118"/>
                    <a:pt x="11417" y="98809"/>
                  </a:cubicBezTo>
                  <a:cubicBezTo>
                    <a:pt x="8233" y="98809"/>
                    <a:pt x="5248" y="97914"/>
                    <a:pt x="4651" y="95824"/>
                  </a:cubicBezTo>
                  <a:cubicBezTo>
                    <a:pt x="4332" y="92610"/>
                    <a:pt x="5029" y="89366"/>
                    <a:pt x="6640" y="86570"/>
                  </a:cubicBezTo>
                  <a:cubicBezTo>
                    <a:pt x="9526" y="78908"/>
                    <a:pt x="12611" y="70948"/>
                    <a:pt x="15795" y="62589"/>
                  </a:cubicBezTo>
                  <a:cubicBezTo>
                    <a:pt x="24353" y="42340"/>
                    <a:pt x="31179" y="21404"/>
                    <a:pt x="36194" y="0"/>
                  </a:cubicBezTo>
                  <a:cubicBezTo>
                    <a:pt x="26114" y="19563"/>
                    <a:pt x="17596" y="39892"/>
                    <a:pt x="10720" y="60798"/>
                  </a:cubicBezTo>
                  <a:cubicBezTo>
                    <a:pt x="7735" y="69256"/>
                    <a:pt x="4750" y="77217"/>
                    <a:pt x="1964" y="84978"/>
                  </a:cubicBezTo>
                  <a:cubicBezTo>
                    <a:pt x="33" y="88749"/>
                    <a:pt x="-494" y="93088"/>
                    <a:pt x="471" y="97217"/>
                  </a:cubicBezTo>
                  <a:cubicBezTo>
                    <a:pt x="1446" y="99446"/>
                    <a:pt x="3387" y="101098"/>
                    <a:pt x="5745" y="101695"/>
                  </a:cubicBezTo>
                  <a:cubicBezTo>
                    <a:pt x="7536" y="102143"/>
                    <a:pt x="9377" y="102372"/>
                    <a:pt x="11218" y="102392"/>
                  </a:cubicBezTo>
                  <a:cubicBezTo>
                    <a:pt x="17905" y="103068"/>
                    <a:pt x="24651" y="102969"/>
                    <a:pt x="31318" y="102093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3" name="任意多边形: 形状 482">
              <a:extLst>
                <a:ext uri="{FF2B5EF4-FFF2-40B4-BE49-F238E27FC236}">
                  <a16:creationId xmlns:a16="http://schemas.microsoft.com/office/drawing/2014/main" id="{F99FEB1E-3E6B-D144-C6E6-7E7B985F186F}"/>
                </a:ext>
              </a:extLst>
            </p:cNvPr>
            <p:cNvSpPr/>
            <p:nvPr/>
          </p:nvSpPr>
          <p:spPr>
            <a:xfrm>
              <a:off x="9642955" y="2649967"/>
              <a:ext cx="108760" cy="56447"/>
            </a:xfrm>
            <a:custGeom>
              <a:avLst/>
              <a:gdLst>
                <a:gd name="connsiteX0" fmla="*/ 796 w 108760"/>
                <a:gd name="connsiteY0" fmla="*/ 33434 h 56447"/>
                <a:gd name="connsiteX1" fmla="*/ 108760 w 108760"/>
                <a:gd name="connsiteY1" fmla="*/ 0 h 56447"/>
                <a:gd name="connsiteX2" fmla="*/ 0 w 108760"/>
                <a:gd name="connsiteY2" fmla="*/ 55922 h 5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760" h="56447">
                  <a:moveTo>
                    <a:pt x="796" y="33434"/>
                  </a:moveTo>
                  <a:cubicBezTo>
                    <a:pt x="796" y="33434"/>
                    <a:pt x="48957" y="36519"/>
                    <a:pt x="108760" y="0"/>
                  </a:cubicBezTo>
                  <a:cubicBezTo>
                    <a:pt x="108760" y="0"/>
                    <a:pt x="90451" y="62788"/>
                    <a:pt x="0" y="55922"/>
                  </a:cubicBezTo>
                  <a:close/>
                </a:path>
              </a:pathLst>
            </a:custGeom>
            <a:solidFill>
              <a:srgbClr val="EB996E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4" name="任意多边形: 形状 483">
              <a:extLst>
                <a:ext uri="{FF2B5EF4-FFF2-40B4-BE49-F238E27FC236}">
                  <a16:creationId xmlns:a16="http://schemas.microsoft.com/office/drawing/2014/main" id="{7048434C-E15F-6C4F-3BE1-4A870BB753AF}"/>
                </a:ext>
              </a:extLst>
            </p:cNvPr>
            <p:cNvSpPr/>
            <p:nvPr/>
          </p:nvSpPr>
          <p:spPr>
            <a:xfrm>
              <a:off x="9642408" y="2559414"/>
              <a:ext cx="38456" cy="26983"/>
            </a:xfrm>
            <a:custGeom>
              <a:avLst/>
              <a:gdLst>
                <a:gd name="connsiteX0" fmla="*/ 1343 w 38456"/>
                <a:gd name="connsiteY0" fmla="*/ 8560 h 26983"/>
                <a:gd name="connsiteX1" fmla="*/ 21245 w 38456"/>
                <a:gd name="connsiteY1" fmla="*/ 102 h 26983"/>
                <a:gd name="connsiteX2" fmla="*/ 35474 w 38456"/>
                <a:gd name="connsiteY2" fmla="*/ 7267 h 26983"/>
                <a:gd name="connsiteX3" fmla="*/ 36668 w 38456"/>
                <a:gd name="connsiteY3" fmla="*/ 21894 h 26983"/>
                <a:gd name="connsiteX4" fmla="*/ 20349 w 38456"/>
                <a:gd name="connsiteY4" fmla="*/ 26173 h 26983"/>
                <a:gd name="connsiteX5" fmla="*/ 4328 w 38456"/>
                <a:gd name="connsiteY5" fmla="*/ 17118 h 26983"/>
                <a:gd name="connsiteX6" fmla="*/ 746 w 38456"/>
                <a:gd name="connsiteY6" fmla="*/ 13535 h 26983"/>
                <a:gd name="connsiteX7" fmla="*/ 746 w 38456"/>
                <a:gd name="connsiteY7" fmla="*/ 8958 h 2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456" h="26983">
                  <a:moveTo>
                    <a:pt x="1343" y="8560"/>
                  </a:moveTo>
                  <a:cubicBezTo>
                    <a:pt x="6120" y="2560"/>
                    <a:pt x="13612" y="-624"/>
                    <a:pt x="21245" y="102"/>
                  </a:cubicBezTo>
                  <a:cubicBezTo>
                    <a:pt x="26777" y="401"/>
                    <a:pt x="31932" y="2998"/>
                    <a:pt x="35474" y="7267"/>
                  </a:cubicBezTo>
                  <a:cubicBezTo>
                    <a:pt x="38957" y="11386"/>
                    <a:pt x="39434" y="17267"/>
                    <a:pt x="36668" y="21894"/>
                  </a:cubicBezTo>
                  <a:cubicBezTo>
                    <a:pt x="32578" y="26451"/>
                    <a:pt x="26150" y="28143"/>
                    <a:pt x="20349" y="26173"/>
                  </a:cubicBezTo>
                  <a:cubicBezTo>
                    <a:pt x="14438" y="24292"/>
                    <a:pt x="8985" y="21207"/>
                    <a:pt x="4328" y="17118"/>
                  </a:cubicBezTo>
                  <a:cubicBezTo>
                    <a:pt x="2925" y="16162"/>
                    <a:pt x="1702" y="14938"/>
                    <a:pt x="746" y="13535"/>
                  </a:cubicBezTo>
                  <a:cubicBezTo>
                    <a:pt x="-249" y="12172"/>
                    <a:pt x="-249" y="10321"/>
                    <a:pt x="746" y="8958"/>
                  </a:cubicBezTo>
                </a:path>
              </a:pathLst>
            </a:custGeom>
            <a:solidFill>
              <a:srgbClr val="EB996E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5" name="任意多边形: 形状 484">
              <a:extLst>
                <a:ext uri="{FF2B5EF4-FFF2-40B4-BE49-F238E27FC236}">
                  <a16:creationId xmlns:a16="http://schemas.microsoft.com/office/drawing/2014/main" id="{482FA1C4-0C21-3A67-B8F4-D5FFDD0A51FE}"/>
                </a:ext>
              </a:extLst>
            </p:cNvPr>
            <p:cNvSpPr/>
            <p:nvPr/>
          </p:nvSpPr>
          <p:spPr>
            <a:xfrm>
              <a:off x="9678627" y="2395676"/>
              <a:ext cx="57182" cy="13862"/>
            </a:xfrm>
            <a:custGeom>
              <a:avLst/>
              <a:gdLst>
                <a:gd name="connsiteX0" fmla="*/ 150 w 57182"/>
                <a:gd name="connsiteY0" fmla="*/ 12491 h 13862"/>
                <a:gd name="connsiteX1" fmla="*/ 28609 w 57182"/>
                <a:gd name="connsiteY1" fmla="*/ 12491 h 13862"/>
                <a:gd name="connsiteX2" fmla="*/ 57068 w 57182"/>
                <a:gd name="connsiteY2" fmla="*/ 11198 h 13862"/>
                <a:gd name="connsiteX3" fmla="*/ 50103 w 57182"/>
                <a:gd name="connsiteY3" fmla="*/ 4332 h 13862"/>
                <a:gd name="connsiteX4" fmla="*/ 28311 w 57182"/>
                <a:gd name="connsiteY4" fmla="*/ 53 h 13862"/>
                <a:gd name="connsiteX5" fmla="*/ 6718 w 57182"/>
                <a:gd name="connsiteY5" fmla="*/ 5625 h 13862"/>
                <a:gd name="connsiteX6" fmla="*/ 150 w 57182"/>
                <a:gd name="connsiteY6" fmla="*/ 12491 h 1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82" h="13862">
                  <a:moveTo>
                    <a:pt x="150" y="12491"/>
                  </a:moveTo>
                  <a:cubicBezTo>
                    <a:pt x="1743" y="15576"/>
                    <a:pt x="13882" y="12491"/>
                    <a:pt x="28609" y="12491"/>
                  </a:cubicBezTo>
                  <a:cubicBezTo>
                    <a:pt x="43336" y="12491"/>
                    <a:pt x="55575" y="14382"/>
                    <a:pt x="57068" y="11198"/>
                  </a:cubicBezTo>
                  <a:cubicBezTo>
                    <a:pt x="57764" y="9705"/>
                    <a:pt x="55277" y="6819"/>
                    <a:pt x="50103" y="4332"/>
                  </a:cubicBezTo>
                  <a:cubicBezTo>
                    <a:pt x="43296" y="1158"/>
                    <a:pt x="35814" y="-305"/>
                    <a:pt x="28311" y="53"/>
                  </a:cubicBezTo>
                  <a:cubicBezTo>
                    <a:pt x="20768" y="153"/>
                    <a:pt x="13365" y="2063"/>
                    <a:pt x="6718" y="5625"/>
                  </a:cubicBezTo>
                  <a:cubicBezTo>
                    <a:pt x="1743" y="8013"/>
                    <a:pt x="-646" y="10999"/>
                    <a:pt x="150" y="12491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6" name="任意多边形: 形状 485">
              <a:extLst>
                <a:ext uri="{FF2B5EF4-FFF2-40B4-BE49-F238E27FC236}">
                  <a16:creationId xmlns:a16="http://schemas.microsoft.com/office/drawing/2014/main" id="{6D226F7C-AB1D-B69D-42B4-8A9CC911BB3C}"/>
                </a:ext>
              </a:extLst>
            </p:cNvPr>
            <p:cNvSpPr/>
            <p:nvPr/>
          </p:nvSpPr>
          <p:spPr>
            <a:xfrm>
              <a:off x="9559818" y="2392893"/>
              <a:ext cx="42753" cy="14302"/>
            </a:xfrm>
            <a:custGeom>
              <a:avLst/>
              <a:gdLst>
                <a:gd name="connsiteX0" fmla="*/ 349 w 42753"/>
                <a:gd name="connsiteY0" fmla="*/ 13085 h 14302"/>
                <a:gd name="connsiteX1" fmla="*/ 21444 w 42753"/>
                <a:gd name="connsiteY1" fmla="*/ 12488 h 14302"/>
                <a:gd name="connsiteX2" fmla="*/ 42440 w 42753"/>
                <a:gd name="connsiteY2" fmla="*/ 11095 h 14302"/>
                <a:gd name="connsiteX3" fmla="*/ 38062 w 42753"/>
                <a:gd name="connsiteY3" fmla="*/ 4328 h 14302"/>
                <a:gd name="connsiteX4" fmla="*/ 20847 w 42753"/>
                <a:gd name="connsiteY4" fmla="*/ 50 h 14302"/>
                <a:gd name="connsiteX5" fmla="*/ 4130 w 42753"/>
                <a:gd name="connsiteY5" fmla="*/ 5920 h 14302"/>
                <a:gd name="connsiteX6" fmla="*/ 349 w 42753"/>
                <a:gd name="connsiteY6" fmla="*/ 13085 h 1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753" h="14302">
                  <a:moveTo>
                    <a:pt x="349" y="13085"/>
                  </a:moveTo>
                  <a:cubicBezTo>
                    <a:pt x="2538" y="15871"/>
                    <a:pt x="11096" y="13085"/>
                    <a:pt x="21444" y="12488"/>
                  </a:cubicBezTo>
                  <a:cubicBezTo>
                    <a:pt x="31793" y="11891"/>
                    <a:pt x="40450" y="14080"/>
                    <a:pt x="42440" y="11095"/>
                  </a:cubicBezTo>
                  <a:cubicBezTo>
                    <a:pt x="43335" y="9702"/>
                    <a:pt x="42440" y="6916"/>
                    <a:pt x="38062" y="4328"/>
                  </a:cubicBezTo>
                  <a:cubicBezTo>
                    <a:pt x="32887" y="1194"/>
                    <a:pt x="26887" y="-299"/>
                    <a:pt x="20847" y="50"/>
                  </a:cubicBezTo>
                  <a:cubicBezTo>
                    <a:pt x="14807" y="269"/>
                    <a:pt x="8976" y="2318"/>
                    <a:pt x="4130" y="5920"/>
                  </a:cubicBezTo>
                  <a:cubicBezTo>
                    <a:pt x="448" y="8806"/>
                    <a:pt x="-646" y="11692"/>
                    <a:pt x="349" y="13085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7" name="任意多边形: 形状 486">
              <a:extLst>
                <a:ext uri="{FF2B5EF4-FFF2-40B4-BE49-F238E27FC236}">
                  <a16:creationId xmlns:a16="http://schemas.microsoft.com/office/drawing/2014/main" id="{1D0CE007-4D87-0D13-A5EF-E9834DC38EF9}"/>
                </a:ext>
              </a:extLst>
            </p:cNvPr>
            <p:cNvSpPr/>
            <p:nvPr/>
          </p:nvSpPr>
          <p:spPr>
            <a:xfrm>
              <a:off x="9637724" y="2243023"/>
              <a:ext cx="205534" cy="319179"/>
            </a:xfrm>
            <a:custGeom>
              <a:avLst/>
              <a:gdLst>
                <a:gd name="connsiteX0" fmla="*/ 4734 w 205534"/>
                <a:gd name="connsiteY0" fmla="*/ 9020 h 319179"/>
                <a:gd name="connsiteX1" fmla="*/ 45133 w 205534"/>
                <a:gd name="connsiteY1" fmla="*/ 104346 h 319179"/>
                <a:gd name="connsiteX2" fmla="*/ 88617 w 205534"/>
                <a:gd name="connsiteY2" fmla="*/ 129820 h 319179"/>
                <a:gd name="connsiteX3" fmla="*/ 100757 w 205534"/>
                <a:gd name="connsiteY3" fmla="*/ 167533 h 319179"/>
                <a:gd name="connsiteX4" fmla="*/ 133097 w 205534"/>
                <a:gd name="connsiteY4" fmla="*/ 186439 h 319179"/>
                <a:gd name="connsiteX5" fmla="*/ 156481 w 205534"/>
                <a:gd name="connsiteY5" fmla="*/ 230620 h 319179"/>
                <a:gd name="connsiteX6" fmla="*/ 162551 w 205534"/>
                <a:gd name="connsiteY6" fmla="*/ 281865 h 319179"/>
                <a:gd name="connsiteX7" fmla="*/ 194592 w 205534"/>
                <a:gd name="connsiteY7" fmla="*/ 319180 h 319179"/>
                <a:gd name="connsiteX8" fmla="*/ 203547 w 205534"/>
                <a:gd name="connsiteY8" fmla="*/ 170518 h 319179"/>
                <a:gd name="connsiteX9" fmla="*/ 142848 w 205534"/>
                <a:gd name="connsiteY9" fmla="*/ 37578 h 319179"/>
                <a:gd name="connsiteX10" fmla="*/ 4734 w 205534"/>
                <a:gd name="connsiteY10" fmla="*/ 9020 h 319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5534" h="319179">
                  <a:moveTo>
                    <a:pt x="4734" y="9020"/>
                  </a:moveTo>
                  <a:cubicBezTo>
                    <a:pt x="-9177" y="46484"/>
                    <a:pt x="8545" y="88286"/>
                    <a:pt x="45133" y="104346"/>
                  </a:cubicBezTo>
                  <a:cubicBezTo>
                    <a:pt x="60656" y="111511"/>
                    <a:pt x="80259" y="114894"/>
                    <a:pt x="88617" y="129820"/>
                  </a:cubicBezTo>
                  <a:cubicBezTo>
                    <a:pt x="95185" y="141462"/>
                    <a:pt x="92697" y="156985"/>
                    <a:pt x="100757" y="167533"/>
                  </a:cubicBezTo>
                  <a:cubicBezTo>
                    <a:pt x="108817" y="178080"/>
                    <a:pt x="122549" y="179573"/>
                    <a:pt x="133097" y="186439"/>
                  </a:cubicBezTo>
                  <a:cubicBezTo>
                    <a:pt x="146828" y="197166"/>
                    <a:pt x="155326" y="213236"/>
                    <a:pt x="156481" y="230620"/>
                  </a:cubicBezTo>
                  <a:cubicBezTo>
                    <a:pt x="157595" y="247794"/>
                    <a:pt x="159615" y="264899"/>
                    <a:pt x="162551" y="281865"/>
                  </a:cubicBezTo>
                  <a:cubicBezTo>
                    <a:pt x="165755" y="299159"/>
                    <a:pt x="177984" y="313399"/>
                    <a:pt x="194592" y="319180"/>
                  </a:cubicBezTo>
                  <a:cubicBezTo>
                    <a:pt x="202253" y="270024"/>
                    <a:pt x="209020" y="219674"/>
                    <a:pt x="203547" y="170518"/>
                  </a:cubicBezTo>
                  <a:cubicBezTo>
                    <a:pt x="198074" y="121362"/>
                    <a:pt x="179367" y="71012"/>
                    <a:pt x="142848" y="37578"/>
                  </a:cubicBezTo>
                  <a:cubicBezTo>
                    <a:pt x="106329" y="4144"/>
                    <a:pt x="50308" y="-11081"/>
                    <a:pt x="4734" y="9020"/>
                  </a:cubicBezTo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8" name="任意多边形: 形状 487">
              <a:extLst>
                <a:ext uri="{FF2B5EF4-FFF2-40B4-BE49-F238E27FC236}">
                  <a16:creationId xmlns:a16="http://schemas.microsoft.com/office/drawing/2014/main" id="{DF457E67-CC56-A645-0DC1-0A6F86F38D33}"/>
                </a:ext>
              </a:extLst>
            </p:cNvPr>
            <p:cNvSpPr/>
            <p:nvPr/>
          </p:nvSpPr>
          <p:spPr>
            <a:xfrm>
              <a:off x="9688928" y="2243063"/>
              <a:ext cx="307846" cy="513574"/>
            </a:xfrm>
            <a:custGeom>
              <a:avLst/>
              <a:gdLst>
                <a:gd name="connsiteX0" fmla="*/ 137119 w 307846"/>
                <a:gd name="connsiteY0" fmla="*/ 497852 h 513574"/>
                <a:gd name="connsiteX1" fmla="*/ 81595 w 307846"/>
                <a:gd name="connsiteY1" fmla="*/ 436656 h 513574"/>
                <a:gd name="connsiteX2" fmla="*/ 76421 w 307846"/>
                <a:gd name="connsiteY2" fmla="*/ 360235 h 513574"/>
                <a:gd name="connsiteX3" fmla="*/ 51544 w 307846"/>
                <a:gd name="connsiteY3" fmla="*/ 305408 h 513574"/>
                <a:gd name="connsiteX4" fmla="*/ 63982 w 307846"/>
                <a:gd name="connsiteY4" fmla="*/ 218539 h 513574"/>
                <a:gd name="connsiteX5" fmla="*/ 37315 w 307846"/>
                <a:gd name="connsiteY5" fmla="*/ 157940 h 513574"/>
                <a:gd name="connsiteX6" fmla="*/ 0 w 307846"/>
                <a:gd name="connsiteY6" fmla="*/ 106893 h 513574"/>
                <a:gd name="connsiteX7" fmla="*/ 12637 w 307846"/>
                <a:gd name="connsiteY7" fmla="*/ 6193 h 513574"/>
                <a:gd name="connsiteX8" fmla="*/ 2687 w 307846"/>
                <a:gd name="connsiteY8" fmla="*/ 24 h 513574"/>
                <a:gd name="connsiteX9" fmla="*/ 154931 w 307846"/>
                <a:gd name="connsiteY9" fmla="*/ 90972 h 513574"/>
                <a:gd name="connsiteX10" fmla="*/ 192047 w 307846"/>
                <a:gd name="connsiteY10" fmla="*/ 172866 h 513574"/>
                <a:gd name="connsiteX11" fmla="*/ 235332 w 307846"/>
                <a:gd name="connsiteY11" fmla="*/ 209782 h 513574"/>
                <a:gd name="connsiteX12" fmla="*/ 252248 w 307846"/>
                <a:gd name="connsiteY12" fmla="*/ 329190 h 513574"/>
                <a:gd name="connsiteX13" fmla="*/ 284388 w 307846"/>
                <a:gd name="connsiteY13" fmla="*/ 373072 h 513574"/>
                <a:gd name="connsiteX14" fmla="*/ 292050 w 307846"/>
                <a:gd name="connsiteY14" fmla="*/ 513574 h 513574"/>
                <a:gd name="connsiteX15" fmla="*/ 137119 w 307846"/>
                <a:gd name="connsiteY15" fmla="*/ 497852 h 51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846" h="513574">
                  <a:moveTo>
                    <a:pt x="137119" y="497852"/>
                  </a:moveTo>
                  <a:cubicBezTo>
                    <a:pt x="106840" y="492469"/>
                    <a:pt x="84023" y="467314"/>
                    <a:pt x="81595" y="436656"/>
                  </a:cubicBezTo>
                  <a:cubicBezTo>
                    <a:pt x="79306" y="407799"/>
                    <a:pt x="81595" y="376355"/>
                    <a:pt x="76421" y="360235"/>
                  </a:cubicBezTo>
                  <a:cubicBezTo>
                    <a:pt x="67764" y="331379"/>
                    <a:pt x="53634" y="335857"/>
                    <a:pt x="51544" y="305408"/>
                  </a:cubicBezTo>
                  <a:cubicBezTo>
                    <a:pt x="49455" y="274959"/>
                    <a:pt x="68858" y="244809"/>
                    <a:pt x="63982" y="218539"/>
                  </a:cubicBezTo>
                  <a:cubicBezTo>
                    <a:pt x="59107" y="192269"/>
                    <a:pt x="50649" y="198638"/>
                    <a:pt x="37315" y="157940"/>
                  </a:cubicBezTo>
                  <a:cubicBezTo>
                    <a:pt x="23981" y="117242"/>
                    <a:pt x="0" y="106893"/>
                    <a:pt x="0" y="106893"/>
                  </a:cubicBezTo>
                  <a:lnTo>
                    <a:pt x="12637" y="6193"/>
                  </a:lnTo>
                  <a:lnTo>
                    <a:pt x="2687" y="24"/>
                  </a:lnTo>
                  <a:cubicBezTo>
                    <a:pt x="62390" y="-1071"/>
                    <a:pt x="131447" y="35945"/>
                    <a:pt x="154931" y="90972"/>
                  </a:cubicBezTo>
                  <a:cubicBezTo>
                    <a:pt x="166772" y="118834"/>
                    <a:pt x="170951" y="150676"/>
                    <a:pt x="192047" y="172866"/>
                  </a:cubicBezTo>
                  <a:cubicBezTo>
                    <a:pt x="205380" y="186498"/>
                    <a:pt x="224187" y="194359"/>
                    <a:pt x="235332" y="209782"/>
                  </a:cubicBezTo>
                  <a:cubicBezTo>
                    <a:pt x="259014" y="242918"/>
                    <a:pt x="236426" y="291278"/>
                    <a:pt x="252248" y="329190"/>
                  </a:cubicBezTo>
                  <a:cubicBezTo>
                    <a:pt x="259213" y="346006"/>
                    <a:pt x="275035" y="357449"/>
                    <a:pt x="284388" y="373072"/>
                  </a:cubicBezTo>
                  <a:cubicBezTo>
                    <a:pt x="332251" y="452677"/>
                    <a:pt x="292050" y="513574"/>
                    <a:pt x="292050" y="513574"/>
                  </a:cubicBezTo>
                  <a:lnTo>
                    <a:pt x="137119" y="497852"/>
                  </a:ln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9" name="任意多边形: 形状 488">
              <a:extLst>
                <a:ext uri="{FF2B5EF4-FFF2-40B4-BE49-F238E27FC236}">
                  <a16:creationId xmlns:a16="http://schemas.microsoft.com/office/drawing/2014/main" id="{F9EF9E2B-0883-A745-B811-52F5105944E9}"/>
                </a:ext>
              </a:extLst>
            </p:cNvPr>
            <p:cNvSpPr/>
            <p:nvPr/>
          </p:nvSpPr>
          <p:spPr>
            <a:xfrm>
              <a:off x="9485565" y="2392943"/>
              <a:ext cx="41423" cy="166971"/>
            </a:xfrm>
            <a:custGeom>
              <a:avLst/>
              <a:gdLst>
                <a:gd name="connsiteX0" fmla="*/ 4251 w 41423"/>
                <a:gd name="connsiteY0" fmla="*/ 166971 h 166971"/>
                <a:gd name="connsiteX1" fmla="*/ 14202 w 41423"/>
                <a:gd name="connsiteY1" fmla="*/ 131547 h 166971"/>
                <a:gd name="connsiteX2" fmla="*/ 2659 w 41423"/>
                <a:gd name="connsiteY2" fmla="*/ 107865 h 166971"/>
                <a:gd name="connsiteX3" fmla="*/ 4052 w 41423"/>
                <a:gd name="connsiteY3" fmla="*/ 75326 h 166971"/>
                <a:gd name="connsiteX4" fmla="*/ 15197 w 41423"/>
                <a:gd name="connsiteY4" fmla="*/ 44081 h 166971"/>
                <a:gd name="connsiteX5" fmla="*/ 21068 w 41423"/>
                <a:gd name="connsiteY5" fmla="*/ 18210 h 166971"/>
                <a:gd name="connsiteX6" fmla="*/ 38680 w 41423"/>
                <a:gd name="connsiteY6" fmla="*/ 0 h 166971"/>
                <a:gd name="connsiteX7" fmla="*/ 34003 w 41423"/>
                <a:gd name="connsiteY7" fmla="*/ 118810 h 166971"/>
                <a:gd name="connsiteX8" fmla="*/ 31416 w 41423"/>
                <a:gd name="connsiteY8" fmla="*/ 144682 h 166971"/>
                <a:gd name="connsiteX9" fmla="*/ 11515 w 41423"/>
                <a:gd name="connsiteY9" fmla="*/ 157518 h 166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423" h="166971">
                  <a:moveTo>
                    <a:pt x="4251" y="166971"/>
                  </a:moveTo>
                  <a:cubicBezTo>
                    <a:pt x="10619" y="156125"/>
                    <a:pt x="17187" y="143786"/>
                    <a:pt x="14202" y="131547"/>
                  </a:cubicBezTo>
                  <a:cubicBezTo>
                    <a:pt x="10858" y="123417"/>
                    <a:pt x="7007" y="115507"/>
                    <a:pt x="2659" y="107865"/>
                  </a:cubicBezTo>
                  <a:cubicBezTo>
                    <a:pt x="-1321" y="97277"/>
                    <a:pt x="-814" y="85535"/>
                    <a:pt x="4052" y="75326"/>
                  </a:cubicBezTo>
                  <a:cubicBezTo>
                    <a:pt x="7535" y="64778"/>
                    <a:pt x="12510" y="54828"/>
                    <a:pt x="15197" y="44081"/>
                  </a:cubicBezTo>
                  <a:cubicBezTo>
                    <a:pt x="17386" y="35524"/>
                    <a:pt x="18082" y="26568"/>
                    <a:pt x="21068" y="18210"/>
                  </a:cubicBezTo>
                  <a:cubicBezTo>
                    <a:pt x="23575" y="9602"/>
                    <a:pt x="30163" y="2796"/>
                    <a:pt x="38680" y="0"/>
                  </a:cubicBezTo>
                  <a:cubicBezTo>
                    <a:pt x="46939" y="38907"/>
                    <a:pt x="33904" y="79008"/>
                    <a:pt x="34003" y="118810"/>
                  </a:cubicBezTo>
                  <a:cubicBezTo>
                    <a:pt x="34800" y="127517"/>
                    <a:pt x="33924" y="136303"/>
                    <a:pt x="31416" y="144682"/>
                  </a:cubicBezTo>
                  <a:cubicBezTo>
                    <a:pt x="28620" y="153100"/>
                    <a:pt x="20341" y="158444"/>
                    <a:pt x="11515" y="157518"/>
                  </a:cubicBezTo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0" name="任意多边形: 形状 489">
              <a:extLst>
                <a:ext uri="{FF2B5EF4-FFF2-40B4-BE49-F238E27FC236}">
                  <a16:creationId xmlns:a16="http://schemas.microsoft.com/office/drawing/2014/main" id="{F165FCF6-B8E5-6645-7F92-E8EDC7EE9A4E}"/>
                </a:ext>
              </a:extLst>
            </p:cNvPr>
            <p:cNvSpPr/>
            <p:nvPr/>
          </p:nvSpPr>
          <p:spPr>
            <a:xfrm>
              <a:off x="9644946" y="2251246"/>
              <a:ext cx="272697" cy="493947"/>
            </a:xfrm>
            <a:custGeom>
              <a:avLst/>
              <a:gdLst>
                <a:gd name="connsiteX0" fmla="*/ 266875 w 272697"/>
                <a:gd name="connsiteY0" fmla="*/ 493948 h 493947"/>
                <a:gd name="connsiteX1" fmla="*/ 269064 w 272697"/>
                <a:gd name="connsiteY1" fmla="*/ 488276 h 493947"/>
                <a:gd name="connsiteX2" fmla="*/ 270756 w 272697"/>
                <a:gd name="connsiteY2" fmla="*/ 470962 h 493947"/>
                <a:gd name="connsiteX3" fmla="*/ 262696 w 272697"/>
                <a:gd name="connsiteY3" fmla="*/ 444692 h 493947"/>
                <a:gd name="connsiteX4" fmla="*/ 242795 w 272697"/>
                <a:gd name="connsiteY4" fmla="*/ 413945 h 493947"/>
                <a:gd name="connsiteX5" fmla="*/ 223590 w 272697"/>
                <a:gd name="connsiteY5" fmla="*/ 373347 h 493947"/>
                <a:gd name="connsiteX6" fmla="*/ 221799 w 272697"/>
                <a:gd name="connsiteY6" fmla="*/ 321803 h 493947"/>
                <a:gd name="connsiteX7" fmla="*/ 218814 w 272697"/>
                <a:gd name="connsiteY7" fmla="*/ 294538 h 493947"/>
                <a:gd name="connsiteX8" fmla="*/ 205181 w 272697"/>
                <a:gd name="connsiteY8" fmla="*/ 270258 h 493947"/>
                <a:gd name="connsiteX9" fmla="*/ 182395 w 272697"/>
                <a:gd name="connsiteY9" fmla="*/ 250357 h 493947"/>
                <a:gd name="connsiteX10" fmla="*/ 165379 w 272697"/>
                <a:gd name="connsiteY10" fmla="*/ 223988 h 493947"/>
                <a:gd name="connsiteX11" fmla="*/ 159707 w 272697"/>
                <a:gd name="connsiteY11" fmla="*/ 162991 h 493947"/>
                <a:gd name="connsiteX12" fmla="*/ 139806 w 272697"/>
                <a:gd name="connsiteY12" fmla="*/ 111248 h 493947"/>
                <a:gd name="connsiteX13" fmla="*/ 102193 w 272697"/>
                <a:gd name="connsiteY13" fmla="*/ 77714 h 493947"/>
                <a:gd name="connsiteX14" fmla="*/ 61395 w 272697"/>
                <a:gd name="connsiteY14" fmla="*/ 59505 h 493947"/>
                <a:gd name="connsiteX15" fmla="*/ 28658 w 272697"/>
                <a:gd name="connsiteY15" fmla="*/ 41991 h 493947"/>
                <a:gd name="connsiteX16" fmla="*/ 8757 w 272697"/>
                <a:gd name="connsiteY16" fmla="*/ 22090 h 493947"/>
                <a:gd name="connsiteX17" fmla="*/ 1194 w 272697"/>
                <a:gd name="connsiteY17" fmla="*/ 6070 h 493947"/>
                <a:gd name="connsiteX18" fmla="*/ 0 w 272697"/>
                <a:gd name="connsiteY18" fmla="*/ 0 h 493947"/>
                <a:gd name="connsiteX19" fmla="*/ 1791 w 272697"/>
                <a:gd name="connsiteY19" fmla="*/ 5871 h 493947"/>
                <a:gd name="connsiteX20" fmla="*/ 9752 w 272697"/>
                <a:gd name="connsiteY20" fmla="*/ 21394 h 493947"/>
                <a:gd name="connsiteX21" fmla="*/ 29653 w 272697"/>
                <a:gd name="connsiteY21" fmla="*/ 40598 h 493947"/>
                <a:gd name="connsiteX22" fmla="*/ 62191 w 272697"/>
                <a:gd name="connsiteY22" fmla="*/ 57515 h 493947"/>
                <a:gd name="connsiteX23" fmla="*/ 103387 w 272697"/>
                <a:gd name="connsiteY23" fmla="*/ 75426 h 493947"/>
                <a:gd name="connsiteX24" fmla="*/ 163091 w 272697"/>
                <a:gd name="connsiteY24" fmla="*/ 162692 h 493947"/>
                <a:gd name="connsiteX25" fmla="*/ 168762 w 272697"/>
                <a:gd name="connsiteY25" fmla="*/ 222993 h 493947"/>
                <a:gd name="connsiteX26" fmla="*/ 184783 w 272697"/>
                <a:gd name="connsiteY26" fmla="*/ 248069 h 493947"/>
                <a:gd name="connsiteX27" fmla="*/ 207669 w 272697"/>
                <a:gd name="connsiteY27" fmla="*/ 267970 h 493947"/>
                <a:gd name="connsiteX28" fmla="*/ 221998 w 272697"/>
                <a:gd name="connsiteY28" fmla="*/ 293642 h 493947"/>
                <a:gd name="connsiteX29" fmla="*/ 224983 w 272697"/>
                <a:gd name="connsiteY29" fmla="*/ 321604 h 493947"/>
                <a:gd name="connsiteX30" fmla="*/ 226476 w 272697"/>
                <a:gd name="connsiteY30" fmla="*/ 372750 h 493947"/>
                <a:gd name="connsiteX31" fmla="*/ 244984 w 272697"/>
                <a:gd name="connsiteY31" fmla="*/ 412552 h 493947"/>
                <a:gd name="connsiteX32" fmla="*/ 264885 w 272697"/>
                <a:gd name="connsiteY32" fmla="*/ 443697 h 493947"/>
                <a:gd name="connsiteX33" fmla="*/ 272547 w 272697"/>
                <a:gd name="connsiteY33" fmla="*/ 470664 h 493947"/>
                <a:gd name="connsiteX34" fmla="*/ 270258 w 272697"/>
                <a:gd name="connsiteY34" fmla="*/ 488276 h 493947"/>
                <a:gd name="connsiteX35" fmla="*/ 266875 w 272697"/>
                <a:gd name="connsiteY35" fmla="*/ 493948 h 49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72697" h="493947">
                  <a:moveTo>
                    <a:pt x="266875" y="493948"/>
                  </a:moveTo>
                  <a:cubicBezTo>
                    <a:pt x="266875" y="493948"/>
                    <a:pt x="267870" y="492057"/>
                    <a:pt x="269064" y="488276"/>
                  </a:cubicBezTo>
                  <a:cubicBezTo>
                    <a:pt x="270766" y="482674"/>
                    <a:pt x="271333" y="476793"/>
                    <a:pt x="270756" y="470962"/>
                  </a:cubicBezTo>
                  <a:cubicBezTo>
                    <a:pt x="269771" y="461768"/>
                    <a:pt x="267034" y="452852"/>
                    <a:pt x="262696" y="444692"/>
                  </a:cubicBezTo>
                  <a:cubicBezTo>
                    <a:pt x="256815" y="433976"/>
                    <a:pt x="250158" y="423697"/>
                    <a:pt x="242795" y="413945"/>
                  </a:cubicBezTo>
                  <a:cubicBezTo>
                    <a:pt x="233441" y="402024"/>
                    <a:pt x="226874" y="388143"/>
                    <a:pt x="223590" y="373347"/>
                  </a:cubicBezTo>
                  <a:cubicBezTo>
                    <a:pt x="221471" y="356251"/>
                    <a:pt x="220874" y="339007"/>
                    <a:pt x="221799" y="321803"/>
                  </a:cubicBezTo>
                  <a:cubicBezTo>
                    <a:pt x="221938" y="312628"/>
                    <a:pt x="220933" y="303464"/>
                    <a:pt x="218814" y="294538"/>
                  </a:cubicBezTo>
                  <a:cubicBezTo>
                    <a:pt x="216565" y="285353"/>
                    <a:pt x="211848" y="276955"/>
                    <a:pt x="205181" y="270258"/>
                  </a:cubicBezTo>
                  <a:cubicBezTo>
                    <a:pt x="198415" y="263293"/>
                    <a:pt x="189957" y="257721"/>
                    <a:pt x="182395" y="250357"/>
                  </a:cubicBezTo>
                  <a:cubicBezTo>
                    <a:pt x="174345" y="243352"/>
                    <a:pt x="168444" y="234207"/>
                    <a:pt x="165379" y="223988"/>
                  </a:cubicBezTo>
                  <a:cubicBezTo>
                    <a:pt x="159409" y="203191"/>
                    <a:pt x="162195" y="182295"/>
                    <a:pt x="159707" y="162991"/>
                  </a:cubicBezTo>
                  <a:cubicBezTo>
                    <a:pt x="157409" y="144373"/>
                    <a:pt x="150572" y="126602"/>
                    <a:pt x="139806" y="111248"/>
                  </a:cubicBezTo>
                  <a:cubicBezTo>
                    <a:pt x="129975" y="97357"/>
                    <a:pt x="117119" y="85894"/>
                    <a:pt x="102193" y="77714"/>
                  </a:cubicBezTo>
                  <a:cubicBezTo>
                    <a:pt x="88909" y="70948"/>
                    <a:pt x="75296" y="64878"/>
                    <a:pt x="61395" y="59505"/>
                  </a:cubicBezTo>
                  <a:cubicBezTo>
                    <a:pt x="49833" y="54977"/>
                    <a:pt x="38837" y="49106"/>
                    <a:pt x="28658" y="41991"/>
                  </a:cubicBezTo>
                  <a:cubicBezTo>
                    <a:pt x="20906" y="36578"/>
                    <a:pt x="14170" y="29842"/>
                    <a:pt x="8757" y="22090"/>
                  </a:cubicBezTo>
                  <a:cubicBezTo>
                    <a:pt x="5314" y="17234"/>
                    <a:pt x="2746" y="11811"/>
                    <a:pt x="1194" y="6070"/>
                  </a:cubicBezTo>
                  <a:cubicBezTo>
                    <a:pt x="587" y="4090"/>
                    <a:pt x="189" y="2060"/>
                    <a:pt x="0" y="0"/>
                  </a:cubicBezTo>
                  <a:cubicBezTo>
                    <a:pt x="0" y="0"/>
                    <a:pt x="497" y="2090"/>
                    <a:pt x="1791" y="5871"/>
                  </a:cubicBezTo>
                  <a:cubicBezTo>
                    <a:pt x="3572" y="11453"/>
                    <a:pt x="6259" y="16697"/>
                    <a:pt x="9752" y="21394"/>
                  </a:cubicBezTo>
                  <a:cubicBezTo>
                    <a:pt x="15264" y="28857"/>
                    <a:pt x="21991" y="35355"/>
                    <a:pt x="29653" y="40598"/>
                  </a:cubicBezTo>
                  <a:cubicBezTo>
                    <a:pt x="39822" y="47444"/>
                    <a:pt x="50738" y="53126"/>
                    <a:pt x="62191" y="57515"/>
                  </a:cubicBezTo>
                  <a:cubicBezTo>
                    <a:pt x="76251" y="62699"/>
                    <a:pt x="90003" y="68679"/>
                    <a:pt x="103387" y="75426"/>
                  </a:cubicBezTo>
                  <a:cubicBezTo>
                    <a:pt x="136164" y="93217"/>
                    <a:pt x="158384" y="125696"/>
                    <a:pt x="163091" y="162692"/>
                  </a:cubicBezTo>
                  <a:cubicBezTo>
                    <a:pt x="165578" y="182594"/>
                    <a:pt x="163091" y="203191"/>
                    <a:pt x="168762" y="222993"/>
                  </a:cubicBezTo>
                  <a:cubicBezTo>
                    <a:pt x="171588" y="232715"/>
                    <a:pt x="177151" y="241422"/>
                    <a:pt x="184783" y="248069"/>
                  </a:cubicBezTo>
                  <a:cubicBezTo>
                    <a:pt x="192146" y="254835"/>
                    <a:pt x="200604" y="260407"/>
                    <a:pt x="207669" y="267970"/>
                  </a:cubicBezTo>
                  <a:cubicBezTo>
                    <a:pt x="214684" y="275075"/>
                    <a:pt x="219630" y="283950"/>
                    <a:pt x="221998" y="293642"/>
                  </a:cubicBezTo>
                  <a:cubicBezTo>
                    <a:pt x="224197" y="302797"/>
                    <a:pt x="225202" y="312190"/>
                    <a:pt x="224983" y="321604"/>
                  </a:cubicBezTo>
                  <a:cubicBezTo>
                    <a:pt x="223998" y="338659"/>
                    <a:pt x="224496" y="355774"/>
                    <a:pt x="226476" y="372750"/>
                  </a:cubicBezTo>
                  <a:cubicBezTo>
                    <a:pt x="229600" y="387228"/>
                    <a:pt x="235929" y="400830"/>
                    <a:pt x="244984" y="412552"/>
                  </a:cubicBezTo>
                  <a:cubicBezTo>
                    <a:pt x="252397" y="422413"/>
                    <a:pt x="259044" y="432831"/>
                    <a:pt x="264885" y="443697"/>
                  </a:cubicBezTo>
                  <a:cubicBezTo>
                    <a:pt x="269164" y="452106"/>
                    <a:pt x="271771" y="461260"/>
                    <a:pt x="272547" y="470664"/>
                  </a:cubicBezTo>
                  <a:cubicBezTo>
                    <a:pt x="273055" y="476634"/>
                    <a:pt x="272278" y="482634"/>
                    <a:pt x="270258" y="488276"/>
                  </a:cubicBezTo>
                  <a:cubicBezTo>
                    <a:pt x="269453" y="490346"/>
                    <a:pt x="268308" y="492256"/>
                    <a:pt x="266875" y="493948"/>
                  </a:cubicBezTo>
                  <a:close/>
                </a:path>
              </a:pathLst>
            </a:custGeom>
            <a:solidFill>
              <a:srgbClr val="455A64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1" name="任意多边形: 形状 490">
              <a:extLst>
                <a:ext uri="{FF2B5EF4-FFF2-40B4-BE49-F238E27FC236}">
                  <a16:creationId xmlns:a16="http://schemas.microsoft.com/office/drawing/2014/main" id="{1A7C1009-710F-FDC2-BE92-89EDC4D62E41}"/>
                </a:ext>
              </a:extLst>
            </p:cNvPr>
            <p:cNvSpPr/>
            <p:nvPr/>
          </p:nvSpPr>
          <p:spPr>
            <a:xfrm>
              <a:off x="9642955" y="2548371"/>
              <a:ext cx="29409" cy="36222"/>
            </a:xfrm>
            <a:custGeom>
              <a:avLst/>
              <a:gdLst>
                <a:gd name="connsiteX0" fmla="*/ 27962 w 29409"/>
                <a:gd name="connsiteY0" fmla="*/ 0 h 36222"/>
                <a:gd name="connsiteX1" fmla="*/ 29355 w 29409"/>
                <a:gd name="connsiteY1" fmla="*/ 7563 h 36222"/>
                <a:gd name="connsiteX2" fmla="*/ 7663 w 29409"/>
                <a:gd name="connsiteY2" fmla="*/ 35225 h 36222"/>
                <a:gd name="connsiteX3" fmla="*/ 1 w 29409"/>
                <a:gd name="connsiteY3" fmla="*/ 35723 h 36222"/>
                <a:gd name="connsiteX4" fmla="*/ 18609 w 29409"/>
                <a:gd name="connsiteY4" fmla="*/ 21493 h 36222"/>
                <a:gd name="connsiteX5" fmla="*/ 27962 w 29409"/>
                <a:gd name="connsiteY5" fmla="*/ 0 h 3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09" h="36222">
                  <a:moveTo>
                    <a:pt x="27962" y="0"/>
                  </a:moveTo>
                  <a:cubicBezTo>
                    <a:pt x="28658" y="0"/>
                    <a:pt x="29654" y="2786"/>
                    <a:pt x="29355" y="7563"/>
                  </a:cubicBezTo>
                  <a:cubicBezTo>
                    <a:pt x="28360" y="20309"/>
                    <a:pt x="19803" y="31215"/>
                    <a:pt x="7663" y="35225"/>
                  </a:cubicBezTo>
                  <a:cubicBezTo>
                    <a:pt x="3086" y="36618"/>
                    <a:pt x="100" y="36320"/>
                    <a:pt x="1" y="35723"/>
                  </a:cubicBezTo>
                  <a:cubicBezTo>
                    <a:pt x="-99" y="35126"/>
                    <a:pt x="10748" y="31643"/>
                    <a:pt x="18609" y="21493"/>
                  </a:cubicBezTo>
                  <a:cubicBezTo>
                    <a:pt x="22718" y="14807"/>
                    <a:pt x="25863" y="7563"/>
                    <a:pt x="27962" y="0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2" name="任意多边形: 形状 491">
              <a:extLst>
                <a:ext uri="{FF2B5EF4-FFF2-40B4-BE49-F238E27FC236}">
                  <a16:creationId xmlns:a16="http://schemas.microsoft.com/office/drawing/2014/main" id="{BCD2C911-99E3-0BCA-671F-23A8786F0B4E}"/>
                </a:ext>
              </a:extLst>
            </p:cNvPr>
            <p:cNvSpPr/>
            <p:nvPr/>
          </p:nvSpPr>
          <p:spPr>
            <a:xfrm>
              <a:off x="9682260" y="2249972"/>
              <a:ext cx="333274" cy="485569"/>
            </a:xfrm>
            <a:custGeom>
              <a:avLst/>
              <a:gdLst>
                <a:gd name="connsiteX0" fmla="*/ 280607 w 333274"/>
                <a:gd name="connsiteY0" fmla="*/ 485570 h 485569"/>
                <a:gd name="connsiteX1" fmla="*/ 303593 w 333274"/>
                <a:gd name="connsiteY1" fmla="*/ 472335 h 485569"/>
                <a:gd name="connsiteX2" fmla="*/ 322698 w 333274"/>
                <a:gd name="connsiteY2" fmla="*/ 448255 h 485569"/>
                <a:gd name="connsiteX3" fmla="*/ 329067 w 333274"/>
                <a:gd name="connsiteY3" fmla="*/ 408452 h 485569"/>
                <a:gd name="connsiteX4" fmla="*/ 307076 w 333274"/>
                <a:gd name="connsiteY4" fmla="*/ 365665 h 485569"/>
                <a:gd name="connsiteX5" fmla="*/ 263990 w 333274"/>
                <a:gd name="connsiteY5" fmla="*/ 326459 h 485569"/>
                <a:gd name="connsiteX6" fmla="*/ 254736 w 333274"/>
                <a:gd name="connsiteY6" fmla="*/ 295712 h 485569"/>
                <a:gd name="connsiteX7" fmla="*/ 256527 w 333274"/>
                <a:gd name="connsiteY7" fmla="*/ 262676 h 485569"/>
                <a:gd name="connsiteX8" fmla="*/ 256527 w 333274"/>
                <a:gd name="connsiteY8" fmla="*/ 229640 h 485569"/>
                <a:gd name="connsiteX9" fmla="*/ 241203 w 333274"/>
                <a:gd name="connsiteY9" fmla="*/ 200584 h 485569"/>
                <a:gd name="connsiteX10" fmla="*/ 215829 w 333274"/>
                <a:gd name="connsiteY10" fmla="*/ 176802 h 485569"/>
                <a:gd name="connsiteX11" fmla="*/ 195330 w 333274"/>
                <a:gd name="connsiteY11" fmla="*/ 149140 h 485569"/>
                <a:gd name="connsiteX12" fmla="*/ 171648 w 333274"/>
                <a:gd name="connsiteY12" fmla="*/ 89436 h 485569"/>
                <a:gd name="connsiteX13" fmla="*/ 140403 w 333274"/>
                <a:gd name="connsiteY13" fmla="*/ 42569 h 485569"/>
                <a:gd name="connsiteX14" fmla="*/ 97715 w 333274"/>
                <a:gd name="connsiteY14" fmla="*/ 17593 h 485569"/>
                <a:gd name="connsiteX15" fmla="*/ 26767 w 333274"/>
                <a:gd name="connsiteY15" fmla="*/ 3065 h 485569"/>
                <a:gd name="connsiteX16" fmla="*/ 6866 w 333274"/>
                <a:gd name="connsiteY16" fmla="*/ 1174 h 485569"/>
                <a:gd name="connsiteX17" fmla="*/ 0 w 333274"/>
                <a:gd name="connsiteY17" fmla="*/ 179 h 485569"/>
                <a:gd name="connsiteX18" fmla="*/ 6966 w 333274"/>
                <a:gd name="connsiteY18" fmla="*/ 179 h 485569"/>
                <a:gd name="connsiteX19" fmla="*/ 26867 w 333274"/>
                <a:gd name="connsiteY19" fmla="*/ 1075 h 485569"/>
                <a:gd name="connsiteX20" fmla="*/ 98909 w 333274"/>
                <a:gd name="connsiteY20" fmla="*/ 14309 h 485569"/>
                <a:gd name="connsiteX21" fmla="*/ 143090 w 333274"/>
                <a:gd name="connsiteY21" fmla="*/ 39484 h 485569"/>
                <a:gd name="connsiteX22" fmla="*/ 175927 w 333274"/>
                <a:gd name="connsiteY22" fmla="*/ 87744 h 485569"/>
                <a:gd name="connsiteX23" fmla="*/ 199709 w 333274"/>
                <a:gd name="connsiteY23" fmla="*/ 146851 h 485569"/>
                <a:gd name="connsiteX24" fmla="*/ 219610 w 333274"/>
                <a:gd name="connsiteY24" fmla="*/ 173220 h 485569"/>
                <a:gd name="connsiteX25" fmla="*/ 245083 w 333274"/>
                <a:gd name="connsiteY25" fmla="*/ 197201 h 485569"/>
                <a:gd name="connsiteX26" fmla="*/ 255830 w 333274"/>
                <a:gd name="connsiteY26" fmla="*/ 211828 h 485569"/>
                <a:gd name="connsiteX27" fmla="*/ 261701 w 333274"/>
                <a:gd name="connsiteY27" fmla="*/ 228844 h 485569"/>
                <a:gd name="connsiteX28" fmla="*/ 261701 w 333274"/>
                <a:gd name="connsiteY28" fmla="*/ 263273 h 485569"/>
                <a:gd name="connsiteX29" fmla="*/ 259711 w 333274"/>
                <a:gd name="connsiteY29" fmla="*/ 295513 h 485569"/>
                <a:gd name="connsiteX30" fmla="*/ 268069 w 333274"/>
                <a:gd name="connsiteY30" fmla="*/ 323972 h 485569"/>
                <a:gd name="connsiteX31" fmla="*/ 310161 w 333274"/>
                <a:gd name="connsiteY31" fmla="*/ 362680 h 485569"/>
                <a:gd name="connsiteX32" fmla="*/ 332748 w 333274"/>
                <a:gd name="connsiteY32" fmla="*/ 408154 h 485569"/>
                <a:gd name="connsiteX33" fmla="*/ 325385 w 333274"/>
                <a:gd name="connsiteY33" fmla="*/ 449449 h 485569"/>
                <a:gd name="connsiteX34" fmla="*/ 304887 w 333274"/>
                <a:gd name="connsiteY34" fmla="*/ 473728 h 485569"/>
                <a:gd name="connsiteX35" fmla="*/ 287473 w 333274"/>
                <a:gd name="connsiteY35" fmla="*/ 483679 h 485569"/>
                <a:gd name="connsiteX36" fmla="*/ 282498 w 333274"/>
                <a:gd name="connsiteY36" fmla="*/ 485271 h 48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33274" h="485569">
                  <a:moveTo>
                    <a:pt x="280607" y="485570"/>
                  </a:moveTo>
                  <a:cubicBezTo>
                    <a:pt x="288807" y="482166"/>
                    <a:pt x="296538" y="477719"/>
                    <a:pt x="303593" y="472335"/>
                  </a:cubicBezTo>
                  <a:cubicBezTo>
                    <a:pt x="311553" y="465708"/>
                    <a:pt x="318051" y="457509"/>
                    <a:pt x="322698" y="448255"/>
                  </a:cubicBezTo>
                  <a:cubicBezTo>
                    <a:pt x="328698" y="435906"/>
                    <a:pt x="330917" y="422055"/>
                    <a:pt x="329067" y="408452"/>
                  </a:cubicBezTo>
                  <a:cubicBezTo>
                    <a:pt x="326967" y="392054"/>
                    <a:pt x="319186" y="376919"/>
                    <a:pt x="307076" y="365665"/>
                  </a:cubicBezTo>
                  <a:cubicBezTo>
                    <a:pt x="294438" y="353326"/>
                    <a:pt x="276229" y="344271"/>
                    <a:pt x="263990" y="326459"/>
                  </a:cubicBezTo>
                  <a:cubicBezTo>
                    <a:pt x="258159" y="317245"/>
                    <a:pt x="254955" y="306618"/>
                    <a:pt x="254736" y="295712"/>
                  </a:cubicBezTo>
                  <a:cubicBezTo>
                    <a:pt x="254537" y="284667"/>
                    <a:pt x="255134" y="273632"/>
                    <a:pt x="256527" y="262676"/>
                  </a:cubicBezTo>
                  <a:cubicBezTo>
                    <a:pt x="258019" y="251710"/>
                    <a:pt x="258019" y="240606"/>
                    <a:pt x="256527" y="229640"/>
                  </a:cubicBezTo>
                  <a:cubicBezTo>
                    <a:pt x="254487" y="218625"/>
                    <a:pt x="249143" y="208495"/>
                    <a:pt x="241203" y="200584"/>
                  </a:cubicBezTo>
                  <a:cubicBezTo>
                    <a:pt x="233441" y="192126"/>
                    <a:pt x="224187" y="184962"/>
                    <a:pt x="215829" y="176802"/>
                  </a:cubicBezTo>
                  <a:cubicBezTo>
                    <a:pt x="207530" y="168762"/>
                    <a:pt x="200604" y="159419"/>
                    <a:pt x="195330" y="149140"/>
                  </a:cubicBezTo>
                  <a:cubicBezTo>
                    <a:pt x="184882" y="129238"/>
                    <a:pt x="179310" y="108143"/>
                    <a:pt x="171648" y="89436"/>
                  </a:cubicBezTo>
                  <a:cubicBezTo>
                    <a:pt x="165140" y="71535"/>
                    <a:pt x="154424" y="55455"/>
                    <a:pt x="140403" y="42569"/>
                  </a:cubicBezTo>
                  <a:cubicBezTo>
                    <a:pt x="127776" y="31762"/>
                    <a:pt x="113318" y="23304"/>
                    <a:pt x="97715" y="17593"/>
                  </a:cubicBezTo>
                  <a:cubicBezTo>
                    <a:pt x="74789" y="9712"/>
                    <a:pt x="50947" y="4826"/>
                    <a:pt x="26767" y="3065"/>
                  </a:cubicBezTo>
                  <a:lnTo>
                    <a:pt x="6866" y="1174"/>
                  </a:lnTo>
                  <a:cubicBezTo>
                    <a:pt x="4547" y="1065"/>
                    <a:pt x="2249" y="736"/>
                    <a:pt x="0" y="179"/>
                  </a:cubicBezTo>
                  <a:cubicBezTo>
                    <a:pt x="2319" y="-60"/>
                    <a:pt x="4647" y="-60"/>
                    <a:pt x="6966" y="179"/>
                  </a:cubicBezTo>
                  <a:cubicBezTo>
                    <a:pt x="11543" y="179"/>
                    <a:pt x="18210" y="179"/>
                    <a:pt x="26867" y="1075"/>
                  </a:cubicBezTo>
                  <a:cubicBezTo>
                    <a:pt x="51375" y="2119"/>
                    <a:pt x="75625" y="6577"/>
                    <a:pt x="98909" y="14309"/>
                  </a:cubicBezTo>
                  <a:cubicBezTo>
                    <a:pt x="115059" y="19901"/>
                    <a:pt x="130044" y="28439"/>
                    <a:pt x="143090" y="39484"/>
                  </a:cubicBezTo>
                  <a:cubicBezTo>
                    <a:pt x="157767" y="52688"/>
                    <a:pt x="169031" y="69246"/>
                    <a:pt x="175927" y="87744"/>
                  </a:cubicBezTo>
                  <a:cubicBezTo>
                    <a:pt x="183887" y="106750"/>
                    <a:pt x="189559" y="127547"/>
                    <a:pt x="199709" y="146851"/>
                  </a:cubicBezTo>
                  <a:cubicBezTo>
                    <a:pt x="204823" y="156692"/>
                    <a:pt x="211550" y="165598"/>
                    <a:pt x="219610" y="173220"/>
                  </a:cubicBezTo>
                  <a:cubicBezTo>
                    <a:pt x="227670" y="181181"/>
                    <a:pt x="236924" y="188345"/>
                    <a:pt x="245083" y="197201"/>
                  </a:cubicBezTo>
                  <a:cubicBezTo>
                    <a:pt x="249303" y="201569"/>
                    <a:pt x="252924" y="206495"/>
                    <a:pt x="255830" y="211828"/>
                  </a:cubicBezTo>
                  <a:cubicBezTo>
                    <a:pt x="258636" y="217172"/>
                    <a:pt x="260616" y="222904"/>
                    <a:pt x="261701" y="228844"/>
                  </a:cubicBezTo>
                  <a:cubicBezTo>
                    <a:pt x="263243" y="240267"/>
                    <a:pt x="263243" y="251850"/>
                    <a:pt x="261701" y="263273"/>
                  </a:cubicBezTo>
                  <a:cubicBezTo>
                    <a:pt x="260318" y="273960"/>
                    <a:pt x="259651" y="284736"/>
                    <a:pt x="259711" y="295513"/>
                  </a:cubicBezTo>
                  <a:cubicBezTo>
                    <a:pt x="259900" y="305573"/>
                    <a:pt x="262786" y="315404"/>
                    <a:pt x="268069" y="323972"/>
                  </a:cubicBezTo>
                  <a:cubicBezTo>
                    <a:pt x="279015" y="340390"/>
                    <a:pt x="297026" y="349744"/>
                    <a:pt x="310161" y="362680"/>
                  </a:cubicBezTo>
                  <a:cubicBezTo>
                    <a:pt x="322818" y="374700"/>
                    <a:pt x="330828" y="390800"/>
                    <a:pt x="332748" y="408154"/>
                  </a:cubicBezTo>
                  <a:cubicBezTo>
                    <a:pt x="334480" y="422343"/>
                    <a:pt x="331912" y="436732"/>
                    <a:pt x="325385" y="449449"/>
                  </a:cubicBezTo>
                  <a:cubicBezTo>
                    <a:pt x="320330" y="458892"/>
                    <a:pt x="313344" y="467161"/>
                    <a:pt x="304887" y="473728"/>
                  </a:cubicBezTo>
                  <a:cubicBezTo>
                    <a:pt x="299603" y="477878"/>
                    <a:pt x="293732" y="481231"/>
                    <a:pt x="287473" y="483679"/>
                  </a:cubicBezTo>
                  <a:lnTo>
                    <a:pt x="282498" y="485271"/>
                  </a:ln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3" name="任意多边形: 形状 492">
              <a:extLst>
                <a:ext uri="{FF2B5EF4-FFF2-40B4-BE49-F238E27FC236}">
                  <a16:creationId xmlns:a16="http://schemas.microsoft.com/office/drawing/2014/main" id="{969C77B4-04F7-558F-0136-6FF24FD1CCBF}"/>
                </a:ext>
              </a:extLst>
            </p:cNvPr>
            <p:cNvSpPr/>
            <p:nvPr/>
          </p:nvSpPr>
          <p:spPr>
            <a:xfrm>
              <a:off x="9370909" y="4510829"/>
              <a:ext cx="285380" cy="309165"/>
            </a:xfrm>
            <a:custGeom>
              <a:avLst/>
              <a:gdLst>
                <a:gd name="connsiteX0" fmla="*/ 80298 w 285380"/>
                <a:gd name="connsiteY0" fmla="*/ 40101 h 309165"/>
                <a:gd name="connsiteX1" fmla="*/ 126569 w 285380"/>
                <a:gd name="connsiteY1" fmla="*/ 185579 h 309165"/>
                <a:gd name="connsiteX2" fmla="*/ 196 w 285380"/>
                <a:gd name="connsiteY2" fmla="*/ 309165 h 309165"/>
                <a:gd name="connsiteX3" fmla="*/ 285381 w 285380"/>
                <a:gd name="connsiteY3" fmla="*/ 229561 h 309165"/>
                <a:gd name="connsiteX4" fmla="*/ 222592 w 285380"/>
                <a:gd name="connsiteY4" fmla="*/ 0 h 30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380" h="309165">
                  <a:moveTo>
                    <a:pt x="80298" y="40101"/>
                  </a:moveTo>
                  <a:lnTo>
                    <a:pt x="126569" y="185579"/>
                  </a:lnTo>
                  <a:cubicBezTo>
                    <a:pt x="126569" y="185579"/>
                    <a:pt x="-5774" y="281403"/>
                    <a:pt x="196" y="309165"/>
                  </a:cubicBezTo>
                  <a:lnTo>
                    <a:pt x="285381" y="229561"/>
                  </a:lnTo>
                  <a:lnTo>
                    <a:pt x="222592" y="0"/>
                  </a:lnTo>
                  <a:close/>
                </a:path>
              </a:pathLst>
            </a:custGeom>
            <a:solidFill>
              <a:schemeClr val="accent1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4" name="任意多边形: 形状 493">
              <a:extLst>
                <a:ext uri="{FF2B5EF4-FFF2-40B4-BE49-F238E27FC236}">
                  <a16:creationId xmlns:a16="http://schemas.microsoft.com/office/drawing/2014/main" id="{4347B0E9-E076-A65E-F466-DDE05A8E89B3}"/>
                </a:ext>
              </a:extLst>
            </p:cNvPr>
            <p:cNvSpPr/>
            <p:nvPr/>
          </p:nvSpPr>
          <p:spPr>
            <a:xfrm>
              <a:off x="9570714" y="4659392"/>
              <a:ext cx="23285" cy="22786"/>
            </a:xfrm>
            <a:custGeom>
              <a:avLst/>
              <a:gdLst>
                <a:gd name="connsiteX0" fmla="*/ 11443 w 23285"/>
                <a:gd name="connsiteY0" fmla="*/ 0 h 22786"/>
                <a:gd name="connsiteX1" fmla="*/ 23284 w 23285"/>
                <a:gd name="connsiteY1" fmla="*/ 11045 h 22786"/>
                <a:gd name="connsiteX2" fmla="*/ 12438 w 23285"/>
                <a:gd name="connsiteY2" fmla="*/ 22787 h 22786"/>
                <a:gd name="connsiteX3" fmla="*/ 0 w 23285"/>
                <a:gd name="connsiteY3" fmla="*/ 11045 h 22786"/>
                <a:gd name="connsiteX4" fmla="*/ 12637 w 23285"/>
                <a:gd name="connsiteY4" fmla="*/ 100 h 2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85" h="22786">
                  <a:moveTo>
                    <a:pt x="11443" y="0"/>
                  </a:moveTo>
                  <a:cubicBezTo>
                    <a:pt x="17612" y="169"/>
                    <a:pt x="22687" y="4906"/>
                    <a:pt x="23284" y="11045"/>
                  </a:cubicBezTo>
                  <a:cubicBezTo>
                    <a:pt x="23354" y="17215"/>
                    <a:pt x="18598" y="22369"/>
                    <a:pt x="12438" y="22787"/>
                  </a:cubicBezTo>
                  <a:cubicBezTo>
                    <a:pt x="5871" y="22697"/>
                    <a:pt x="468" y="17593"/>
                    <a:pt x="0" y="11045"/>
                  </a:cubicBezTo>
                  <a:cubicBezTo>
                    <a:pt x="627" y="4617"/>
                    <a:pt x="6179" y="-199"/>
                    <a:pt x="12637" y="100"/>
                  </a:cubicBezTo>
                </a:path>
              </a:pathLst>
            </a:custGeom>
            <a:solidFill>
              <a:srgbClr val="E0E0E0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5" name="任意多边形: 形状 494">
              <a:extLst>
                <a:ext uri="{FF2B5EF4-FFF2-40B4-BE49-F238E27FC236}">
                  <a16:creationId xmlns:a16="http://schemas.microsoft.com/office/drawing/2014/main" id="{0A7DA78A-A586-E2FC-BE9A-274478C78974}"/>
                </a:ext>
              </a:extLst>
            </p:cNvPr>
            <p:cNvSpPr/>
            <p:nvPr/>
          </p:nvSpPr>
          <p:spPr>
            <a:xfrm>
              <a:off x="9369986" y="4724071"/>
              <a:ext cx="288194" cy="95923"/>
            </a:xfrm>
            <a:custGeom>
              <a:avLst/>
              <a:gdLst>
                <a:gd name="connsiteX0" fmla="*/ 288194 w 288194"/>
                <a:gd name="connsiteY0" fmla="*/ 22290 h 95923"/>
                <a:gd name="connsiteX1" fmla="*/ 281826 w 288194"/>
                <a:gd name="connsiteY1" fmla="*/ 0 h 95923"/>
                <a:gd name="connsiteX2" fmla="*/ 8084 w 288194"/>
                <a:gd name="connsiteY2" fmla="*/ 78312 h 95923"/>
                <a:gd name="connsiteX3" fmla="*/ 821 w 288194"/>
                <a:gd name="connsiteY3" fmla="*/ 95924 h 9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194" h="95923">
                  <a:moveTo>
                    <a:pt x="288194" y="22290"/>
                  </a:moveTo>
                  <a:lnTo>
                    <a:pt x="281826" y="0"/>
                  </a:lnTo>
                  <a:lnTo>
                    <a:pt x="8084" y="78312"/>
                  </a:lnTo>
                  <a:cubicBezTo>
                    <a:pt x="8084" y="78312"/>
                    <a:pt x="-3060" y="87366"/>
                    <a:pt x="821" y="95924"/>
                  </a:cubicBezTo>
                  <a:close/>
                </a:path>
              </a:pathLst>
            </a:custGeom>
            <a:solidFill>
              <a:srgbClr val="E0E0E0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6" name="任意多边形: 形状 495">
              <a:extLst>
                <a:ext uri="{FF2B5EF4-FFF2-40B4-BE49-F238E27FC236}">
                  <a16:creationId xmlns:a16="http://schemas.microsoft.com/office/drawing/2014/main" id="{B9B81984-AC3E-04E0-950B-BB808F0B327C}"/>
                </a:ext>
              </a:extLst>
            </p:cNvPr>
            <p:cNvSpPr/>
            <p:nvPr/>
          </p:nvSpPr>
          <p:spPr>
            <a:xfrm>
              <a:off x="9492547" y="4692933"/>
              <a:ext cx="30496" cy="12543"/>
            </a:xfrm>
            <a:custGeom>
              <a:avLst/>
              <a:gdLst>
                <a:gd name="connsiteX0" fmla="*/ 55 w 30496"/>
                <a:gd name="connsiteY0" fmla="*/ 3276 h 12543"/>
                <a:gd name="connsiteX1" fmla="*/ 15777 w 30496"/>
                <a:gd name="connsiteY1" fmla="*/ 5963 h 12543"/>
                <a:gd name="connsiteX2" fmla="*/ 30305 w 30496"/>
                <a:gd name="connsiteY2" fmla="*/ 12431 h 12543"/>
                <a:gd name="connsiteX3" fmla="*/ 17170 w 30496"/>
                <a:gd name="connsiteY3" fmla="*/ 1087 h 12543"/>
                <a:gd name="connsiteX4" fmla="*/ 55 w 30496"/>
                <a:gd name="connsiteY4" fmla="*/ 3276 h 1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96" h="12543">
                  <a:moveTo>
                    <a:pt x="55" y="3276"/>
                  </a:moveTo>
                  <a:cubicBezTo>
                    <a:pt x="55" y="4670"/>
                    <a:pt x="7617" y="3276"/>
                    <a:pt x="15777" y="5963"/>
                  </a:cubicBezTo>
                  <a:cubicBezTo>
                    <a:pt x="23936" y="8650"/>
                    <a:pt x="29111" y="13327"/>
                    <a:pt x="30305" y="12431"/>
                  </a:cubicBezTo>
                  <a:cubicBezTo>
                    <a:pt x="31499" y="11535"/>
                    <a:pt x="27121" y="4072"/>
                    <a:pt x="17170" y="1087"/>
                  </a:cubicBezTo>
                  <a:cubicBezTo>
                    <a:pt x="7219" y="-1898"/>
                    <a:pt x="-741" y="2082"/>
                    <a:pt x="55" y="3276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7" name="任意多边形: 形状 496">
              <a:extLst>
                <a:ext uri="{FF2B5EF4-FFF2-40B4-BE49-F238E27FC236}">
                  <a16:creationId xmlns:a16="http://schemas.microsoft.com/office/drawing/2014/main" id="{41971500-2EC7-6787-5D47-59BAF6D47781}"/>
                </a:ext>
              </a:extLst>
            </p:cNvPr>
            <p:cNvSpPr/>
            <p:nvPr/>
          </p:nvSpPr>
          <p:spPr>
            <a:xfrm>
              <a:off x="9465927" y="4715614"/>
              <a:ext cx="24463" cy="18009"/>
            </a:xfrm>
            <a:custGeom>
              <a:avLst/>
              <a:gdLst>
                <a:gd name="connsiteX0" fmla="*/ 8 w 24463"/>
                <a:gd name="connsiteY0" fmla="*/ 1292 h 18009"/>
                <a:gd name="connsiteX1" fmla="*/ 13143 w 24463"/>
                <a:gd name="connsiteY1" fmla="*/ 8059 h 18009"/>
                <a:gd name="connsiteX2" fmla="*/ 23989 w 24463"/>
                <a:gd name="connsiteY2" fmla="*/ 18009 h 18009"/>
                <a:gd name="connsiteX3" fmla="*/ 16028 w 24463"/>
                <a:gd name="connsiteY3" fmla="*/ 3879 h 18009"/>
                <a:gd name="connsiteX4" fmla="*/ 8 w 24463"/>
                <a:gd name="connsiteY4" fmla="*/ 1292 h 1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3" h="18009">
                  <a:moveTo>
                    <a:pt x="8" y="1292"/>
                  </a:moveTo>
                  <a:cubicBezTo>
                    <a:pt x="8" y="2785"/>
                    <a:pt x="6774" y="3481"/>
                    <a:pt x="13143" y="8059"/>
                  </a:cubicBezTo>
                  <a:cubicBezTo>
                    <a:pt x="19511" y="12636"/>
                    <a:pt x="22596" y="18009"/>
                    <a:pt x="23989" y="18009"/>
                  </a:cubicBezTo>
                  <a:cubicBezTo>
                    <a:pt x="25382" y="18009"/>
                    <a:pt x="23989" y="9452"/>
                    <a:pt x="16028" y="3879"/>
                  </a:cubicBezTo>
                  <a:cubicBezTo>
                    <a:pt x="8068" y="-1693"/>
                    <a:pt x="-291" y="-1"/>
                    <a:pt x="8" y="1292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8" name="任意多边形: 形状 497">
              <a:extLst>
                <a:ext uri="{FF2B5EF4-FFF2-40B4-BE49-F238E27FC236}">
                  <a16:creationId xmlns:a16="http://schemas.microsoft.com/office/drawing/2014/main" id="{013EC8AE-4A71-FF4D-ABA7-5364C2B214E4}"/>
                </a:ext>
              </a:extLst>
            </p:cNvPr>
            <p:cNvSpPr/>
            <p:nvPr/>
          </p:nvSpPr>
          <p:spPr>
            <a:xfrm>
              <a:off x="9441245" y="4736291"/>
              <a:ext cx="18490" cy="21218"/>
            </a:xfrm>
            <a:custGeom>
              <a:avLst/>
              <a:gdLst>
                <a:gd name="connsiteX0" fmla="*/ 17724 w 18490"/>
                <a:gd name="connsiteY0" fmla="*/ 21213 h 21218"/>
                <a:gd name="connsiteX1" fmla="*/ 13346 w 18490"/>
                <a:gd name="connsiteY1" fmla="*/ 6984 h 21218"/>
                <a:gd name="connsiteX2" fmla="*/ 12 w 18490"/>
                <a:gd name="connsiteY2" fmla="*/ 516 h 21218"/>
                <a:gd name="connsiteX3" fmla="*/ 9963 w 18490"/>
                <a:gd name="connsiteY3" fmla="*/ 10467 h 21218"/>
                <a:gd name="connsiteX4" fmla="*/ 17724 w 18490"/>
                <a:gd name="connsiteY4" fmla="*/ 21213 h 2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" h="21218">
                  <a:moveTo>
                    <a:pt x="17724" y="21213"/>
                  </a:moveTo>
                  <a:cubicBezTo>
                    <a:pt x="19117" y="21213"/>
                    <a:pt x="19117" y="13651"/>
                    <a:pt x="13346" y="6984"/>
                  </a:cubicBezTo>
                  <a:cubicBezTo>
                    <a:pt x="7575" y="317"/>
                    <a:pt x="311" y="-877"/>
                    <a:pt x="12" y="516"/>
                  </a:cubicBezTo>
                  <a:cubicBezTo>
                    <a:pt x="-286" y="1909"/>
                    <a:pt x="4987" y="4795"/>
                    <a:pt x="9963" y="10467"/>
                  </a:cubicBezTo>
                  <a:cubicBezTo>
                    <a:pt x="14938" y="16139"/>
                    <a:pt x="16331" y="21412"/>
                    <a:pt x="17724" y="21213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9" name="任意多边形: 形状 498">
              <a:extLst>
                <a:ext uri="{FF2B5EF4-FFF2-40B4-BE49-F238E27FC236}">
                  <a16:creationId xmlns:a16="http://schemas.microsoft.com/office/drawing/2014/main" id="{B19F00F2-3B42-CAA4-B3AD-89ED6F6720CB}"/>
                </a:ext>
              </a:extLst>
            </p:cNvPr>
            <p:cNvSpPr/>
            <p:nvPr/>
          </p:nvSpPr>
          <p:spPr>
            <a:xfrm>
              <a:off x="9485418" y="4652061"/>
              <a:ext cx="30185" cy="10048"/>
            </a:xfrm>
            <a:custGeom>
              <a:avLst/>
              <a:gdLst>
                <a:gd name="connsiteX0" fmla="*/ 120 w 30185"/>
                <a:gd name="connsiteY0" fmla="*/ 9819 h 10048"/>
                <a:gd name="connsiteX1" fmla="*/ 14946 w 30185"/>
                <a:gd name="connsiteY1" fmla="*/ 5640 h 10048"/>
                <a:gd name="connsiteX2" fmla="*/ 30170 w 30185"/>
                <a:gd name="connsiteY2" fmla="*/ 3351 h 10048"/>
                <a:gd name="connsiteX3" fmla="*/ 13851 w 30185"/>
                <a:gd name="connsiteY3" fmla="*/ 664 h 10048"/>
                <a:gd name="connsiteX4" fmla="*/ 120 w 30185"/>
                <a:gd name="connsiteY4" fmla="*/ 9819 h 1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5" h="10048">
                  <a:moveTo>
                    <a:pt x="120" y="9819"/>
                  </a:moveTo>
                  <a:cubicBezTo>
                    <a:pt x="1115" y="11013"/>
                    <a:pt x="6886" y="7232"/>
                    <a:pt x="14946" y="5640"/>
                  </a:cubicBezTo>
                  <a:cubicBezTo>
                    <a:pt x="23006" y="4047"/>
                    <a:pt x="29772" y="4744"/>
                    <a:pt x="30170" y="3351"/>
                  </a:cubicBezTo>
                  <a:cubicBezTo>
                    <a:pt x="30568" y="1958"/>
                    <a:pt x="23304" y="-1425"/>
                    <a:pt x="13851" y="664"/>
                  </a:cubicBezTo>
                  <a:cubicBezTo>
                    <a:pt x="4398" y="2754"/>
                    <a:pt x="-876" y="9321"/>
                    <a:pt x="120" y="9819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0" name="任意多边形: 形状 499">
              <a:extLst>
                <a:ext uri="{FF2B5EF4-FFF2-40B4-BE49-F238E27FC236}">
                  <a16:creationId xmlns:a16="http://schemas.microsoft.com/office/drawing/2014/main" id="{4F1D6605-DDFF-40D3-6714-5D9868E2A4CA}"/>
                </a:ext>
              </a:extLst>
            </p:cNvPr>
            <p:cNvSpPr/>
            <p:nvPr/>
          </p:nvSpPr>
          <p:spPr>
            <a:xfrm>
              <a:off x="9833908" y="4704766"/>
              <a:ext cx="327574" cy="268666"/>
            </a:xfrm>
            <a:custGeom>
              <a:avLst/>
              <a:gdLst>
                <a:gd name="connsiteX0" fmla="*/ 72640 w 327574"/>
                <a:gd name="connsiteY0" fmla="*/ 3483 h 268666"/>
                <a:gd name="connsiteX1" fmla="*/ 169658 w 327574"/>
                <a:gd name="connsiteY1" fmla="*/ 170255 h 268666"/>
                <a:gd name="connsiteX2" fmla="*/ 0 w 327574"/>
                <a:gd name="connsiteY2" fmla="*/ 267074 h 268666"/>
                <a:gd name="connsiteX3" fmla="*/ 327574 w 327574"/>
                <a:gd name="connsiteY3" fmla="*/ 268666 h 268666"/>
                <a:gd name="connsiteX4" fmla="*/ 327574 w 327574"/>
                <a:gd name="connsiteY4" fmla="*/ 243193 h 268666"/>
                <a:gd name="connsiteX5" fmla="*/ 255034 w 327574"/>
                <a:gd name="connsiteY5" fmla="*/ 0 h 26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574" h="268666">
                  <a:moveTo>
                    <a:pt x="72640" y="3483"/>
                  </a:moveTo>
                  <a:lnTo>
                    <a:pt x="169658" y="170255"/>
                  </a:lnTo>
                  <a:cubicBezTo>
                    <a:pt x="169658" y="170255"/>
                    <a:pt x="1393" y="235730"/>
                    <a:pt x="0" y="267074"/>
                  </a:cubicBezTo>
                  <a:lnTo>
                    <a:pt x="327574" y="268666"/>
                  </a:lnTo>
                  <a:lnTo>
                    <a:pt x="327574" y="243193"/>
                  </a:lnTo>
                  <a:lnTo>
                    <a:pt x="255034" y="0"/>
                  </a:lnTo>
                  <a:close/>
                </a:path>
              </a:pathLst>
            </a:custGeom>
            <a:solidFill>
              <a:schemeClr val="accent1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1" name="任意多边形: 形状 500">
              <a:extLst>
                <a:ext uri="{FF2B5EF4-FFF2-40B4-BE49-F238E27FC236}">
                  <a16:creationId xmlns:a16="http://schemas.microsoft.com/office/drawing/2014/main" id="{4CDF4915-276F-4C72-A8B9-513ED4BF9362}"/>
                </a:ext>
              </a:extLst>
            </p:cNvPr>
            <p:cNvSpPr/>
            <p:nvPr/>
          </p:nvSpPr>
          <p:spPr>
            <a:xfrm>
              <a:off x="10089020" y="4859200"/>
              <a:ext cx="25201" cy="25279"/>
            </a:xfrm>
            <a:custGeom>
              <a:avLst/>
              <a:gdLst>
                <a:gd name="connsiteX0" fmla="*/ 15545 w 25201"/>
                <a:gd name="connsiteY0" fmla="*/ 0 h 25279"/>
                <a:gd name="connsiteX1" fmla="*/ 24998 w 25201"/>
                <a:gd name="connsiteY1" fmla="*/ 15125 h 25279"/>
                <a:gd name="connsiteX2" fmla="*/ 10171 w 25201"/>
                <a:gd name="connsiteY2" fmla="*/ 25075 h 25279"/>
                <a:gd name="connsiteX3" fmla="*/ 221 w 25201"/>
                <a:gd name="connsiteY3" fmla="*/ 8955 h 25279"/>
                <a:gd name="connsiteX4" fmla="*/ 16739 w 25201"/>
                <a:gd name="connsiteY4" fmla="*/ 796 h 25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1" h="25279">
                  <a:moveTo>
                    <a:pt x="15545" y="0"/>
                  </a:moveTo>
                  <a:cubicBezTo>
                    <a:pt x="22102" y="1881"/>
                    <a:pt x="26182" y="8408"/>
                    <a:pt x="24998" y="15125"/>
                  </a:cubicBezTo>
                  <a:cubicBezTo>
                    <a:pt x="23555" y="21901"/>
                    <a:pt x="16987" y="26300"/>
                    <a:pt x="10171" y="25075"/>
                  </a:cubicBezTo>
                  <a:cubicBezTo>
                    <a:pt x="3236" y="23016"/>
                    <a:pt x="-1043" y="16080"/>
                    <a:pt x="221" y="8955"/>
                  </a:cubicBezTo>
                  <a:cubicBezTo>
                    <a:pt x="2658" y="2259"/>
                    <a:pt x="9932" y="-1333"/>
                    <a:pt x="16739" y="796"/>
                  </a:cubicBezTo>
                </a:path>
              </a:pathLst>
            </a:custGeom>
            <a:solidFill>
              <a:srgbClr val="E0E0E0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2" name="任意多边形: 形状 501">
              <a:extLst>
                <a:ext uri="{FF2B5EF4-FFF2-40B4-BE49-F238E27FC236}">
                  <a16:creationId xmlns:a16="http://schemas.microsoft.com/office/drawing/2014/main" id="{10F06EA6-6E9B-FB85-C826-EF3FCAF2D6A6}"/>
                </a:ext>
              </a:extLst>
            </p:cNvPr>
            <p:cNvSpPr/>
            <p:nvPr/>
          </p:nvSpPr>
          <p:spPr>
            <a:xfrm>
              <a:off x="9833953" y="4947959"/>
              <a:ext cx="327528" cy="25473"/>
            </a:xfrm>
            <a:custGeom>
              <a:avLst/>
              <a:gdLst>
                <a:gd name="connsiteX0" fmla="*/ 327529 w 327528"/>
                <a:gd name="connsiteY0" fmla="*/ 25474 h 25473"/>
                <a:gd name="connsiteX1" fmla="*/ 327529 w 327528"/>
                <a:gd name="connsiteY1" fmla="*/ 0 h 25473"/>
                <a:gd name="connsiteX2" fmla="*/ 12791 w 327528"/>
                <a:gd name="connsiteY2" fmla="*/ 7065 h 25473"/>
                <a:gd name="connsiteX3" fmla="*/ 154 w 327528"/>
                <a:gd name="connsiteY3" fmla="*/ 23882 h 2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528" h="25473">
                  <a:moveTo>
                    <a:pt x="327529" y="25474"/>
                  </a:moveTo>
                  <a:lnTo>
                    <a:pt x="327529" y="0"/>
                  </a:lnTo>
                  <a:lnTo>
                    <a:pt x="12791" y="7065"/>
                  </a:lnTo>
                  <a:cubicBezTo>
                    <a:pt x="12791" y="7065"/>
                    <a:pt x="-1637" y="13633"/>
                    <a:pt x="154" y="23882"/>
                  </a:cubicBezTo>
                  <a:close/>
                </a:path>
              </a:pathLst>
            </a:custGeom>
            <a:solidFill>
              <a:srgbClr val="E0E0E0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3" name="任意多边形: 形状 502">
              <a:extLst>
                <a:ext uri="{FF2B5EF4-FFF2-40B4-BE49-F238E27FC236}">
                  <a16:creationId xmlns:a16="http://schemas.microsoft.com/office/drawing/2014/main" id="{D8A47352-5E79-3638-7AE4-4CE9D1F32842}"/>
                </a:ext>
              </a:extLst>
            </p:cNvPr>
            <p:cNvSpPr/>
            <p:nvPr/>
          </p:nvSpPr>
          <p:spPr>
            <a:xfrm>
              <a:off x="10004449" y="4871982"/>
              <a:ext cx="30156" cy="19708"/>
            </a:xfrm>
            <a:custGeom>
              <a:avLst/>
              <a:gdLst>
                <a:gd name="connsiteX0" fmla="*/ 12 w 30156"/>
                <a:gd name="connsiteY0" fmla="*/ 1447 h 19708"/>
                <a:gd name="connsiteX1" fmla="*/ 16032 w 30156"/>
                <a:gd name="connsiteY1" fmla="*/ 8712 h 19708"/>
                <a:gd name="connsiteX2" fmla="*/ 29764 w 30156"/>
                <a:gd name="connsiteY2" fmla="*/ 19657 h 19708"/>
                <a:gd name="connsiteX3" fmla="*/ 18918 w 30156"/>
                <a:gd name="connsiteY3" fmla="*/ 3935 h 19708"/>
                <a:gd name="connsiteX4" fmla="*/ 12 w 30156"/>
                <a:gd name="connsiteY4" fmla="*/ 1447 h 19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56" h="19708">
                  <a:moveTo>
                    <a:pt x="12" y="1447"/>
                  </a:moveTo>
                  <a:cubicBezTo>
                    <a:pt x="12" y="3040"/>
                    <a:pt x="8072" y="3637"/>
                    <a:pt x="16032" y="8712"/>
                  </a:cubicBezTo>
                  <a:cubicBezTo>
                    <a:pt x="23993" y="13786"/>
                    <a:pt x="28272" y="20354"/>
                    <a:pt x="29764" y="19657"/>
                  </a:cubicBezTo>
                  <a:cubicBezTo>
                    <a:pt x="31257" y="18961"/>
                    <a:pt x="28670" y="9707"/>
                    <a:pt x="18918" y="3935"/>
                  </a:cubicBezTo>
                  <a:cubicBezTo>
                    <a:pt x="9166" y="-1836"/>
                    <a:pt x="-386" y="55"/>
                    <a:pt x="12" y="1447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4" name="任意多边形: 形状 503">
              <a:extLst>
                <a:ext uri="{FF2B5EF4-FFF2-40B4-BE49-F238E27FC236}">
                  <a16:creationId xmlns:a16="http://schemas.microsoft.com/office/drawing/2014/main" id="{5DF34DE6-4E3B-C034-C838-95C52108F2D0}"/>
                </a:ext>
              </a:extLst>
            </p:cNvPr>
            <p:cNvSpPr/>
            <p:nvPr/>
          </p:nvSpPr>
          <p:spPr>
            <a:xfrm>
              <a:off x="9967345" y="4889712"/>
              <a:ext cx="22011" cy="25013"/>
            </a:xfrm>
            <a:custGeom>
              <a:avLst/>
              <a:gdLst>
                <a:gd name="connsiteX0" fmla="*/ 0 w 22011"/>
                <a:gd name="connsiteY0" fmla="*/ 534 h 25013"/>
                <a:gd name="connsiteX1" fmla="*/ 12140 w 22011"/>
                <a:gd name="connsiteY1" fmla="*/ 11380 h 25013"/>
                <a:gd name="connsiteX2" fmla="*/ 20896 w 22011"/>
                <a:gd name="connsiteY2" fmla="*/ 25012 h 25013"/>
                <a:gd name="connsiteX3" fmla="*/ 16319 w 22011"/>
                <a:gd name="connsiteY3" fmla="*/ 7698 h 25013"/>
                <a:gd name="connsiteX4" fmla="*/ 0 w 22011"/>
                <a:gd name="connsiteY4" fmla="*/ 534 h 2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11" h="25013">
                  <a:moveTo>
                    <a:pt x="0" y="534"/>
                  </a:moveTo>
                  <a:cubicBezTo>
                    <a:pt x="0" y="2026"/>
                    <a:pt x="6567" y="4613"/>
                    <a:pt x="12140" y="11380"/>
                  </a:cubicBezTo>
                  <a:cubicBezTo>
                    <a:pt x="17712" y="18146"/>
                    <a:pt x="19304" y="25112"/>
                    <a:pt x="20896" y="25012"/>
                  </a:cubicBezTo>
                  <a:cubicBezTo>
                    <a:pt x="22488" y="24913"/>
                    <a:pt x="23384" y="15858"/>
                    <a:pt x="16319" y="7698"/>
                  </a:cubicBezTo>
                  <a:cubicBezTo>
                    <a:pt x="9254" y="-462"/>
                    <a:pt x="0" y="-660"/>
                    <a:pt x="0" y="534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5" name="任意多边形: 形状 504">
              <a:extLst>
                <a:ext uri="{FF2B5EF4-FFF2-40B4-BE49-F238E27FC236}">
                  <a16:creationId xmlns:a16="http://schemas.microsoft.com/office/drawing/2014/main" id="{6FC54FE5-393B-DBC3-370A-AE56DBDE500F}"/>
                </a:ext>
              </a:extLst>
            </p:cNvPr>
            <p:cNvSpPr/>
            <p:nvPr/>
          </p:nvSpPr>
          <p:spPr>
            <a:xfrm>
              <a:off x="9934738" y="4905005"/>
              <a:ext cx="15016" cy="27332"/>
            </a:xfrm>
            <a:custGeom>
              <a:avLst/>
              <a:gdLst>
                <a:gd name="connsiteX0" fmla="*/ 13203 w 15016"/>
                <a:gd name="connsiteY0" fmla="*/ 27332 h 27332"/>
                <a:gd name="connsiteX1" fmla="*/ 12507 w 15016"/>
                <a:gd name="connsiteY1" fmla="*/ 11013 h 27332"/>
                <a:gd name="connsiteX2" fmla="*/ 68 w 15016"/>
                <a:gd name="connsiteY2" fmla="*/ 267 h 27332"/>
                <a:gd name="connsiteX3" fmla="*/ 7531 w 15016"/>
                <a:gd name="connsiteY3" fmla="*/ 13401 h 27332"/>
                <a:gd name="connsiteX4" fmla="*/ 13203 w 15016"/>
                <a:gd name="connsiteY4" fmla="*/ 27332 h 2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16" h="27332">
                  <a:moveTo>
                    <a:pt x="13203" y="27332"/>
                  </a:moveTo>
                  <a:cubicBezTo>
                    <a:pt x="14596" y="27332"/>
                    <a:pt x="16785" y="19670"/>
                    <a:pt x="12507" y="11013"/>
                  </a:cubicBezTo>
                  <a:cubicBezTo>
                    <a:pt x="8228" y="2356"/>
                    <a:pt x="765" y="-1027"/>
                    <a:pt x="68" y="267"/>
                  </a:cubicBezTo>
                  <a:cubicBezTo>
                    <a:pt x="-628" y="1560"/>
                    <a:pt x="4148" y="6237"/>
                    <a:pt x="7531" y="13401"/>
                  </a:cubicBezTo>
                  <a:cubicBezTo>
                    <a:pt x="10915" y="20566"/>
                    <a:pt x="11611" y="27233"/>
                    <a:pt x="13203" y="27332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6" name="任意多边形: 形状 505">
              <a:extLst>
                <a:ext uri="{FF2B5EF4-FFF2-40B4-BE49-F238E27FC236}">
                  <a16:creationId xmlns:a16="http://schemas.microsoft.com/office/drawing/2014/main" id="{5C408BA3-856D-A2F0-CA85-1C912F302B49}"/>
                </a:ext>
              </a:extLst>
            </p:cNvPr>
            <p:cNvSpPr/>
            <p:nvPr/>
          </p:nvSpPr>
          <p:spPr>
            <a:xfrm>
              <a:off x="9983406" y="4833106"/>
              <a:ext cx="34054" cy="7825"/>
            </a:xfrm>
            <a:custGeom>
              <a:avLst/>
              <a:gdLst>
                <a:gd name="connsiteX0" fmla="*/ 60 w 34054"/>
                <a:gd name="connsiteY0" fmla="*/ 5596 h 7825"/>
                <a:gd name="connsiteX1" fmla="*/ 17075 w 34054"/>
                <a:gd name="connsiteY1" fmla="*/ 5596 h 7825"/>
                <a:gd name="connsiteX2" fmla="*/ 33991 w 34054"/>
                <a:gd name="connsiteY2" fmla="*/ 7387 h 7825"/>
                <a:gd name="connsiteX3" fmla="*/ 17274 w 34054"/>
                <a:gd name="connsiteY3" fmla="*/ 23 h 7825"/>
                <a:gd name="connsiteX4" fmla="*/ 60 w 34054"/>
                <a:gd name="connsiteY4" fmla="*/ 5596 h 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54" h="7825">
                  <a:moveTo>
                    <a:pt x="60" y="5596"/>
                  </a:moveTo>
                  <a:cubicBezTo>
                    <a:pt x="756" y="7088"/>
                    <a:pt x="8020" y="4700"/>
                    <a:pt x="17075" y="5596"/>
                  </a:cubicBezTo>
                  <a:cubicBezTo>
                    <a:pt x="26130" y="6491"/>
                    <a:pt x="33195" y="8780"/>
                    <a:pt x="33991" y="7387"/>
                  </a:cubicBezTo>
                  <a:cubicBezTo>
                    <a:pt x="34787" y="5994"/>
                    <a:pt x="28021" y="421"/>
                    <a:pt x="17274" y="23"/>
                  </a:cubicBezTo>
                  <a:cubicBezTo>
                    <a:pt x="6528" y="-375"/>
                    <a:pt x="-736" y="4402"/>
                    <a:pt x="60" y="5596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7" name="任意多边形: 形状 506">
              <a:extLst>
                <a:ext uri="{FF2B5EF4-FFF2-40B4-BE49-F238E27FC236}">
                  <a16:creationId xmlns:a16="http://schemas.microsoft.com/office/drawing/2014/main" id="{4C7F515E-611C-2228-413D-01FBD583D43E}"/>
                </a:ext>
              </a:extLst>
            </p:cNvPr>
            <p:cNvSpPr/>
            <p:nvPr/>
          </p:nvSpPr>
          <p:spPr>
            <a:xfrm>
              <a:off x="10133719" y="3393660"/>
              <a:ext cx="156722" cy="235943"/>
            </a:xfrm>
            <a:custGeom>
              <a:avLst/>
              <a:gdLst>
                <a:gd name="connsiteX0" fmla="*/ 0 w 156722"/>
                <a:gd name="connsiteY0" fmla="*/ 18424 h 235943"/>
                <a:gd name="connsiteX1" fmla="*/ 81993 w 156722"/>
                <a:gd name="connsiteY1" fmla="*/ 235944 h 235943"/>
                <a:gd name="connsiteX2" fmla="*/ 156722 w 156722"/>
                <a:gd name="connsiteY2" fmla="*/ 203107 h 235943"/>
                <a:gd name="connsiteX3" fmla="*/ 96421 w 156722"/>
                <a:gd name="connsiteY3" fmla="*/ 2702 h 235943"/>
                <a:gd name="connsiteX4" fmla="*/ 0 w 156722"/>
                <a:gd name="connsiteY4" fmla="*/ 18424 h 23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22" h="235943">
                  <a:moveTo>
                    <a:pt x="0" y="18424"/>
                  </a:moveTo>
                  <a:lnTo>
                    <a:pt x="81993" y="235944"/>
                  </a:lnTo>
                  <a:lnTo>
                    <a:pt x="156722" y="203107"/>
                  </a:lnTo>
                  <a:lnTo>
                    <a:pt x="96421" y="2702"/>
                  </a:lnTo>
                  <a:cubicBezTo>
                    <a:pt x="96421" y="2702"/>
                    <a:pt x="34628" y="-9637"/>
                    <a:pt x="0" y="18424"/>
                  </a:cubicBezTo>
                  <a:close/>
                </a:path>
              </a:pathLst>
            </a:custGeom>
            <a:solidFill>
              <a:srgbClr val="FFBE9D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8" name="任意多边形: 形状 507">
              <a:extLst>
                <a:ext uri="{FF2B5EF4-FFF2-40B4-BE49-F238E27FC236}">
                  <a16:creationId xmlns:a16="http://schemas.microsoft.com/office/drawing/2014/main" id="{D50C8C0A-5CE9-35DC-1603-71B787AF1568}"/>
                </a:ext>
              </a:extLst>
            </p:cNvPr>
            <p:cNvSpPr/>
            <p:nvPr/>
          </p:nvSpPr>
          <p:spPr>
            <a:xfrm>
              <a:off x="8861337" y="2908185"/>
              <a:ext cx="208861" cy="147169"/>
            </a:xfrm>
            <a:custGeom>
              <a:avLst/>
              <a:gdLst>
                <a:gd name="connsiteX0" fmla="*/ 162990 w 208861"/>
                <a:gd name="connsiteY0" fmla="*/ 147170 h 147169"/>
                <a:gd name="connsiteX1" fmla="*/ 109654 w 208861"/>
                <a:gd name="connsiteY1" fmla="*/ 128562 h 147169"/>
                <a:gd name="connsiteX2" fmla="*/ 2785 w 208861"/>
                <a:gd name="connsiteY2" fmla="*/ 48957 h 147169"/>
                <a:gd name="connsiteX3" fmla="*/ 17711 w 208861"/>
                <a:gd name="connsiteY3" fmla="*/ 36718 h 147169"/>
                <a:gd name="connsiteX4" fmla="*/ 114729 w 208861"/>
                <a:gd name="connsiteY4" fmla="*/ 67067 h 147169"/>
                <a:gd name="connsiteX5" fmla="*/ 114729 w 208861"/>
                <a:gd name="connsiteY5" fmla="*/ 41295 h 147169"/>
                <a:gd name="connsiteX6" fmla="*/ 123386 w 208861"/>
                <a:gd name="connsiteY6" fmla="*/ 0 h 147169"/>
                <a:gd name="connsiteX7" fmla="*/ 208862 w 208861"/>
                <a:gd name="connsiteY7" fmla="*/ 74530 h 14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861" h="147169">
                  <a:moveTo>
                    <a:pt x="162990" y="147170"/>
                  </a:moveTo>
                  <a:cubicBezTo>
                    <a:pt x="162990" y="147170"/>
                    <a:pt x="126969" y="141299"/>
                    <a:pt x="109654" y="128562"/>
                  </a:cubicBezTo>
                  <a:lnTo>
                    <a:pt x="2785" y="48957"/>
                  </a:lnTo>
                  <a:cubicBezTo>
                    <a:pt x="2785" y="48957"/>
                    <a:pt x="-9554" y="33136"/>
                    <a:pt x="17711" y="36718"/>
                  </a:cubicBezTo>
                  <a:cubicBezTo>
                    <a:pt x="44975" y="40300"/>
                    <a:pt x="114729" y="67067"/>
                    <a:pt x="114729" y="67067"/>
                  </a:cubicBezTo>
                  <a:lnTo>
                    <a:pt x="114729" y="41295"/>
                  </a:lnTo>
                  <a:lnTo>
                    <a:pt x="123386" y="0"/>
                  </a:lnTo>
                  <a:lnTo>
                    <a:pt x="208862" y="74530"/>
                  </a:lnTo>
                  <a:close/>
                </a:path>
              </a:pathLst>
            </a:custGeom>
            <a:solidFill>
              <a:srgbClr val="FFBE9D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9" name="任意多边形: 形状 508">
              <a:extLst>
                <a:ext uri="{FF2B5EF4-FFF2-40B4-BE49-F238E27FC236}">
                  <a16:creationId xmlns:a16="http://schemas.microsoft.com/office/drawing/2014/main" id="{BA6F253B-594E-3CD9-2D59-588121568875}"/>
                </a:ext>
              </a:extLst>
            </p:cNvPr>
            <p:cNvSpPr/>
            <p:nvPr/>
          </p:nvSpPr>
          <p:spPr>
            <a:xfrm>
              <a:off x="9024923" y="2973759"/>
              <a:ext cx="275333" cy="318618"/>
            </a:xfrm>
            <a:custGeom>
              <a:avLst/>
              <a:gdLst>
                <a:gd name="connsiteX0" fmla="*/ 228864 w 275333"/>
                <a:gd name="connsiteY0" fmla="*/ 318618 h 318618"/>
                <a:gd name="connsiteX1" fmla="*/ 0 w 275333"/>
                <a:gd name="connsiteY1" fmla="*/ 81595 h 318618"/>
                <a:gd name="connsiteX2" fmla="*/ 34330 w 275333"/>
                <a:gd name="connsiteY2" fmla="*/ 0 h 318618"/>
                <a:gd name="connsiteX3" fmla="*/ 275333 w 275333"/>
                <a:gd name="connsiteY3" fmla="*/ 179111 h 318618"/>
                <a:gd name="connsiteX4" fmla="*/ 228864 w 275333"/>
                <a:gd name="connsiteY4" fmla="*/ 318618 h 31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333" h="318618">
                  <a:moveTo>
                    <a:pt x="228864" y="318618"/>
                  </a:moveTo>
                  <a:lnTo>
                    <a:pt x="0" y="81595"/>
                  </a:lnTo>
                  <a:lnTo>
                    <a:pt x="34330" y="0"/>
                  </a:lnTo>
                  <a:lnTo>
                    <a:pt x="275333" y="179111"/>
                  </a:lnTo>
                  <a:cubicBezTo>
                    <a:pt x="275333" y="179111"/>
                    <a:pt x="258716" y="280607"/>
                    <a:pt x="228864" y="318618"/>
                  </a:cubicBezTo>
                  <a:close/>
                </a:path>
              </a:pathLst>
            </a:custGeom>
            <a:solidFill>
              <a:srgbClr val="FFBE9D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0" name="任意多边形: 形状 509">
              <a:extLst>
                <a:ext uri="{FF2B5EF4-FFF2-40B4-BE49-F238E27FC236}">
                  <a16:creationId xmlns:a16="http://schemas.microsoft.com/office/drawing/2014/main" id="{6B07F930-9C77-7E55-4EBA-C17B04D37A69}"/>
                </a:ext>
              </a:extLst>
            </p:cNvPr>
            <p:cNvSpPr/>
            <p:nvPr/>
          </p:nvSpPr>
          <p:spPr>
            <a:xfrm>
              <a:off x="10215613" y="3592090"/>
              <a:ext cx="128976" cy="189074"/>
            </a:xfrm>
            <a:custGeom>
              <a:avLst/>
              <a:gdLst>
                <a:gd name="connsiteX0" fmla="*/ 73037 w 128976"/>
                <a:gd name="connsiteY0" fmla="*/ 0 h 189074"/>
                <a:gd name="connsiteX1" fmla="*/ 85177 w 128976"/>
                <a:gd name="connsiteY1" fmla="*/ 12239 h 189074"/>
                <a:gd name="connsiteX2" fmla="*/ 116721 w 128976"/>
                <a:gd name="connsiteY2" fmla="*/ 46867 h 189074"/>
                <a:gd name="connsiteX3" fmla="*/ 127268 w 128976"/>
                <a:gd name="connsiteY3" fmla="*/ 58808 h 189074"/>
                <a:gd name="connsiteX4" fmla="*/ 127965 w 128976"/>
                <a:gd name="connsiteY4" fmla="*/ 68759 h 189074"/>
                <a:gd name="connsiteX5" fmla="*/ 119905 w 128976"/>
                <a:gd name="connsiteY5" fmla="*/ 74928 h 189074"/>
                <a:gd name="connsiteX6" fmla="*/ 102193 w 128976"/>
                <a:gd name="connsiteY6" fmla="*/ 78510 h 189074"/>
                <a:gd name="connsiteX7" fmla="*/ 97615 w 128976"/>
                <a:gd name="connsiteY7" fmla="*/ 79406 h 189074"/>
                <a:gd name="connsiteX8" fmla="*/ 91844 w 128976"/>
                <a:gd name="connsiteY8" fmla="*/ 78610 h 189074"/>
                <a:gd name="connsiteX9" fmla="*/ 83685 w 128976"/>
                <a:gd name="connsiteY9" fmla="*/ 78610 h 189074"/>
                <a:gd name="connsiteX10" fmla="*/ 79605 w 128976"/>
                <a:gd name="connsiteY10" fmla="*/ 80301 h 189074"/>
                <a:gd name="connsiteX11" fmla="*/ 77913 w 128976"/>
                <a:gd name="connsiteY11" fmla="*/ 82291 h 189074"/>
                <a:gd name="connsiteX12" fmla="*/ 77913 w 128976"/>
                <a:gd name="connsiteY12" fmla="*/ 83485 h 189074"/>
                <a:gd name="connsiteX13" fmla="*/ 78809 w 128976"/>
                <a:gd name="connsiteY13" fmla="*/ 85874 h 189074"/>
                <a:gd name="connsiteX14" fmla="*/ 80699 w 128976"/>
                <a:gd name="connsiteY14" fmla="*/ 90650 h 189074"/>
                <a:gd name="connsiteX15" fmla="*/ 88162 w 128976"/>
                <a:gd name="connsiteY15" fmla="*/ 110551 h 189074"/>
                <a:gd name="connsiteX16" fmla="*/ 102193 w 128976"/>
                <a:gd name="connsiteY16" fmla="*/ 152543 h 189074"/>
                <a:gd name="connsiteX17" fmla="*/ 106770 w 128976"/>
                <a:gd name="connsiteY17" fmla="*/ 174633 h 189074"/>
                <a:gd name="connsiteX18" fmla="*/ 103984 w 128976"/>
                <a:gd name="connsiteY18" fmla="*/ 186872 h 189074"/>
                <a:gd name="connsiteX19" fmla="*/ 96720 w 128976"/>
                <a:gd name="connsiteY19" fmla="*/ 188763 h 189074"/>
                <a:gd name="connsiteX20" fmla="*/ 91048 w 128976"/>
                <a:gd name="connsiteY20" fmla="*/ 186076 h 189074"/>
                <a:gd name="connsiteX21" fmla="*/ 91048 w 128976"/>
                <a:gd name="connsiteY21" fmla="*/ 186076 h 189074"/>
                <a:gd name="connsiteX22" fmla="*/ 91048 w 128976"/>
                <a:gd name="connsiteY22" fmla="*/ 186076 h 189074"/>
                <a:gd name="connsiteX23" fmla="*/ 15224 w 128976"/>
                <a:gd name="connsiteY23" fmla="*/ 86570 h 189074"/>
                <a:gd name="connsiteX24" fmla="*/ 2090 w 128976"/>
                <a:gd name="connsiteY24" fmla="*/ 51843 h 189074"/>
                <a:gd name="connsiteX25" fmla="*/ 0 w 128976"/>
                <a:gd name="connsiteY25" fmla="*/ 38608 h 189074"/>
                <a:gd name="connsiteX26" fmla="*/ 3781 w 128976"/>
                <a:gd name="connsiteY26" fmla="*/ 51345 h 189074"/>
                <a:gd name="connsiteX27" fmla="*/ 18011 w 128976"/>
                <a:gd name="connsiteY27" fmla="*/ 84679 h 189074"/>
                <a:gd name="connsiteX28" fmla="*/ 95028 w 128976"/>
                <a:gd name="connsiteY28" fmla="*/ 183290 h 189074"/>
                <a:gd name="connsiteX29" fmla="*/ 94531 w 128976"/>
                <a:gd name="connsiteY29" fmla="*/ 182793 h 189074"/>
                <a:gd name="connsiteX30" fmla="*/ 100800 w 128976"/>
                <a:gd name="connsiteY30" fmla="*/ 184185 h 189074"/>
                <a:gd name="connsiteX31" fmla="*/ 102093 w 128976"/>
                <a:gd name="connsiteY31" fmla="*/ 175728 h 189074"/>
                <a:gd name="connsiteX32" fmla="*/ 97715 w 128976"/>
                <a:gd name="connsiteY32" fmla="*/ 154831 h 189074"/>
                <a:gd name="connsiteX33" fmla="*/ 83884 w 128976"/>
                <a:gd name="connsiteY33" fmla="*/ 113138 h 189074"/>
                <a:gd name="connsiteX34" fmla="*/ 76619 w 128976"/>
                <a:gd name="connsiteY34" fmla="*/ 93237 h 189074"/>
                <a:gd name="connsiteX35" fmla="*/ 74729 w 128976"/>
                <a:gd name="connsiteY35" fmla="*/ 88461 h 189074"/>
                <a:gd name="connsiteX36" fmla="*/ 73833 w 128976"/>
                <a:gd name="connsiteY36" fmla="*/ 86073 h 189074"/>
                <a:gd name="connsiteX37" fmla="*/ 73833 w 128976"/>
                <a:gd name="connsiteY37" fmla="*/ 82391 h 189074"/>
                <a:gd name="connsiteX38" fmla="*/ 78013 w 128976"/>
                <a:gd name="connsiteY38" fmla="*/ 76819 h 189074"/>
                <a:gd name="connsiteX39" fmla="*/ 82988 w 128976"/>
                <a:gd name="connsiteY39" fmla="*/ 74828 h 189074"/>
                <a:gd name="connsiteX40" fmla="*/ 93934 w 128976"/>
                <a:gd name="connsiteY40" fmla="*/ 74828 h 189074"/>
                <a:gd name="connsiteX41" fmla="*/ 97417 w 128976"/>
                <a:gd name="connsiteY41" fmla="*/ 75425 h 189074"/>
                <a:gd name="connsiteX42" fmla="*/ 101994 w 128976"/>
                <a:gd name="connsiteY42" fmla="*/ 74630 h 189074"/>
                <a:gd name="connsiteX43" fmla="*/ 119706 w 128976"/>
                <a:gd name="connsiteY43" fmla="*/ 71346 h 189074"/>
                <a:gd name="connsiteX44" fmla="*/ 125587 w 128976"/>
                <a:gd name="connsiteY44" fmla="*/ 64341 h 189074"/>
                <a:gd name="connsiteX45" fmla="*/ 124581 w 128976"/>
                <a:gd name="connsiteY45" fmla="*/ 61395 h 189074"/>
                <a:gd name="connsiteX46" fmla="*/ 114631 w 128976"/>
                <a:gd name="connsiteY46" fmla="*/ 49852 h 189074"/>
                <a:gd name="connsiteX47" fmla="*/ 84182 w 128976"/>
                <a:gd name="connsiteY47" fmla="*/ 14030 h 189074"/>
                <a:gd name="connsiteX48" fmla="*/ 73037 w 128976"/>
                <a:gd name="connsiteY48" fmla="*/ 0 h 18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8976" h="189074">
                  <a:moveTo>
                    <a:pt x="73037" y="0"/>
                  </a:moveTo>
                  <a:cubicBezTo>
                    <a:pt x="77356" y="3801"/>
                    <a:pt x="81406" y="7891"/>
                    <a:pt x="85177" y="12239"/>
                  </a:cubicBezTo>
                  <a:cubicBezTo>
                    <a:pt x="93138" y="21095"/>
                    <a:pt x="103884" y="32737"/>
                    <a:pt x="116721" y="46867"/>
                  </a:cubicBezTo>
                  <a:cubicBezTo>
                    <a:pt x="120104" y="50748"/>
                    <a:pt x="123487" y="54131"/>
                    <a:pt x="127268" y="58808"/>
                  </a:cubicBezTo>
                  <a:cubicBezTo>
                    <a:pt x="129268" y="61763"/>
                    <a:pt x="129527" y="65554"/>
                    <a:pt x="127965" y="68759"/>
                  </a:cubicBezTo>
                  <a:cubicBezTo>
                    <a:pt x="126522" y="72072"/>
                    <a:pt x="123477" y="74401"/>
                    <a:pt x="119905" y="74928"/>
                  </a:cubicBezTo>
                  <a:lnTo>
                    <a:pt x="102193" y="78510"/>
                  </a:lnTo>
                  <a:lnTo>
                    <a:pt x="97615" y="79406"/>
                  </a:lnTo>
                  <a:cubicBezTo>
                    <a:pt x="95655" y="79764"/>
                    <a:pt x="93635" y="79485"/>
                    <a:pt x="91844" y="78610"/>
                  </a:cubicBezTo>
                  <a:cubicBezTo>
                    <a:pt x="89187" y="77764"/>
                    <a:pt x="86341" y="77764"/>
                    <a:pt x="83685" y="78610"/>
                  </a:cubicBezTo>
                  <a:cubicBezTo>
                    <a:pt x="82272" y="79028"/>
                    <a:pt x="80898" y="79595"/>
                    <a:pt x="79605" y="80301"/>
                  </a:cubicBezTo>
                  <a:cubicBezTo>
                    <a:pt x="78311" y="80998"/>
                    <a:pt x="78112" y="81396"/>
                    <a:pt x="77913" y="82291"/>
                  </a:cubicBezTo>
                  <a:cubicBezTo>
                    <a:pt x="77814" y="82679"/>
                    <a:pt x="77814" y="83097"/>
                    <a:pt x="77913" y="83485"/>
                  </a:cubicBezTo>
                  <a:lnTo>
                    <a:pt x="78809" y="85874"/>
                  </a:lnTo>
                  <a:lnTo>
                    <a:pt x="80699" y="90650"/>
                  </a:lnTo>
                  <a:cubicBezTo>
                    <a:pt x="83187" y="97118"/>
                    <a:pt x="85675" y="103586"/>
                    <a:pt x="88162" y="110551"/>
                  </a:cubicBezTo>
                  <a:cubicBezTo>
                    <a:pt x="93138" y="123984"/>
                    <a:pt x="98113" y="137915"/>
                    <a:pt x="102193" y="152543"/>
                  </a:cubicBezTo>
                  <a:cubicBezTo>
                    <a:pt x="104412" y="159747"/>
                    <a:pt x="105944" y="167140"/>
                    <a:pt x="106770" y="174633"/>
                  </a:cubicBezTo>
                  <a:cubicBezTo>
                    <a:pt x="107427" y="178922"/>
                    <a:pt x="106432" y="183290"/>
                    <a:pt x="103984" y="186872"/>
                  </a:cubicBezTo>
                  <a:cubicBezTo>
                    <a:pt x="102113" y="188822"/>
                    <a:pt x="99307" y="189549"/>
                    <a:pt x="96720" y="188763"/>
                  </a:cubicBezTo>
                  <a:cubicBezTo>
                    <a:pt x="94650" y="188305"/>
                    <a:pt x="92720" y="187380"/>
                    <a:pt x="91048" y="186076"/>
                  </a:cubicBezTo>
                  <a:lnTo>
                    <a:pt x="91048" y="186076"/>
                  </a:lnTo>
                  <a:lnTo>
                    <a:pt x="91048" y="186076"/>
                  </a:lnTo>
                  <a:cubicBezTo>
                    <a:pt x="60599" y="146274"/>
                    <a:pt x="33932" y="111546"/>
                    <a:pt x="15224" y="86570"/>
                  </a:cubicBezTo>
                  <a:cubicBezTo>
                    <a:pt x="8955" y="75804"/>
                    <a:pt x="4518" y="64062"/>
                    <a:pt x="2090" y="51843"/>
                  </a:cubicBezTo>
                  <a:cubicBezTo>
                    <a:pt x="846" y="47534"/>
                    <a:pt x="149" y="43086"/>
                    <a:pt x="0" y="38608"/>
                  </a:cubicBezTo>
                  <a:cubicBezTo>
                    <a:pt x="1493" y="42777"/>
                    <a:pt x="2756" y="47036"/>
                    <a:pt x="3781" y="51345"/>
                  </a:cubicBezTo>
                  <a:cubicBezTo>
                    <a:pt x="6876" y="63087"/>
                    <a:pt x="11662" y="74321"/>
                    <a:pt x="18011" y="84679"/>
                  </a:cubicBezTo>
                  <a:lnTo>
                    <a:pt x="95028" y="183290"/>
                  </a:lnTo>
                  <a:lnTo>
                    <a:pt x="94531" y="182793"/>
                  </a:lnTo>
                  <a:cubicBezTo>
                    <a:pt x="96919" y="184584"/>
                    <a:pt x="100203" y="185380"/>
                    <a:pt x="100800" y="184185"/>
                  </a:cubicBezTo>
                  <a:cubicBezTo>
                    <a:pt x="102123" y="181578"/>
                    <a:pt x="102571" y="178613"/>
                    <a:pt x="102093" y="175728"/>
                  </a:cubicBezTo>
                  <a:cubicBezTo>
                    <a:pt x="101327" y="168633"/>
                    <a:pt x="99854" y="161638"/>
                    <a:pt x="97715" y="154831"/>
                  </a:cubicBezTo>
                  <a:cubicBezTo>
                    <a:pt x="93635" y="140403"/>
                    <a:pt x="88759" y="126472"/>
                    <a:pt x="83884" y="113138"/>
                  </a:cubicBezTo>
                  <a:lnTo>
                    <a:pt x="76619" y="93237"/>
                  </a:lnTo>
                  <a:lnTo>
                    <a:pt x="74729" y="88461"/>
                  </a:lnTo>
                  <a:lnTo>
                    <a:pt x="73833" y="86073"/>
                  </a:lnTo>
                  <a:cubicBezTo>
                    <a:pt x="73525" y="84869"/>
                    <a:pt x="73525" y="83595"/>
                    <a:pt x="73833" y="82391"/>
                  </a:cubicBezTo>
                  <a:cubicBezTo>
                    <a:pt x="74152" y="79933"/>
                    <a:pt x="75734" y="77813"/>
                    <a:pt x="78013" y="76819"/>
                  </a:cubicBezTo>
                  <a:cubicBezTo>
                    <a:pt x="79605" y="76012"/>
                    <a:pt x="81277" y="75346"/>
                    <a:pt x="82988" y="74828"/>
                  </a:cubicBezTo>
                  <a:cubicBezTo>
                    <a:pt x="86550" y="73684"/>
                    <a:pt x="90371" y="73684"/>
                    <a:pt x="93934" y="74828"/>
                  </a:cubicBezTo>
                  <a:cubicBezTo>
                    <a:pt x="96222" y="75625"/>
                    <a:pt x="95924" y="75724"/>
                    <a:pt x="97417" y="75425"/>
                  </a:cubicBezTo>
                  <a:lnTo>
                    <a:pt x="101994" y="74630"/>
                  </a:lnTo>
                  <a:lnTo>
                    <a:pt x="119706" y="71346"/>
                  </a:lnTo>
                  <a:cubicBezTo>
                    <a:pt x="123268" y="71037"/>
                    <a:pt x="125895" y="67903"/>
                    <a:pt x="125587" y="64341"/>
                  </a:cubicBezTo>
                  <a:cubicBezTo>
                    <a:pt x="125497" y="63296"/>
                    <a:pt x="125149" y="62281"/>
                    <a:pt x="124581" y="61395"/>
                  </a:cubicBezTo>
                  <a:cubicBezTo>
                    <a:pt x="121596" y="57713"/>
                    <a:pt x="117815" y="53435"/>
                    <a:pt x="114631" y="49852"/>
                  </a:cubicBezTo>
                  <a:lnTo>
                    <a:pt x="84182" y="14030"/>
                  </a:lnTo>
                  <a:cubicBezTo>
                    <a:pt x="80072" y="9682"/>
                    <a:pt x="76341" y="4995"/>
                    <a:pt x="73037" y="0"/>
                  </a:cubicBezTo>
                  <a:close/>
                </a:path>
              </a:pathLst>
            </a:custGeom>
            <a:solidFill>
              <a:srgbClr val="EB996E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1" name="任意多边形: 形状 510">
              <a:extLst>
                <a:ext uri="{FF2B5EF4-FFF2-40B4-BE49-F238E27FC236}">
                  <a16:creationId xmlns:a16="http://schemas.microsoft.com/office/drawing/2014/main" id="{560F01AA-B23F-5EEB-C553-D8240A052995}"/>
                </a:ext>
              </a:extLst>
            </p:cNvPr>
            <p:cNvSpPr/>
            <p:nvPr/>
          </p:nvSpPr>
          <p:spPr>
            <a:xfrm>
              <a:off x="9474189" y="2658325"/>
              <a:ext cx="519724" cy="784008"/>
            </a:xfrm>
            <a:custGeom>
              <a:avLst/>
              <a:gdLst>
                <a:gd name="connsiteX0" fmla="*/ 111451 w 519724"/>
                <a:gd name="connsiteY0" fmla="*/ 112442 h 784008"/>
                <a:gd name="connsiteX1" fmla="*/ 38314 w 519724"/>
                <a:gd name="connsiteY1" fmla="*/ 178713 h 784008"/>
                <a:gd name="connsiteX2" fmla="*/ 23686 w 519724"/>
                <a:gd name="connsiteY2" fmla="*/ 300508 h 784008"/>
                <a:gd name="connsiteX3" fmla="*/ 2193 w 519724"/>
                <a:gd name="connsiteY3" fmla="*/ 413348 h 784008"/>
                <a:gd name="connsiteX4" fmla="*/ 12940 w 519724"/>
                <a:gd name="connsiteY4" fmla="*/ 459917 h 784008"/>
                <a:gd name="connsiteX5" fmla="*/ 38015 w 519724"/>
                <a:gd name="connsiteY5" fmla="*/ 706990 h 784008"/>
                <a:gd name="connsiteX6" fmla="*/ 87768 w 519724"/>
                <a:gd name="connsiteY6" fmla="*/ 784008 h 784008"/>
                <a:gd name="connsiteX7" fmla="*/ 306682 w 519724"/>
                <a:gd name="connsiteY7" fmla="*/ 676542 h 784008"/>
                <a:gd name="connsiteX8" fmla="*/ 442707 w 519724"/>
                <a:gd name="connsiteY8" fmla="*/ 672959 h 784008"/>
                <a:gd name="connsiteX9" fmla="*/ 496440 w 519724"/>
                <a:gd name="connsiteY9" fmla="*/ 617435 h 784008"/>
                <a:gd name="connsiteX10" fmla="*/ 519724 w 519724"/>
                <a:gd name="connsiteY10" fmla="*/ 476037 h 784008"/>
                <a:gd name="connsiteX11" fmla="*/ 491066 w 519724"/>
                <a:gd name="connsiteY11" fmla="*/ 90949 h 784008"/>
                <a:gd name="connsiteX12" fmla="*/ 357430 w 519724"/>
                <a:gd name="connsiteY12" fmla="*/ 54529 h 784008"/>
                <a:gd name="connsiteX13" fmla="*/ 306980 w 519724"/>
                <a:gd name="connsiteY13" fmla="*/ 0 h 784008"/>
                <a:gd name="connsiteX14" fmla="*/ 224888 w 519724"/>
                <a:gd name="connsiteY14" fmla="*/ 59704 h 784008"/>
                <a:gd name="connsiteX15" fmla="*/ 183692 w 519724"/>
                <a:gd name="connsiteY15" fmla="*/ 161299 h 784008"/>
                <a:gd name="connsiteX16" fmla="*/ 167672 w 519724"/>
                <a:gd name="connsiteY16" fmla="*/ 71047 h 784008"/>
                <a:gd name="connsiteX17" fmla="*/ 130854 w 519724"/>
                <a:gd name="connsiteY17" fmla="*/ 107467 h 784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9724" h="784008">
                  <a:moveTo>
                    <a:pt x="111451" y="112442"/>
                  </a:moveTo>
                  <a:cubicBezTo>
                    <a:pt x="106077" y="114233"/>
                    <a:pt x="53439" y="149458"/>
                    <a:pt x="38314" y="178713"/>
                  </a:cubicBezTo>
                  <a:cubicBezTo>
                    <a:pt x="29060" y="196425"/>
                    <a:pt x="23686" y="300508"/>
                    <a:pt x="23686" y="300508"/>
                  </a:cubicBezTo>
                  <a:cubicBezTo>
                    <a:pt x="23686" y="300508"/>
                    <a:pt x="-8553" y="366779"/>
                    <a:pt x="2193" y="413348"/>
                  </a:cubicBezTo>
                  <a:lnTo>
                    <a:pt x="12940" y="459917"/>
                  </a:lnTo>
                  <a:cubicBezTo>
                    <a:pt x="12940" y="459917"/>
                    <a:pt x="21895" y="658929"/>
                    <a:pt x="38015" y="706990"/>
                  </a:cubicBezTo>
                  <a:cubicBezTo>
                    <a:pt x="47936" y="736404"/>
                    <a:pt x="65031" y="762873"/>
                    <a:pt x="87768" y="784008"/>
                  </a:cubicBezTo>
                  <a:cubicBezTo>
                    <a:pt x="87768" y="784008"/>
                    <a:pt x="231057" y="692662"/>
                    <a:pt x="306682" y="676542"/>
                  </a:cubicBezTo>
                  <a:cubicBezTo>
                    <a:pt x="351400" y="666820"/>
                    <a:pt x="397541" y="665606"/>
                    <a:pt x="442707" y="672959"/>
                  </a:cubicBezTo>
                  <a:cubicBezTo>
                    <a:pt x="465225" y="659536"/>
                    <a:pt x="483763" y="640381"/>
                    <a:pt x="496440" y="617435"/>
                  </a:cubicBezTo>
                  <a:cubicBezTo>
                    <a:pt x="512560" y="583503"/>
                    <a:pt x="519724" y="476037"/>
                    <a:pt x="519724" y="476037"/>
                  </a:cubicBezTo>
                  <a:lnTo>
                    <a:pt x="491066" y="90949"/>
                  </a:lnTo>
                  <a:lnTo>
                    <a:pt x="357430" y="54529"/>
                  </a:lnTo>
                  <a:lnTo>
                    <a:pt x="306980" y="0"/>
                  </a:lnTo>
                  <a:lnTo>
                    <a:pt x="224888" y="59704"/>
                  </a:lnTo>
                  <a:lnTo>
                    <a:pt x="183692" y="161299"/>
                  </a:lnTo>
                  <a:lnTo>
                    <a:pt x="167672" y="71047"/>
                  </a:lnTo>
                  <a:lnTo>
                    <a:pt x="130854" y="107467"/>
                  </a:lnTo>
                  <a:close/>
                </a:path>
              </a:pathLst>
            </a:custGeom>
            <a:solidFill>
              <a:schemeClr val="accent1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2" name="任意多边形: 形状 511">
              <a:extLst>
                <a:ext uri="{FF2B5EF4-FFF2-40B4-BE49-F238E27FC236}">
                  <a16:creationId xmlns:a16="http://schemas.microsoft.com/office/drawing/2014/main" id="{AC0D9F1F-1291-AC69-E781-159323485D66}"/>
                </a:ext>
              </a:extLst>
            </p:cNvPr>
            <p:cNvSpPr/>
            <p:nvPr/>
          </p:nvSpPr>
          <p:spPr>
            <a:xfrm>
              <a:off x="9579105" y="2829675"/>
              <a:ext cx="69323" cy="577931"/>
            </a:xfrm>
            <a:custGeom>
              <a:avLst/>
              <a:gdLst>
                <a:gd name="connsiteX0" fmla="*/ 28824 w 69323"/>
                <a:gd name="connsiteY0" fmla="*/ 577931 h 577931"/>
                <a:gd name="connsiteX1" fmla="*/ 25640 w 69323"/>
                <a:gd name="connsiteY1" fmla="*/ 572856 h 577931"/>
                <a:gd name="connsiteX2" fmla="*/ 18177 w 69323"/>
                <a:gd name="connsiteY2" fmla="*/ 557333 h 577931"/>
                <a:gd name="connsiteX3" fmla="*/ 2754 w 69323"/>
                <a:gd name="connsiteY3" fmla="*/ 496038 h 577931"/>
                <a:gd name="connsiteX4" fmla="*/ 1361 w 69323"/>
                <a:gd name="connsiteY4" fmla="*/ 402303 h 577931"/>
                <a:gd name="connsiteX5" fmla="*/ 10714 w 69323"/>
                <a:gd name="connsiteY5" fmla="*/ 288170 h 577931"/>
                <a:gd name="connsiteX6" fmla="*/ 46437 w 69323"/>
                <a:gd name="connsiteY6" fmla="*/ 83187 h 577931"/>
                <a:gd name="connsiteX7" fmla="*/ 62259 w 69323"/>
                <a:gd name="connsiteY7" fmla="*/ 22090 h 577931"/>
                <a:gd name="connsiteX8" fmla="*/ 67234 w 69323"/>
                <a:gd name="connsiteY8" fmla="*/ 5672 h 577931"/>
                <a:gd name="connsiteX9" fmla="*/ 69323 w 69323"/>
                <a:gd name="connsiteY9" fmla="*/ 0 h 577931"/>
                <a:gd name="connsiteX10" fmla="*/ 68229 w 69323"/>
                <a:gd name="connsiteY10" fmla="*/ 5970 h 577931"/>
                <a:gd name="connsiteX11" fmla="*/ 64249 w 69323"/>
                <a:gd name="connsiteY11" fmla="*/ 22588 h 577931"/>
                <a:gd name="connsiteX12" fmla="*/ 50019 w 69323"/>
                <a:gd name="connsiteY12" fmla="*/ 83983 h 577931"/>
                <a:gd name="connsiteX13" fmla="*/ 15889 w 69323"/>
                <a:gd name="connsiteY13" fmla="*/ 288767 h 577931"/>
                <a:gd name="connsiteX14" fmla="*/ 5938 w 69323"/>
                <a:gd name="connsiteY14" fmla="*/ 402602 h 577931"/>
                <a:gd name="connsiteX15" fmla="*/ 5938 w 69323"/>
                <a:gd name="connsiteY15" fmla="*/ 495640 h 577931"/>
                <a:gd name="connsiteX16" fmla="*/ 19471 w 69323"/>
                <a:gd name="connsiteY16" fmla="*/ 556637 h 577931"/>
                <a:gd name="connsiteX17" fmla="*/ 28824 w 69323"/>
                <a:gd name="connsiteY17" fmla="*/ 577931 h 577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9323" h="577931">
                  <a:moveTo>
                    <a:pt x="28824" y="577931"/>
                  </a:moveTo>
                  <a:cubicBezTo>
                    <a:pt x="27541" y="576389"/>
                    <a:pt x="26466" y="574687"/>
                    <a:pt x="25640" y="572856"/>
                  </a:cubicBezTo>
                  <a:cubicBezTo>
                    <a:pt x="22794" y="567861"/>
                    <a:pt x="20297" y="562677"/>
                    <a:pt x="18177" y="557333"/>
                  </a:cubicBezTo>
                  <a:cubicBezTo>
                    <a:pt x="10316" y="537681"/>
                    <a:pt x="5132" y="517063"/>
                    <a:pt x="2754" y="496038"/>
                  </a:cubicBezTo>
                  <a:cubicBezTo>
                    <a:pt x="-371" y="464892"/>
                    <a:pt x="-838" y="433528"/>
                    <a:pt x="1361" y="402303"/>
                  </a:cubicBezTo>
                  <a:cubicBezTo>
                    <a:pt x="3052" y="367177"/>
                    <a:pt x="6137" y="328569"/>
                    <a:pt x="10714" y="288170"/>
                  </a:cubicBezTo>
                  <a:cubicBezTo>
                    <a:pt x="18556" y="219192"/>
                    <a:pt x="30486" y="150752"/>
                    <a:pt x="46437" y="83187"/>
                  </a:cubicBezTo>
                  <a:cubicBezTo>
                    <a:pt x="52606" y="57216"/>
                    <a:pt x="58278" y="36419"/>
                    <a:pt x="62259" y="22090"/>
                  </a:cubicBezTo>
                  <a:cubicBezTo>
                    <a:pt x="64348" y="15423"/>
                    <a:pt x="65940" y="9951"/>
                    <a:pt x="67234" y="5672"/>
                  </a:cubicBezTo>
                  <a:cubicBezTo>
                    <a:pt x="67702" y="3702"/>
                    <a:pt x="68398" y="1801"/>
                    <a:pt x="69323" y="0"/>
                  </a:cubicBezTo>
                  <a:cubicBezTo>
                    <a:pt x="69154" y="2020"/>
                    <a:pt x="68786" y="4020"/>
                    <a:pt x="68229" y="5970"/>
                  </a:cubicBezTo>
                  <a:cubicBezTo>
                    <a:pt x="67234" y="10249"/>
                    <a:pt x="65841" y="15921"/>
                    <a:pt x="64249" y="22588"/>
                  </a:cubicBezTo>
                  <a:cubicBezTo>
                    <a:pt x="60766" y="37116"/>
                    <a:pt x="55691" y="58012"/>
                    <a:pt x="50019" y="83983"/>
                  </a:cubicBezTo>
                  <a:cubicBezTo>
                    <a:pt x="35113" y="151607"/>
                    <a:pt x="23720" y="219958"/>
                    <a:pt x="15889" y="288767"/>
                  </a:cubicBezTo>
                  <a:cubicBezTo>
                    <a:pt x="11311" y="328569"/>
                    <a:pt x="8127" y="367476"/>
                    <a:pt x="5938" y="402602"/>
                  </a:cubicBezTo>
                  <a:cubicBezTo>
                    <a:pt x="3420" y="433568"/>
                    <a:pt x="3420" y="464673"/>
                    <a:pt x="5938" y="495640"/>
                  </a:cubicBezTo>
                  <a:cubicBezTo>
                    <a:pt x="7928" y="516446"/>
                    <a:pt x="12475" y="536935"/>
                    <a:pt x="19471" y="556637"/>
                  </a:cubicBezTo>
                  <a:cubicBezTo>
                    <a:pt x="25242" y="570070"/>
                    <a:pt x="29222" y="577334"/>
                    <a:pt x="28824" y="5779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3" name="任意多边形: 形状 512">
              <a:extLst>
                <a:ext uri="{FF2B5EF4-FFF2-40B4-BE49-F238E27FC236}">
                  <a16:creationId xmlns:a16="http://schemas.microsoft.com/office/drawing/2014/main" id="{0EA886E1-F196-3F28-639C-028DA9868591}"/>
                </a:ext>
              </a:extLst>
            </p:cNvPr>
            <p:cNvSpPr/>
            <p:nvPr/>
          </p:nvSpPr>
          <p:spPr>
            <a:xfrm>
              <a:off x="9897492" y="2747079"/>
              <a:ext cx="348768" cy="673927"/>
            </a:xfrm>
            <a:custGeom>
              <a:avLst/>
              <a:gdLst>
                <a:gd name="connsiteX0" fmla="*/ 0 w 348768"/>
                <a:gd name="connsiteY0" fmla="*/ 224889 h 673927"/>
                <a:gd name="connsiteX1" fmla="*/ 196723 w 348768"/>
                <a:gd name="connsiteY1" fmla="*/ 605002 h 673927"/>
                <a:gd name="connsiteX2" fmla="*/ 226575 w 348768"/>
                <a:gd name="connsiteY2" fmla="*/ 672169 h 673927"/>
                <a:gd name="connsiteX3" fmla="*/ 348769 w 348768"/>
                <a:gd name="connsiteY3" fmla="*/ 643113 h 673927"/>
                <a:gd name="connsiteX4" fmla="*/ 326678 w 348768"/>
                <a:gd name="connsiteY4" fmla="*/ 542413 h 673927"/>
                <a:gd name="connsiteX5" fmla="*/ 111745 w 348768"/>
                <a:gd name="connsiteY5" fmla="*/ 39310 h 673927"/>
                <a:gd name="connsiteX6" fmla="*/ 52042 w 348768"/>
                <a:gd name="connsiteY6" fmla="*/ 5 h 673927"/>
                <a:gd name="connsiteX7" fmla="*/ 0 w 348768"/>
                <a:gd name="connsiteY7" fmla="*/ 224889 h 673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768" h="673927">
                  <a:moveTo>
                    <a:pt x="0" y="224889"/>
                  </a:moveTo>
                  <a:cubicBezTo>
                    <a:pt x="1493" y="229367"/>
                    <a:pt x="196723" y="605002"/>
                    <a:pt x="196723" y="605002"/>
                  </a:cubicBezTo>
                  <a:cubicBezTo>
                    <a:pt x="196723" y="605002"/>
                    <a:pt x="206674" y="661721"/>
                    <a:pt x="226575" y="672169"/>
                  </a:cubicBezTo>
                  <a:cubicBezTo>
                    <a:pt x="246476" y="682617"/>
                    <a:pt x="348769" y="643113"/>
                    <a:pt x="348769" y="643113"/>
                  </a:cubicBezTo>
                  <a:cubicBezTo>
                    <a:pt x="348769" y="643113"/>
                    <a:pt x="343097" y="573459"/>
                    <a:pt x="326678" y="542413"/>
                  </a:cubicBezTo>
                  <a:cubicBezTo>
                    <a:pt x="310260" y="511367"/>
                    <a:pt x="114730" y="44883"/>
                    <a:pt x="111745" y="39310"/>
                  </a:cubicBezTo>
                  <a:cubicBezTo>
                    <a:pt x="108760" y="33738"/>
                    <a:pt x="80600" y="-492"/>
                    <a:pt x="52042" y="5"/>
                  </a:cubicBezTo>
                  <a:cubicBezTo>
                    <a:pt x="23483" y="503"/>
                    <a:pt x="0" y="224889"/>
                    <a:pt x="0" y="224889"/>
                  </a:cubicBezTo>
                  <a:close/>
                </a:path>
              </a:pathLst>
            </a:custGeom>
            <a:solidFill>
              <a:schemeClr val="accent1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4" name="任意多边形: 形状 513">
              <a:extLst>
                <a:ext uri="{FF2B5EF4-FFF2-40B4-BE49-F238E27FC236}">
                  <a16:creationId xmlns:a16="http://schemas.microsoft.com/office/drawing/2014/main" id="{95967E46-2470-875F-BA0D-076569E976C4}"/>
                </a:ext>
              </a:extLst>
            </p:cNvPr>
            <p:cNvSpPr/>
            <p:nvPr/>
          </p:nvSpPr>
          <p:spPr>
            <a:xfrm>
              <a:off x="9651215" y="2896780"/>
              <a:ext cx="232445" cy="98682"/>
            </a:xfrm>
            <a:custGeom>
              <a:avLst/>
              <a:gdLst>
                <a:gd name="connsiteX0" fmla="*/ 22687 w 232445"/>
                <a:gd name="connsiteY0" fmla="*/ 6629 h 98682"/>
                <a:gd name="connsiteX1" fmla="*/ 26668 w 232445"/>
                <a:gd name="connsiteY1" fmla="*/ 5435 h 98682"/>
                <a:gd name="connsiteX2" fmla="*/ 38310 w 232445"/>
                <a:gd name="connsiteY2" fmla="*/ 2947 h 98682"/>
                <a:gd name="connsiteX3" fmla="*/ 82690 w 232445"/>
                <a:gd name="connsiteY3" fmla="*/ 161 h 98682"/>
                <a:gd name="connsiteX4" fmla="*/ 229958 w 232445"/>
                <a:gd name="connsiteY4" fmla="*/ 34092 h 98682"/>
                <a:gd name="connsiteX5" fmla="*/ 232446 w 232445"/>
                <a:gd name="connsiteY5" fmla="*/ 35087 h 98682"/>
                <a:gd name="connsiteX6" fmla="*/ 231252 w 232445"/>
                <a:gd name="connsiteY6" fmla="*/ 37575 h 98682"/>
                <a:gd name="connsiteX7" fmla="*/ 215729 w 232445"/>
                <a:gd name="connsiteY7" fmla="*/ 92303 h 98682"/>
                <a:gd name="connsiteX8" fmla="*/ 215729 w 232445"/>
                <a:gd name="connsiteY8" fmla="*/ 94890 h 98682"/>
                <a:gd name="connsiteX9" fmla="*/ 215729 w 232445"/>
                <a:gd name="connsiteY9" fmla="*/ 96980 h 98682"/>
                <a:gd name="connsiteX10" fmla="*/ 213739 w 232445"/>
                <a:gd name="connsiteY10" fmla="*/ 96980 h 98682"/>
                <a:gd name="connsiteX11" fmla="*/ 87565 w 232445"/>
                <a:gd name="connsiteY11" fmla="*/ 86333 h 98682"/>
                <a:gd name="connsiteX12" fmla="*/ 1194 w 232445"/>
                <a:gd name="connsiteY12" fmla="*/ 49217 h 98682"/>
                <a:gd name="connsiteX13" fmla="*/ 0 w 232445"/>
                <a:gd name="connsiteY13" fmla="*/ 48521 h 98682"/>
                <a:gd name="connsiteX14" fmla="*/ 697 w 232445"/>
                <a:gd name="connsiteY14" fmla="*/ 47327 h 98682"/>
                <a:gd name="connsiteX15" fmla="*/ 17015 w 232445"/>
                <a:gd name="connsiteY15" fmla="*/ 16977 h 98682"/>
                <a:gd name="connsiteX16" fmla="*/ 23284 w 232445"/>
                <a:gd name="connsiteY16" fmla="*/ 6430 h 98682"/>
                <a:gd name="connsiteX17" fmla="*/ 18409 w 232445"/>
                <a:gd name="connsiteY17" fmla="*/ 17773 h 98682"/>
                <a:gd name="connsiteX18" fmla="*/ 3284 w 232445"/>
                <a:gd name="connsiteY18" fmla="*/ 48720 h 98682"/>
                <a:gd name="connsiteX19" fmla="*/ 2687 w 232445"/>
                <a:gd name="connsiteY19" fmla="*/ 46730 h 98682"/>
                <a:gd name="connsiteX20" fmla="*/ 88759 w 232445"/>
                <a:gd name="connsiteY20" fmla="*/ 81955 h 98682"/>
                <a:gd name="connsiteX21" fmla="*/ 213142 w 232445"/>
                <a:gd name="connsiteY21" fmla="*/ 91905 h 98682"/>
                <a:gd name="connsiteX22" fmla="*/ 210853 w 232445"/>
                <a:gd name="connsiteY22" fmla="*/ 94194 h 98682"/>
                <a:gd name="connsiteX23" fmla="*/ 210853 w 232445"/>
                <a:gd name="connsiteY23" fmla="*/ 91607 h 98682"/>
                <a:gd name="connsiteX24" fmla="*/ 226973 w 232445"/>
                <a:gd name="connsiteY24" fmla="*/ 35286 h 98682"/>
                <a:gd name="connsiteX25" fmla="*/ 228367 w 232445"/>
                <a:gd name="connsiteY25" fmla="*/ 38769 h 98682"/>
                <a:gd name="connsiteX26" fmla="*/ 82590 w 232445"/>
                <a:gd name="connsiteY26" fmla="*/ 3345 h 98682"/>
                <a:gd name="connsiteX27" fmla="*/ 38608 w 232445"/>
                <a:gd name="connsiteY27" fmla="*/ 4539 h 98682"/>
                <a:gd name="connsiteX28" fmla="*/ 22687 w 232445"/>
                <a:gd name="connsiteY28" fmla="*/ 6629 h 9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32445" h="98682">
                  <a:moveTo>
                    <a:pt x="22687" y="6629"/>
                  </a:moveTo>
                  <a:cubicBezTo>
                    <a:pt x="23951" y="6052"/>
                    <a:pt x="25294" y="5644"/>
                    <a:pt x="26668" y="5435"/>
                  </a:cubicBezTo>
                  <a:cubicBezTo>
                    <a:pt x="30499" y="4380"/>
                    <a:pt x="34389" y="3554"/>
                    <a:pt x="38310" y="2947"/>
                  </a:cubicBezTo>
                  <a:cubicBezTo>
                    <a:pt x="52967" y="529"/>
                    <a:pt x="67843" y="-406"/>
                    <a:pt x="82690" y="161"/>
                  </a:cubicBezTo>
                  <a:cubicBezTo>
                    <a:pt x="133358" y="2997"/>
                    <a:pt x="183161" y="14470"/>
                    <a:pt x="229958" y="34092"/>
                  </a:cubicBezTo>
                  <a:lnTo>
                    <a:pt x="232446" y="35087"/>
                  </a:lnTo>
                  <a:lnTo>
                    <a:pt x="231252" y="37575"/>
                  </a:lnTo>
                  <a:cubicBezTo>
                    <a:pt x="223242" y="54889"/>
                    <a:pt x="218008" y="73357"/>
                    <a:pt x="215729" y="92303"/>
                  </a:cubicBezTo>
                  <a:lnTo>
                    <a:pt x="215729" y="94890"/>
                  </a:lnTo>
                  <a:lnTo>
                    <a:pt x="215729" y="96980"/>
                  </a:lnTo>
                  <a:lnTo>
                    <a:pt x="213739" y="96980"/>
                  </a:lnTo>
                  <a:cubicBezTo>
                    <a:pt x="171379" y="101189"/>
                    <a:pt x="128611" y="97577"/>
                    <a:pt x="87565" y="86333"/>
                  </a:cubicBezTo>
                  <a:cubicBezTo>
                    <a:pt x="57176" y="78064"/>
                    <a:pt x="28101" y="65576"/>
                    <a:pt x="1194" y="49217"/>
                  </a:cubicBezTo>
                  <a:lnTo>
                    <a:pt x="0" y="48521"/>
                  </a:lnTo>
                  <a:lnTo>
                    <a:pt x="697" y="47327"/>
                  </a:lnTo>
                  <a:cubicBezTo>
                    <a:pt x="7363" y="34789"/>
                    <a:pt x="12836" y="24639"/>
                    <a:pt x="17015" y="16977"/>
                  </a:cubicBezTo>
                  <a:cubicBezTo>
                    <a:pt x="18856" y="13315"/>
                    <a:pt x="20946" y="9793"/>
                    <a:pt x="23284" y="6430"/>
                  </a:cubicBezTo>
                  <a:cubicBezTo>
                    <a:pt x="21941" y="10320"/>
                    <a:pt x="20309" y="14121"/>
                    <a:pt x="18409" y="17773"/>
                  </a:cubicBezTo>
                  <a:cubicBezTo>
                    <a:pt x="14528" y="25535"/>
                    <a:pt x="9453" y="35883"/>
                    <a:pt x="3284" y="48720"/>
                  </a:cubicBezTo>
                  <a:lnTo>
                    <a:pt x="2687" y="46730"/>
                  </a:lnTo>
                  <a:cubicBezTo>
                    <a:pt x="29722" y="62163"/>
                    <a:pt x="58659" y="74004"/>
                    <a:pt x="88759" y="81955"/>
                  </a:cubicBezTo>
                  <a:cubicBezTo>
                    <a:pt x="129288" y="92701"/>
                    <a:pt x="171419" y="96065"/>
                    <a:pt x="213142" y="91905"/>
                  </a:cubicBezTo>
                  <a:lnTo>
                    <a:pt x="210853" y="94194"/>
                  </a:lnTo>
                  <a:lnTo>
                    <a:pt x="210853" y="91607"/>
                  </a:lnTo>
                  <a:cubicBezTo>
                    <a:pt x="213222" y="72104"/>
                    <a:pt x="218665" y="53088"/>
                    <a:pt x="226973" y="35286"/>
                  </a:cubicBezTo>
                  <a:lnTo>
                    <a:pt x="228367" y="38769"/>
                  </a:lnTo>
                  <a:cubicBezTo>
                    <a:pt x="182006" y="19156"/>
                    <a:pt x="132781" y="7196"/>
                    <a:pt x="82590" y="3345"/>
                  </a:cubicBezTo>
                  <a:cubicBezTo>
                    <a:pt x="67923" y="2509"/>
                    <a:pt x="53206" y="2907"/>
                    <a:pt x="38608" y="4539"/>
                  </a:cubicBezTo>
                  <a:cubicBezTo>
                    <a:pt x="33344" y="5504"/>
                    <a:pt x="28031" y="6201"/>
                    <a:pt x="22687" y="662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5" name="任意多边形: 形状 514">
              <a:extLst>
                <a:ext uri="{FF2B5EF4-FFF2-40B4-BE49-F238E27FC236}">
                  <a16:creationId xmlns:a16="http://schemas.microsoft.com/office/drawing/2014/main" id="{B3D2A138-2CA2-33DB-A196-302D7F1D230D}"/>
                </a:ext>
              </a:extLst>
            </p:cNvPr>
            <p:cNvSpPr/>
            <p:nvPr/>
          </p:nvSpPr>
          <p:spPr>
            <a:xfrm>
              <a:off x="9484243" y="2919273"/>
              <a:ext cx="108859" cy="75681"/>
            </a:xfrm>
            <a:custGeom>
              <a:avLst/>
              <a:gdLst>
                <a:gd name="connsiteX0" fmla="*/ 13732 w 108859"/>
                <a:gd name="connsiteY0" fmla="*/ 14883 h 75681"/>
                <a:gd name="connsiteX1" fmla="*/ 22289 w 108859"/>
                <a:gd name="connsiteY1" fmla="*/ 11102 h 75681"/>
                <a:gd name="connsiteX2" fmla="*/ 46668 w 108859"/>
                <a:gd name="connsiteY2" fmla="*/ 4435 h 75681"/>
                <a:gd name="connsiteX3" fmla="*/ 83983 w 108859"/>
                <a:gd name="connsiteY3" fmla="*/ 156 h 75681"/>
                <a:gd name="connsiteX4" fmla="*/ 95426 w 108859"/>
                <a:gd name="connsiteY4" fmla="*/ 654 h 75681"/>
                <a:gd name="connsiteX5" fmla="*/ 104481 w 108859"/>
                <a:gd name="connsiteY5" fmla="*/ 10604 h 75681"/>
                <a:gd name="connsiteX6" fmla="*/ 105576 w 108859"/>
                <a:gd name="connsiteY6" fmla="*/ 32993 h 75681"/>
                <a:gd name="connsiteX7" fmla="*/ 106770 w 108859"/>
                <a:gd name="connsiteY7" fmla="*/ 34486 h 75681"/>
                <a:gd name="connsiteX8" fmla="*/ 108860 w 108859"/>
                <a:gd name="connsiteY8" fmla="*/ 37670 h 75681"/>
                <a:gd name="connsiteX9" fmla="*/ 105874 w 108859"/>
                <a:gd name="connsiteY9" fmla="*/ 38765 h 75681"/>
                <a:gd name="connsiteX10" fmla="*/ 27762 w 108859"/>
                <a:gd name="connsiteY10" fmla="*/ 75681 h 75681"/>
                <a:gd name="connsiteX11" fmla="*/ 27165 w 108859"/>
                <a:gd name="connsiteY11" fmla="*/ 75681 h 75681"/>
                <a:gd name="connsiteX12" fmla="*/ 26469 w 108859"/>
                <a:gd name="connsiteY12" fmla="*/ 75681 h 75681"/>
                <a:gd name="connsiteX13" fmla="*/ 0 w 108859"/>
                <a:gd name="connsiteY13" fmla="*/ 66626 h 75681"/>
                <a:gd name="connsiteX14" fmla="*/ 27364 w 108859"/>
                <a:gd name="connsiteY14" fmla="*/ 72497 h 75681"/>
                <a:gd name="connsiteX15" fmla="*/ 26071 w 108859"/>
                <a:gd name="connsiteY15" fmla="*/ 72497 h 75681"/>
                <a:gd name="connsiteX16" fmla="*/ 103984 w 108859"/>
                <a:gd name="connsiteY16" fmla="*/ 33690 h 75681"/>
                <a:gd name="connsiteX17" fmla="*/ 103188 w 108859"/>
                <a:gd name="connsiteY17" fmla="*/ 37969 h 75681"/>
                <a:gd name="connsiteX18" fmla="*/ 101197 w 108859"/>
                <a:gd name="connsiteY18" fmla="*/ 35381 h 75681"/>
                <a:gd name="connsiteX19" fmla="*/ 99208 w 108859"/>
                <a:gd name="connsiteY19" fmla="*/ 22147 h 75681"/>
                <a:gd name="connsiteX20" fmla="*/ 99208 w 108859"/>
                <a:gd name="connsiteY20" fmla="*/ 11301 h 75681"/>
                <a:gd name="connsiteX21" fmla="*/ 93834 w 108859"/>
                <a:gd name="connsiteY21" fmla="*/ 5331 h 75681"/>
                <a:gd name="connsiteX22" fmla="*/ 83884 w 108859"/>
                <a:gd name="connsiteY22" fmla="*/ 4833 h 75681"/>
                <a:gd name="connsiteX23" fmla="*/ 47166 w 108859"/>
                <a:gd name="connsiteY23" fmla="*/ 7918 h 75681"/>
                <a:gd name="connsiteX24" fmla="*/ 13732 w 108859"/>
                <a:gd name="connsiteY24" fmla="*/ 14883 h 75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8859" h="75681">
                  <a:moveTo>
                    <a:pt x="13732" y="14883"/>
                  </a:moveTo>
                  <a:cubicBezTo>
                    <a:pt x="16359" y="13162"/>
                    <a:pt x="19254" y="11888"/>
                    <a:pt x="22289" y="11102"/>
                  </a:cubicBezTo>
                  <a:cubicBezTo>
                    <a:pt x="30260" y="8346"/>
                    <a:pt x="38399" y="6117"/>
                    <a:pt x="46668" y="4435"/>
                  </a:cubicBezTo>
                  <a:cubicBezTo>
                    <a:pt x="58957" y="1918"/>
                    <a:pt x="71445" y="485"/>
                    <a:pt x="83983" y="156"/>
                  </a:cubicBezTo>
                  <a:cubicBezTo>
                    <a:pt x="87804" y="-162"/>
                    <a:pt x="91645" y="7"/>
                    <a:pt x="95426" y="654"/>
                  </a:cubicBezTo>
                  <a:cubicBezTo>
                    <a:pt x="100173" y="1838"/>
                    <a:pt x="103745" y="5768"/>
                    <a:pt x="104481" y="10604"/>
                  </a:cubicBezTo>
                  <a:cubicBezTo>
                    <a:pt x="105874" y="19062"/>
                    <a:pt x="102491" y="27520"/>
                    <a:pt x="105576" y="32993"/>
                  </a:cubicBezTo>
                  <a:cubicBezTo>
                    <a:pt x="105914" y="33531"/>
                    <a:pt x="106322" y="34038"/>
                    <a:pt x="106770" y="34486"/>
                  </a:cubicBezTo>
                  <a:lnTo>
                    <a:pt x="108860" y="37670"/>
                  </a:lnTo>
                  <a:lnTo>
                    <a:pt x="105874" y="38765"/>
                  </a:lnTo>
                  <a:cubicBezTo>
                    <a:pt x="79087" y="49422"/>
                    <a:pt x="53007" y="61751"/>
                    <a:pt x="27762" y="75681"/>
                  </a:cubicBezTo>
                  <a:lnTo>
                    <a:pt x="27165" y="75681"/>
                  </a:lnTo>
                  <a:lnTo>
                    <a:pt x="26469" y="75681"/>
                  </a:lnTo>
                  <a:cubicBezTo>
                    <a:pt x="17384" y="73502"/>
                    <a:pt x="8518" y="70467"/>
                    <a:pt x="0" y="66626"/>
                  </a:cubicBezTo>
                  <a:cubicBezTo>
                    <a:pt x="9264" y="67820"/>
                    <a:pt x="18418" y="69791"/>
                    <a:pt x="27364" y="72497"/>
                  </a:cubicBezTo>
                  <a:lnTo>
                    <a:pt x="26071" y="72497"/>
                  </a:lnTo>
                  <a:cubicBezTo>
                    <a:pt x="50867" y="57332"/>
                    <a:pt x="76938" y="44347"/>
                    <a:pt x="103984" y="33690"/>
                  </a:cubicBezTo>
                  <a:lnTo>
                    <a:pt x="103188" y="37969"/>
                  </a:lnTo>
                  <a:cubicBezTo>
                    <a:pt x="102412" y="37192"/>
                    <a:pt x="101745" y="36327"/>
                    <a:pt x="101197" y="35381"/>
                  </a:cubicBezTo>
                  <a:cubicBezTo>
                    <a:pt x="99178" y="31282"/>
                    <a:pt x="98491" y="26655"/>
                    <a:pt x="99208" y="22147"/>
                  </a:cubicBezTo>
                  <a:cubicBezTo>
                    <a:pt x="99645" y="18545"/>
                    <a:pt x="99645" y="14903"/>
                    <a:pt x="99208" y="11301"/>
                  </a:cubicBezTo>
                  <a:cubicBezTo>
                    <a:pt x="98859" y="8376"/>
                    <a:pt x="96710" y="5987"/>
                    <a:pt x="93834" y="5331"/>
                  </a:cubicBezTo>
                  <a:cubicBezTo>
                    <a:pt x="90541" y="4813"/>
                    <a:pt x="87207" y="4644"/>
                    <a:pt x="83884" y="4833"/>
                  </a:cubicBezTo>
                  <a:cubicBezTo>
                    <a:pt x="71585" y="4923"/>
                    <a:pt x="59306" y="5948"/>
                    <a:pt x="47166" y="7918"/>
                  </a:cubicBezTo>
                  <a:cubicBezTo>
                    <a:pt x="26469" y="11401"/>
                    <a:pt x="14030" y="15679"/>
                    <a:pt x="13732" y="1488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6" name="任意多边形: 形状 515">
              <a:extLst>
                <a:ext uri="{FF2B5EF4-FFF2-40B4-BE49-F238E27FC236}">
                  <a16:creationId xmlns:a16="http://schemas.microsoft.com/office/drawing/2014/main" id="{F45D19D3-E43B-00C8-5C96-FD04B14D5886}"/>
                </a:ext>
              </a:extLst>
            </p:cNvPr>
            <p:cNvSpPr/>
            <p:nvPr/>
          </p:nvSpPr>
          <p:spPr>
            <a:xfrm>
              <a:off x="9245031" y="2837436"/>
              <a:ext cx="325285" cy="520513"/>
            </a:xfrm>
            <a:custGeom>
              <a:avLst/>
              <a:gdLst>
                <a:gd name="connsiteX0" fmla="*/ 267472 w 325285"/>
                <a:gd name="connsiteY0" fmla="*/ 0 h 520513"/>
                <a:gd name="connsiteX1" fmla="*/ 229162 w 325285"/>
                <a:gd name="connsiteY1" fmla="*/ 84282 h 520513"/>
                <a:gd name="connsiteX2" fmla="*/ 142990 w 325285"/>
                <a:gd name="connsiteY2" fmla="*/ 311454 h 520513"/>
                <a:gd name="connsiteX3" fmla="*/ 104681 w 325285"/>
                <a:gd name="connsiteY3" fmla="*/ 327574 h 520513"/>
                <a:gd name="connsiteX4" fmla="*/ 54928 w 325285"/>
                <a:gd name="connsiteY4" fmla="*/ 308568 h 520513"/>
                <a:gd name="connsiteX5" fmla="*/ 0 w 325285"/>
                <a:gd name="connsiteY5" fmla="*/ 460713 h 520513"/>
                <a:gd name="connsiteX6" fmla="*/ 141697 w 325285"/>
                <a:gd name="connsiteY6" fmla="*/ 520417 h 520513"/>
                <a:gd name="connsiteX7" fmla="*/ 258716 w 325285"/>
                <a:gd name="connsiteY7" fmla="*/ 486087 h 520513"/>
                <a:gd name="connsiteX8" fmla="*/ 280508 w 325285"/>
                <a:gd name="connsiteY8" fmla="*/ 421408 h 520513"/>
                <a:gd name="connsiteX9" fmla="*/ 325285 w 325285"/>
                <a:gd name="connsiteY9" fmla="*/ 36718 h 52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285" h="520513">
                  <a:moveTo>
                    <a:pt x="267472" y="0"/>
                  </a:moveTo>
                  <a:cubicBezTo>
                    <a:pt x="267472" y="0"/>
                    <a:pt x="237621" y="51345"/>
                    <a:pt x="229162" y="84282"/>
                  </a:cubicBezTo>
                  <a:cubicBezTo>
                    <a:pt x="220704" y="117218"/>
                    <a:pt x="142990" y="311454"/>
                    <a:pt x="142990" y="311454"/>
                  </a:cubicBezTo>
                  <a:cubicBezTo>
                    <a:pt x="142990" y="311454"/>
                    <a:pt x="110949" y="293443"/>
                    <a:pt x="104681" y="327574"/>
                  </a:cubicBezTo>
                  <a:lnTo>
                    <a:pt x="54928" y="308568"/>
                  </a:lnTo>
                  <a:lnTo>
                    <a:pt x="0" y="460713"/>
                  </a:lnTo>
                  <a:cubicBezTo>
                    <a:pt x="0" y="460713"/>
                    <a:pt x="125577" y="523302"/>
                    <a:pt x="141697" y="520417"/>
                  </a:cubicBezTo>
                  <a:cubicBezTo>
                    <a:pt x="157817" y="517531"/>
                    <a:pt x="258716" y="486087"/>
                    <a:pt x="258716" y="486087"/>
                  </a:cubicBezTo>
                  <a:cubicBezTo>
                    <a:pt x="267542" y="465081"/>
                    <a:pt x="274826" y="443469"/>
                    <a:pt x="280508" y="421408"/>
                  </a:cubicBezTo>
                  <a:cubicBezTo>
                    <a:pt x="287572" y="391556"/>
                    <a:pt x="325285" y="36718"/>
                    <a:pt x="325285" y="36718"/>
                  </a:cubicBezTo>
                  <a:close/>
                </a:path>
              </a:pathLst>
            </a:custGeom>
            <a:solidFill>
              <a:schemeClr val="accent1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7" name="任意多边形: 形状 516">
              <a:extLst>
                <a:ext uri="{FF2B5EF4-FFF2-40B4-BE49-F238E27FC236}">
                  <a16:creationId xmlns:a16="http://schemas.microsoft.com/office/drawing/2014/main" id="{63BA124D-109F-99D9-00DA-A598BB8C4A25}"/>
                </a:ext>
              </a:extLst>
            </p:cNvPr>
            <p:cNvSpPr/>
            <p:nvPr/>
          </p:nvSpPr>
          <p:spPr>
            <a:xfrm>
              <a:off x="9427890" y="3042001"/>
              <a:ext cx="53367" cy="47621"/>
            </a:xfrm>
            <a:custGeom>
              <a:avLst/>
              <a:gdLst>
                <a:gd name="connsiteX0" fmla="*/ 53368 w 53367"/>
                <a:gd name="connsiteY0" fmla="*/ 45196 h 47621"/>
                <a:gd name="connsiteX1" fmla="*/ 47198 w 53367"/>
                <a:gd name="connsiteY1" fmla="*/ 47285 h 47621"/>
                <a:gd name="connsiteX2" fmla="*/ 29287 w 53367"/>
                <a:gd name="connsiteY2" fmla="*/ 45096 h 47621"/>
                <a:gd name="connsiteX3" fmla="*/ 9386 w 53367"/>
                <a:gd name="connsiteY3" fmla="*/ 26687 h 47621"/>
                <a:gd name="connsiteX4" fmla="*/ 9386 w 53367"/>
                <a:gd name="connsiteY4" fmla="*/ 9970 h 47621"/>
                <a:gd name="connsiteX5" fmla="*/ 24511 w 53367"/>
                <a:gd name="connsiteY5" fmla="*/ 20 h 47621"/>
                <a:gd name="connsiteX6" fmla="*/ 39238 w 53367"/>
                <a:gd name="connsiteY6" fmla="*/ 11165 h 47621"/>
                <a:gd name="connsiteX7" fmla="*/ 33069 w 53367"/>
                <a:gd name="connsiteY7" fmla="*/ 27185 h 47621"/>
                <a:gd name="connsiteX8" fmla="*/ 18342 w 53367"/>
                <a:gd name="connsiteY8" fmla="*/ 30867 h 47621"/>
                <a:gd name="connsiteX9" fmla="*/ 6500 w 53367"/>
                <a:gd name="connsiteY9" fmla="*/ 25294 h 47621"/>
                <a:gd name="connsiteX10" fmla="*/ 132 w 53367"/>
                <a:gd name="connsiteY10" fmla="*/ 8279 h 47621"/>
                <a:gd name="connsiteX11" fmla="*/ 2222 w 53367"/>
                <a:gd name="connsiteY11" fmla="*/ 2109 h 47621"/>
                <a:gd name="connsiteX12" fmla="*/ 2222 w 53367"/>
                <a:gd name="connsiteY12" fmla="*/ 8378 h 47621"/>
                <a:gd name="connsiteX13" fmla="*/ 8988 w 53367"/>
                <a:gd name="connsiteY13" fmla="*/ 22508 h 47621"/>
                <a:gd name="connsiteX14" fmla="*/ 30183 w 53367"/>
                <a:gd name="connsiteY14" fmla="*/ 23503 h 47621"/>
                <a:gd name="connsiteX15" fmla="*/ 34462 w 53367"/>
                <a:gd name="connsiteY15" fmla="*/ 12458 h 47621"/>
                <a:gd name="connsiteX16" fmla="*/ 24511 w 53367"/>
                <a:gd name="connsiteY16" fmla="*/ 5194 h 47621"/>
                <a:gd name="connsiteX17" fmla="*/ 14560 w 53367"/>
                <a:gd name="connsiteY17" fmla="*/ 12160 h 47621"/>
                <a:gd name="connsiteX18" fmla="*/ 14560 w 53367"/>
                <a:gd name="connsiteY18" fmla="*/ 25294 h 47621"/>
                <a:gd name="connsiteX19" fmla="*/ 31178 w 53367"/>
                <a:gd name="connsiteY19" fmla="*/ 42111 h 47621"/>
                <a:gd name="connsiteX20" fmla="*/ 53368 w 53367"/>
                <a:gd name="connsiteY20" fmla="*/ 45196 h 47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3367" h="47621">
                  <a:moveTo>
                    <a:pt x="53368" y="45196"/>
                  </a:moveTo>
                  <a:cubicBezTo>
                    <a:pt x="51567" y="46489"/>
                    <a:pt x="49418" y="47216"/>
                    <a:pt x="47198" y="47285"/>
                  </a:cubicBezTo>
                  <a:cubicBezTo>
                    <a:pt x="41139" y="48131"/>
                    <a:pt x="34959" y="47375"/>
                    <a:pt x="29287" y="45096"/>
                  </a:cubicBezTo>
                  <a:cubicBezTo>
                    <a:pt x="20471" y="41842"/>
                    <a:pt x="13317" y="35215"/>
                    <a:pt x="9386" y="26687"/>
                  </a:cubicBezTo>
                  <a:cubicBezTo>
                    <a:pt x="7287" y="21314"/>
                    <a:pt x="7287" y="15344"/>
                    <a:pt x="9386" y="9970"/>
                  </a:cubicBezTo>
                  <a:cubicBezTo>
                    <a:pt x="11724" y="3711"/>
                    <a:pt x="17844" y="-319"/>
                    <a:pt x="24511" y="20"/>
                  </a:cubicBezTo>
                  <a:cubicBezTo>
                    <a:pt x="31258" y="308"/>
                    <a:pt x="37128" y="4746"/>
                    <a:pt x="39238" y="11165"/>
                  </a:cubicBezTo>
                  <a:cubicBezTo>
                    <a:pt x="40591" y="17264"/>
                    <a:pt x="38163" y="23573"/>
                    <a:pt x="33069" y="27185"/>
                  </a:cubicBezTo>
                  <a:cubicBezTo>
                    <a:pt x="28909" y="30449"/>
                    <a:pt x="23546" y="31792"/>
                    <a:pt x="18342" y="30867"/>
                  </a:cubicBezTo>
                  <a:cubicBezTo>
                    <a:pt x="13924" y="30250"/>
                    <a:pt x="9794" y="28309"/>
                    <a:pt x="6500" y="25294"/>
                  </a:cubicBezTo>
                  <a:cubicBezTo>
                    <a:pt x="1764" y="20976"/>
                    <a:pt x="-604" y="14647"/>
                    <a:pt x="132" y="8279"/>
                  </a:cubicBezTo>
                  <a:cubicBezTo>
                    <a:pt x="132" y="4000"/>
                    <a:pt x="2023" y="1910"/>
                    <a:pt x="2222" y="2109"/>
                  </a:cubicBezTo>
                  <a:cubicBezTo>
                    <a:pt x="2421" y="2309"/>
                    <a:pt x="2222" y="4398"/>
                    <a:pt x="2222" y="8378"/>
                  </a:cubicBezTo>
                  <a:cubicBezTo>
                    <a:pt x="2351" y="13841"/>
                    <a:pt x="4819" y="18986"/>
                    <a:pt x="8988" y="22508"/>
                  </a:cubicBezTo>
                  <a:cubicBezTo>
                    <a:pt x="14988" y="27673"/>
                    <a:pt x="23725" y="28081"/>
                    <a:pt x="30183" y="23503"/>
                  </a:cubicBezTo>
                  <a:cubicBezTo>
                    <a:pt x="33676" y="20996"/>
                    <a:pt x="35347" y="16667"/>
                    <a:pt x="34462" y="12458"/>
                  </a:cubicBezTo>
                  <a:cubicBezTo>
                    <a:pt x="32840" y="8309"/>
                    <a:pt x="28959" y="5473"/>
                    <a:pt x="24511" y="5194"/>
                  </a:cubicBezTo>
                  <a:cubicBezTo>
                    <a:pt x="19994" y="4985"/>
                    <a:pt x="15914" y="7851"/>
                    <a:pt x="14560" y="12160"/>
                  </a:cubicBezTo>
                  <a:cubicBezTo>
                    <a:pt x="12919" y="16389"/>
                    <a:pt x="12919" y="21075"/>
                    <a:pt x="14560" y="25294"/>
                  </a:cubicBezTo>
                  <a:cubicBezTo>
                    <a:pt x="17735" y="32827"/>
                    <a:pt x="23685" y="38847"/>
                    <a:pt x="31178" y="42111"/>
                  </a:cubicBezTo>
                  <a:cubicBezTo>
                    <a:pt x="38253" y="44788"/>
                    <a:pt x="45835" y="45842"/>
                    <a:pt x="53368" y="45196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8" name="任意多边形: 形状 517">
              <a:extLst>
                <a:ext uri="{FF2B5EF4-FFF2-40B4-BE49-F238E27FC236}">
                  <a16:creationId xmlns:a16="http://schemas.microsoft.com/office/drawing/2014/main" id="{7F6A0E1F-D9B7-9578-4D91-2597265AA5CD}"/>
                </a:ext>
              </a:extLst>
            </p:cNvPr>
            <p:cNvSpPr/>
            <p:nvPr/>
          </p:nvSpPr>
          <p:spPr>
            <a:xfrm>
              <a:off x="9477611" y="2881418"/>
              <a:ext cx="69818" cy="546089"/>
            </a:xfrm>
            <a:custGeom>
              <a:avLst/>
              <a:gdLst>
                <a:gd name="connsiteX0" fmla="*/ 69819 w 69818"/>
                <a:gd name="connsiteY0" fmla="*/ 546089 h 546089"/>
                <a:gd name="connsiteX1" fmla="*/ 65042 w 69818"/>
                <a:gd name="connsiteY1" fmla="*/ 542905 h 546089"/>
                <a:gd name="connsiteX2" fmla="*/ 53997 w 69818"/>
                <a:gd name="connsiteY2" fmla="*/ 530566 h 546089"/>
                <a:gd name="connsiteX3" fmla="*/ 29220 w 69818"/>
                <a:gd name="connsiteY3" fmla="*/ 475340 h 546089"/>
                <a:gd name="connsiteX4" fmla="*/ 24743 w 69818"/>
                <a:gd name="connsiteY4" fmla="*/ 455439 h 546089"/>
                <a:gd name="connsiteX5" fmla="*/ 22852 w 69818"/>
                <a:gd name="connsiteY5" fmla="*/ 433747 h 546089"/>
                <a:gd name="connsiteX6" fmla="*/ 18474 w 69818"/>
                <a:gd name="connsiteY6" fmla="*/ 386183 h 546089"/>
                <a:gd name="connsiteX7" fmla="*/ 5438 w 69818"/>
                <a:gd name="connsiteY7" fmla="*/ 277522 h 546089"/>
                <a:gd name="connsiteX8" fmla="*/ 562 w 69818"/>
                <a:gd name="connsiteY8" fmla="*/ 168066 h 546089"/>
                <a:gd name="connsiteX9" fmla="*/ 9717 w 69818"/>
                <a:gd name="connsiteY9" fmla="*/ 78510 h 546089"/>
                <a:gd name="connsiteX10" fmla="*/ 25439 w 69818"/>
                <a:gd name="connsiteY10" fmla="*/ 20100 h 546089"/>
                <a:gd name="connsiteX11" fmla="*/ 32106 w 69818"/>
                <a:gd name="connsiteY11" fmla="*/ 5075 h 546089"/>
                <a:gd name="connsiteX12" fmla="*/ 34892 w 69818"/>
                <a:gd name="connsiteY12" fmla="*/ 0 h 546089"/>
                <a:gd name="connsiteX13" fmla="*/ 27429 w 69818"/>
                <a:gd name="connsiteY13" fmla="*/ 20797 h 546089"/>
                <a:gd name="connsiteX14" fmla="*/ 13299 w 69818"/>
                <a:gd name="connsiteY14" fmla="*/ 79107 h 546089"/>
                <a:gd name="connsiteX15" fmla="*/ 5040 w 69818"/>
                <a:gd name="connsiteY15" fmla="*/ 167966 h 546089"/>
                <a:gd name="connsiteX16" fmla="*/ 10314 w 69818"/>
                <a:gd name="connsiteY16" fmla="*/ 277423 h 546089"/>
                <a:gd name="connsiteX17" fmla="*/ 22951 w 69818"/>
                <a:gd name="connsiteY17" fmla="*/ 386283 h 546089"/>
                <a:gd name="connsiteX18" fmla="*/ 26832 w 69818"/>
                <a:gd name="connsiteY18" fmla="*/ 433946 h 546089"/>
                <a:gd name="connsiteX19" fmla="*/ 28424 w 69818"/>
                <a:gd name="connsiteY19" fmla="*/ 455439 h 546089"/>
                <a:gd name="connsiteX20" fmla="*/ 32504 w 69818"/>
                <a:gd name="connsiteY20" fmla="*/ 474644 h 546089"/>
                <a:gd name="connsiteX21" fmla="*/ 55390 w 69818"/>
                <a:gd name="connsiteY21" fmla="*/ 529770 h 546089"/>
                <a:gd name="connsiteX22" fmla="*/ 69819 w 69818"/>
                <a:gd name="connsiteY22" fmla="*/ 546089 h 546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818" h="546089">
                  <a:moveTo>
                    <a:pt x="69819" y="546089"/>
                  </a:moveTo>
                  <a:cubicBezTo>
                    <a:pt x="68068" y="545293"/>
                    <a:pt x="66455" y="544218"/>
                    <a:pt x="65042" y="542905"/>
                  </a:cubicBezTo>
                  <a:cubicBezTo>
                    <a:pt x="60853" y="539273"/>
                    <a:pt x="57142" y="535124"/>
                    <a:pt x="53997" y="530566"/>
                  </a:cubicBezTo>
                  <a:cubicBezTo>
                    <a:pt x="42982" y="513521"/>
                    <a:pt x="34623" y="494903"/>
                    <a:pt x="29220" y="475340"/>
                  </a:cubicBezTo>
                  <a:cubicBezTo>
                    <a:pt x="27150" y="468853"/>
                    <a:pt x="25648" y="462196"/>
                    <a:pt x="24743" y="455439"/>
                  </a:cubicBezTo>
                  <a:cubicBezTo>
                    <a:pt x="23847" y="448374"/>
                    <a:pt x="23548" y="441210"/>
                    <a:pt x="22852" y="433747"/>
                  </a:cubicBezTo>
                  <a:cubicBezTo>
                    <a:pt x="21658" y="418821"/>
                    <a:pt x="20165" y="402900"/>
                    <a:pt x="18474" y="386183"/>
                  </a:cubicBezTo>
                  <a:cubicBezTo>
                    <a:pt x="15090" y="352749"/>
                    <a:pt x="10513" y="316031"/>
                    <a:pt x="5438" y="277522"/>
                  </a:cubicBezTo>
                  <a:cubicBezTo>
                    <a:pt x="652" y="241242"/>
                    <a:pt x="-980" y="204624"/>
                    <a:pt x="562" y="168066"/>
                  </a:cubicBezTo>
                  <a:cubicBezTo>
                    <a:pt x="1418" y="138035"/>
                    <a:pt x="4473" y="108093"/>
                    <a:pt x="9717" y="78510"/>
                  </a:cubicBezTo>
                  <a:cubicBezTo>
                    <a:pt x="13090" y="58579"/>
                    <a:pt x="18354" y="39026"/>
                    <a:pt x="25439" y="20100"/>
                  </a:cubicBezTo>
                  <a:cubicBezTo>
                    <a:pt x="27360" y="14966"/>
                    <a:pt x="29588" y="9941"/>
                    <a:pt x="32106" y="5075"/>
                  </a:cubicBezTo>
                  <a:cubicBezTo>
                    <a:pt x="32822" y="3274"/>
                    <a:pt x="33758" y="1572"/>
                    <a:pt x="34892" y="0"/>
                  </a:cubicBezTo>
                  <a:cubicBezTo>
                    <a:pt x="35389" y="0"/>
                    <a:pt x="31907" y="7364"/>
                    <a:pt x="27429" y="20797"/>
                  </a:cubicBezTo>
                  <a:cubicBezTo>
                    <a:pt x="21071" y="39793"/>
                    <a:pt x="16344" y="59306"/>
                    <a:pt x="13299" y="79107"/>
                  </a:cubicBezTo>
                  <a:cubicBezTo>
                    <a:pt x="8573" y="108511"/>
                    <a:pt x="5806" y="138194"/>
                    <a:pt x="5040" y="167966"/>
                  </a:cubicBezTo>
                  <a:cubicBezTo>
                    <a:pt x="3757" y="204535"/>
                    <a:pt x="5518" y="241143"/>
                    <a:pt x="10314" y="277423"/>
                  </a:cubicBezTo>
                  <a:cubicBezTo>
                    <a:pt x="15289" y="315932"/>
                    <a:pt x="19767" y="352649"/>
                    <a:pt x="22951" y="386283"/>
                  </a:cubicBezTo>
                  <a:cubicBezTo>
                    <a:pt x="24543" y="402999"/>
                    <a:pt x="25837" y="419020"/>
                    <a:pt x="26832" y="433946"/>
                  </a:cubicBezTo>
                  <a:cubicBezTo>
                    <a:pt x="27429" y="441309"/>
                    <a:pt x="27628" y="448673"/>
                    <a:pt x="28424" y="455439"/>
                  </a:cubicBezTo>
                  <a:cubicBezTo>
                    <a:pt x="29230" y="461947"/>
                    <a:pt x="30603" y="468375"/>
                    <a:pt x="32504" y="474644"/>
                  </a:cubicBezTo>
                  <a:cubicBezTo>
                    <a:pt x="37479" y="494008"/>
                    <a:pt x="45191" y="512576"/>
                    <a:pt x="55390" y="529770"/>
                  </a:cubicBezTo>
                  <a:cubicBezTo>
                    <a:pt x="59500" y="535790"/>
                    <a:pt x="64346" y="541273"/>
                    <a:pt x="69819" y="546089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9" name="任意多边形: 形状 518">
              <a:extLst>
                <a:ext uri="{FF2B5EF4-FFF2-40B4-BE49-F238E27FC236}">
                  <a16:creationId xmlns:a16="http://schemas.microsoft.com/office/drawing/2014/main" id="{A23207B2-A036-58B0-C3E7-2F0DFC3DBE32}"/>
                </a:ext>
              </a:extLst>
            </p:cNvPr>
            <p:cNvSpPr/>
            <p:nvPr/>
          </p:nvSpPr>
          <p:spPr>
            <a:xfrm>
              <a:off x="9850426" y="2750575"/>
              <a:ext cx="115128" cy="62797"/>
            </a:xfrm>
            <a:custGeom>
              <a:avLst/>
              <a:gdLst>
                <a:gd name="connsiteX0" fmla="*/ 115129 w 115128"/>
                <a:gd name="connsiteY0" fmla="*/ 2181 h 62797"/>
                <a:gd name="connsiteX1" fmla="*/ 95227 w 115128"/>
                <a:gd name="connsiteY1" fmla="*/ 3873 h 62797"/>
                <a:gd name="connsiteX2" fmla="*/ 50052 w 115128"/>
                <a:gd name="connsiteY2" fmla="*/ 17605 h 62797"/>
                <a:gd name="connsiteX3" fmla="*/ 12836 w 115128"/>
                <a:gd name="connsiteY3" fmla="*/ 47457 h 62797"/>
                <a:gd name="connsiteX4" fmla="*/ 0 w 115128"/>
                <a:gd name="connsiteY4" fmla="*/ 62780 h 62797"/>
                <a:gd name="connsiteX5" fmla="*/ 9951 w 115128"/>
                <a:gd name="connsiteY5" fmla="*/ 45068 h 62797"/>
                <a:gd name="connsiteX6" fmla="*/ 47465 w 115128"/>
                <a:gd name="connsiteY6" fmla="*/ 13426 h 62797"/>
                <a:gd name="connsiteX7" fmla="*/ 94929 w 115128"/>
                <a:gd name="connsiteY7" fmla="*/ 291 h 62797"/>
                <a:gd name="connsiteX8" fmla="*/ 115129 w 115128"/>
                <a:gd name="connsiteY8" fmla="*/ 2181 h 6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128" h="62797">
                  <a:moveTo>
                    <a:pt x="115129" y="2181"/>
                  </a:moveTo>
                  <a:cubicBezTo>
                    <a:pt x="108531" y="3136"/>
                    <a:pt x="101884" y="3694"/>
                    <a:pt x="95227" y="3873"/>
                  </a:cubicBezTo>
                  <a:cubicBezTo>
                    <a:pt x="79436" y="5564"/>
                    <a:pt x="64112" y="10221"/>
                    <a:pt x="50052" y="17605"/>
                  </a:cubicBezTo>
                  <a:cubicBezTo>
                    <a:pt x="35952" y="25227"/>
                    <a:pt x="23344" y="35347"/>
                    <a:pt x="12836" y="47457"/>
                  </a:cubicBezTo>
                  <a:cubicBezTo>
                    <a:pt x="4776" y="56611"/>
                    <a:pt x="697" y="63179"/>
                    <a:pt x="0" y="62780"/>
                  </a:cubicBezTo>
                  <a:cubicBezTo>
                    <a:pt x="2100" y="56273"/>
                    <a:pt x="5483" y="50253"/>
                    <a:pt x="9951" y="45068"/>
                  </a:cubicBezTo>
                  <a:cubicBezTo>
                    <a:pt x="20061" y="31973"/>
                    <a:pt x="32847" y="21187"/>
                    <a:pt x="47465" y="13426"/>
                  </a:cubicBezTo>
                  <a:cubicBezTo>
                    <a:pt x="62122" y="5604"/>
                    <a:pt x="78331" y="1116"/>
                    <a:pt x="94929" y="291"/>
                  </a:cubicBezTo>
                  <a:cubicBezTo>
                    <a:pt x="101725" y="-436"/>
                    <a:pt x="108591" y="201"/>
                    <a:pt x="115129" y="218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0" name="任意多边形: 形状 519">
              <a:extLst>
                <a:ext uri="{FF2B5EF4-FFF2-40B4-BE49-F238E27FC236}">
                  <a16:creationId xmlns:a16="http://schemas.microsoft.com/office/drawing/2014/main" id="{6F2EF8FB-34C3-0018-6F60-40DF8847C799}"/>
                </a:ext>
              </a:extLst>
            </p:cNvPr>
            <p:cNvSpPr/>
            <p:nvPr/>
          </p:nvSpPr>
          <p:spPr>
            <a:xfrm>
              <a:off x="9606916" y="2751563"/>
              <a:ext cx="48676" cy="72340"/>
            </a:xfrm>
            <a:custGeom>
              <a:avLst/>
              <a:gdLst>
                <a:gd name="connsiteX0" fmla="*/ 18 w 48676"/>
                <a:gd name="connsiteY0" fmla="*/ 17911 h 72340"/>
                <a:gd name="connsiteX1" fmla="*/ 22208 w 48676"/>
                <a:gd name="connsiteY1" fmla="*/ 1990 h 72340"/>
                <a:gd name="connsiteX2" fmla="*/ 24696 w 48676"/>
                <a:gd name="connsiteY2" fmla="*/ 0 h 72340"/>
                <a:gd name="connsiteX3" fmla="*/ 25790 w 48676"/>
                <a:gd name="connsiteY3" fmla="*/ 3184 h 72340"/>
                <a:gd name="connsiteX4" fmla="*/ 32656 w 48676"/>
                <a:gd name="connsiteY4" fmla="*/ 24777 h 72340"/>
                <a:gd name="connsiteX5" fmla="*/ 48677 w 48676"/>
                <a:gd name="connsiteY5" fmla="*/ 72341 h 72340"/>
                <a:gd name="connsiteX6" fmla="*/ 27780 w 48676"/>
                <a:gd name="connsiteY6" fmla="*/ 26468 h 72340"/>
                <a:gd name="connsiteX7" fmla="*/ 21312 w 48676"/>
                <a:gd name="connsiteY7" fmla="*/ 4478 h 72340"/>
                <a:gd name="connsiteX8" fmla="*/ 24895 w 48676"/>
                <a:gd name="connsiteY8" fmla="*/ 5672 h 72340"/>
                <a:gd name="connsiteX9" fmla="*/ 18 w 48676"/>
                <a:gd name="connsiteY9" fmla="*/ 17911 h 7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676" h="72340">
                  <a:moveTo>
                    <a:pt x="18" y="17911"/>
                  </a:moveTo>
                  <a:cubicBezTo>
                    <a:pt x="-479" y="16916"/>
                    <a:pt x="9372" y="11742"/>
                    <a:pt x="22208" y="1990"/>
                  </a:cubicBezTo>
                  <a:lnTo>
                    <a:pt x="24696" y="0"/>
                  </a:lnTo>
                  <a:lnTo>
                    <a:pt x="25790" y="3184"/>
                  </a:lnTo>
                  <a:lnTo>
                    <a:pt x="32656" y="24777"/>
                  </a:lnTo>
                  <a:cubicBezTo>
                    <a:pt x="38806" y="40350"/>
                    <a:pt x="44149" y="56221"/>
                    <a:pt x="48677" y="72341"/>
                  </a:cubicBezTo>
                  <a:cubicBezTo>
                    <a:pt x="39423" y="58201"/>
                    <a:pt x="32378" y="42728"/>
                    <a:pt x="27780" y="26468"/>
                  </a:cubicBezTo>
                  <a:cubicBezTo>
                    <a:pt x="25193" y="18508"/>
                    <a:pt x="23004" y="11045"/>
                    <a:pt x="21312" y="4478"/>
                  </a:cubicBezTo>
                  <a:lnTo>
                    <a:pt x="24895" y="5672"/>
                  </a:lnTo>
                  <a:cubicBezTo>
                    <a:pt x="17601" y="11533"/>
                    <a:pt x="9113" y="15712"/>
                    <a:pt x="18" y="1791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1" name="任意多边形: 形状 520">
              <a:extLst>
                <a:ext uri="{FF2B5EF4-FFF2-40B4-BE49-F238E27FC236}">
                  <a16:creationId xmlns:a16="http://schemas.microsoft.com/office/drawing/2014/main" id="{2809A417-8F25-9AA4-A79C-0D27A23F0B33}"/>
                </a:ext>
              </a:extLst>
            </p:cNvPr>
            <p:cNvSpPr/>
            <p:nvPr/>
          </p:nvSpPr>
          <p:spPr>
            <a:xfrm>
              <a:off x="9349711" y="3164911"/>
              <a:ext cx="35288" cy="99008"/>
            </a:xfrm>
            <a:custGeom>
              <a:avLst/>
              <a:gdLst>
                <a:gd name="connsiteX0" fmla="*/ 34728 w 35288"/>
                <a:gd name="connsiteY0" fmla="*/ 99008 h 99008"/>
                <a:gd name="connsiteX1" fmla="*/ 20598 w 35288"/>
                <a:gd name="connsiteY1" fmla="*/ 48260 h 99008"/>
                <a:gd name="connsiteX2" fmla="*/ 6965 w 35288"/>
                <a:gd name="connsiteY2" fmla="*/ 13831 h 99008"/>
                <a:gd name="connsiteX3" fmla="*/ 0 w 35288"/>
                <a:gd name="connsiteY3" fmla="*/ 0 h 99008"/>
                <a:gd name="connsiteX4" fmla="*/ 9951 w 35288"/>
                <a:gd name="connsiteY4" fmla="*/ 12140 h 99008"/>
                <a:gd name="connsiteX5" fmla="*/ 25274 w 35288"/>
                <a:gd name="connsiteY5" fmla="*/ 46668 h 99008"/>
                <a:gd name="connsiteX6" fmla="*/ 34728 w 35288"/>
                <a:gd name="connsiteY6" fmla="*/ 99008 h 99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288" h="99008">
                  <a:moveTo>
                    <a:pt x="34728" y="99008"/>
                  </a:moveTo>
                  <a:cubicBezTo>
                    <a:pt x="33434" y="99008"/>
                    <a:pt x="29752" y="75824"/>
                    <a:pt x="20598" y="48260"/>
                  </a:cubicBezTo>
                  <a:cubicBezTo>
                    <a:pt x="16836" y="36489"/>
                    <a:pt x="12289" y="24986"/>
                    <a:pt x="6965" y="13831"/>
                  </a:cubicBezTo>
                  <a:cubicBezTo>
                    <a:pt x="4289" y="9403"/>
                    <a:pt x="1960" y="4786"/>
                    <a:pt x="0" y="0"/>
                  </a:cubicBezTo>
                  <a:cubicBezTo>
                    <a:pt x="497" y="0"/>
                    <a:pt x="5075" y="3781"/>
                    <a:pt x="9951" y="12140"/>
                  </a:cubicBezTo>
                  <a:cubicBezTo>
                    <a:pt x="16388" y="23006"/>
                    <a:pt x="21533" y="34598"/>
                    <a:pt x="25274" y="46668"/>
                  </a:cubicBezTo>
                  <a:cubicBezTo>
                    <a:pt x="34926" y="74729"/>
                    <a:pt x="36320" y="98909"/>
                    <a:pt x="34728" y="99008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2" name="任意多边形: 形状 521">
              <a:extLst>
                <a:ext uri="{FF2B5EF4-FFF2-40B4-BE49-F238E27FC236}">
                  <a16:creationId xmlns:a16="http://schemas.microsoft.com/office/drawing/2014/main" id="{AF07FDAF-253A-304F-3B55-71EE8AF735D4}"/>
                </a:ext>
              </a:extLst>
            </p:cNvPr>
            <p:cNvSpPr/>
            <p:nvPr/>
          </p:nvSpPr>
          <p:spPr>
            <a:xfrm>
              <a:off x="9386688" y="3149686"/>
              <a:ext cx="48100" cy="66480"/>
            </a:xfrm>
            <a:custGeom>
              <a:avLst/>
              <a:gdLst>
                <a:gd name="connsiteX0" fmla="*/ 48101 w 48100"/>
                <a:gd name="connsiteY0" fmla="*/ 66470 h 66480"/>
                <a:gd name="connsiteX1" fmla="*/ 27204 w 48100"/>
                <a:gd name="connsiteY1" fmla="*/ 31046 h 66480"/>
                <a:gd name="connsiteX2" fmla="*/ 39 w 48100"/>
                <a:gd name="connsiteY2" fmla="*/ 0 h 66480"/>
                <a:gd name="connsiteX3" fmla="*/ 48101 w 48100"/>
                <a:gd name="connsiteY3" fmla="*/ 66470 h 6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100" h="66480">
                  <a:moveTo>
                    <a:pt x="48101" y="66470"/>
                  </a:moveTo>
                  <a:cubicBezTo>
                    <a:pt x="46608" y="66968"/>
                    <a:pt x="40538" y="49355"/>
                    <a:pt x="27204" y="31046"/>
                  </a:cubicBezTo>
                  <a:cubicBezTo>
                    <a:pt x="13870" y="12737"/>
                    <a:pt x="-857" y="1194"/>
                    <a:pt x="39" y="0"/>
                  </a:cubicBezTo>
                  <a:cubicBezTo>
                    <a:pt x="25025" y="14040"/>
                    <a:pt x="42588" y="38340"/>
                    <a:pt x="48101" y="66470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3" name="任意多边形: 形状 522">
              <a:extLst>
                <a:ext uri="{FF2B5EF4-FFF2-40B4-BE49-F238E27FC236}">
                  <a16:creationId xmlns:a16="http://schemas.microsoft.com/office/drawing/2014/main" id="{CA4771A6-DB47-9B74-FED1-E968126FE7FD}"/>
                </a:ext>
              </a:extLst>
            </p:cNvPr>
            <p:cNvSpPr/>
            <p:nvPr/>
          </p:nvSpPr>
          <p:spPr>
            <a:xfrm>
              <a:off x="9459722" y="2961222"/>
              <a:ext cx="42830" cy="355535"/>
            </a:xfrm>
            <a:custGeom>
              <a:avLst/>
              <a:gdLst>
                <a:gd name="connsiteX0" fmla="*/ 29098 w 42830"/>
                <a:gd name="connsiteY0" fmla="*/ 0 h 355535"/>
                <a:gd name="connsiteX1" fmla="*/ 43 w 42830"/>
                <a:gd name="connsiteY1" fmla="*/ 175529 h 355535"/>
                <a:gd name="connsiteX2" fmla="*/ 42830 w 42830"/>
                <a:gd name="connsiteY2" fmla="*/ 355535 h 355535"/>
                <a:gd name="connsiteX3" fmla="*/ 34372 w 42830"/>
                <a:gd name="connsiteY3" fmla="*/ 267174 h 355535"/>
                <a:gd name="connsiteX4" fmla="*/ 28900 w 42830"/>
                <a:gd name="connsiteY4" fmla="*/ 0 h 355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30" h="355535">
                  <a:moveTo>
                    <a:pt x="29098" y="0"/>
                  </a:moveTo>
                  <a:cubicBezTo>
                    <a:pt x="14670" y="58808"/>
                    <a:pt x="341" y="114930"/>
                    <a:pt x="43" y="175529"/>
                  </a:cubicBezTo>
                  <a:cubicBezTo>
                    <a:pt x="-902" y="238158"/>
                    <a:pt x="13805" y="300031"/>
                    <a:pt x="42830" y="355535"/>
                  </a:cubicBezTo>
                  <a:cubicBezTo>
                    <a:pt x="40542" y="327176"/>
                    <a:pt x="38054" y="295831"/>
                    <a:pt x="34372" y="267174"/>
                  </a:cubicBezTo>
                  <a:cubicBezTo>
                    <a:pt x="20143" y="157021"/>
                    <a:pt x="18252" y="88063"/>
                    <a:pt x="2890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4" name="任意多边形: 形状 523">
              <a:extLst>
                <a:ext uri="{FF2B5EF4-FFF2-40B4-BE49-F238E27FC236}">
                  <a16:creationId xmlns:a16="http://schemas.microsoft.com/office/drawing/2014/main" id="{43658910-9916-ECB3-FCEA-FA8ED6F3CF04}"/>
                </a:ext>
              </a:extLst>
            </p:cNvPr>
            <p:cNvSpPr/>
            <p:nvPr/>
          </p:nvSpPr>
          <p:spPr>
            <a:xfrm>
              <a:off x="9351005" y="3164413"/>
              <a:ext cx="45753" cy="97765"/>
            </a:xfrm>
            <a:custGeom>
              <a:avLst/>
              <a:gdLst>
                <a:gd name="connsiteX0" fmla="*/ 0 w 45753"/>
                <a:gd name="connsiteY0" fmla="*/ 299 h 97765"/>
                <a:gd name="connsiteX1" fmla="*/ 32738 w 45753"/>
                <a:gd name="connsiteY1" fmla="*/ 40101 h 97765"/>
                <a:gd name="connsiteX2" fmla="*/ 45574 w 45753"/>
                <a:gd name="connsiteY2" fmla="*/ 89058 h 97765"/>
                <a:gd name="connsiteX3" fmla="*/ 43484 w 45753"/>
                <a:gd name="connsiteY3" fmla="*/ 95725 h 97765"/>
                <a:gd name="connsiteX4" fmla="*/ 37116 w 45753"/>
                <a:gd name="connsiteY4" fmla="*/ 97217 h 97765"/>
                <a:gd name="connsiteX5" fmla="*/ 34628 w 45753"/>
                <a:gd name="connsiteY5" fmla="*/ 92441 h 97765"/>
                <a:gd name="connsiteX6" fmla="*/ 498 w 45753"/>
                <a:gd name="connsiteY6" fmla="*/ 0 h 9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753" h="97765">
                  <a:moveTo>
                    <a:pt x="0" y="299"/>
                  </a:moveTo>
                  <a:cubicBezTo>
                    <a:pt x="12309" y="12349"/>
                    <a:pt x="23284" y="25692"/>
                    <a:pt x="32738" y="40101"/>
                  </a:cubicBezTo>
                  <a:cubicBezTo>
                    <a:pt x="42231" y="54589"/>
                    <a:pt x="46738" y="71774"/>
                    <a:pt x="45574" y="89058"/>
                  </a:cubicBezTo>
                  <a:cubicBezTo>
                    <a:pt x="45524" y="91436"/>
                    <a:pt x="44798" y="93745"/>
                    <a:pt x="43484" y="95725"/>
                  </a:cubicBezTo>
                  <a:cubicBezTo>
                    <a:pt x="42012" y="97705"/>
                    <a:pt x="39315" y="98332"/>
                    <a:pt x="37116" y="97217"/>
                  </a:cubicBezTo>
                  <a:cubicBezTo>
                    <a:pt x="35753" y="95964"/>
                    <a:pt x="34877" y="94272"/>
                    <a:pt x="34628" y="92441"/>
                  </a:cubicBezTo>
                  <a:cubicBezTo>
                    <a:pt x="26867" y="60410"/>
                    <a:pt x="15414" y="29394"/>
                    <a:pt x="498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5" name="任意多边形: 形状 524">
              <a:extLst>
                <a:ext uri="{FF2B5EF4-FFF2-40B4-BE49-F238E27FC236}">
                  <a16:creationId xmlns:a16="http://schemas.microsoft.com/office/drawing/2014/main" id="{ABC72FA7-0CF8-D0B9-5D15-45BCD9DAE5C8}"/>
                </a:ext>
              </a:extLst>
            </p:cNvPr>
            <p:cNvSpPr/>
            <p:nvPr/>
          </p:nvSpPr>
          <p:spPr>
            <a:xfrm>
              <a:off x="10093718" y="3306844"/>
              <a:ext cx="118728" cy="45237"/>
            </a:xfrm>
            <a:custGeom>
              <a:avLst/>
              <a:gdLst>
                <a:gd name="connsiteX0" fmla="*/ 497 w 118728"/>
                <a:gd name="connsiteY0" fmla="*/ 45237 h 45237"/>
                <a:gd name="connsiteX1" fmla="*/ 49355 w 118728"/>
                <a:gd name="connsiteY1" fmla="*/ 20560 h 45237"/>
                <a:gd name="connsiteX2" fmla="*/ 107566 w 118728"/>
                <a:gd name="connsiteY2" fmla="*/ 15883 h 45237"/>
                <a:gd name="connsiteX3" fmla="*/ 115427 w 118728"/>
                <a:gd name="connsiteY3" fmla="*/ 13495 h 45237"/>
                <a:gd name="connsiteX4" fmla="*/ 118611 w 118728"/>
                <a:gd name="connsiteY4" fmla="*/ 6430 h 45237"/>
                <a:gd name="connsiteX5" fmla="*/ 109457 w 118728"/>
                <a:gd name="connsiteY5" fmla="*/ 957 h 45237"/>
                <a:gd name="connsiteX6" fmla="*/ 0 w 118728"/>
                <a:gd name="connsiteY6" fmla="*/ 45237 h 4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728" h="45237">
                  <a:moveTo>
                    <a:pt x="497" y="45237"/>
                  </a:moveTo>
                  <a:cubicBezTo>
                    <a:pt x="15433" y="34570"/>
                    <a:pt x="31912" y="26251"/>
                    <a:pt x="49355" y="20560"/>
                  </a:cubicBezTo>
                  <a:cubicBezTo>
                    <a:pt x="68410" y="16042"/>
                    <a:pt x="88033" y="14470"/>
                    <a:pt x="107566" y="15883"/>
                  </a:cubicBezTo>
                  <a:cubicBezTo>
                    <a:pt x="110382" y="16032"/>
                    <a:pt x="113168" y="15186"/>
                    <a:pt x="115427" y="13495"/>
                  </a:cubicBezTo>
                  <a:cubicBezTo>
                    <a:pt x="117865" y="12042"/>
                    <a:pt x="119139" y="9216"/>
                    <a:pt x="118611" y="6430"/>
                  </a:cubicBezTo>
                  <a:cubicBezTo>
                    <a:pt x="117616" y="2748"/>
                    <a:pt x="113238" y="1455"/>
                    <a:pt x="109457" y="957"/>
                  </a:cubicBezTo>
                  <a:cubicBezTo>
                    <a:pt x="67754" y="-4317"/>
                    <a:pt x="26309" y="12450"/>
                    <a:pt x="0" y="45237"/>
                  </a:cubicBezTo>
                </a:path>
              </a:pathLst>
            </a:custGeom>
            <a:solidFill>
              <a:srgbClr val="000000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6" name="任意多边形: 形状 525">
              <a:extLst>
                <a:ext uri="{FF2B5EF4-FFF2-40B4-BE49-F238E27FC236}">
                  <a16:creationId xmlns:a16="http://schemas.microsoft.com/office/drawing/2014/main" id="{397BE629-EF88-7C0C-6485-FA993A2A42E3}"/>
                </a:ext>
              </a:extLst>
            </p:cNvPr>
            <p:cNvSpPr/>
            <p:nvPr/>
          </p:nvSpPr>
          <p:spPr>
            <a:xfrm>
              <a:off x="10094415" y="3319461"/>
              <a:ext cx="123586" cy="33416"/>
            </a:xfrm>
            <a:custGeom>
              <a:avLst/>
              <a:gdLst>
                <a:gd name="connsiteX0" fmla="*/ 123586 w 123586"/>
                <a:gd name="connsiteY0" fmla="*/ 6152 h 33416"/>
                <a:gd name="connsiteX1" fmla="*/ 59007 w 123586"/>
                <a:gd name="connsiteY1" fmla="*/ 7943 h 33416"/>
                <a:gd name="connsiteX2" fmla="*/ 0 w 123586"/>
                <a:gd name="connsiteY2" fmla="*/ 33417 h 33416"/>
                <a:gd name="connsiteX3" fmla="*/ 14727 w 123586"/>
                <a:gd name="connsiteY3" fmla="*/ 20780 h 33416"/>
                <a:gd name="connsiteX4" fmla="*/ 58012 w 123586"/>
                <a:gd name="connsiteY4" fmla="*/ 2869 h 33416"/>
                <a:gd name="connsiteX5" fmla="*/ 104780 w 123586"/>
                <a:gd name="connsiteY5" fmla="*/ 1277 h 33416"/>
                <a:gd name="connsiteX6" fmla="*/ 123586 w 123586"/>
                <a:gd name="connsiteY6" fmla="*/ 6152 h 3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586" h="33416">
                  <a:moveTo>
                    <a:pt x="123586" y="6152"/>
                  </a:moveTo>
                  <a:cubicBezTo>
                    <a:pt x="123586" y="8043"/>
                    <a:pt x="93735" y="381"/>
                    <a:pt x="59007" y="7943"/>
                  </a:cubicBezTo>
                  <a:cubicBezTo>
                    <a:pt x="38121" y="13267"/>
                    <a:pt x="18199" y="21864"/>
                    <a:pt x="0" y="33417"/>
                  </a:cubicBezTo>
                  <a:cubicBezTo>
                    <a:pt x="4010" y="28263"/>
                    <a:pt x="9025" y="23964"/>
                    <a:pt x="14727" y="20780"/>
                  </a:cubicBezTo>
                  <a:cubicBezTo>
                    <a:pt x="27911" y="12162"/>
                    <a:pt x="42589" y="6083"/>
                    <a:pt x="58012" y="2869"/>
                  </a:cubicBezTo>
                  <a:cubicBezTo>
                    <a:pt x="73395" y="-316"/>
                    <a:pt x="89217" y="-853"/>
                    <a:pt x="104780" y="1277"/>
                  </a:cubicBezTo>
                  <a:cubicBezTo>
                    <a:pt x="111287" y="1804"/>
                    <a:pt x="117646" y="3456"/>
                    <a:pt x="123586" y="615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7" name="任意多边形: 形状 526">
              <a:extLst>
                <a:ext uri="{FF2B5EF4-FFF2-40B4-BE49-F238E27FC236}">
                  <a16:creationId xmlns:a16="http://schemas.microsoft.com/office/drawing/2014/main" id="{CC5C597D-0EB0-8B3C-1BE4-606FF89F9598}"/>
                </a:ext>
              </a:extLst>
            </p:cNvPr>
            <p:cNvSpPr/>
            <p:nvPr/>
          </p:nvSpPr>
          <p:spPr>
            <a:xfrm>
              <a:off x="9487510" y="2992503"/>
              <a:ext cx="118926" cy="129416"/>
            </a:xfrm>
            <a:custGeom>
              <a:avLst/>
              <a:gdLst>
                <a:gd name="connsiteX0" fmla="*/ 118927 w 118926"/>
                <a:gd name="connsiteY0" fmla="*/ 121063 h 129416"/>
                <a:gd name="connsiteX1" fmla="*/ 115643 w 118926"/>
                <a:gd name="connsiteY1" fmla="*/ 123650 h 129416"/>
                <a:gd name="connsiteX2" fmla="*/ 104399 w 118926"/>
                <a:gd name="connsiteY2" fmla="*/ 128327 h 129416"/>
                <a:gd name="connsiteX3" fmla="*/ 84498 w 118926"/>
                <a:gd name="connsiteY3" fmla="*/ 128327 h 129416"/>
                <a:gd name="connsiteX4" fmla="*/ 61611 w 118926"/>
                <a:gd name="connsiteY4" fmla="*/ 116684 h 129416"/>
                <a:gd name="connsiteX5" fmla="*/ 49273 w 118926"/>
                <a:gd name="connsiteY5" fmla="*/ 88027 h 129416"/>
                <a:gd name="connsiteX6" fmla="*/ 61014 w 118926"/>
                <a:gd name="connsiteY6" fmla="*/ 54195 h 129416"/>
                <a:gd name="connsiteX7" fmla="*/ 69074 w 118926"/>
                <a:gd name="connsiteY7" fmla="*/ 48025 h 129416"/>
                <a:gd name="connsiteX8" fmla="*/ 80219 w 118926"/>
                <a:gd name="connsiteY8" fmla="*/ 46831 h 129416"/>
                <a:gd name="connsiteX9" fmla="*/ 87383 w 118926"/>
                <a:gd name="connsiteY9" fmla="*/ 56782 h 129416"/>
                <a:gd name="connsiteX10" fmla="*/ 83801 w 118926"/>
                <a:gd name="connsiteY10" fmla="*/ 67827 h 129416"/>
                <a:gd name="connsiteX11" fmla="*/ 64398 w 118926"/>
                <a:gd name="connsiteY11" fmla="*/ 77778 h 129416"/>
                <a:gd name="connsiteX12" fmla="*/ 42506 w 118926"/>
                <a:gd name="connsiteY12" fmla="*/ 77778 h 129416"/>
                <a:gd name="connsiteX13" fmla="*/ 7480 w 118926"/>
                <a:gd name="connsiteY13" fmla="*/ 53896 h 129416"/>
                <a:gd name="connsiteX14" fmla="*/ 3002 w 118926"/>
                <a:gd name="connsiteY14" fmla="*/ 14691 h 129416"/>
                <a:gd name="connsiteX15" fmla="*/ 17033 w 118926"/>
                <a:gd name="connsiteY15" fmla="*/ 1456 h 129416"/>
                <a:gd name="connsiteX16" fmla="*/ 35242 w 118926"/>
                <a:gd name="connsiteY16" fmla="*/ 3148 h 129416"/>
                <a:gd name="connsiteX17" fmla="*/ 46885 w 118926"/>
                <a:gd name="connsiteY17" fmla="*/ 31706 h 129416"/>
                <a:gd name="connsiteX18" fmla="*/ 33352 w 118926"/>
                <a:gd name="connsiteY18" fmla="*/ 53697 h 129416"/>
                <a:gd name="connsiteX19" fmla="*/ 17132 w 118926"/>
                <a:gd name="connsiteY19" fmla="*/ 63648 h 129416"/>
                <a:gd name="connsiteX20" fmla="*/ 6087 w 118926"/>
                <a:gd name="connsiteY20" fmla="*/ 68324 h 129416"/>
                <a:gd name="connsiteX21" fmla="*/ 2007 w 118926"/>
                <a:gd name="connsiteY21" fmla="*/ 69519 h 129416"/>
                <a:gd name="connsiteX22" fmla="*/ 16237 w 118926"/>
                <a:gd name="connsiteY22" fmla="*/ 61857 h 129416"/>
                <a:gd name="connsiteX23" fmla="*/ 31461 w 118926"/>
                <a:gd name="connsiteY23" fmla="*/ 51110 h 129416"/>
                <a:gd name="connsiteX24" fmla="*/ 43302 w 118926"/>
                <a:gd name="connsiteY24" fmla="*/ 30612 h 129416"/>
                <a:gd name="connsiteX25" fmla="*/ 33352 w 118926"/>
                <a:gd name="connsiteY25" fmla="*/ 6432 h 129416"/>
                <a:gd name="connsiteX26" fmla="*/ 18923 w 118926"/>
                <a:gd name="connsiteY26" fmla="*/ 5337 h 129416"/>
                <a:gd name="connsiteX27" fmla="*/ 7580 w 118926"/>
                <a:gd name="connsiteY27" fmla="*/ 16382 h 129416"/>
                <a:gd name="connsiteX28" fmla="*/ 11958 w 118926"/>
                <a:gd name="connsiteY28" fmla="*/ 50811 h 129416"/>
                <a:gd name="connsiteX29" fmla="*/ 43899 w 118926"/>
                <a:gd name="connsiteY29" fmla="*/ 72404 h 129416"/>
                <a:gd name="connsiteX30" fmla="*/ 63800 w 118926"/>
                <a:gd name="connsiteY30" fmla="*/ 72404 h 129416"/>
                <a:gd name="connsiteX31" fmla="*/ 80319 w 118926"/>
                <a:gd name="connsiteY31" fmla="*/ 64145 h 129416"/>
                <a:gd name="connsiteX32" fmla="*/ 79025 w 118926"/>
                <a:gd name="connsiteY32" fmla="*/ 51508 h 129416"/>
                <a:gd name="connsiteX33" fmla="*/ 64895 w 118926"/>
                <a:gd name="connsiteY33" fmla="*/ 57478 h 129416"/>
                <a:gd name="connsiteX34" fmla="*/ 53949 w 118926"/>
                <a:gd name="connsiteY34" fmla="*/ 87828 h 129416"/>
                <a:gd name="connsiteX35" fmla="*/ 64597 w 118926"/>
                <a:gd name="connsiteY35" fmla="*/ 114097 h 129416"/>
                <a:gd name="connsiteX36" fmla="*/ 103901 w 118926"/>
                <a:gd name="connsiteY36" fmla="*/ 125939 h 129416"/>
                <a:gd name="connsiteX37" fmla="*/ 118927 w 118926"/>
                <a:gd name="connsiteY37" fmla="*/ 121063 h 129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18926" h="129416">
                  <a:moveTo>
                    <a:pt x="118927" y="121063"/>
                  </a:moveTo>
                  <a:cubicBezTo>
                    <a:pt x="117962" y="122078"/>
                    <a:pt x="116857" y="122953"/>
                    <a:pt x="115643" y="123650"/>
                  </a:cubicBezTo>
                  <a:cubicBezTo>
                    <a:pt x="112141" y="125750"/>
                    <a:pt x="108359" y="127322"/>
                    <a:pt x="104399" y="128327"/>
                  </a:cubicBezTo>
                  <a:cubicBezTo>
                    <a:pt x="97842" y="129780"/>
                    <a:pt x="91055" y="129780"/>
                    <a:pt x="84498" y="128327"/>
                  </a:cubicBezTo>
                  <a:cubicBezTo>
                    <a:pt x="75900" y="126755"/>
                    <a:pt x="67950" y="122705"/>
                    <a:pt x="61611" y="116684"/>
                  </a:cubicBezTo>
                  <a:cubicBezTo>
                    <a:pt x="54079" y="109003"/>
                    <a:pt x="49681" y="98783"/>
                    <a:pt x="49273" y="88027"/>
                  </a:cubicBezTo>
                  <a:cubicBezTo>
                    <a:pt x="48407" y="75618"/>
                    <a:pt x="52646" y="63399"/>
                    <a:pt x="61014" y="54195"/>
                  </a:cubicBezTo>
                  <a:cubicBezTo>
                    <a:pt x="63253" y="51608"/>
                    <a:pt x="65990" y="49508"/>
                    <a:pt x="69074" y="48025"/>
                  </a:cubicBezTo>
                  <a:cubicBezTo>
                    <a:pt x="72488" y="46165"/>
                    <a:pt x="76497" y="45737"/>
                    <a:pt x="80219" y="46831"/>
                  </a:cubicBezTo>
                  <a:cubicBezTo>
                    <a:pt x="84428" y="48354"/>
                    <a:pt x="87284" y="52304"/>
                    <a:pt x="87383" y="56782"/>
                  </a:cubicBezTo>
                  <a:cubicBezTo>
                    <a:pt x="87742" y="60802"/>
                    <a:pt x="86448" y="64782"/>
                    <a:pt x="83801" y="67827"/>
                  </a:cubicBezTo>
                  <a:cubicBezTo>
                    <a:pt x="78538" y="73101"/>
                    <a:pt x="71751" y="76583"/>
                    <a:pt x="64398" y="77778"/>
                  </a:cubicBezTo>
                  <a:cubicBezTo>
                    <a:pt x="57183" y="79370"/>
                    <a:pt x="49720" y="79370"/>
                    <a:pt x="42506" y="77778"/>
                  </a:cubicBezTo>
                  <a:cubicBezTo>
                    <a:pt x="28167" y="74673"/>
                    <a:pt x="15610" y="66106"/>
                    <a:pt x="7480" y="53896"/>
                  </a:cubicBezTo>
                  <a:cubicBezTo>
                    <a:pt x="-550" y="42423"/>
                    <a:pt x="-2232" y="27676"/>
                    <a:pt x="3002" y="14691"/>
                  </a:cubicBezTo>
                  <a:cubicBezTo>
                    <a:pt x="5818" y="8651"/>
                    <a:pt x="10833" y="3914"/>
                    <a:pt x="17033" y="1456"/>
                  </a:cubicBezTo>
                  <a:cubicBezTo>
                    <a:pt x="23013" y="-971"/>
                    <a:pt x="29809" y="-335"/>
                    <a:pt x="35242" y="3148"/>
                  </a:cubicBezTo>
                  <a:cubicBezTo>
                    <a:pt x="44745" y="9268"/>
                    <a:pt x="49402" y="20681"/>
                    <a:pt x="46885" y="31706"/>
                  </a:cubicBezTo>
                  <a:cubicBezTo>
                    <a:pt x="44845" y="40294"/>
                    <a:pt x="40098" y="48005"/>
                    <a:pt x="33352" y="53697"/>
                  </a:cubicBezTo>
                  <a:cubicBezTo>
                    <a:pt x="28426" y="57747"/>
                    <a:pt x="22973" y="61090"/>
                    <a:pt x="17132" y="63648"/>
                  </a:cubicBezTo>
                  <a:cubicBezTo>
                    <a:pt x="13550" y="65429"/>
                    <a:pt x="9858" y="66991"/>
                    <a:pt x="6087" y="68324"/>
                  </a:cubicBezTo>
                  <a:cubicBezTo>
                    <a:pt x="3500" y="69320"/>
                    <a:pt x="2107" y="69718"/>
                    <a:pt x="2007" y="69519"/>
                  </a:cubicBezTo>
                  <a:cubicBezTo>
                    <a:pt x="1908" y="69320"/>
                    <a:pt x="7182" y="66832"/>
                    <a:pt x="16237" y="61857"/>
                  </a:cubicBezTo>
                  <a:cubicBezTo>
                    <a:pt x="21749" y="58941"/>
                    <a:pt x="26864" y="55329"/>
                    <a:pt x="31461" y="51110"/>
                  </a:cubicBezTo>
                  <a:cubicBezTo>
                    <a:pt x="37421" y="45657"/>
                    <a:pt x="41561" y="38503"/>
                    <a:pt x="43302" y="30612"/>
                  </a:cubicBezTo>
                  <a:cubicBezTo>
                    <a:pt x="45282" y="21268"/>
                    <a:pt x="41332" y="11676"/>
                    <a:pt x="33352" y="6432"/>
                  </a:cubicBezTo>
                  <a:cubicBezTo>
                    <a:pt x="28993" y="3795"/>
                    <a:pt x="23630" y="3387"/>
                    <a:pt x="18923" y="5337"/>
                  </a:cubicBezTo>
                  <a:cubicBezTo>
                    <a:pt x="13878" y="7447"/>
                    <a:pt x="9829" y="11397"/>
                    <a:pt x="7580" y="16382"/>
                  </a:cubicBezTo>
                  <a:cubicBezTo>
                    <a:pt x="3321" y="27885"/>
                    <a:pt x="4963" y="40742"/>
                    <a:pt x="11958" y="50811"/>
                  </a:cubicBezTo>
                  <a:cubicBezTo>
                    <a:pt x="19481" y="61797"/>
                    <a:pt x="30904" y="69519"/>
                    <a:pt x="43899" y="72404"/>
                  </a:cubicBezTo>
                  <a:cubicBezTo>
                    <a:pt x="50467" y="73748"/>
                    <a:pt x="57233" y="73748"/>
                    <a:pt x="63800" y="72404"/>
                  </a:cubicBezTo>
                  <a:cubicBezTo>
                    <a:pt x="70000" y="71340"/>
                    <a:pt x="75751" y="68474"/>
                    <a:pt x="80319" y="64145"/>
                  </a:cubicBezTo>
                  <a:cubicBezTo>
                    <a:pt x="84100" y="60165"/>
                    <a:pt x="83503" y="52802"/>
                    <a:pt x="79025" y="51508"/>
                  </a:cubicBezTo>
                  <a:cubicBezTo>
                    <a:pt x="73582" y="50762"/>
                    <a:pt x="68159" y="53050"/>
                    <a:pt x="64895" y="57478"/>
                  </a:cubicBezTo>
                  <a:cubicBezTo>
                    <a:pt x="57333" y="65717"/>
                    <a:pt x="53392" y="76653"/>
                    <a:pt x="53949" y="87828"/>
                  </a:cubicBezTo>
                  <a:cubicBezTo>
                    <a:pt x="54158" y="97599"/>
                    <a:pt x="57940" y="106943"/>
                    <a:pt x="64597" y="114097"/>
                  </a:cubicBezTo>
                  <a:cubicBezTo>
                    <a:pt x="75015" y="124167"/>
                    <a:pt x="89652" y="128585"/>
                    <a:pt x="103901" y="125939"/>
                  </a:cubicBezTo>
                  <a:cubicBezTo>
                    <a:pt x="109076" y="124874"/>
                    <a:pt x="114111" y="123232"/>
                    <a:pt x="118927" y="121063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8" name="任意多边形: 形状 527">
              <a:extLst>
                <a:ext uri="{FF2B5EF4-FFF2-40B4-BE49-F238E27FC236}">
                  <a16:creationId xmlns:a16="http://schemas.microsoft.com/office/drawing/2014/main" id="{0BD99CA1-D931-CD5A-6A6D-152020D68201}"/>
                </a:ext>
              </a:extLst>
            </p:cNvPr>
            <p:cNvSpPr/>
            <p:nvPr/>
          </p:nvSpPr>
          <p:spPr>
            <a:xfrm>
              <a:off x="9606039" y="2959536"/>
              <a:ext cx="311354" cy="171795"/>
            </a:xfrm>
            <a:custGeom>
              <a:avLst/>
              <a:gdLst>
                <a:gd name="connsiteX0" fmla="*/ 311355 w 311354"/>
                <a:gd name="connsiteY0" fmla="*/ 46762 h 171795"/>
                <a:gd name="connsiteX1" fmla="*/ 279413 w 311354"/>
                <a:gd name="connsiteY1" fmla="*/ 67459 h 171795"/>
                <a:gd name="connsiteX2" fmla="*/ 252546 w 311354"/>
                <a:gd name="connsiteY2" fmla="*/ 102784 h 171795"/>
                <a:gd name="connsiteX3" fmla="*/ 243392 w 311354"/>
                <a:gd name="connsiteY3" fmla="*/ 128854 h 171795"/>
                <a:gd name="connsiteX4" fmla="*/ 242894 w 311354"/>
                <a:gd name="connsiteY4" fmla="*/ 158706 h 171795"/>
                <a:gd name="connsiteX5" fmla="*/ 253542 w 311354"/>
                <a:gd name="connsiteY5" fmla="*/ 167960 h 171795"/>
                <a:gd name="connsiteX6" fmla="*/ 267373 w 311354"/>
                <a:gd name="connsiteY6" fmla="*/ 161990 h 171795"/>
                <a:gd name="connsiteX7" fmla="*/ 274239 w 311354"/>
                <a:gd name="connsiteY7" fmla="*/ 127163 h 171795"/>
                <a:gd name="connsiteX8" fmla="*/ 199201 w 311354"/>
                <a:gd name="connsiteY8" fmla="*/ 61837 h 171795"/>
                <a:gd name="connsiteX9" fmla="*/ 148662 w 311354"/>
                <a:gd name="connsiteY9" fmla="*/ 88654 h 171795"/>
                <a:gd name="connsiteX10" fmla="*/ 137716 w 311354"/>
                <a:gd name="connsiteY10" fmla="*/ 109052 h 171795"/>
                <a:gd name="connsiteX11" fmla="*/ 135826 w 311354"/>
                <a:gd name="connsiteY11" fmla="*/ 119799 h 171795"/>
                <a:gd name="connsiteX12" fmla="*/ 140304 w 311354"/>
                <a:gd name="connsiteY12" fmla="*/ 129153 h 171795"/>
                <a:gd name="connsiteX13" fmla="*/ 160205 w 311354"/>
                <a:gd name="connsiteY13" fmla="*/ 132636 h 171795"/>
                <a:gd name="connsiteX14" fmla="*/ 173937 w 311354"/>
                <a:gd name="connsiteY14" fmla="*/ 114127 h 171795"/>
                <a:gd name="connsiteX15" fmla="*/ 174932 w 311354"/>
                <a:gd name="connsiteY15" fmla="*/ 66862 h 171795"/>
                <a:gd name="connsiteX16" fmla="*/ 150254 w 311354"/>
                <a:gd name="connsiteY16" fmla="*/ 27060 h 171795"/>
                <a:gd name="connsiteX17" fmla="*/ 110452 w 311354"/>
                <a:gd name="connsiteY17" fmla="*/ 6263 h 171795"/>
                <a:gd name="connsiteX18" fmla="*/ 68659 w 311354"/>
                <a:gd name="connsiteY18" fmla="*/ 13328 h 171795"/>
                <a:gd name="connsiteX19" fmla="*/ 42788 w 311354"/>
                <a:gd name="connsiteY19" fmla="*/ 43876 h 171795"/>
                <a:gd name="connsiteX20" fmla="*/ 47564 w 311354"/>
                <a:gd name="connsiteY20" fmla="*/ 80494 h 171795"/>
                <a:gd name="connsiteX21" fmla="*/ 78610 w 311354"/>
                <a:gd name="connsiteY21" fmla="*/ 92435 h 171795"/>
                <a:gd name="connsiteX22" fmla="*/ 97317 w 311354"/>
                <a:gd name="connsiteY22" fmla="*/ 69051 h 171795"/>
                <a:gd name="connsiteX23" fmla="*/ 85376 w 311354"/>
                <a:gd name="connsiteY23" fmla="*/ 42980 h 171795"/>
                <a:gd name="connsiteX24" fmla="*/ 60102 w 311354"/>
                <a:gd name="connsiteY24" fmla="*/ 34821 h 171795"/>
                <a:gd name="connsiteX25" fmla="*/ 20299 w 311354"/>
                <a:gd name="connsiteY25" fmla="*/ 52036 h 171795"/>
                <a:gd name="connsiteX26" fmla="*/ 4876 w 311354"/>
                <a:gd name="connsiteY26" fmla="*/ 75619 h 171795"/>
                <a:gd name="connsiteX27" fmla="*/ 1393 w 311354"/>
                <a:gd name="connsiteY27" fmla="*/ 82086 h 171795"/>
                <a:gd name="connsiteX28" fmla="*/ 0 w 311354"/>
                <a:gd name="connsiteY28" fmla="*/ 84276 h 171795"/>
                <a:gd name="connsiteX29" fmla="*/ 896 w 311354"/>
                <a:gd name="connsiteY29" fmla="*/ 81887 h 171795"/>
                <a:gd name="connsiteX30" fmla="*/ 3980 w 311354"/>
                <a:gd name="connsiteY30" fmla="*/ 75121 h 171795"/>
                <a:gd name="connsiteX31" fmla="*/ 18906 w 311354"/>
                <a:gd name="connsiteY31" fmla="*/ 50642 h 171795"/>
                <a:gd name="connsiteX32" fmla="*/ 59704 w 311354"/>
                <a:gd name="connsiteY32" fmla="*/ 31935 h 171795"/>
                <a:gd name="connsiteX33" fmla="*/ 87068 w 311354"/>
                <a:gd name="connsiteY33" fmla="*/ 40393 h 171795"/>
                <a:gd name="connsiteX34" fmla="*/ 100601 w 311354"/>
                <a:gd name="connsiteY34" fmla="*/ 69250 h 171795"/>
                <a:gd name="connsiteX35" fmla="*/ 94730 w 311354"/>
                <a:gd name="connsiteY35" fmla="*/ 86067 h 171795"/>
                <a:gd name="connsiteX36" fmla="*/ 79107 w 311354"/>
                <a:gd name="connsiteY36" fmla="*/ 96017 h 171795"/>
                <a:gd name="connsiteX37" fmla="*/ 43683 w 311354"/>
                <a:gd name="connsiteY37" fmla="*/ 82683 h 171795"/>
                <a:gd name="connsiteX38" fmla="*/ 38011 w 311354"/>
                <a:gd name="connsiteY38" fmla="*/ 42185 h 171795"/>
                <a:gd name="connsiteX39" fmla="*/ 65973 w 311354"/>
                <a:gd name="connsiteY39" fmla="*/ 8850 h 171795"/>
                <a:gd name="connsiteX40" fmla="*/ 110949 w 311354"/>
                <a:gd name="connsiteY40" fmla="*/ 1089 h 171795"/>
                <a:gd name="connsiteX41" fmla="*/ 153239 w 311354"/>
                <a:gd name="connsiteY41" fmla="*/ 23079 h 171795"/>
                <a:gd name="connsiteX42" fmla="*/ 179310 w 311354"/>
                <a:gd name="connsiteY42" fmla="*/ 64872 h 171795"/>
                <a:gd name="connsiteX43" fmla="*/ 178215 w 311354"/>
                <a:gd name="connsiteY43" fmla="*/ 115620 h 171795"/>
                <a:gd name="connsiteX44" fmla="*/ 171946 w 311354"/>
                <a:gd name="connsiteY44" fmla="*/ 127163 h 171795"/>
                <a:gd name="connsiteX45" fmla="*/ 161996 w 311354"/>
                <a:gd name="connsiteY45" fmla="*/ 137113 h 171795"/>
                <a:gd name="connsiteX46" fmla="*/ 136124 w 311354"/>
                <a:gd name="connsiteY46" fmla="*/ 132636 h 171795"/>
                <a:gd name="connsiteX47" fmla="*/ 130154 w 311354"/>
                <a:gd name="connsiteY47" fmla="*/ 120297 h 171795"/>
                <a:gd name="connsiteX48" fmla="*/ 132343 w 311354"/>
                <a:gd name="connsiteY48" fmla="*/ 107261 h 171795"/>
                <a:gd name="connsiteX49" fmla="*/ 144085 w 311354"/>
                <a:gd name="connsiteY49" fmla="*/ 85470 h 171795"/>
                <a:gd name="connsiteX50" fmla="*/ 183887 w 311354"/>
                <a:gd name="connsiteY50" fmla="*/ 59399 h 171795"/>
                <a:gd name="connsiteX51" fmla="*/ 229561 w 311354"/>
                <a:gd name="connsiteY51" fmla="*/ 61588 h 171795"/>
                <a:gd name="connsiteX52" fmla="*/ 263890 w 311354"/>
                <a:gd name="connsiteY52" fmla="*/ 88156 h 171795"/>
                <a:gd name="connsiteX53" fmla="*/ 277920 w 311354"/>
                <a:gd name="connsiteY53" fmla="*/ 126765 h 171795"/>
                <a:gd name="connsiteX54" fmla="*/ 269860 w 311354"/>
                <a:gd name="connsiteY54" fmla="*/ 164378 h 171795"/>
                <a:gd name="connsiteX55" fmla="*/ 252447 w 311354"/>
                <a:gd name="connsiteY55" fmla="*/ 171642 h 171795"/>
                <a:gd name="connsiteX56" fmla="*/ 243691 w 311354"/>
                <a:gd name="connsiteY56" fmla="*/ 167662 h 171795"/>
                <a:gd name="connsiteX57" fmla="*/ 238815 w 311354"/>
                <a:gd name="connsiteY57" fmla="*/ 159801 h 171795"/>
                <a:gd name="connsiteX58" fmla="*/ 237222 w 311354"/>
                <a:gd name="connsiteY58" fmla="*/ 143084 h 171795"/>
                <a:gd name="connsiteX59" fmla="*/ 239611 w 311354"/>
                <a:gd name="connsiteY59" fmla="*/ 127660 h 171795"/>
                <a:gd name="connsiteX60" fmla="*/ 249561 w 311354"/>
                <a:gd name="connsiteY60" fmla="*/ 100993 h 171795"/>
                <a:gd name="connsiteX61" fmla="*/ 277622 w 311354"/>
                <a:gd name="connsiteY61" fmla="*/ 65469 h 171795"/>
                <a:gd name="connsiteX62" fmla="*/ 301702 w 311354"/>
                <a:gd name="connsiteY62" fmla="*/ 49846 h 171795"/>
                <a:gd name="connsiteX63" fmla="*/ 308568 w 311354"/>
                <a:gd name="connsiteY63" fmla="*/ 47060 h 17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11354" h="171795">
                  <a:moveTo>
                    <a:pt x="311355" y="46762"/>
                  </a:moveTo>
                  <a:cubicBezTo>
                    <a:pt x="299812" y="52165"/>
                    <a:pt x="289055" y="59120"/>
                    <a:pt x="279413" y="67459"/>
                  </a:cubicBezTo>
                  <a:cubicBezTo>
                    <a:pt x="268259" y="77390"/>
                    <a:pt x="259134" y="89380"/>
                    <a:pt x="252546" y="102784"/>
                  </a:cubicBezTo>
                  <a:cubicBezTo>
                    <a:pt x="248427" y="111063"/>
                    <a:pt x="245352" y="119819"/>
                    <a:pt x="243392" y="128854"/>
                  </a:cubicBezTo>
                  <a:cubicBezTo>
                    <a:pt x="240805" y="138616"/>
                    <a:pt x="240636" y="148865"/>
                    <a:pt x="242894" y="158706"/>
                  </a:cubicBezTo>
                  <a:cubicBezTo>
                    <a:pt x="244297" y="163622"/>
                    <a:pt x="248477" y="167254"/>
                    <a:pt x="253542" y="167960"/>
                  </a:cubicBezTo>
                  <a:cubicBezTo>
                    <a:pt x="258875" y="168527"/>
                    <a:pt x="264129" y="166268"/>
                    <a:pt x="267373" y="161990"/>
                  </a:cubicBezTo>
                  <a:cubicBezTo>
                    <a:pt x="273144" y="151343"/>
                    <a:pt x="275532" y="139203"/>
                    <a:pt x="274239" y="127163"/>
                  </a:cubicBezTo>
                  <a:cubicBezTo>
                    <a:pt x="271552" y="88405"/>
                    <a:pt x="237959" y="59150"/>
                    <a:pt x="199201" y="61837"/>
                  </a:cubicBezTo>
                  <a:cubicBezTo>
                    <a:pt x="179310" y="63220"/>
                    <a:pt x="160951" y="72962"/>
                    <a:pt x="148662" y="88654"/>
                  </a:cubicBezTo>
                  <a:cubicBezTo>
                    <a:pt x="143956" y="94833"/>
                    <a:pt x="140264" y="101719"/>
                    <a:pt x="137716" y="109052"/>
                  </a:cubicBezTo>
                  <a:cubicBezTo>
                    <a:pt x="136254" y="112436"/>
                    <a:pt x="135607" y="116117"/>
                    <a:pt x="135826" y="119799"/>
                  </a:cubicBezTo>
                  <a:cubicBezTo>
                    <a:pt x="136184" y="123342"/>
                    <a:pt x="137766" y="126645"/>
                    <a:pt x="140304" y="129153"/>
                  </a:cubicBezTo>
                  <a:cubicBezTo>
                    <a:pt x="145498" y="134466"/>
                    <a:pt x="153508" y="135869"/>
                    <a:pt x="160205" y="132636"/>
                  </a:cubicBezTo>
                  <a:cubicBezTo>
                    <a:pt x="166573" y="128018"/>
                    <a:pt x="171359" y="121560"/>
                    <a:pt x="173937" y="114127"/>
                  </a:cubicBezTo>
                  <a:cubicBezTo>
                    <a:pt x="179628" y="98943"/>
                    <a:pt x="179977" y="82275"/>
                    <a:pt x="174932" y="66862"/>
                  </a:cubicBezTo>
                  <a:cubicBezTo>
                    <a:pt x="170285" y="51687"/>
                    <a:pt x="161787" y="37965"/>
                    <a:pt x="150254" y="27060"/>
                  </a:cubicBezTo>
                  <a:cubicBezTo>
                    <a:pt x="139298" y="16403"/>
                    <a:pt x="125457" y="9168"/>
                    <a:pt x="110452" y="6263"/>
                  </a:cubicBezTo>
                  <a:cubicBezTo>
                    <a:pt x="96123" y="3626"/>
                    <a:pt x="81326" y="6123"/>
                    <a:pt x="68659" y="13328"/>
                  </a:cubicBezTo>
                  <a:cubicBezTo>
                    <a:pt x="56490" y="19885"/>
                    <a:pt x="47255" y="30801"/>
                    <a:pt x="42788" y="43876"/>
                  </a:cubicBezTo>
                  <a:cubicBezTo>
                    <a:pt x="38658" y="56165"/>
                    <a:pt x="40419" y="69678"/>
                    <a:pt x="47564" y="80494"/>
                  </a:cubicBezTo>
                  <a:cubicBezTo>
                    <a:pt x="54629" y="90276"/>
                    <a:pt x="66809" y="94963"/>
                    <a:pt x="78610" y="92435"/>
                  </a:cubicBezTo>
                  <a:cubicBezTo>
                    <a:pt x="89426" y="89778"/>
                    <a:pt x="97098" y="80186"/>
                    <a:pt x="97317" y="69051"/>
                  </a:cubicBezTo>
                  <a:cubicBezTo>
                    <a:pt x="97954" y="58912"/>
                    <a:pt x="93466" y="49120"/>
                    <a:pt x="85376" y="42980"/>
                  </a:cubicBezTo>
                  <a:cubicBezTo>
                    <a:pt x="78162" y="37398"/>
                    <a:pt x="69216" y="34513"/>
                    <a:pt x="60102" y="34821"/>
                  </a:cubicBezTo>
                  <a:cubicBezTo>
                    <a:pt x="45116" y="35229"/>
                    <a:pt x="30857" y="41398"/>
                    <a:pt x="20299" y="52036"/>
                  </a:cubicBezTo>
                  <a:cubicBezTo>
                    <a:pt x="14040" y="59110"/>
                    <a:pt x="8846" y="67051"/>
                    <a:pt x="4876" y="75619"/>
                  </a:cubicBezTo>
                  <a:lnTo>
                    <a:pt x="1393" y="82086"/>
                  </a:lnTo>
                  <a:cubicBezTo>
                    <a:pt x="1045" y="82882"/>
                    <a:pt x="577" y="83619"/>
                    <a:pt x="0" y="84276"/>
                  </a:cubicBezTo>
                  <a:cubicBezTo>
                    <a:pt x="0" y="84276"/>
                    <a:pt x="0" y="83380"/>
                    <a:pt x="896" y="81887"/>
                  </a:cubicBezTo>
                  <a:cubicBezTo>
                    <a:pt x="1791" y="80395"/>
                    <a:pt x="2687" y="77808"/>
                    <a:pt x="3980" y="75121"/>
                  </a:cubicBezTo>
                  <a:cubicBezTo>
                    <a:pt x="7543" y="66175"/>
                    <a:pt x="12588" y="57906"/>
                    <a:pt x="18906" y="50642"/>
                  </a:cubicBezTo>
                  <a:cubicBezTo>
                    <a:pt x="29553" y="39339"/>
                    <a:pt x="44191" y="32632"/>
                    <a:pt x="59704" y="31935"/>
                  </a:cubicBezTo>
                  <a:cubicBezTo>
                    <a:pt x="69535" y="31428"/>
                    <a:pt x="79237" y="34423"/>
                    <a:pt x="87068" y="40393"/>
                  </a:cubicBezTo>
                  <a:cubicBezTo>
                    <a:pt x="96093" y="47160"/>
                    <a:pt x="101168" y="57976"/>
                    <a:pt x="100601" y="69250"/>
                  </a:cubicBezTo>
                  <a:cubicBezTo>
                    <a:pt x="100272" y="75300"/>
                    <a:pt x="98232" y="81131"/>
                    <a:pt x="94730" y="86067"/>
                  </a:cubicBezTo>
                  <a:cubicBezTo>
                    <a:pt x="90939" y="91211"/>
                    <a:pt x="85376" y="94764"/>
                    <a:pt x="79107" y="96017"/>
                  </a:cubicBezTo>
                  <a:cubicBezTo>
                    <a:pt x="65694" y="99012"/>
                    <a:pt x="51783" y="93778"/>
                    <a:pt x="43683" y="82683"/>
                  </a:cubicBezTo>
                  <a:cubicBezTo>
                    <a:pt x="35663" y="70773"/>
                    <a:pt x="33573" y="55837"/>
                    <a:pt x="38011" y="42185"/>
                  </a:cubicBezTo>
                  <a:cubicBezTo>
                    <a:pt x="42808" y="27955"/>
                    <a:pt x="52788" y="16044"/>
                    <a:pt x="65973" y="8850"/>
                  </a:cubicBezTo>
                  <a:cubicBezTo>
                    <a:pt x="79565" y="999"/>
                    <a:pt x="95506" y="-1747"/>
                    <a:pt x="110949" y="1089"/>
                  </a:cubicBezTo>
                  <a:cubicBezTo>
                    <a:pt x="126890" y="4123"/>
                    <a:pt x="141597" y="11765"/>
                    <a:pt x="153239" y="23079"/>
                  </a:cubicBezTo>
                  <a:cubicBezTo>
                    <a:pt x="165409" y="34513"/>
                    <a:pt x="174394" y="48911"/>
                    <a:pt x="179310" y="64872"/>
                  </a:cubicBezTo>
                  <a:cubicBezTo>
                    <a:pt x="184773" y="81410"/>
                    <a:pt x="184385" y="99331"/>
                    <a:pt x="178215" y="115620"/>
                  </a:cubicBezTo>
                  <a:cubicBezTo>
                    <a:pt x="176544" y="119680"/>
                    <a:pt x="174444" y="123551"/>
                    <a:pt x="171946" y="127163"/>
                  </a:cubicBezTo>
                  <a:cubicBezTo>
                    <a:pt x="169578" y="131312"/>
                    <a:pt x="166145" y="134745"/>
                    <a:pt x="161996" y="137113"/>
                  </a:cubicBezTo>
                  <a:cubicBezTo>
                    <a:pt x="153319" y="141432"/>
                    <a:pt x="142841" y="139621"/>
                    <a:pt x="136124" y="132636"/>
                  </a:cubicBezTo>
                  <a:cubicBezTo>
                    <a:pt x="132771" y="129332"/>
                    <a:pt x="130662" y="124974"/>
                    <a:pt x="130154" y="120297"/>
                  </a:cubicBezTo>
                  <a:cubicBezTo>
                    <a:pt x="129925" y="115849"/>
                    <a:pt x="130681" y="111401"/>
                    <a:pt x="132343" y="107261"/>
                  </a:cubicBezTo>
                  <a:cubicBezTo>
                    <a:pt x="135099" y="99430"/>
                    <a:pt x="139060" y="92077"/>
                    <a:pt x="144085" y="85470"/>
                  </a:cubicBezTo>
                  <a:cubicBezTo>
                    <a:pt x="154006" y="72514"/>
                    <a:pt x="168046" y="63320"/>
                    <a:pt x="183887" y="59399"/>
                  </a:cubicBezTo>
                  <a:cubicBezTo>
                    <a:pt x="198992" y="55568"/>
                    <a:pt x="214893" y="56334"/>
                    <a:pt x="229561" y="61588"/>
                  </a:cubicBezTo>
                  <a:cubicBezTo>
                    <a:pt x="243491" y="66653"/>
                    <a:pt x="255492" y="75947"/>
                    <a:pt x="263890" y="88156"/>
                  </a:cubicBezTo>
                  <a:cubicBezTo>
                    <a:pt x="271861" y="99580"/>
                    <a:pt x="276697" y="112893"/>
                    <a:pt x="277920" y="126765"/>
                  </a:cubicBezTo>
                  <a:cubicBezTo>
                    <a:pt x="279274" y="139840"/>
                    <a:pt x="276458" y="153004"/>
                    <a:pt x="269860" y="164378"/>
                  </a:cubicBezTo>
                  <a:cubicBezTo>
                    <a:pt x="265761" y="169731"/>
                    <a:pt x="259134" y="172498"/>
                    <a:pt x="252447" y="171642"/>
                  </a:cubicBezTo>
                  <a:cubicBezTo>
                    <a:pt x="249203" y="171194"/>
                    <a:pt x="246158" y="169811"/>
                    <a:pt x="243691" y="167662"/>
                  </a:cubicBezTo>
                  <a:cubicBezTo>
                    <a:pt x="241452" y="165473"/>
                    <a:pt x="239780" y="162776"/>
                    <a:pt x="238815" y="159801"/>
                  </a:cubicBezTo>
                  <a:cubicBezTo>
                    <a:pt x="237103" y="154407"/>
                    <a:pt x="236556" y="148706"/>
                    <a:pt x="237222" y="143084"/>
                  </a:cubicBezTo>
                  <a:cubicBezTo>
                    <a:pt x="237700" y="137899"/>
                    <a:pt x="238496" y="132745"/>
                    <a:pt x="239611" y="127660"/>
                  </a:cubicBezTo>
                  <a:cubicBezTo>
                    <a:pt x="241800" y="118386"/>
                    <a:pt x="245143" y="109431"/>
                    <a:pt x="249561" y="100993"/>
                  </a:cubicBezTo>
                  <a:cubicBezTo>
                    <a:pt x="256527" y="87450"/>
                    <a:pt x="266059" y="75380"/>
                    <a:pt x="277622" y="65469"/>
                  </a:cubicBezTo>
                  <a:cubicBezTo>
                    <a:pt x="284896" y="59190"/>
                    <a:pt x="292996" y="53926"/>
                    <a:pt x="301702" y="49846"/>
                  </a:cubicBezTo>
                  <a:cubicBezTo>
                    <a:pt x="303921" y="48752"/>
                    <a:pt x="306220" y="47826"/>
                    <a:pt x="308568" y="47060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9" name="任意多边形: 形状 528">
              <a:extLst>
                <a:ext uri="{FF2B5EF4-FFF2-40B4-BE49-F238E27FC236}">
                  <a16:creationId xmlns:a16="http://schemas.microsoft.com/office/drawing/2014/main" id="{ACAB5A94-DB77-A8B4-31F8-818AE6A70497}"/>
                </a:ext>
              </a:extLst>
            </p:cNvPr>
            <p:cNvSpPr/>
            <p:nvPr/>
          </p:nvSpPr>
          <p:spPr>
            <a:xfrm>
              <a:off x="9886745" y="2871209"/>
              <a:ext cx="201201" cy="144645"/>
            </a:xfrm>
            <a:custGeom>
              <a:avLst/>
              <a:gdLst>
                <a:gd name="connsiteX0" fmla="*/ 201201 w 201201"/>
                <a:gd name="connsiteY0" fmla="*/ 109616 h 144645"/>
                <a:gd name="connsiteX1" fmla="*/ 200107 w 201201"/>
                <a:gd name="connsiteY1" fmla="*/ 115686 h 144645"/>
                <a:gd name="connsiteX2" fmla="*/ 190952 w 201201"/>
                <a:gd name="connsiteY2" fmla="*/ 130811 h 144645"/>
                <a:gd name="connsiteX3" fmla="*/ 130453 w 201201"/>
                <a:gd name="connsiteY3" fmla="*/ 135189 h 144645"/>
                <a:gd name="connsiteX4" fmla="*/ 106372 w 201201"/>
                <a:gd name="connsiteY4" fmla="*/ 97476 h 144645"/>
                <a:gd name="connsiteX5" fmla="*/ 114532 w 201201"/>
                <a:gd name="connsiteY5" fmla="*/ 46728 h 144645"/>
                <a:gd name="connsiteX6" fmla="*/ 134433 w 201201"/>
                <a:gd name="connsiteY6" fmla="*/ 26230 h 144645"/>
                <a:gd name="connsiteX7" fmla="*/ 150354 w 201201"/>
                <a:gd name="connsiteY7" fmla="*/ 27921 h 144645"/>
                <a:gd name="connsiteX8" fmla="*/ 157120 w 201201"/>
                <a:gd name="connsiteY8" fmla="*/ 42648 h 144645"/>
                <a:gd name="connsiteX9" fmla="*/ 139707 w 201201"/>
                <a:gd name="connsiteY9" fmla="*/ 68221 h 144645"/>
                <a:gd name="connsiteX10" fmla="*/ 110452 w 201201"/>
                <a:gd name="connsiteY10" fmla="*/ 79864 h 144645"/>
                <a:gd name="connsiteX11" fmla="*/ 50748 w 201201"/>
                <a:gd name="connsiteY11" fmla="*/ 68122 h 144645"/>
                <a:gd name="connsiteX12" fmla="*/ 30250 w 201201"/>
                <a:gd name="connsiteY12" fmla="*/ 46728 h 144645"/>
                <a:gd name="connsiteX13" fmla="*/ 25474 w 201201"/>
                <a:gd name="connsiteY13" fmla="*/ 18468 h 144645"/>
                <a:gd name="connsiteX14" fmla="*/ 45872 w 201201"/>
                <a:gd name="connsiteY14" fmla="*/ 458 h 144645"/>
                <a:gd name="connsiteX15" fmla="*/ 70849 w 201201"/>
                <a:gd name="connsiteY15" fmla="*/ 7125 h 144645"/>
                <a:gd name="connsiteX16" fmla="*/ 81695 w 201201"/>
                <a:gd name="connsiteY16" fmla="*/ 28618 h 144645"/>
                <a:gd name="connsiteX17" fmla="*/ 78212 w 201201"/>
                <a:gd name="connsiteY17" fmla="*/ 50410 h 144645"/>
                <a:gd name="connsiteX18" fmla="*/ 50947 w 201201"/>
                <a:gd name="connsiteY18" fmla="*/ 75286 h 144645"/>
                <a:gd name="connsiteX19" fmla="*/ 23583 w 201201"/>
                <a:gd name="connsiteY19" fmla="*/ 81157 h 144645"/>
                <a:gd name="connsiteX20" fmla="*/ 6070 w 201201"/>
                <a:gd name="connsiteY20" fmla="*/ 80461 h 144645"/>
                <a:gd name="connsiteX21" fmla="*/ 0 w 201201"/>
                <a:gd name="connsiteY21" fmla="*/ 79466 h 144645"/>
                <a:gd name="connsiteX22" fmla="*/ 23484 w 201201"/>
                <a:gd name="connsiteY22" fmla="*/ 79466 h 144645"/>
                <a:gd name="connsiteX23" fmla="*/ 49753 w 201201"/>
                <a:gd name="connsiteY23" fmla="*/ 73097 h 144645"/>
                <a:gd name="connsiteX24" fmla="*/ 74829 w 201201"/>
                <a:gd name="connsiteY24" fmla="*/ 49216 h 144645"/>
                <a:gd name="connsiteX25" fmla="*/ 68062 w 201201"/>
                <a:gd name="connsiteY25" fmla="*/ 10806 h 144645"/>
                <a:gd name="connsiteX26" fmla="*/ 46668 w 201201"/>
                <a:gd name="connsiteY26" fmla="*/ 5334 h 144645"/>
                <a:gd name="connsiteX27" fmla="*/ 30051 w 201201"/>
                <a:gd name="connsiteY27" fmla="*/ 20160 h 144645"/>
                <a:gd name="connsiteX28" fmla="*/ 34529 w 201201"/>
                <a:gd name="connsiteY28" fmla="*/ 44738 h 144645"/>
                <a:gd name="connsiteX29" fmla="*/ 53534 w 201201"/>
                <a:gd name="connsiteY29" fmla="*/ 64639 h 144645"/>
                <a:gd name="connsiteX30" fmla="*/ 109656 w 201201"/>
                <a:gd name="connsiteY30" fmla="*/ 75485 h 144645"/>
                <a:gd name="connsiteX31" fmla="*/ 136920 w 201201"/>
                <a:gd name="connsiteY31" fmla="*/ 64739 h 144645"/>
                <a:gd name="connsiteX32" fmla="*/ 152145 w 201201"/>
                <a:gd name="connsiteY32" fmla="*/ 43444 h 144645"/>
                <a:gd name="connsiteX33" fmla="*/ 147468 w 201201"/>
                <a:gd name="connsiteY33" fmla="*/ 32698 h 144645"/>
                <a:gd name="connsiteX34" fmla="*/ 136323 w 201201"/>
                <a:gd name="connsiteY34" fmla="*/ 31603 h 144645"/>
                <a:gd name="connsiteX35" fmla="*/ 118810 w 201201"/>
                <a:gd name="connsiteY35" fmla="*/ 49713 h 144645"/>
                <a:gd name="connsiteX36" fmla="*/ 110651 w 201201"/>
                <a:gd name="connsiteY36" fmla="*/ 97476 h 144645"/>
                <a:gd name="connsiteX37" fmla="*/ 132642 w 201201"/>
                <a:gd name="connsiteY37" fmla="*/ 133000 h 144645"/>
                <a:gd name="connsiteX38" fmla="*/ 165777 w 201201"/>
                <a:gd name="connsiteY38" fmla="*/ 141856 h 144645"/>
                <a:gd name="connsiteX39" fmla="*/ 189559 w 201201"/>
                <a:gd name="connsiteY39" fmla="*/ 130114 h 144645"/>
                <a:gd name="connsiteX40" fmla="*/ 201201 w 201201"/>
                <a:gd name="connsiteY40" fmla="*/ 109616 h 14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01201" h="144645">
                  <a:moveTo>
                    <a:pt x="201201" y="109616"/>
                  </a:moveTo>
                  <a:cubicBezTo>
                    <a:pt x="201152" y="111686"/>
                    <a:pt x="200783" y="113736"/>
                    <a:pt x="200107" y="115686"/>
                  </a:cubicBezTo>
                  <a:cubicBezTo>
                    <a:pt x="198256" y="121368"/>
                    <a:pt x="195122" y="126542"/>
                    <a:pt x="190952" y="130811"/>
                  </a:cubicBezTo>
                  <a:cubicBezTo>
                    <a:pt x="174822" y="147428"/>
                    <a:pt x="148801" y="149309"/>
                    <a:pt x="130453" y="135189"/>
                  </a:cubicBezTo>
                  <a:cubicBezTo>
                    <a:pt x="117845" y="126214"/>
                    <a:pt x="109208" y="112691"/>
                    <a:pt x="106372" y="97476"/>
                  </a:cubicBezTo>
                  <a:cubicBezTo>
                    <a:pt x="103407" y="80122"/>
                    <a:pt x="106273" y="62281"/>
                    <a:pt x="114532" y="46728"/>
                  </a:cubicBezTo>
                  <a:cubicBezTo>
                    <a:pt x="118482" y="37723"/>
                    <a:pt x="125547" y="30449"/>
                    <a:pt x="134433" y="26230"/>
                  </a:cubicBezTo>
                  <a:cubicBezTo>
                    <a:pt x="139667" y="23931"/>
                    <a:pt x="145717" y="24578"/>
                    <a:pt x="150354" y="27921"/>
                  </a:cubicBezTo>
                  <a:cubicBezTo>
                    <a:pt x="154762" y="31524"/>
                    <a:pt x="157260" y="36957"/>
                    <a:pt x="157120" y="42648"/>
                  </a:cubicBezTo>
                  <a:cubicBezTo>
                    <a:pt x="155926" y="53534"/>
                    <a:pt x="149398" y="63127"/>
                    <a:pt x="139707" y="68221"/>
                  </a:cubicBezTo>
                  <a:cubicBezTo>
                    <a:pt x="130811" y="73983"/>
                    <a:pt x="120870" y="77943"/>
                    <a:pt x="110452" y="79864"/>
                  </a:cubicBezTo>
                  <a:cubicBezTo>
                    <a:pt x="89784" y="83446"/>
                    <a:pt x="68520" y="79267"/>
                    <a:pt x="50748" y="68122"/>
                  </a:cubicBezTo>
                  <a:cubicBezTo>
                    <a:pt x="42241" y="62808"/>
                    <a:pt x="35195" y="55455"/>
                    <a:pt x="30250" y="46728"/>
                  </a:cubicBezTo>
                  <a:cubicBezTo>
                    <a:pt x="25095" y="38270"/>
                    <a:pt x="23384" y="28150"/>
                    <a:pt x="25474" y="18468"/>
                  </a:cubicBezTo>
                  <a:cubicBezTo>
                    <a:pt x="28140" y="8976"/>
                    <a:pt x="36121" y="1930"/>
                    <a:pt x="45872" y="458"/>
                  </a:cubicBezTo>
                  <a:cubicBezTo>
                    <a:pt x="54768" y="-1095"/>
                    <a:pt x="63903" y="1343"/>
                    <a:pt x="70849" y="7125"/>
                  </a:cubicBezTo>
                  <a:cubicBezTo>
                    <a:pt x="76988" y="12707"/>
                    <a:pt x="80849" y="20359"/>
                    <a:pt x="81695" y="28618"/>
                  </a:cubicBezTo>
                  <a:cubicBezTo>
                    <a:pt x="82550" y="36061"/>
                    <a:pt x="81346" y="43604"/>
                    <a:pt x="78212" y="50410"/>
                  </a:cubicBezTo>
                  <a:cubicBezTo>
                    <a:pt x="72421" y="61724"/>
                    <a:pt x="62739" y="70560"/>
                    <a:pt x="50947" y="75286"/>
                  </a:cubicBezTo>
                  <a:cubicBezTo>
                    <a:pt x="42250" y="78878"/>
                    <a:pt x="32986" y="80869"/>
                    <a:pt x="23583" y="81157"/>
                  </a:cubicBezTo>
                  <a:cubicBezTo>
                    <a:pt x="17732" y="81406"/>
                    <a:pt x="11881" y="81177"/>
                    <a:pt x="6070" y="80461"/>
                  </a:cubicBezTo>
                  <a:cubicBezTo>
                    <a:pt x="4010" y="80421"/>
                    <a:pt x="1971" y="80083"/>
                    <a:pt x="0" y="79466"/>
                  </a:cubicBezTo>
                  <a:cubicBezTo>
                    <a:pt x="0" y="78968"/>
                    <a:pt x="8458" y="80162"/>
                    <a:pt x="23484" y="79466"/>
                  </a:cubicBezTo>
                  <a:cubicBezTo>
                    <a:pt x="32549" y="78908"/>
                    <a:pt x="41444" y="76749"/>
                    <a:pt x="49753" y="73097"/>
                  </a:cubicBezTo>
                  <a:cubicBezTo>
                    <a:pt x="60699" y="68401"/>
                    <a:pt x="69595" y="59923"/>
                    <a:pt x="74829" y="49216"/>
                  </a:cubicBezTo>
                  <a:cubicBezTo>
                    <a:pt x="81048" y="36290"/>
                    <a:pt x="78321" y="20837"/>
                    <a:pt x="68062" y="10806"/>
                  </a:cubicBezTo>
                  <a:cubicBezTo>
                    <a:pt x="62082" y="5931"/>
                    <a:pt x="54261" y="3931"/>
                    <a:pt x="46668" y="5334"/>
                  </a:cubicBezTo>
                  <a:cubicBezTo>
                    <a:pt x="38628" y="6428"/>
                    <a:pt x="32051" y="12289"/>
                    <a:pt x="30051" y="20160"/>
                  </a:cubicBezTo>
                  <a:cubicBezTo>
                    <a:pt x="28389" y="28628"/>
                    <a:pt x="29991" y="37404"/>
                    <a:pt x="34529" y="44738"/>
                  </a:cubicBezTo>
                  <a:cubicBezTo>
                    <a:pt x="39126" y="52838"/>
                    <a:pt x="45654" y="59674"/>
                    <a:pt x="53534" y="64639"/>
                  </a:cubicBezTo>
                  <a:cubicBezTo>
                    <a:pt x="70252" y="75077"/>
                    <a:pt x="90252" y="78938"/>
                    <a:pt x="109656" y="75485"/>
                  </a:cubicBezTo>
                  <a:cubicBezTo>
                    <a:pt x="119367" y="73754"/>
                    <a:pt x="128642" y="70102"/>
                    <a:pt x="136920" y="64739"/>
                  </a:cubicBezTo>
                  <a:cubicBezTo>
                    <a:pt x="145209" y="60599"/>
                    <a:pt x="150911" y="52629"/>
                    <a:pt x="152145" y="43444"/>
                  </a:cubicBezTo>
                  <a:cubicBezTo>
                    <a:pt x="152314" y="39335"/>
                    <a:pt x="150592" y="35375"/>
                    <a:pt x="147468" y="32698"/>
                  </a:cubicBezTo>
                  <a:cubicBezTo>
                    <a:pt x="144204" y="30399"/>
                    <a:pt x="139975" y="29981"/>
                    <a:pt x="136323" y="31603"/>
                  </a:cubicBezTo>
                  <a:cubicBezTo>
                    <a:pt x="128482" y="35315"/>
                    <a:pt x="122253" y="41753"/>
                    <a:pt x="118810" y="49713"/>
                  </a:cubicBezTo>
                  <a:cubicBezTo>
                    <a:pt x="110870" y="64291"/>
                    <a:pt x="107994" y="81088"/>
                    <a:pt x="110651" y="97476"/>
                  </a:cubicBezTo>
                  <a:cubicBezTo>
                    <a:pt x="113129" y="111706"/>
                    <a:pt x="121009" y="124442"/>
                    <a:pt x="132642" y="133000"/>
                  </a:cubicBezTo>
                  <a:cubicBezTo>
                    <a:pt x="142025" y="140324"/>
                    <a:pt x="153986" y="143518"/>
                    <a:pt x="165777" y="141856"/>
                  </a:cubicBezTo>
                  <a:cubicBezTo>
                    <a:pt x="174693" y="140393"/>
                    <a:pt x="182972" y="136304"/>
                    <a:pt x="189559" y="130114"/>
                  </a:cubicBezTo>
                  <a:cubicBezTo>
                    <a:pt x="195201" y="124442"/>
                    <a:pt x="199221" y="117368"/>
                    <a:pt x="201201" y="109616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0" name="任意多边形: 形状 529">
              <a:extLst>
                <a:ext uri="{FF2B5EF4-FFF2-40B4-BE49-F238E27FC236}">
                  <a16:creationId xmlns:a16="http://schemas.microsoft.com/office/drawing/2014/main" id="{B0F87971-1395-D84E-7D42-F5E5C1651526}"/>
                </a:ext>
              </a:extLst>
            </p:cNvPr>
            <p:cNvSpPr/>
            <p:nvPr/>
          </p:nvSpPr>
          <p:spPr>
            <a:xfrm>
              <a:off x="9855799" y="2894254"/>
              <a:ext cx="130352" cy="261700"/>
            </a:xfrm>
            <a:custGeom>
              <a:avLst/>
              <a:gdLst>
                <a:gd name="connsiteX0" fmla="*/ 0 w 130352"/>
                <a:gd name="connsiteY0" fmla="*/ 0 h 261700"/>
                <a:gd name="connsiteX1" fmla="*/ 34330 w 130352"/>
                <a:gd name="connsiteY1" fmla="*/ 147766 h 261700"/>
                <a:gd name="connsiteX2" fmla="*/ 130353 w 130352"/>
                <a:gd name="connsiteY2" fmla="*/ 261701 h 261700"/>
                <a:gd name="connsiteX3" fmla="*/ 5771 w 130352"/>
                <a:gd name="connsiteY3" fmla="*/ 2985 h 26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352" h="261700">
                  <a:moveTo>
                    <a:pt x="0" y="0"/>
                  </a:moveTo>
                  <a:cubicBezTo>
                    <a:pt x="7563" y="49753"/>
                    <a:pt x="15224" y="100800"/>
                    <a:pt x="34330" y="147766"/>
                  </a:cubicBezTo>
                  <a:cubicBezTo>
                    <a:pt x="53435" y="194733"/>
                    <a:pt x="85277" y="238416"/>
                    <a:pt x="130353" y="261701"/>
                  </a:cubicBezTo>
                  <a:cubicBezTo>
                    <a:pt x="91546" y="174136"/>
                    <a:pt x="50022" y="87894"/>
                    <a:pt x="5771" y="2985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1" name="任意多边形: 形状 530">
              <a:extLst>
                <a:ext uri="{FF2B5EF4-FFF2-40B4-BE49-F238E27FC236}">
                  <a16:creationId xmlns:a16="http://schemas.microsoft.com/office/drawing/2014/main" id="{6642CC9F-8E0C-EB96-00B6-B3734E073653}"/>
                </a:ext>
              </a:extLst>
            </p:cNvPr>
            <p:cNvSpPr/>
            <p:nvPr/>
          </p:nvSpPr>
          <p:spPr>
            <a:xfrm>
              <a:off x="9855202" y="2888682"/>
              <a:ext cx="138711" cy="276228"/>
            </a:xfrm>
            <a:custGeom>
              <a:avLst/>
              <a:gdLst>
                <a:gd name="connsiteX0" fmla="*/ 138711 w 138711"/>
                <a:gd name="connsiteY0" fmla="*/ 276229 h 276228"/>
                <a:gd name="connsiteX1" fmla="*/ 132443 w 138711"/>
                <a:gd name="connsiteY1" fmla="*/ 266278 h 276228"/>
                <a:gd name="connsiteX2" fmla="*/ 116820 w 138711"/>
                <a:gd name="connsiteY2" fmla="*/ 236924 h 276228"/>
                <a:gd name="connsiteX3" fmla="*/ 67067 w 138711"/>
                <a:gd name="connsiteY3" fmla="*/ 139408 h 276228"/>
                <a:gd name="connsiteX4" fmla="*/ 18707 w 138711"/>
                <a:gd name="connsiteY4" fmla="*/ 41195 h 276228"/>
                <a:gd name="connsiteX5" fmla="*/ 4577 w 138711"/>
                <a:gd name="connsiteY5" fmla="*/ 11344 h 276228"/>
                <a:gd name="connsiteX6" fmla="*/ 0 w 138711"/>
                <a:gd name="connsiteY6" fmla="*/ 0 h 276228"/>
                <a:gd name="connsiteX7" fmla="*/ 6368 w 138711"/>
                <a:gd name="connsiteY7" fmla="*/ 9951 h 276228"/>
                <a:gd name="connsiteX8" fmla="*/ 21991 w 138711"/>
                <a:gd name="connsiteY8" fmla="*/ 39305 h 276228"/>
                <a:gd name="connsiteX9" fmla="*/ 71744 w 138711"/>
                <a:gd name="connsiteY9" fmla="*/ 136821 h 276228"/>
                <a:gd name="connsiteX10" fmla="*/ 120104 w 138711"/>
                <a:gd name="connsiteY10" fmla="*/ 235133 h 276228"/>
                <a:gd name="connsiteX11" fmla="*/ 134234 w 138711"/>
                <a:gd name="connsiteY11" fmla="*/ 264984 h 276228"/>
                <a:gd name="connsiteX12" fmla="*/ 138711 w 138711"/>
                <a:gd name="connsiteY12" fmla="*/ 276229 h 276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8711" h="276228">
                  <a:moveTo>
                    <a:pt x="138711" y="276229"/>
                  </a:moveTo>
                  <a:cubicBezTo>
                    <a:pt x="136274" y="273144"/>
                    <a:pt x="134174" y="269811"/>
                    <a:pt x="132443" y="266278"/>
                  </a:cubicBezTo>
                  <a:lnTo>
                    <a:pt x="116820" y="236924"/>
                  </a:lnTo>
                  <a:cubicBezTo>
                    <a:pt x="103884" y="212047"/>
                    <a:pt x="86272" y="177220"/>
                    <a:pt x="67067" y="139408"/>
                  </a:cubicBezTo>
                  <a:cubicBezTo>
                    <a:pt x="47862" y="101596"/>
                    <a:pt x="30847" y="66371"/>
                    <a:pt x="18707" y="41195"/>
                  </a:cubicBezTo>
                  <a:lnTo>
                    <a:pt x="4577" y="11344"/>
                  </a:lnTo>
                  <a:cubicBezTo>
                    <a:pt x="2697" y="7712"/>
                    <a:pt x="1164" y="3921"/>
                    <a:pt x="0" y="0"/>
                  </a:cubicBezTo>
                  <a:cubicBezTo>
                    <a:pt x="2537" y="3035"/>
                    <a:pt x="4677" y="6378"/>
                    <a:pt x="6368" y="9951"/>
                  </a:cubicBezTo>
                  <a:lnTo>
                    <a:pt x="21991" y="39305"/>
                  </a:lnTo>
                  <a:cubicBezTo>
                    <a:pt x="34927" y="64082"/>
                    <a:pt x="52539" y="99008"/>
                    <a:pt x="71744" y="136821"/>
                  </a:cubicBezTo>
                  <a:cubicBezTo>
                    <a:pt x="90948" y="174633"/>
                    <a:pt x="107964" y="209858"/>
                    <a:pt x="120104" y="235133"/>
                  </a:cubicBezTo>
                  <a:lnTo>
                    <a:pt x="134234" y="264984"/>
                  </a:lnTo>
                  <a:cubicBezTo>
                    <a:pt x="136154" y="268547"/>
                    <a:pt x="137657" y="272318"/>
                    <a:pt x="138711" y="276229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2" name="任意多边形: 形状 531">
              <a:extLst>
                <a:ext uri="{FF2B5EF4-FFF2-40B4-BE49-F238E27FC236}">
                  <a16:creationId xmlns:a16="http://schemas.microsoft.com/office/drawing/2014/main" id="{E1923BFD-E16B-ADE0-0971-1C9F2A683A4A}"/>
                </a:ext>
              </a:extLst>
            </p:cNvPr>
            <p:cNvSpPr/>
            <p:nvPr/>
          </p:nvSpPr>
          <p:spPr>
            <a:xfrm>
              <a:off x="9603490" y="2713153"/>
              <a:ext cx="230517" cy="661615"/>
            </a:xfrm>
            <a:custGeom>
              <a:avLst/>
              <a:gdLst>
                <a:gd name="connsiteX0" fmla="*/ 230517 w 230517"/>
                <a:gd name="connsiteY0" fmla="*/ 4279 h 661615"/>
                <a:gd name="connsiteX1" fmla="*/ 223453 w 230517"/>
                <a:gd name="connsiteY1" fmla="*/ 9055 h 661615"/>
                <a:gd name="connsiteX2" fmla="*/ 203551 w 230517"/>
                <a:gd name="connsiteY2" fmla="*/ 23583 h 661615"/>
                <a:gd name="connsiteX3" fmla="*/ 174894 w 230517"/>
                <a:gd name="connsiteY3" fmla="*/ 49952 h 661615"/>
                <a:gd name="connsiteX4" fmla="*/ 133201 w 230517"/>
                <a:gd name="connsiteY4" fmla="*/ 81296 h 661615"/>
                <a:gd name="connsiteX5" fmla="*/ 131608 w 230517"/>
                <a:gd name="connsiteY5" fmla="*/ 82192 h 661615"/>
                <a:gd name="connsiteX6" fmla="*/ 130713 w 230517"/>
                <a:gd name="connsiteY6" fmla="*/ 80600 h 661615"/>
                <a:gd name="connsiteX7" fmla="*/ 93100 w 230517"/>
                <a:gd name="connsiteY7" fmla="*/ 6070 h 661615"/>
                <a:gd name="connsiteX8" fmla="*/ 97080 w 230517"/>
                <a:gd name="connsiteY8" fmla="*/ 6070 h 661615"/>
                <a:gd name="connsiteX9" fmla="*/ 18868 w 230517"/>
                <a:gd name="connsiteY9" fmla="*/ 228864 h 661615"/>
                <a:gd name="connsiteX10" fmla="*/ 5932 w 230517"/>
                <a:gd name="connsiteY10" fmla="*/ 400213 h 661615"/>
                <a:gd name="connsiteX11" fmla="*/ 29714 w 230517"/>
                <a:gd name="connsiteY11" fmla="*/ 538825 h 661615"/>
                <a:gd name="connsiteX12" fmla="*/ 59566 w 230517"/>
                <a:gd name="connsiteY12" fmla="*/ 629077 h 661615"/>
                <a:gd name="connsiteX13" fmla="*/ 69517 w 230517"/>
                <a:gd name="connsiteY13" fmla="*/ 653058 h 661615"/>
                <a:gd name="connsiteX14" fmla="*/ 71905 w 230517"/>
                <a:gd name="connsiteY14" fmla="*/ 659327 h 661615"/>
                <a:gd name="connsiteX15" fmla="*/ 72502 w 230517"/>
                <a:gd name="connsiteY15" fmla="*/ 661616 h 661615"/>
                <a:gd name="connsiteX16" fmla="*/ 26232 w 230517"/>
                <a:gd name="connsiteY16" fmla="*/ 539820 h 661615"/>
                <a:gd name="connsiteX17" fmla="*/ 1255 w 230517"/>
                <a:gd name="connsiteY17" fmla="*/ 400512 h 661615"/>
                <a:gd name="connsiteX18" fmla="*/ 13893 w 230517"/>
                <a:gd name="connsiteY18" fmla="*/ 227769 h 661615"/>
                <a:gd name="connsiteX19" fmla="*/ 51108 w 230517"/>
                <a:gd name="connsiteY19" fmla="*/ 107367 h 661615"/>
                <a:gd name="connsiteX20" fmla="*/ 93100 w 230517"/>
                <a:gd name="connsiteY20" fmla="*/ 4378 h 661615"/>
                <a:gd name="connsiteX21" fmla="*/ 94891 w 230517"/>
                <a:gd name="connsiteY21" fmla="*/ 0 h 661615"/>
                <a:gd name="connsiteX22" fmla="*/ 97080 w 230517"/>
                <a:gd name="connsiteY22" fmla="*/ 4080 h 661615"/>
                <a:gd name="connsiteX23" fmla="*/ 133996 w 230517"/>
                <a:gd name="connsiteY23" fmla="*/ 79008 h 661615"/>
                <a:gd name="connsiteX24" fmla="*/ 131509 w 230517"/>
                <a:gd name="connsiteY24" fmla="*/ 78311 h 661615"/>
                <a:gd name="connsiteX25" fmla="*/ 202457 w 230517"/>
                <a:gd name="connsiteY25" fmla="*/ 22190 h 661615"/>
                <a:gd name="connsiteX26" fmla="*/ 230517 w 230517"/>
                <a:gd name="connsiteY26" fmla="*/ 4279 h 66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0517" h="661615">
                  <a:moveTo>
                    <a:pt x="230517" y="4279"/>
                  </a:moveTo>
                  <a:cubicBezTo>
                    <a:pt x="228289" y="6060"/>
                    <a:pt x="225930" y="7652"/>
                    <a:pt x="223453" y="9055"/>
                  </a:cubicBezTo>
                  <a:cubicBezTo>
                    <a:pt x="218776" y="12239"/>
                    <a:pt x="211910" y="16816"/>
                    <a:pt x="203551" y="23583"/>
                  </a:cubicBezTo>
                  <a:cubicBezTo>
                    <a:pt x="195193" y="30349"/>
                    <a:pt x="186038" y="39504"/>
                    <a:pt x="174894" y="49952"/>
                  </a:cubicBezTo>
                  <a:cubicBezTo>
                    <a:pt x="162306" y="62042"/>
                    <a:pt x="148306" y="72560"/>
                    <a:pt x="133201" y="81296"/>
                  </a:cubicBezTo>
                  <a:lnTo>
                    <a:pt x="131608" y="82192"/>
                  </a:lnTo>
                  <a:lnTo>
                    <a:pt x="130713" y="80600"/>
                  </a:lnTo>
                  <a:cubicBezTo>
                    <a:pt x="118673" y="58808"/>
                    <a:pt x="107528" y="32936"/>
                    <a:pt x="93100" y="6070"/>
                  </a:cubicBezTo>
                  <a:lnTo>
                    <a:pt x="97080" y="6070"/>
                  </a:lnTo>
                  <a:cubicBezTo>
                    <a:pt x="72800" y="69654"/>
                    <a:pt x="36779" y="143488"/>
                    <a:pt x="18868" y="228864"/>
                  </a:cubicBezTo>
                  <a:cubicBezTo>
                    <a:pt x="6957" y="285154"/>
                    <a:pt x="2609" y="342778"/>
                    <a:pt x="5932" y="400213"/>
                  </a:cubicBezTo>
                  <a:cubicBezTo>
                    <a:pt x="9196" y="447100"/>
                    <a:pt x="17166" y="493530"/>
                    <a:pt x="29714" y="538825"/>
                  </a:cubicBezTo>
                  <a:cubicBezTo>
                    <a:pt x="39665" y="577632"/>
                    <a:pt x="52004" y="607982"/>
                    <a:pt x="59566" y="629077"/>
                  </a:cubicBezTo>
                  <a:lnTo>
                    <a:pt x="69517" y="653058"/>
                  </a:lnTo>
                  <a:lnTo>
                    <a:pt x="71905" y="659327"/>
                  </a:lnTo>
                  <a:cubicBezTo>
                    <a:pt x="72402" y="660820"/>
                    <a:pt x="72601" y="661516"/>
                    <a:pt x="72502" y="661616"/>
                  </a:cubicBezTo>
                  <a:cubicBezTo>
                    <a:pt x="53347" y="622530"/>
                    <a:pt x="37864" y="581762"/>
                    <a:pt x="26232" y="539820"/>
                  </a:cubicBezTo>
                  <a:cubicBezTo>
                    <a:pt x="13117" y="494376"/>
                    <a:pt x="4748" y="447688"/>
                    <a:pt x="1255" y="400512"/>
                  </a:cubicBezTo>
                  <a:cubicBezTo>
                    <a:pt x="-2376" y="342629"/>
                    <a:pt x="1882" y="284508"/>
                    <a:pt x="13893" y="227769"/>
                  </a:cubicBezTo>
                  <a:cubicBezTo>
                    <a:pt x="22948" y="186673"/>
                    <a:pt x="35396" y="146403"/>
                    <a:pt x="51108" y="107367"/>
                  </a:cubicBezTo>
                  <a:lnTo>
                    <a:pt x="93100" y="4378"/>
                  </a:lnTo>
                  <a:lnTo>
                    <a:pt x="94891" y="0"/>
                  </a:lnTo>
                  <a:lnTo>
                    <a:pt x="97080" y="4080"/>
                  </a:lnTo>
                  <a:cubicBezTo>
                    <a:pt x="111409" y="31344"/>
                    <a:pt x="122255" y="57216"/>
                    <a:pt x="133996" y="79008"/>
                  </a:cubicBezTo>
                  <a:lnTo>
                    <a:pt x="131509" y="78311"/>
                  </a:lnTo>
                  <a:cubicBezTo>
                    <a:pt x="165142" y="59803"/>
                    <a:pt x="185043" y="34827"/>
                    <a:pt x="202457" y="22190"/>
                  </a:cubicBezTo>
                  <a:cubicBezTo>
                    <a:pt x="211104" y="15175"/>
                    <a:pt x="220517" y="9174"/>
                    <a:pt x="230517" y="427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3" name="任意多边形: 形状 532">
              <a:extLst>
                <a:ext uri="{FF2B5EF4-FFF2-40B4-BE49-F238E27FC236}">
                  <a16:creationId xmlns:a16="http://schemas.microsoft.com/office/drawing/2014/main" id="{C7100B10-2BA7-4EDF-59C1-02F03B100F93}"/>
                </a:ext>
              </a:extLst>
            </p:cNvPr>
            <p:cNvSpPr/>
            <p:nvPr/>
          </p:nvSpPr>
          <p:spPr>
            <a:xfrm>
              <a:off x="9562256" y="3317881"/>
              <a:ext cx="561413" cy="1497138"/>
            </a:xfrm>
            <a:custGeom>
              <a:avLst/>
              <a:gdLst>
                <a:gd name="connsiteX0" fmla="*/ 0 w 561413"/>
                <a:gd name="connsiteY0" fmla="*/ 124851 h 1497138"/>
                <a:gd name="connsiteX1" fmla="*/ 61495 w 561413"/>
                <a:gd name="connsiteY1" fmla="*/ 351426 h 1497138"/>
                <a:gd name="connsiteX2" fmla="*/ 128562 w 561413"/>
                <a:gd name="connsiteY2" fmla="*/ 814129 h 1497138"/>
                <a:gd name="connsiteX3" fmla="*/ 299115 w 561413"/>
                <a:gd name="connsiteY3" fmla="*/ 1328575 h 1497138"/>
                <a:gd name="connsiteX4" fmla="*/ 376431 w 561413"/>
                <a:gd name="connsiteY4" fmla="*/ 1497139 h 1497138"/>
                <a:gd name="connsiteX5" fmla="*/ 561413 w 561413"/>
                <a:gd name="connsiteY5" fmla="*/ 1435445 h 1497138"/>
                <a:gd name="connsiteX6" fmla="*/ 487679 w 561413"/>
                <a:gd name="connsiteY6" fmla="*/ 1139017 h 1497138"/>
                <a:gd name="connsiteX7" fmla="*/ 421010 w 561413"/>
                <a:gd name="connsiteY7" fmla="*/ 974135 h 1497138"/>
                <a:gd name="connsiteX8" fmla="*/ 359615 w 561413"/>
                <a:gd name="connsiteY8" fmla="*/ 584668 h 1497138"/>
                <a:gd name="connsiteX9" fmla="*/ 356232 w 561413"/>
                <a:gd name="connsiteY9" fmla="*/ 238984 h 1497138"/>
                <a:gd name="connsiteX10" fmla="*/ 342201 w 561413"/>
                <a:gd name="connsiteY10" fmla="*/ 5941 h 1497138"/>
                <a:gd name="connsiteX11" fmla="*/ 0 w 561413"/>
                <a:gd name="connsiteY11" fmla="*/ 124851 h 149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1413" h="1497138">
                  <a:moveTo>
                    <a:pt x="0" y="124851"/>
                  </a:moveTo>
                  <a:lnTo>
                    <a:pt x="61495" y="351426"/>
                  </a:lnTo>
                  <a:lnTo>
                    <a:pt x="128562" y="814129"/>
                  </a:lnTo>
                  <a:cubicBezTo>
                    <a:pt x="128562" y="814129"/>
                    <a:pt x="283393" y="1288176"/>
                    <a:pt x="299115" y="1328575"/>
                  </a:cubicBezTo>
                  <a:cubicBezTo>
                    <a:pt x="314837" y="1368975"/>
                    <a:pt x="376431" y="1497139"/>
                    <a:pt x="376431" y="1497139"/>
                  </a:cubicBezTo>
                  <a:lnTo>
                    <a:pt x="561413" y="1435445"/>
                  </a:lnTo>
                  <a:cubicBezTo>
                    <a:pt x="561413" y="1435445"/>
                    <a:pt x="510466" y="1219716"/>
                    <a:pt x="487679" y="1139017"/>
                  </a:cubicBezTo>
                  <a:cubicBezTo>
                    <a:pt x="470325" y="1082208"/>
                    <a:pt x="448016" y="1027042"/>
                    <a:pt x="421010" y="974135"/>
                  </a:cubicBezTo>
                  <a:lnTo>
                    <a:pt x="359615" y="584668"/>
                  </a:lnTo>
                  <a:lnTo>
                    <a:pt x="356232" y="238984"/>
                  </a:lnTo>
                  <a:lnTo>
                    <a:pt x="342201" y="5941"/>
                  </a:lnTo>
                  <a:cubicBezTo>
                    <a:pt x="342201" y="5941"/>
                    <a:pt x="177121" y="-40230"/>
                    <a:pt x="0" y="124851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4" name="任意多边形: 形状 533">
              <a:extLst>
                <a:ext uri="{FF2B5EF4-FFF2-40B4-BE49-F238E27FC236}">
                  <a16:creationId xmlns:a16="http://schemas.microsoft.com/office/drawing/2014/main" id="{7F3A95A5-E001-728B-9E4F-3B41F2B324AA}"/>
                </a:ext>
              </a:extLst>
            </p:cNvPr>
            <p:cNvSpPr/>
            <p:nvPr/>
          </p:nvSpPr>
          <p:spPr>
            <a:xfrm>
              <a:off x="9277661" y="3323623"/>
              <a:ext cx="756504" cy="1321738"/>
            </a:xfrm>
            <a:custGeom>
              <a:avLst/>
              <a:gdLst>
                <a:gd name="connsiteX0" fmla="*/ 378230 w 756504"/>
                <a:gd name="connsiteY0" fmla="*/ 1272682 h 1321738"/>
                <a:gd name="connsiteX1" fmla="*/ 284694 w 756504"/>
                <a:gd name="connsiteY1" fmla="*/ 950780 h 1321738"/>
                <a:gd name="connsiteX2" fmla="*/ 234145 w 756504"/>
                <a:gd name="connsiteY2" fmla="*/ 777441 h 1321738"/>
                <a:gd name="connsiteX3" fmla="*/ 276037 w 756504"/>
                <a:gd name="connsiteY3" fmla="*/ 742713 h 1321738"/>
                <a:gd name="connsiteX4" fmla="*/ 504005 w 756504"/>
                <a:gd name="connsiteY4" fmla="*/ 589474 h 1321738"/>
                <a:gd name="connsiteX5" fmla="*/ 749587 w 756504"/>
                <a:gd name="connsiteY5" fmla="*/ 352649 h 1321738"/>
                <a:gd name="connsiteX6" fmla="*/ 702222 w 756504"/>
                <a:gd name="connsiteY6" fmla="*/ 117218 h 1321738"/>
                <a:gd name="connsiteX7" fmla="*/ 639234 w 756504"/>
                <a:gd name="connsiteY7" fmla="*/ 7761 h 1321738"/>
                <a:gd name="connsiteX8" fmla="*/ 626796 w 756504"/>
                <a:gd name="connsiteY8" fmla="*/ 0 h 1321738"/>
                <a:gd name="connsiteX9" fmla="*/ 435645 w 756504"/>
                <a:gd name="connsiteY9" fmla="*/ 130950 h 1321738"/>
                <a:gd name="connsiteX10" fmla="*/ 421217 w 756504"/>
                <a:gd name="connsiteY10" fmla="*/ 267472 h 1321738"/>
                <a:gd name="connsiteX11" fmla="*/ 80110 w 756504"/>
                <a:gd name="connsiteY11" fmla="*/ 561612 h 1321738"/>
                <a:gd name="connsiteX12" fmla="*/ 8565 w 756504"/>
                <a:gd name="connsiteY12" fmla="*/ 805601 h 1321738"/>
                <a:gd name="connsiteX13" fmla="*/ 156232 w 756504"/>
                <a:gd name="connsiteY13" fmla="*/ 1321739 h 132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6504" h="1321738">
                  <a:moveTo>
                    <a:pt x="378230" y="1272682"/>
                  </a:moveTo>
                  <a:cubicBezTo>
                    <a:pt x="378230" y="1272682"/>
                    <a:pt x="310864" y="1054267"/>
                    <a:pt x="284694" y="950780"/>
                  </a:cubicBezTo>
                  <a:cubicBezTo>
                    <a:pt x="258524" y="847294"/>
                    <a:pt x="234145" y="777441"/>
                    <a:pt x="234145" y="777441"/>
                  </a:cubicBezTo>
                  <a:cubicBezTo>
                    <a:pt x="234145" y="777441"/>
                    <a:pt x="258524" y="756544"/>
                    <a:pt x="276037" y="742713"/>
                  </a:cubicBezTo>
                  <a:cubicBezTo>
                    <a:pt x="293550" y="728882"/>
                    <a:pt x="504005" y="589474"/>
                    <a:pt x="504005" y="589474"/>
                  </a:cubicBezTo>
                  <a:cubicBezTo>
                    <a:pt x="504005" y="589474"/>
                    <a:pt x="731476" y="472057"/>
                    <a:pt x="749587" y="352649"/>
                  </a:cubicBezTo>
                  <a:cubicBezTo>
                    <a:pt x="767100" y="236924"/>
                    <a:pt x="751378" y="195828"/>
                    <a:pt x="702222" y="117218"/>
                  </a:cubicBezTo>
                  <a:cubicBezTo>
                    <a:pt x="679216" y="81933"/>
                    <a:pt x="658180" y="45385"/>
                    <a:pt x="639234" y="7761"/>
                  </a:cubicBezTo>
                  <a:lnTo>
                    <a:pt x="626796" y="0"/>
                  </a:lnTo>
                  <a:lnTo>
                    <a:pt x="435645" y="130950"/>
                  </a:lnTo>
                  <a:lnTo>
                    <a:pt x="421217" y="267472"/>
                  </a:lnTo>
                  <a:cubicBezTo>
                    <a:pt x="421217" y="267472"/>
                    <a:pt x="120410" y="508675"/>
                    <a:pt x="80110" y="561612"/>
                  </a:cubicBezTo>
                  <a:cubicBezTo>
                    <a:pt x="39810" y="614549"/>
                    <a:pt x="-22979" y="702015"/>
                    <a:pt x="8565" y="805601"/>
                  </a:cubicBezTo>
                  <a:cubicBezTo>
                    <a:pt x="40108" y="909187"/>
                    <a:pt x="156232" y="1321739"/>
                    <a:pt x="156232" y="1321739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5" name="任意多边形: 形状 534">
              <a:extLst>
                <a:ext uri="{FF2B5EF4-FFF2-40B4-BE49-F238E27FC236}">
                  <a16:creationId xmlns:a16="http://schemas.microsoft.com/office/drawing/2014/main" id="{43BD0143-E9E4-A7FC-EDD7-941EC02E9AA1}"/>
                </a:ext>
              </a:extLst>
            </p:cNvPr>
            <p:cNvSpPr/>
            <p:nvPr/>
          </p:nvSpPr>
          <p:spPr>
            <a:xfrm>
              <a:off x="9418569" y="4077390"/>
              <a:ext cx="91000" cy="29245"/>
            </a:xfrm>
            <a:custGeom>
              <a:avLst/>
              <a:gdLst>
                <a:gd name="connsiteX0" fmla="*/ 90949 w 91000"/>
                <a:gd name="connsiteY0" fmla="*/ 29246 h 29245"/>
                <a:gd name="connsiteX1" fmla="*/ 48161 w 91000"/>
                <a:gd name="connsiteY1" fmla="*/ 7056 h 29245"/>
                <a:gd name="connsiteX2" fmla="*/ 0 w 91000"/>
                <a:gd name="connsiteY2" fmla="*/ 7056 h 29245"/>
                <a:gd name="connsiteX3" fmla="*/ 13732 w 91000"/>
                <a:gd name="connsiteY3" fmla="*/ 1683 h 29245"/>
                <a:gd name="connsiteX4" fmla="*/ 81297 w 91000"/>
                <a:gd name="connsiteY4" fmla="*/ 18499 h 29245"/>
                <a:gd name="connsiteX5" fmla="*/ 90949 w 91000"/>
                <a:gd name="connsiteY5" fmla="*/ 29246 h 2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000" h="29245">
                  <a:moveTo>
                    <a:pt x="90949" y="29246"/>
                  </a:moveTo>
                  <a:cubicBezTo>
                    <a:pt x="78172" y="19275"/>
                    <a:pt x="63664" y="11753"/>
                    <a:pt x="48161" y="7056"/>
                  </a:cubicBezTo>
                  <a:cubicBezTo>
                    <a:pt x="32250" y="4041"/>
                    <a:pt x="15911" y="4041"/>
                    <a:pt x="0" y="7056"/>
                  </a:cubicBezTo>
                  <a:cubicBezTo>
                    <a:pt x="4060" y="4140"/>
                    <a:pt x="8776" y="2300"/>
                    <a:pt x="13732" y="1683"/>
                  </a:cubicBezTo>
                  <a:cubicBezTo>
                    <a:pt x="37643" y="-3293"/>
                    <a:pt x="62510" y="2897"/>
                    <a:pt x="81297" y="18499"/>
                  </a:cubicBezTo>
                  <a:cubicBezTo>
                    <a:pt x="88361" y="24072"/>
                    <a:pt x="91446" y="28947"/>
                    <a:pt x="90949" y="29246"/>
                  </a:cubicBezTo>
                  <a:close/>
                </a:path>
              </a:pathLst>
            </a:custGeom>
            <a:solidFill>
              <a:srgbClr val="455A64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6" name="任意多边形: 形状 535">
              <a:extLst>
                <a:ext uri="{FF2B5EF4-FFF2-40B4-BE49-F238E27FC236}">
                  <a16:creationId xmlns:a16="http://schemas.microsoft.com/office/drawing/2014/main" id="{234876BB-81FF-DBAC-5DE1-EAA3C10253C9}"/>
                </a:ext>
              </a:extLst>
            </p:cNvPr>
            <p:cNvSpPr/>
            <p:nvPr/>
          </p:nvSpPr>
          <p:spPr>
            <a:xfrm>
              <a:off x="9511401" y="3782134"/>
              <a:ext cx="436744" cy="315957"/>
            </a:xfrm>
            <a:custGeom>
              <a:avLst/>
              <a:gdLst>
                <a:gd name="connsiteX0" fmla="*/ 436739 w 436744"/>
                <a:gd name="connsiteY0" fmla="*/ 13 h 315957"/>
                <a:gd name="connsiteX1" fmla="*/ 219916 w 436744"/>
                <a:gd name="connsiteY1" fmla="*/ 160118 h 315957"/>
                <a:gd name="connsiteX2" fmla="*/ 8 w 436744"/>
                <a:gd name="connsiteY2" fmla="*/ 315944 h 315957"/>
                <a:gd name="connsiteX3" fmla="*/ 216831 w 436744"/>
                <a:gd name="connsiteY3" fmla="*/ 155839 h 315957"/>
                <a:gd name="connsiteX4" fmla="*/ 436739 w 436744"/>
                <a:gd name="connsiteY4" fmla="*/ 13 h 315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744" h="315957">
                  <a:moveTo>
                    <a:pt x="436739" y="13"/>
                  </a:moveTo>
                  <a:cubicBezTo>
                    <a:pt x="437535" y="1207"/>
                    <a:pt x="340517" y="72851"/>
                    <a:pt x="219916" y="160118"/>
                  </a:cubicBezTo>
                  <a:cubicBezTo>
                    <a:pt x="99314" y="247385"/>
                    <a:pt x="1002" y="317039"/>
                    <a:pt x="8" y="315944"/>
                  </a:cubicBezTo>
                  <a:cubicBezTo>
                    <a:pt x="-988" y="314850"/>
                    <a:pt x="96230" y="243106"/>
                    <a:pt x="216831" y="155839"/>
                  </a:cubicBezTo>
                  <a:cubicBezTo>
                    <a:pt x="337432" y="68572"/>
                    <a:pt x="435944" y="-1082"/>
                    <a:pt x="436739" y="13"/>
                  </a:cubicBezTo>
                  <a:close/>
                </a:path>
              </a:pathLst>
            </a:custGeom>
            <a:solidFill>
              <a:srgbClr val="455A64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7" name="任意多边形: 形状 536">
              <a:extLst>
                <a:ext uri="{FF2B5EF4-FFF2-40B4-BE49-F238E27FC236}">
                  <a16:creationId xmlns:a16="http://schemas.microsoft.com/office/drawing/2014/main" id="{9A7B31BD-4CA1-A58D-AE71-7A23BB963929}"/>
                </a:ext>
              </a:extLst>
            </p:cNvPr>
            <p:cNvSpPr/>
            <p:nvPr/>
          </p:nvSpPr>
          <p:spPr>
            <a:xfrm>
              <a:off x="9611910" y="3587911"/>
              <a:ext cx="103884" cy="79604"/>
            </a:xfrm>
            <a:custGeom>
              <a:avLst/>
              <a:gdLst>
                <a:gd name="connsiteX0" fmla="*/ 103884 w 103884"/>
                <a:gd name="connsiteY0" fmla="*/ 0 h 79604"/>
                <a:gd name="connsiteX1" fmla="*/ 53534 w 103884"/>
                <a:gd name="connsiteY1" fmla="*/ 41892 h 79604"/>
                <a:gd name="connsiteX2" fmla="*/ 0 w 103884"/>
                <a:gd name="connsiteY2" fmla="*/ 79605 h 79604"/>
                <a:gd name="connsiteX3" fmla="*/ 50350 w 103884"/>
                <a:gd name="connsiteY3" fmla="*/ 37713 h 79604"/>
                <a:gd name="connsiteX4" fmla="*/ 103884 w 103884"/>
                <a:gd name="connsiteY4" fmla="*/ 0 h 7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84" h="79604">
                  <a:moveTo>
                    <a:pt x="103884" y="0"/>
                  </a:moveTo>
                  <a:cubicBezTo>
                    <a:pt x="88192" y="15224"/>
                    <a:pt x="71356" y="29225"/>
                    <a:pt x="53534" y="41892"/>
                  </a:cubicBezTo>
                  <a:cubicBezTo>
                    <a:pt x="36748" y="55903"/>
                    <a:pt x="18847" y="68520"/>
                    <a:pt x="0" y="79605"/>
                  </a:cubicBezTo>
                  <a:cubicBezTo>
                    <a:pt x="15692" y="64380"/>
                    <a:pt x="32519" y="50370"/>
                    <a:pt x="50350" y="37713"/>
                  </a:cubicBezTo>
                  <a:cubicBezTo>
                    <a:pt x="67157" y="23732"/>
                    <a:pt x="85058" y="11115"/>
                    <a:pt x="103884" y="0"/>
                  </a:cubicBezTo>
                  <a:close/>
                </a:path>
              </a:pathLst>
            </a:custGeom>
            <a:solidFill>
              <a:srgbClr val="455A64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8" name="任意多边形: 形状 537">
              <a:extLst>
                <a:ext uri="{FF2B5EF4-FFF2-40B4-BE49-F238E27FC236}">
                  <a16:creationId xmlns:a16="http://schemas.microsoft.com/office/drawing/2014/main" id="{43C47573-399E-AC8B-8A34-016E03D7CB0E}"/>
                </a:ext>
              </a:extLst>
            </p:cNvPr>
            <p:cNvSpPr/>
            <p:nvPr/>
          </p:nvSpPr>
          <p:spPr>
            <a:xfrm>
              <a:off x="9609621" y="3408004"/>
              <a:ext cx="72042" cy="187369"/>
            </a:xfrm>
            <a:custGeom>
              <a:avLst/>
              <a:gdLst>
                <a:gd name="connsiteX0" fmla="*/ 72042 w 72042"/>
                <a:gd name="connsiteY0" fmla="*/ 187370 h 187369"/>
                <a:gd name="connsiteX1" fmla="*/ 56619 w 72042"/>
                <a:gd name="connsiteY1" fmla="*/ 162095 h 187369"/>
                <a:gd name="connsiteX2" fmla="*/ 26767 w 72042"/>
                <a:gd name="connsiteY2" fmla="*/ 97118 h 187369"/>
                <a:gd name="connsiteX3" fmla="*/ 5373 w 72042"/>
                <a:gd name="connsiteY3" fmla="*/ 29056 h 187369"/>
                <a:gd name="connsiteX4" fmla="*/ 0 w 72042"/>
                <a:gd name="connsiteY4" fmla="*/ 0 h 187369"/>
                <a:gd name="connsiteX5" fmla="*/ 8955 w 72042"/>
                <a:gd name="connsiteY5" fmla="*/ 28061 h 187369"/>
                <a:gd name="connsiteX6" fmla="*/ 31543 w 72042"/>
                <a:gd name="connsiteY6" fmla="*/ 95327 h 187369"/>
                <a:gd name="connsiteX7" fmla="*/ 59405 w 72042"/>
                <a:gd name="connsiteY7" fmla="*/ 160503 h 187369"/>
                <a:gd name="connsiteX8" fmla="*/ 72042 w 72042"/>
                <a:gd name="connsiteY8" fmla="*/ 187370 h 187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42" h="187369">
                  <a:moveTo>
                    <a:pt x="72042" y="187370"/>
                  </a:moveTo>
                  <a:cubicBezTo>
                    <a:pt x="66012" y="179519"/>
                    <a:pt x="60838" y="171051"/>
                    <a:pt x="56619" y="162095"/>
                  </a:cubicBezTo>
                  <a:cubicBezTo>
                    <a:pt x="45375" y="141060"/>
                    <a:pt x="35404" y="119358"/>
                    <a:pt x="26767" y="97118"/>
                  </a:cubicBezTo>
                  <a:cubicBezTo>
                    <a:pt x="18239" y="74888"/>
                    <a:pt x="11095" y="52161"/>
                    <a:pt x="5373" y="29056"/>
                  </a:cubicBezTo>
                  <a:cubicBezTo>
                    <a:pt x="2527" y="19593"/>
                    <a:pt x="726" y="9851"/>
                    <a:pt x="0" y="0"/>
                  </a:cubicBezTo>
                  <a:cubicBezTo>
                    <a:pt x="3622" y="9135"/>
                    <a:pt x="6617" y="18518"/>
                    <a:pt x="8955" y="28061"/>
                  </a:cubicBezTo>
                  <a:cubicBezTo>
                    <a:pt x="14130" y="45474"/>
                    <a:pt x="21692" y="69455"/>
                    <a:pt x="31543" y="95327"/>
                  </a:cubicBezTo>
                  <a:cubicBezTo>
                    <a:pt x="41395" y="121198"/>
                    <a:pt x="51444" y="143985"/>
                    <a:pt x="59405" y="160503"/>
                  </a:cubicBezTo>
                  <a:cubicBezTo>
                    <a:pt x="64201" y="169170"/>
                    <a:pt x="68430" y="178146"/>
                    <a:pt x="72042" y="187370"/>
                  </a:cubicBezTo>
                  <a:close/>
                </a:path>
              </a:pathLst>
            </a:custGeom>
            <a:solidFill>
              <a:srgbClr val="455A64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9" name="任意多边形: 形状 538">
              <a:extLst>
                <a:ext uri="{FF2B5EF4-FFF2-40B4-BE49-F238E27FC236}">
                  <a16:creationId xmlns:a16="http://schemas.microsoft.com/office/drawing/2014/main" id="{26B9E082-AFD2-2D87-363B-9C1A7871D88D}"/>
                </a:ext>
              </a:extLst>
            </p:cNvPr>
            <p:cNvSpPr/>
            <p:nvPr/>
          </p:nvSpPr>
          <p:spPr>
            <a:xfrm>
              <a:off x="8494459" y="4189524"/>
              <a:ext cx="285380" cy="309165"/>
            </a:xfrm>
            <a:custGeom>
              <a:avLst/>
              <a:gdLst>
                <a:gd name="connsiteX0" fmla="*/ 80199 w 285380"/>
                <a:gd name="connsiteY0" fmla="*/ 40101 h 309165"/>
                <a:gd name="connsiteX1" fmla="*/ 126469 w 285380"/>
                <a:gd name="connsiteY1" fmla="*/ 185579 h 309165"/>
                <a:gd name="connsiteX2" fmla="*/ 196 w 285380"/>
                <a:gd name="connsiteY2" fmla="*/ 309165 h 309165"/>
                <a:gd name="connsiteX3" fmla="*/ 285381 w 285380"/>
                <a:gd name="connsiteY3" fmla="*/ 229561 h 309165"/>
                <a:gd name="connsiteX4" fmla="*/ 222493 w 285380"/>
                <a:gd name="connsiteY4" fmla="*/ 0 h 30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380" h="309165">
                  <a:moveTo>
                    <a:pt x="80199" y="40101"/>
                  </a:moveTo>
                  <a:lnTo>
                    <a:pt x="126469" y="185579"/>
                  </a:lnTo>
                  <a:cubicBezTo>
                    <a:pt x="126469" y="185579"/>
                    <a:pt x="-5774" y="281403"/>
                    <a:pt x="196" y="309165"/>
                  </a:cubicBezTo>
                  <a:lnTo>
                    <a:pt x="285381" y="229561"/>
                  </a:lnTo>
                  <a:lnTo>
                    <a:pt x="222493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0" name="任意多边形: 形状 539">
              <a:extLst>
                <a:ext uri="{FF2B5EF4-FFF2-40B4-BE49-F238E27FC236}">
                  <a16:creationId xmlns:a16="http://schemas.microsoft.com/office/drawing/2014/main" id="{2B75E137-673F-D2B4-3767-EAB98EE3E0DF}"/>
                </a:ext>
              </a:extLst>
            </p:cNvPr>
            <p:cNvSpPr/>
            <p:nvPr/>
          </p:nvSpPr>
          <p:spPr>
            <a:xfrm>
              <a:off x="8694066" y="4338087"/>
              <a:ext cx="23386" cy="22786"/>
            </a:xfrm>
            <a:custGeom>
              <a:avLst/>
              <a:gdLst>
                <a:gd name="connsiteX0" fmla="*/ 11642 w 23386"/>
                <a:gd name="connsiteY0" fmla="*/ 0 h 22786"/>
                <a:gd name="connsiteX1" fmla="*/ 23384 w 23386"/>
                <a:gd name="connsiteY1" fmla="*/ 11045 h 22786"/>
                <a:gd name="connsiteX2" fmla="*/ 12438 w 23386"/>
                <a:gd name="connsiteY2" fmla="*/ 22787 h 22786"/>
                <a:gd name="connsiteX3" fmla="*/ 0 w 23386"/>
                <a:gd name="connsiteY3" fmla="*/ 11045 h 22786"/>
                <a:gd name="connsiteX4" fmla="*/ 12637 w 23386"/>
                <a:gd name="connsiteY4" fmla="*/ 99 h 2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86" h="22786">
                  <a:moveTo>
                    <a:pt x="11642" y="0"/>
                  </a:moveTo>
                  <a:cubicBezTo>
                    <a:pt x="17772" y="219"/>
                    <a:pt x="22787" y="4945"/>
                    <a:pt x="23384" y="11045"/>
                  </a:cubicBezTo>
                  <a:cubicBezTo>
                    <a:pt x="23503" y="17274"/>
                    <a:pt x="18657" y="22468"/>
                    <a:pt x="12438" y="22787"/>
                  </a:cubicBezTo>
                  <a:cubicBezTo>
                    <a:pt x="5891" y="22657"/>
                    <a:pt x="507" y="17573"/>
                    <a:pt x="0" y="11045"/>
                  </a:cubicBezTo>
                  <a:cubicBezTo>
                    <a:pt x="627" y="4617"/>
                    <a:pt x="6179" y="-199"/>
                    <a:pt x="12637" y="99"/>
                  </a:cubicBezTo>
                </a:path>
              </a:pathLst>
            </a:custGeom>
            <a:solidFill>
              <a:srgbClr val="E0E0E0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1" name="任意多边形: 形状 540">
              <a:extLst>
                <a:ext uri="{FF2B5EF4-FFF2-40B4-BE49-F238E27FC236}">
                  <a16:creationId xmlns:a16="http://schemas.microsoft.com/office/drawing/2014/main" id="{7B584DFE-41E1-FC55-699A-FBCFAE4A5B38}"/>
                </a:ext>
              </a:extLst>
            </p:cNvPr>
            <p:cNvSpPr/>
            <p:nvPr/>
          </p:nvSpPr>
          <p:spPr>
            <a:xfrm>
              <a:off x="8494294" y="4402666"/>
              <a:ext cx="287336" cy="95923"/>
            </a:xfrm>
            <a:custGeom>
              <a:avLst/>
              <a:gdLst>
                <a:gd name="connsiteX0" fmla="*/ 287337 w 287336"/>
                <a:gd name="connsiteY0" fmla="*/ 22289 h 95923"/>
                <a:gd name="connsiteX1" fmla="*/ 281864 w 287336"/>
                <a:gd name="connsiteY1" fmla="*/ 0 h 95923"/>
                <a:gd name="connsiteX2" fmla="*/ 8023 w 287336"/>
                <a:gd name="connsiteY2" fmla="*/ 78311 h 95923"/>
                <a:gd name="connsiteX3" fmla="*/ 859 w 287336"/>
                <a:gd name="connsiteY3" fmla="*/ 95924 h 9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336" h="95923">
                  <a:moveTo>
                    <a:pt x="287337" y="22289"/>
                  </a:moveTo>
                  <a:lnTo>
                    <a:pt x="281864" y="0"/>
                  </a:lnTo>
                  <a:lnTo>
                    <a:pt x="8023" y="78311"/>
                  </a:lnTo>
                  <a:cubicBezTo>
                    <a:pt x="8023" y="78311"/>
                    <a:pt x="-3121" y="87366"/>
                    <a:pt x="859" y="95924"/>
                  </a:cubicBezTo>
                  <a:close/>
                </a:path>
              </a:pathLst>
            </a:custGeom>
            <a:solidFill>
              <a:srgbClr val="E0E0E0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2" name="任意多边形: 形状 541">
              <a:extLst>
                <a:ext uri="{FF2B5EF4-FFF2-40B4-BE49-F238E27FC236}">
                  <a16:creationId xmlns:a16="http://schemas.microsoft.com/office/drawing/2014/main" id="{08AFB8D7-E2BB-FA47-6C2C-F9C1F811139F}"/>
                </a:ext>
              </a:extLst>
            </p:cNvPr>
            <p:cNvSpPr/>
            <p:nvPr/>
          </p:nvSpPr>
          <p:spPr>
            <a:xfrm>
              <a:off x="8615911" y="4371628"/>
              <a:ext cx="30359" cy="12543"/>
            </a:xfrm>
            <a:custGeom>
              <a:avLst/>
              <a:gdLst>
                <a:gd name="connsiteX0" fmla="*/ 42 w 30359"/>
                <a:gd name="connsiteY0" fmla="*/ 3276 h 12543"/>
                <a:gd name="connsiteX1" fmla="*/ 15665 w 30359"/>
                <a:gd name="connsiteY1" fmla="*/ 5963 h 12543"/>
                <a:gd name="connsiteX2" fmla="*/ 30193 w 30359"/>
                <a:gd name="connsiteY2" fmla="*/ 12431 h 12543"/>
                <a:gd name="connsiteX3" fmla="*/ 17158 w 30359"/>
                <a:gd name="connsiteY3" fmla="*/ 1087 h 12543"/>
                <a:gd name="connsiteX4" fmla="*/ 42 w 30359"/>
                <a:gd name="connsiteY4" fmla="*/ 3276 h 1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59" h="12543">
                  <a:moveTo>
                    <a:pt x="42" y="3276"/>
                  </a:moveTo>
                  <a:cubicBezTo>
                    <a:pt x="42" y="4670"/>
                    <a:pt x="7605" y="3276"/>
                    <a:pt x="15665" y="5963"/>
                  </a:cubicBezTo>
                  <a:cubicBezTo>
                    <a:pt x="23725" y="8650"/>
                    <a:pt x="29098" y="13327"/>
                    <a:pt x="30193" y="12431"/>
                  </a:cubicBezTo>
                  <a:cubicBezTo>
                    <a:pt x="31288" y="11536"/>
                    <a:pt x="27009" y="4073"/>
                    <a:pt x="17158" y="1087"/>
                  </a:cubicBezTo>
                  <a:cubicBezTo>
                    <a:pt x="7307" y="-1898"/>
                    <a:pt x="-654" y="2082"/>
                    <a:pt x="42" y="3276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3" name="任意多边形: 形状 542">
              <a:extLst>
                <a:ext uri="{FF2B5EF4-FFF2-40B4-BE49-F238E27FC236}">
                  <a16:creationId xmlns:a16="http://schemas.microsoft.com/office/drawing/2014/main" id="{45CB7AB3-F97D-32AD-3F8E-84E52C84D953}"/>
                </a:ext>
              </a:extLst>
            </p:cNvPr>
            <p:cNvSpPr/>
            <p:nvPr/>
          </p:nvSpPr>
          <p:spPr>
            <a:xfrm>
              <a:off x="8589471" y="4394309"/>
              <a:ext cx="24469" cy="18009"/>
            </a:xfrm>
            <a:custGeom>
              <a:avLst/>
              <a:gdLst>
                <a:gd name="connsiteX0" fmla="*/ 14 w 24469"/>
                <a:gd name="connsiteY0" fmla="*/ 1292 h 18009"/>
                <a:gd name="connsiteX1" fmla="*/ 13148 w 24469"/>
                <a:gd name="connsiteY1" fmla="*/ 8059 h 18009"/>
                <a:gd name="connsiteX2" fmla="*/ 23995 w 24469"/>
                <a:gd name="connsiteY2" fmla="*/ 18009 h 18009"/>
                <a:gd name="connsiteX3" fmla="*/ 16034 w 24469"/>
                <a:gd name="connsiteY3" fmla="*/ 3879 h 18009"/>
                <a:gd name="connsiteX4" fmla="*/ 14 w 24469"/>
                <a:gd name="connsiteY4" fmla="*/ 1292 h 1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9" h="18009">
                  <a:moveTo>
                    <a:pt x="14" y="1292"/>
                  </a:moveTo>
                  <a:cubicBezTo>
                    <a:pt x="14" y="2785"/>
                    <a:pt x="6780" y="3482"/>
                    <a:pt x="13148" y="8059"/>
                  </a:cubicBezTo>
                  <a:cubicBezTo>
                    <a:pt x="19517" y="12636"/>
                    <a:pt x="22602" y="18009"/>
                    <a:pt x="23995" y="18009"/>
                  </a:cubicBezTo>
                  <a:cubicBezTo>
                    <a:pt x="25388" y="18009"/>
                    <a:pt x="23995" y="9452"/>
                    <a:pt x="16034" y="3879"/>
                  </a:cubicBezTo>
                  <a:cubicBezTo>
                    <a:pt x="8073" y="-1693"/>
                    <a:pt x="-384" y="-1"/>
                    <a:pt x="14" y="1292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4" name="任意多边形: 形状 543">
              <a:extLst>
                <a:ext uri="{FF2B5EF4-FFF2-40B4-BE49-F238E27FC236}">
                  <a16:creationId xmlns:a16="http://schemas.microsoft.com/office/drawing/2014/main" id="{B37479D3-74DF-4E4E-C736-CB977DF3BDFC}"/>
                </a:ext>
              </a:extLst>
            </p:cNvPr>
            <p:cNvSpPr/>
            <p:nvPr/>
          </p:nvSpPr>
          <p:spPr>
            <a:xfrm>
              <a:off x="8564802" y="4414986"/>
              <a:ext cx="18388" cy="21218"/>
            </a:xfrm>
            <a:custGeom>
              <a:avLst/>
              <a:gdLst>
                <a:gd name="connsiteX0" fmla="*/ 17618 w 18388"/>
                <a:gd name="connsiteY0" fmla="*/ 21213 h 21218"/>
                <a:gd name="connsiteX1" fmla="*/ 13339 w 18388"/>
                <a:gd name="connsiteY1" fmla="*/ 6984 h 21218"/>
                <a:gd name="connsiteX2" fmla="*/ 6 w 18388"/>
                <a:gd name="connsiteY2" fmla="*/ 516 h 21218"/>
                <a:gd name="connsiteX3" fmla="*/ 9459 w 18388"/>
                <a:gd name="connsiteY3" fmla="*/ 10467 h 21218"/>
                <a:gd name="connsiteX4" fmla="*/ 17618 w 18388"/>
                <a:gd name="connsiteY4" fmla="*/ 21213 h 2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88" h="21218">
                  <a:moveTo>
                    <a:pt x="17618" y="21213"/>
                  </a:moveTo>
                  <a:cubicBezTo>
                    <a:pt x="19011" y="21213"/>
                    <a:pt x="19011" y="13651"/>
                    <a:pt x="13339" y="6984"/>
                  </a:cubicBezTo>
                  <a:cubicBezTo>
                    <a:pt x="7668" y="317"/>
                    <a:pt x="205" y="-877"/>
                    <a:pt x="6" y="516"/>
                  </a:cubicBezTo>
                  <a:cubicBezTo>
                    <a:pt x="-194" y="1909"/>
                    <a:pt x="4881" y="4795"/>
                    <a:pt x="9459" y="10467"/>
                  </a:cubicBezTo>
                  <a:cubicBezTo>
                    <a:pt x="14036" y="16138"/>
                    <a:pt x="16225" y="21413"/>
                    <a:pt x="17618" y="21213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5" name="任意多边形: 形状 544">
              <a:extLst>
                <a:ext uri="{FF2B5EF4-FFF2-40B4-BE49-F238E27FC236}">
                  <a16:creationId xmlns:a16="http://schemas.microsoft.com/office/drawing/2014/main" id="{34059661-6D53-4985-848F-1CE063E9E34B}"/>
                </a:ext>
              </a:extLst>
            </p:cNvPr>
            <p:cNvSpPr/>
            <p:nvPr/>
          </p:nvSpPr>
          <p:spPr>
            <a:xfrm>
              <a:off x="8608970" y="4330742"/>
              <a:ext cx="30184" cy="10031"/>
            </a:xfrm>
            <a:custGeom>
              <a:avLst/>
              <a:gdLst>
                <a:gd name="connsiteX0" fmla="*/ 118 w 30184"/>
                <a:gd name="connsiteY0" fmla="*/ 9832 h 10031"/>
                <a:gd name="connsiteX1" fmla="*/ 14944 w 30184"/>
                <a:gd name="connsiteY1" fmla="*/ 5553 h 10031"/>
                <a:gd name="connsiteX2" fmla="*/ 30169 w 30184"/>
                <a:gd name="connsiteY2" fmla="*/ 3265 h 10031"/>
                <a:gd name="connsiteX3" fmla="*/ 13850 w 30184"/>
                <a:gd name="connsiteY3" fmla="*/ 677 h 10031"/>
                <a:gd name="connsiteX4" fmla="*/ 118 w 30184"/>
                <a:gd name="connsiteY4" fmla="*/ 9832 h 1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4" h="10031">
                  <a:moveTo>
                    <a:pt x="118" y="9832"/>
                  </a:moveTo>
                  <a:cubicBezTo>
                    <a:pt x="1013" y="10927"/>
                    <a:pt x="6884" y="7245"/>
                    <a:pt x="14944" y="5553"/>
                  </a:cubicBezTo>
                  <a:cubicBezTo>
                    <a:pt x="23004" y="3862"/>
                    <a:pt x="29771" y="4658"/>
                    <a:pt x="30169" y="3265"/>
                  </a:cubicBezTo>
                  <a:cubicBezTo>
                    <a:pt x="30567" y="1871"/>
                    <a:pt x="23203" y="-1412"/>
                    <a:pt x="13850" y="677"/>
                  </a:cubicBezTo>
                  <a:cubicBezTo>
                    <a:pt x="4496" y="2767"/>
                    <a:pt x="-877" y="8937"/>
                    <a:pt x="118" y="9832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6" name="任意多边形: 形状 545">
              <a:extLst>
                <a:ext uri="{FF2B5EF4-FFF2-40B4-BE49-F238E27FC236}">
                  <a16:creationId xmlns:a16="http://schemas.microsoft.com/office/drawing/2014/main" id="{8894CBC9-2C26-4060-7630-62ACCDE2F3B9}"/>
                </a:ext>
              </a:extLst>
            </p:cNvPr>
            <p:cNvSpPr/>
            <p:nvPr/>
          </p:nvSpPr>
          <p:spPr>
            <a:xfrm>
              <a:off x="7930357" y="3963745"/>
              <a:ext cx="327673" cy="268566"/>
            </a:xfrm>
            <a:custGeom>
              <a:avLst/>
              <a:gdLst>
                <a:gd name="connsiteX0" fmla="*/ 71644 w 327673"/>
                <a:gd name="connsiteY0" fmla="*/ 3085 h 268566"/>
                <a:gd name="connsiteX1" fmla="*/ 169160 w 327673"/>
                <a:gd name="connsiteY1" fmla="*/ 170255 h 268566"/>
                <a:gd name="connsiteX2" fmla="*/ 0 w 327673"/>
                <a:gd name="connsiteY2" fmla="*/ 267074 h 268566"/>
                <a:gd name="connsiteX3" fmla="*/ 327673 w 327673"/>
                <a:gd name="connsiteY3" fmla="*/ 268567 h 268566"/>
                <a:gd name="connsiteX4" fmla="*/ 327673 w 327673"/>
                <a:gd name="connsiteY4" fmla="*/ 243093 h 268566"/>
                <a:gd name="connsiteX5" fmla="*/ 255134 w 327673"/>
                <a:gd name="connsiteY5" fmla="*/ 0 h 26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673" h="268566">
                  <a:moveTo>
                    <a:pt x="71644" y="3085"/>
                  </a:moveTo>
                  <a:lnTo>
                    <a:pt x="169160" y="170255"/>
                  </a:lnTo>
                  <a:cubicBezTo>
                    <a:pt x="169160" y="170255"/>
                    <a:pt x="896" y="235730"/>
                    <a:pt x="0" y="267074"/>
                  </a:cubicBezTo>
                  <a:lnTo>
                    <a:pt x="327673" y="268567"/>
                  </a:lnTo>
                  <a:lnTo>
                    <a:pt x="327673" y="243093"/>
                  </a:lnTo>
                  <a:lnTo>
                    <a:pt x="255134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7" name="任意多边形: 形状 546">
              <a:extLst>
                <a:ext uri="{FF2B5EF4-FFF2-40B4-BE49-F238E27FC236}">
                  <a16:creationId xmlns:a16="http://schemas.microsoft.com/office/drawing/2014/main" id="{90B77E6F-591C-293C-792F-7656EE79F38B}"/>
                </a:ext>
              </a:extLst>
            </p:cNvPr>
            <p:cNvSpPr/>
            <p:nvPr/>
          </p:nvSpPr>
          <p:spPr>
            <a:xfrm>
              <a:off x="8184860" y="4117880"/>
              <a:ext cx="25275" cy="25297"/>
            </a:xfrm>
            <a:custGeom>
              <a:avLst/>
              <a:gdLst>
                <a:gd name="connsiteX0" fmla="*/ 15158 w 25275"/>
                <a:gd name="connsiteY0" fmla="*/ 0 h 25297"/>
                <a:gd name="connsiteX1" fmla="*/ 25109 w 25275"/>
                <a:gd name="connsiteY1" fmla="*/ 15125 h 25297"/>
                <a:gd name="connsiteX2" fmla="*/ 10183 w 25275"/>
                <a:gd name="connsiteY2" fmla="*/ 25075 h 25297"/>
                <a:gd name="connsiteX3" fmla="*/ 232 w 25275"/>
                <a:gd name="connsiteY3" fmla="*/ 9055 h 25297"/>
                <a:gd name="connsiteX4" fmla="*/ 16750 w 25275"/>
                <a:gd name="connsiteY4" fmla="*/ 896 h 25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75" h="25297">
                  <a:moveTo>
                    <a:pt x="15158" y="0"/>
                  </a:moveTo>
                  <a:cubicBezTo>
                    <a:pt x="21884" y="1711"/>
                    <a:pt x="26193" y="8269"/>
                    <a:pt x="25109" y="15125"/>
                  </a:cubicBezTo>
                  <a:cubicBezTo>
                    <a:pt x="23666" y="21941"/>
                    <a:pt x="17039" y="26359"/>
                    <a:pt x="10183" y="25075"/>
                  </a:cubicBezTo>
                  <a:cubicBezTo>
                    <a:pt x="3237" y="23095"/>
                    <a:pt x="-1072" y="16160"/>
                    <a:pt x="232" y="9055"/>
                  </a:cubicBezTo>
                  <a:cubicBezTo>
                    <a:pt x="2590" y="2279"/>
                    <a:pt x="9944" y="-1353"/>
                    <a:pt x="16750" y="896"/>
                  </a:cubicBezTo>
                </a:path>
              </a:pathLst>
            </a:custGeom>
            <a:solidFill>
              <a:srgbClr val="E0E0E0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8" name="任意多边形: 形状 547">
              <a:extLst>
                <a:ext uri="{FF2B5EF4-FFF2-40B4-BE49-F238E27FC236}">
                  <a16:creationId xmlns:a16="http://schemas.microsoft.com/office/drawing/2014/main" id="{A1060D9F-E7F2-9859-3E1F-46A4F03C7D1A}"/>
                </a:ext>
              </a:extLst>
            </p:cNvPr>
            <p:cNvSpPr/>
            <p:nvPr/>
          </p:nvSpPr>
          <p:spPr>
            <a:xfrm>
              <a:off x="7929506" y="4206540"/>
              <a:ext cx="327528" cy="25473"/>
            </a:xfrm>
            <a:custGeom>
              <a:avLst/>
              <a:gdLst>
                <a:gd name="connsiteX0" fmla="*/ 327529 w 327528"/>
                <a:gd name="connsiteY0" fmla="*/ 25474 h 25473"/>
                <a:gd name="connsiteX1" fmla="*/ 327529 w 327528"/>
                <a:gd name="connsiteY1" fmla="*/ 0 h 25473"/>
                <a:gd name="connsiteX2" fmla="*/ 12791 w 327528"/>
                <a:gd name="connsiteY2" fmla="*/ 7164 h 25473"/>
                <a:gd name="connsiteX3" fmla="*/ 154 w 327528"/>
                <a:gd name="connsiteY3" fmla="*/ 23981 h 25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528" h="25473">
                  <a:moveTo>
                    <a:pt x="327529" y="25474"/>
                  </a:moveTo>
                  <a:lnTo>
                    <a:pt x="327529" y="0"/>
                  </a:lnTo>
                  <a:lnTo>
                    <a:pt x="12791" y="7164"/>
                  </a:lnTo>
                  <a:cubicBezTo>
                    <a:pt x="12791" y="7164"/>
                    <a:pt x="-1637" y="13732"/>
                    <a:pt x="154" y="23981"/>
                  </a:cubicBezTo>
                  <a:close/>
                </a:path>
              </a:pathLst>
            </a:custGeom>
            <a:solidFill>
              <a:srgbClr val="E0E0E0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9" name="任意多边形: 形状 548">
              <a:extLst>
                <a:ext uri="{FF2B5EF4-FFF2-40B4-BE49-F238E27FC236}">
                  <a16:creationId xmlns:a16="http://schemas.microsoft.com/office/drawing/2014/main" id="{DCF3651A-AC39-8C33-F8AB-E1F2B53DB3CE}"/>
                </a:ext>
              </a:extLst>
            </p:cNvPr>
            <p:cNvSpPr/>
            <p:nvPr/>
          </p:nvSpPr>
          <p:spPr>
            <a:xfrm>
              <a:off x="8099517" y="4130623"/>
              <a:ext cx="30144" cy="19733"/>
            </a:xfrm>
            <a:custGeom>
              <a:avLst/>
              <a:gdLst>
                <a:gd name="connsiteX0" fmla="*/ 0 w 30144"/>
                <a:gd name="connsiteY0" fmla="*/ 1486 h 19733"/>
                <a:gd name="connsiteX1" fmla="*/ 16020 w 30144"/>
                <a:gd name="connsiteY1" fmla="*/ 8651 h 19733"/>
                <a:gd name="connsiteX2" fmla="*/ 29752 w 30144"/>
                <a:gd name="connsiteY2" fmla="*/ 19696 h 19733"/>
                <a:gd name="connsiteX3" fmla="*/ 18906 w 30144"/>
                <a:gd name="connsiteY3" fmla="*/ 3974 h 19733"/>
                <a:gd name="connsiteX4" fmla="*/ 0 w 30144"/>
                <a:gd name="connsiteY4" fmla="*/ 1486 h 19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44" h="19733">
                  <a:moveTo>
                    <a:pt x="0" y="1486"/>
                  </a:moveTo>
                  <a:cubicBezTo>
                    <a:pt x="0" y="3079"/>
                    <a:pt x="8060" y="3676"/>
                    <a:pt x="16020" y="8651"/>
                  </a:cubicBezTo>
                  <a:cubicBezTo>
                    <a:pt x="23981" y="13626"/>
                    <a:pt x="28260" y="20293"/>
                    <a:pt x="29752" y="19696"/>
                  </a:cubicBezTo>
                  <a:cubicBezTo>
                    <a:pt x="31245" y="19099"/>
                    <a:pt x="28658" y="9746"/>
                    <a:pt x="18906" y="3974"/>
                  </a:cubicBezTo>
                  <a:cubicBezTo>
                    <a:pt x="9155" y="-1797"/>
                    <a:pt x="0" y="-6"/>
                    <a:pt x="0" y="1486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0" name="任意多边形: 形状 549">
              <a:extLst>
                <a:ext uri="{FF2B5EF4-FFF2-40B4-BE49-F238E27FC236}">
                  <a16:creationId xmlns:a16="http://schemas.microsoft.com/office/drawing/2014/main" id="{119D79AD-6D41-F50B-121F-B116FBD9F795}"/>
                </a:ext>
              </a:extLst>
            </p:cNvPr>
            <p:cNvSpPr/>
            <p:nvPr/>
          </p:nvSpPr>
          <p:spPr>
            <a:xfrm>
              <a:off x="8062799" y="4148580"/>
              <a:ext cx="22083" cy="25223"/>
            </a:xfrm>
            <a:custGeom>
              <a:avLst/>
              <a:gdLst>
                <a:gd name="connsiteX0" fmla="*/ 0 w 22083"/>
                <a:gd name="connsiteY0" fmla="*/ 644 h 25223"/>
                <a:gd name="connsiteX1" fmla="*/ 12140 w 22083"/>
                <a:gd name="connsiteY1" fmla="*/ 11491 h 25223"/>
                <a:gd name="connsiteX2" fmla="*/ 20996 w 22083"/>
                <a:gd name="connsiteY2" fmla="*/ 25223 h 25223"/>
                <a:gd name="connsiteX3" fmla="*/ 16419 w 22083"/>
                <a:gd name="connsiteY3" fmla="*/ 7909 h 25223"/>
                <a:gd name="connsiteX4" fmla="*/ 0 w 22083"/>
                <a:gd name="connsiteY4" fmla="*/ 644 h 25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83" h="25223">
                  <a:moveTo>
                    <a:pt x="0" y="644"/>
                  </a:moveTo>
                  <a:cubicBezTo>
                    <a:pt x="0" y="2237"/>
                    <a:pt x="6567" y="4824"/>
                    <a:pt x="12140" y="11491"/>
                  </a:cubicBezTo>
                  <a:cubicBezTo>
                    <a:pt x="17712" y="18158"/>
                    <a:pt x="19404" y="25322"/>
                    <a:pt x="20996" y="25223"/>
                  </a:cubicBezTo>
                  <a:cubicBezTo>
                    <a:pt x="22588" y="25123"/>
                    <a:pt x="23384" y="16068"/>
                    <a:pt x="16419" y="7909"/>
                  </a:cubicBezTo>
                  <a:cubicBezTo>
                    <a:pt x="9453" y="-251"/>
                    <a:pt x="0" y="-848"/>
                    <a:pt x="0" y="644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1" name="任意多边形: 形状 550">
              <a:extLst>
                <a:ext uri="{FF2B5EF4-FFF2-40B4-BE49-F238E27FC236}">
                  <a16:creationId xmlns:a16="http://schemas.microsoft.com/office/drawing/2014/main" id="{DEF8E463-C8A6-B7F1-CE68-62C325B3C0FD}"/>
                </a:ext>
              </a:extLst>
            </p:cNvPr>
            <p:cNvSpPr/>
            <p:nvPr/>
          </p:nvSpPr>
          <p:spPr>
            <a:xfrm>
              <a:off x="8030193" y="4163643"/>
              <a:ext cx="15049" cy="27374"/>
            </a:xfrm>
            <a:custGeom>
              <a:avLst/>
              <a:gdLst>
                <a:gd name="connsiteX0" fmla="*/ 13203 w 15049"/>
                <a:gd name="connsiteY0" fmla="*/ 27374 h 27374"/>
                <a:gd name="connsiteX1" fmla="*/ 12507 w 15049"/>
                <a:gd name="connsiteY1" fmla="*/ 10956 h 27374"/>
                <a:gd name="connsiteX2" fmla="*/ 68 w 15049"/>
                <a:gd name="connsiteY2" fmla="*/ 309 h 27374"/>
                <a:gd name="connsiteX3" fmla="*/ 7531 w 15049"/>
                <a:gd name="connsiteY3" fmla="*/ 13443 h 27374"/>
                <a:gd name="connsiteX4" fmla="*/ 13203 w 15049"/>
                <a:gd name="connsiteY4" fmla="*/ 27374 h 2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49" h="27374">
                  <a:moveTo>
                    <a:pt x="13203" y="27374"/>
                  </a:moveTo>
                  <a:cubicBezTo>
                    <a:pt x="14696" y="27374"/>
                    <a:pt x="16785" y="19712"/>
                    <a:pt x="12507" y="10956"/>
                  </a:cubicBezTo>
                  <a:cubicBezTo>
                    <a:pt x="8228" y="2199"/>
                    <a:pt x="765" y="-1085"/>
                    <a:pt x="68" y="309"/>
                  </a:cubicBezTo>
                  <a:cubicBezTo>
                    <a:pt x="-628" y="1702"/>
                    <a:pt x="4148" y="6279"/>
                    <a:pt x="7531" y="13443"/>
                  </a:cubicBezTo>
                  <a:cubicBezTo>
                    <a:pt x="10915" y="20608"/>
                    <a:pt x="11611" y="27275"/>
                    <a:pt x="13203" y="27374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2" name="任意多边形: 形状 551">
              <a:extLst>
                <a:ext uri="{FF2B5EF4-FFF2-40B4-BE49-F238E27FC236}">
                  <a16:creationId xmlns:a16="http://schemas.microsoft.com/office/drawing/2014/main" id="{325F65D0-64B8-016A-7058-8068A15C5898}"/>
                </a:ext>
              </a:extLst>
            </p:cNvPr>
            <p:cNvSpPr/>
            <p:nvPr/>
          </p:nvSpPr>
          <p:spPr>
            <a:xfrm>
              <a:off x="8078861" y="4091786"/>
              <a:ext cx="34166" cy="7826"/>
            </a:xfrm>
            <a:custGeom>
              <a:avLst/>
              <a:gdLst>
                <a:gd name="connsiteX0" fmla="*/ 58 w 34166"/>
                <a:gd name="connsiteY0" fmla="*/ 5596 h 7826"/>
                <a:gd name="connsiteX1" fmla="*/ 17074 w 34166"/>
                <a:gd name="connsiteY1" fmla="*/ 5596 h 7826"/>
                <a:gd name="connsiteX2" fmla="*/ 34089 w 34166"/>
                <a:gd name="connsiteY2" fmla="*/ 7387 h 7826"/>
                <a:gd name="connsiteX3" fmla="*/ 17372 w 34166"/>
                <a:gd name="connsiteY3" fmla="*/ 24 h 7826"/>
                <a:gd name="connsiteX4" fmla="*/ 58 w 34166"/>
                <a:gd name="connsiteY4" fmla="*/ 5596 h 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66" h="7826">
                  <a:moveTo>
                    <a:pt x="58" y="5596"/>
                  </a:moveTo>
                  <a:cubicBezTo>
                    <a:pt x="755" y="6989"/>
                    <a:pt x="8019" y="4701"/>
                    <a:pt x="17074" y="5596"/>
                  </a:cubicBezTo>
                  <a:cubicBezTo>
                    <a:pt x="26129" y="6492"/>
                    <a:pt x="33194" y="8781"/>
                    <a:pt x="34089" y="7387"/>
                  </a:cubicBezTo>
                  <a:cubicBezTo>
                    <a:pt x="34985" y="5994"/>
                    <a:pt x="28019" y="422"/>
                    <a:pt x="17372" y="24"/>
                  </a:cubicBezTo>
                  <a:cubicBezTo>
                    <a:pt x="6725" y="-374"/>
                    <a:pt x="-738" y="4303"/>
                    <a:pt x="58" y="5596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3" name="任意多边形: 形状 552">
              <a:extLst>
                <a:ext uri="{FF2B5EF4-FFF2-40B4-BE49-F238E27FC236}">
                  <a16:creationId xmlns:a16="http://schemas.microsoft.com/office/drawing/2014/main" id="{21266250-C8BB-D4B2-83B5-1E8A3E9F304A}"/>
                </a:ext>
              </a:extLst>
            </p:cNvPr>
            <p:cNvSpPr/>
            <p:nvPr/>
          </p:nvSpPr>
          <p:spPr>
            <a:xfrm>
              <a:off x="8006130" y="1507830"/>
              <a:ext cx="303643" cy="639332"/>
            </a:xfrm>
            <a:custGeom>
              <a:avLst/>
              <a:gdLst>
                <a:gd name="connsiteX0" fmla="*/ 142245 w 303643"/>
                <a:gd name="connsiteY0" fmla="*/ 504 h 639332"/>
                <a:gd name="connsiteX1" fmla="*/ 150106 w 303643"/>
                <a:gd name="connsiteY1" fmla="*/ 7 h 639332"/>
                <a:gd name="connsiteX2" fmla="*/ 282449 w 303643"/>
                <a:gd name="connsiteY2" fmla="*/ 156430 h 639332"/>
                <a:gd name="connsiteX3" fmla="*/ 303644 w 303643"/>
                <a:gd name="connsiteY3" fmla="*/ 500024 h 639332"/>
                <a:gd name="connsiteX4" fmla="*/ 155479 w 303643"/>
                <a:gd name="connsiteY4" fmla="*/ 639333 h 639332"/>
                <a:gd name="connsiteX5" fmla="*/ 98761 w 303643"/>
                <a:gd name="connsiteY5" fmla="*/ 568982 h 639332"/>
                <a:gd name="connsiteX6" fmla="*/ 94780 w 303643"/>
                <a:gd name="connsiteY6" fmla="*/ 495447 h 639332"/>
                <a:gd name="connsiteX7" fmla="*/ 91497 w 303643"/>
                <a:gd name="connsiteY7" fmla="*/ 433753 h 639332"/>
                <a:gd name="connsiteX8" fmla="*/ 2638 w 303643"/>
                <a:gd name="connsiteY8" fmla="*/ 345094 h 639332"/>
                <a:gd name="connsiteX9" fmla="*/ 648 w 303643"/>
                <a:gd name="connsiteY9" fmla="*/ 150360 h 639332"/>
                <a:gd name="connsiteX10" fmla="*/ 142245 w 303643"/>
                <a:gd name="connsiteY10" fmla="*/ 504 h 63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643" h="639332">
                  <a:moveTo>
                    <a:pt x="142245" y="504"/>
                  </a:moveTo>
                  <a:lnTo>
                    <a:pt x="150106" y="7"/>
                  </a:lnTo>
                  <a:cubicBezTo>
                    <a:pt x="235382" y="-790"/>
                    <a:pt x="283543" y="71253"/>
                    <a:pt x="282449" y="156430"/>
                  </a:cubicBezTo>
                  <a:lnTo>
                    <a:pt x="303644" y="500024"/>
                  </a:lnTo>
                  <a:lnTo>
                    <a:pt x="155479" y="639333"/>
                  </a:lnTo>
                  <a:lnTo>
                    <a:pt x="98761" y="568982"/>
                  </a:lnTo>
                  <a:lnTo>
                    <a:pt x="94780" y="495447"/>
                  </a:lnTo>
                  <a:lnTo>
                    <a:pt x="91497" y="433753"/>
                  </a:lnTo>
                  <a:cubicBezTo>
                    <a:pt x="91497" y="433753"/>
                    <a:pt x="9106" y="426589"/>
                    <a:pt x="2638" y="345094"/>
                  </a:cubicBezTo>
                  <a:cubicBezTo>
                    <a:pt x="-546" y="305291"/>
                    <a:pt x="-347" y="224194"/>
                    <a:pt x="648" y="150360"/>
                  </a:cubicBezTo>
                  <a:cubicBezTo>
                    <a:pt x="1742" y="71206"/>
                    <a:pt x="63277" y="6080"/>
                    <a:pt x="142245" y="504"/>
                  </a:cubicBezTo>
                  <a:close/>
                </a:path>
              </a:pathLst>
            </a:custGeom>
            <a:solidFill>
              <a:srgbClr val="996964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4" name="任意多边形: 形状 553">
              <a:extLst>
                <a:ext uri="{FF2B5EF4-FFF2-40B4-BE49-F238E27FC236}">
                  <a16:creationId xmlns:a16="http://schemas.microsoft.com/office/drawing/2014/main" id="{CCC81C95-8B5B-2248-4742-5F7D1ACF3619}"/>
                </a:ext>
              </a:extLst>
            </p:cNvPr>
            <p:cNvSpPr/>
            <p:nvPr/>
          </p:nvSpPr>
          <p:spPr>
            <a:xfrm>
              <a:off x="8097030" y="1904368"/>
              <a:ext cx="104381" cy="58553"/>
            </a:xfrm>
            <a:custGeom>
              <a:avLst/>
              <a:gdLst>
                <a:gd name="connsiteX0" fmla="*/ 0 w 104381"/>
                <a:gd name="connsiteY0" fmla="*/ 37414 h 58553"/>
                <a:gd name="connsiteX1" fmla="*/ 104382 w 104381"/>
                <a:gd name="connsiteY1" fmla="*/ 0 h 58553"/>
                <a:gd name="connsiteX2" fmla="*/ 1294 w 104381"/>
                <a:gd name="connsiteY2" fmla="*/ 58510 h 5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381" h="58553">
                  <a:moveTo>
                    <a:pt x="0" y="37414"/>
                  </a:moveTo>
                  <a:cubicBezTo>
                    <a:pt x="37733" y="35565"/>
                    <a:pt x="74062" y="22543"/>
                    <a:pt x="104382" y="0"/>
                  </a:cubicBezTo>
                  <a:cubicBezTo>
                    <a:pt x="104382" y="0"/>
                    <a:pt x="83187" y="60400"/>
                    <a:pt x="1294" y="58510"/>
                  </a:cubicBezTo>
                  <a:close/>
                </a:path>
              </a:pathLst>
            </a:custGeom>
            <a:solidFill>
              <a:srgbClr val="784D4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5" name="任意多边形: 形状 554">
              <a:extLst>
                <a:ext uri="{FF2B5EF4-FFF2-40B4-BE49-F238E27FC236}">
                  <a16:creationId xmlns:a16="http://schemas.microsoft.com/office/drawing/2014/main" id="{9BA12A15-A456-FC1E-2783-4D3F81830E30}"/>
                </a:ext>
              </a:extLst>
            </p:cNvPr>
            <p:cNvSpPr/>
            <p:nvPr/>
          </p:nvSpPr>
          <p:spPr>
            <a:xfrm>
              <a:off x="8027276" y="1704954"/>
              <a:ext cx="23284" cy="22099"/>
            </a:xfrm>
            <a:custGeom>
              <a:avLst/>
              <a:gdLst>
                <a:gd name="connsiteX0" fmla="*/ 0 w 23284"/>
                <a:gd name="connsiteY0" fmla="*/ 11050 h 22099"/>
                <a:gd name="connsiteX1" fmla="*/ 11941 w 23284"/>
                <a:gd name="connsiteY1" fmla="*/ 22095 h 22099"/>
                <a:gd name="connsiteX2" fmla="*/ 23284 w 23284"/>
                <a:gd name="connsiteY2" fmla="*/ 11050 h 22099"/>
                <a:gd name="connsiteX3" fmla="*/ 11244 w 23284"/>
                <a:gd name="connsiteY3" fmla="*/ 4 h 22099"/>
                <a:gd name="connsiteX4" fmla="*/ 0 w 23284"/>
                <a:gd name="connsiteY4" fmla="*/ 11049 h 22099"/>
                <a:gd name="connsiteX5" fmla="*/ 0 w 23284"/>
                <a:gd name="connsiteY5" fmla="*/ 11050 h 2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84" h="22099">
                  <a:moveTo>
                    <a:pt x="0" y="11050"/>
                  </a:moveTo>
                  <a:cubicBezTo>
                    <a:pt x="318" y="17362"/>
                    <a:pt x="5622" y="22265"/>
                    <a:pt x="11941" y="22095"/>
                  </a:cubicBezTo>
                  <a:cubicBezTo>
                    <a:pt x="18110" y="22150"/>
                    <a:pt x="23175" y="17221"/>
                    <a:pt x="23284" y="11050"/>
                  </a:cubicBezTo>
                  <a:cubicBezTo>
                    <a:pt x="22906" y="4721"/>
                    <a:pt x="17583" y="-168"/>
                    <a:pt x="11244" y="4"/>
                  </a:cubicBezTo>
                  <a:cubicBezTo>
                    <a:pt x="5085" y="-50"/>
                    <a:pt x="60" y="4894"/>
                    <a:pt x="0" y="11049"/>
                  </a:cubicBezTo>
                  <a:cubicBezTo>
                    <a:pt x="0" y="11049"/>
                    <a:pt x="0" y="11050"/>
                    <a:pt x="0" y="11050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6" name="任意多边形: 形状 555">
              <a:extLst>
                <a:ext uri="{FF2B5EF4-FFF2-40B4-BE49-F238E27FC236}">
                  <a16:creationId xmlns:a16="http://schemas.microsoft.com/office/drawing/2014/main" id="{A1DF6E52-56E5-16DD-3DA9-AB38137FFF3D}"/>
                </a:ext>
              </a:extLst>
            </p:cNvPr>
            <p:cNvSpPr/>
            <p:nvPr/>
          </p:nvSpPr>
          <p:spPr>
            <a:xfrm>
              <a:off x="8024742" y="1678992"/>
              <a:ext cx="46469" cy="14030"/>
            </a:xfrm>
            <a:custGeom>
              <a:avLst/>
              <a:gdLst>
                <a:gd name="connsiteX0" fmla="*/ 245 w 46469"/>
                <a:gd name="connsiteY0" fmla="*/ 13826 h 14030"/>
                <a:gd name="connsiteX1" fmla="*/ 22734 w 46469"/>
                <a:gd name="connsiteY1" fmla="*/ 7358 h 14030"/>
                <a:gd name="connsiteX2" fmla="*/ 46118 w 46469"/>
                <a:gd name="connsiteY2" fmla="*/ 10542 h 14030"/>
                <a:gd name="connsiteX3" fmla="*/ 40844 w 46469"/>
                <a:gd name="connsiteY3" fmla="*/ 4572 h 14030"/>
                <a:gd name="connsiteX4" fmla="*/ 4226 w 46469"/>
                <a:gd name="connsiteY4" fmla="*/ 7159 h 14030"/>
                <a:gd name="connsiteX5" fmla="*/ 245 w 46469"/>
                <a:gd name="connsiteY5" fmla="*/ 13826 h 1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469" h="14030">
                  <a:moveTo>
                    <a:pt x="245" y="13826"/>
                  </a:moveTo>
                  <a:cubicBezTo>
                    <a:pt x="1738" y="15319"/>
                    <a:pt x="10196" y="8154"/>
                    <a:pt x="22734" y="7358"/>
                  </a:cubicBezTo>
                  <a:cubicBezTo>
                    <a:pt x="35271" y="6562"/>
                    <a:pt x="44824" y="12234"/>
                    <a:pt x="46118" y="10542"/>
                  </a:cubicBezTo>
                  <a:cubicBezTo>
                    <a:pt x="47411" y="8851"/>
                    <a:pt x="45023" y="7159"/>
                    <a:pt x="40844" y="4572"/>
                  </a:cubicBezTo>
                  <a:cubicBezTo>
                    <a:pt x="29311" y="-2366"/>
                    <a:pt x="14664" y="-1332"/>
                    <a:pt x="4226" y="7159"/>
                  </a:cubicBezTo>
                  <a:cubicBezTo>
                    <a:pt x="544" y="10343"/>
                    <a:pt x="-551" y="13229"/>
                    <a:pt x="245" y="13826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7" name="任意多边形: 形状 556">
              <a:extLst>
                <a:ext uri="{FF2B5EF4-FFF2-40B4-BE49-F238E27FC236}">
                  <a16:creationId xmlns:a16="http://schemas.microsoft.com/office/drawing/2014/main" id="{B3E7A6E3-0DB7-D05A-6A1B-944A4029C8BA}"/>
                </a:ext>
              </a:extLst>
            </p:cNvPr>
            <p:cNvSpPr/>
            <p:nvPr/>
          </p:nvSpPr>
          <p:spPr>
            <a:xfrm>
              <a:off x="8142404" y="1696498"/>
              <a:ext cx="23284" cy="22395"/>
            </a:xfrm>
            <a:custGeom>
              <a:avLst/>
              <a:gdLst>
                <a:gd name="connsiteX0" fmla="*/ 0 w 23284"/>
                <a:gd name="connsiteY0" fmla="*/ 11346 h 22395"/>
                <a:gd name="connsiteX1" fmla="*/ 12040 w 23284"/>
                <a:gd name="connsiteY1" fmla="*/ 22391 h 22395"/>
                <a:gd name="connsiteX2" fmla="*/ 23284 w 23284"/>
                <a:gd name="connsiteY2" fmla="*/ 11348 h 22395"/>
                <a:gd name="connsiteX3" fmla="*/ 23284 w 23284"/>
                <a:gd name="connsiteY3" fmla="*/ 11047 h 22395"/>
                <a:gd name="connsiteX4" fmla="*/ 11344 w 23284"/>
                <a:gd name="connsiteY4" fmla="*/ 2 h 22395"/>
                <a:gd name="connsiteX5" fmla="*/ 0 w 23284"/>
                <a:gd name="connsiteY5" fmla="*/ 11146 h 22395"/>
                <a:gd name="connsiteX6" fmla="*/ 0 w 23284"/>
                <a:gd name="connsiteY6" fmla="*/ 11346 h 22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84" h="22395">
                  <a:moveTo>
                    <a:pt x="0" y="11346"/>
                  </a:moveTo>
                  <a:cubicBezTo>
                    <a:pt x="378" y="17674"/>
                    <a:pt x="5702" y="22563"/>
                    <a:pt x="12040" y="22391"/>
                  </a:cubicBezTo>
                  <a:cubicBezTo>
                    <a:pt x="18200" y="22447"/>
                    <a:pt x="23235" y="17503"/>
                    <a:pt x="23284" y="11348"/>
                  </a:cubicBezTo>
                  <a:cubicBezTo>
                    <a:pt x="23284" y="11248"/>
                    <a:pt x="23284" y="11148"/>
                    <a:pt x="23284" y="11047"/>
                  </a:cubicBezTo>
                  <a:cubicBezTo>
                    <a:pt x="22916" y="4758"/>
                    <a:pt x="17642" y="-115"/>
                    <a:pt x="11344" y="2"/>
                  </a:cubicBezTo>
                  <a:cubicBezTo>
                    <a:pt x="5135" y="-53"/>
                    <a:pt x="60" y="4937"/>
                    <a:pt x="0" y="11146"/>
                  </a:cubicBezTo>
                  <a:cubicBezTo>
                    <a:pt x="0" y="11212"/>
                    <a:pt x="0" y="11279"/>
                    <a:pt x="0" y="11346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8" name="任意多边形: 形状 557">
              <a:extLst>
                <a:ext uri="{FF2B5EF4-FFF2-40B4-BE49-F238E27FC236}">
                  <a16:creationId xmlns:a16="http://schemas.microsoft.com/office/drawing/2014/main" id="{B073B44B-DD27-9F7E-58D6-2F8480386C50}"/>
                </a:ext>
              </a:extLst>
            </p:cNvPr>
            <p:cNvSpPr/>
            <p:nvPr/>
          </p:nvSpPr>
          <p:spPr>
            <a:xfrm>
              <a:off x="8145218" y="1669998"/>
              <a:ext cx="46615" cy="13286"/>
            </a:xfrm>
            <a:custGeom>
              <a:avLst/>
              <a:gdLst>
                <a:gd name="connsiteX0" fmla="*/ 172 w 46615"/>
                <a:gd name="connsiteY0" fmla="*/ 11377 h 13286"/>
                <a:gd name="connsiteX1" fmla="*/ 23158 w 46615"/>
                <a:gd name="connsiteY1" fmla="*/ 7298 h 13286"/>
                <a:gd name="connsiteX2" fmla="*/ 46144 w 46615"/>
                <a:gd name="connsiteY2" fmla="*/ 13069 h 13286"/>
                <a:gd name="connsiteX3" fmla="*/ 41566 w 46615"/>
                <a:gd name="connsiteY3" fmla="*/ 6502 h 13286"/>
                <a:gd name="connsiteX4" fmla="*/ 23257 w 46615"/>
                <a:gd name="connsiteY4" fmla="*/ 34 h 13286"/>
                <a:gd name="connsiteX5" fmla="*/ 4849 w 46615"/>
                <a:gd name="connsiteY5" fmla="*/ 5109 h 13286"/>
                <a:gd name="connsiteX6" fmla="*/ 172 w 46615"/>
                <a:gd name="connsiteY6" fmla="*/ 11377 h 1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615" h="13286">
                  <a:moveTo>
                    <a:pt x="172" y="11377"/>
                  </a:moveTo>
                  <a:cubicBezTo>
                    <a:pt x="1565" y="12870"/>
                    <a:pt x="10123" y="6701"/>
                    <a:pt x="23158" y="7298"/>
                  </a:cubicBezTo>
                  <a:cubicBezTo>
                    <a:pt x="36193" y="7895"/>
                    <a:pt x="44651" y="14562"/>
                    <a:pt x="46144" y="13069"/>
                  </a:cubicBezTo>
                  <a:cubicBezTo>
                    <a:pt x="47636" y="11576"/>
                    <a:pt x="45447" y="9586"/>
                    <a:pt x="41566" y="6502"/>
                  </a:cubicBezTo>
                  <a:cubicBezTo>
                    <a:pt x="36273" y="2509"/>
                    <a:pt x="29884" y="251"/>
                    <a:pt x="23257" y="34"/>
                  </a:cubicBezTo>
                  <a:cubicBezTo>
                    <a:pt x="16740" y="-272"/>
                    <a:pt x="10292" y="1506"/>
                    <a:pt x="4849" y="5109"/>
                  </a:cubicBezTo>
                  <a:cubicBezTo>
                    <a:pt x="868" y="7895"/>
                    <a:pt x="-525" y="10581"/>
                    <a:pt x="172" y="11377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9" name="任意多边形: 形状 558">
              <a:extLst>
                <a:ext uri="{FF2B5EF4-FFF2-40B4-BE49-F238E27FC236}">
                  <a16:creationId xmlns:a16="http://schemas.microsoft.com/office/drawing/2014/main" id="{1E37D91F-EA49-E674-5111-8F994EEEE72B}"/>
                </a:ext>
              </a:extLst>
            </p:cNvPr>
            <p:cNvSpPr/>
            <p:nvPr/>
          </p:nvSpPr>
          <p:spPr>
            <a:xfrm>
              <a:off x="8078140" y="1681972"/>
              <a:ext cx="32422" cy="106233"/>
            </a:xfrm>
            <a:custGeom>
              <a:avLst/>
              <a:gdLst>
                <a:gd name="connsiteX0" fmla="*/ 32422 w 32422"/>
                <a:gd name="connsiteY0" fmla="*/ 105178 h 106233"/>
                <a:gd name="connsiteX1" fmla="*/ 11825 w 32422"/>
                <a:gd name="connsiteY1" fmla="*/ 102889 h 106233"/>
                <a:gd name="connsiteX2" fmla="*/ 4859 w 32422"/>
                <a:gd name="connsiteY2" fmla="*/ 100203 h 106233"/>
                <a:gd name="connsiteX3" fmla="*/ 6352 w 32422"/>
                <a:gd name="connsiteY3" fmla="*/ 90252 h 106233"/>
                <a:gd name="connsiteX4" fmla="*/ 14213 w 32422"/>
                <a:gd name="connsiteY4" fmla="*/ 65176 h 106233"/>
                <a:gd name="connsiteX5" fmla="*/ 31129 w 32422"/>
                <a:gd name="connsiteY5" fmla="*/ 0 h 106233"/>
                <a:gd name="connsiteX6" fmla="*/ 8939 w 32422"/>
                <a:gd name="connsiteY6" fmla="*/ 63684 h 106233"/>
                <a:gd name="connsiteX7" fmla="*/ 1575 w 32422"/>
                <a:gd name="connsiteY7" fmla="*/ 88859 h 106233"/>
                <a:gd name="connsiteX8" fmla="*/ 779 w 32422"/>
                <a:gd name="connsiteY8" fmla="*/ 101496 h 106233"/>
                <a:gd name="connsiteX9" fmla="*/ 6352 w 32422"/>
                <a:gd name="connsiteY9" fmla="*/ 105874 h 106233"/>
                <a:gd name="connsiteX10" fmla="*/ 11825 w 32422"/>
                <a:gd name="connsiteY10" fmla="*/ 105874 h 106233"/>
                <a:gd name="connsiteX11" fmla="*/ 32422 w 32422"/>
                <a:gd name="connsiteY11" fmla="*/ 105178 h 106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422" h="106233">
                  <a:moveTo>
                    <a:pt x="32422" y="105178"/>
                  </a:moveTo>
                  <a:cubicBezTo>
                    <a:pt x="25686" y="103534"/>
                    <a:pt x="18760" y="102765"/>
                    <a:pt x="11825" y="102889"/>
                  </a:cubicBezTo>
                  <a:cubicBezTo>
                    <a:pt x="8640" y="102889"/>
                    <a:pt x="5556" y="102292"/>
                    <a:pt x="4859" y="100203"/>
                  </a:cubicBezTo>
                  <a:cubicBezTo>
                    <a:pt x="4312" y="96811"/>
                    <a:pt x="4829" y="93333"/>
                    <a:pt x="6352" y="90252"/>
                  </a:cubicBezTo>
                  <a:cubicBezTo>
                    <a:pt x="8839" y="82291"/>
                    <a:pt x="11427" y="73933"/>
                    <a:pt x="14213" y="65176"/>
                  </a:cubicBezTo>
                  <a:cubicBezTo>
                    <a:pt x="21676" y="43965"/>
                    <a:pt x="27328" y="22162"/>
                    <a:pt x="31129" y="0"/>
                  </a:cubicBezTo>
                  <a:cubicBezTo>
                    <a:pt x="22104" y="20623"/>
                    <a:pt x="14680" y="41915"/>
                    <a:pt x="8939" y="63684"/>
                  </a:cubicBezTo>
                  <a:cubicBezTo>
                    <a:pt x="6352" y="72440"/>
                    <a:pt x="3964" y="80799"/>
                    <a:pt x="1575" y="88859"/>
                  </a:cubicBezTo>
                  <a:cubicBezTo>
                    <a:pt x="-206" y="92838"/>
                    <a:pt x="-484" y="97325"/>
                    <a:pt x="779" y="101496"/>
                  </a:cubicBezTo>
                  <a:cubicBezTo>
                    <a:pt x="1874" y="103728"/>
                    <a:pt x="3924" y="105340"/>
                    <a:pt x="6352" y="105874"/>
                  </a:cubicBezTo>
                  <a:cubicBezTo>
                    <a:pt x="8173" y="106110"/>
                    <a:pt x="10004" y="106110"/>
                    <a:pt x="11825" y="105874"/>
                  </a:cubicBezTo>
                  <a:cubicBezTo>
                    <a:pt x="18690" y="106524"/>
                    <a:pt x="25616" y="106290"/>
                    <a:pt x="32422" y="105178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0" name="任意多边形: 形状 559">
              <a:extLst>
                <a:ext uri="{FF2B5EF4-FFF2-40B4-BE49-F238E27FC236}">
                  <a16:creationId xmlns:a16="http://schemas.microsoft.com/office/drawing/2014/main" id="{666D2042-C071-292A-C639-262C15462404}"/>
                </a:ext>
              </a:extLst>
            </p:cNvPr>
            <p:cNvSpPr/>
            <p:nvPr/>
          </p:nvSpPr>
          <p:spPr>
            <a:xfrm>
              <a:off x="8144382" y="1625208"/>
              <a:ext cx="57681" cy="15021"/>
            </a:xfrm>
            <a:custGeom>
              <a:avLst/>
              <a:gdLst>
                <a:gd name="connsiteX0" fmla="*/ 112 w 57681"/>
                <a:gd name="connsiteY0" fmla="*/ 11191 h 15021"/>
                <a:gd name="connsiteX1" fmla="*/ 28769 w 57681"/>
                <a:gd name="connsiteY1" fmla="*/ 12783 h 15021"/>
                <a:gd name="connsiteX2" fmla="*/ 57526 w 57681"/>
                <a:gd name="connsiteY2" fmla="*/ 13678 h 15021"/>
                <a:gd name="connsiteX3" fmla="*/ 50959 w 57681"/>
                <a:gd name="connsiteY3" fmla="*/ 6116 h 15021"/>
                <a:gd name="connsiteX4" fmla="*/ 7276 w 57681"/>
                <a:gd name="connsiteY4" fmla="*/ 4225 h 15021"/>
                <a:gd name="connsiteX5" fmla="*/ 112 w 57681"/>
                <a:gd name="connsiteY5" fmla="*/ 11191 h 1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681" h="15021">
                  <a:moveTo>
                    <a:pt x="112" y="11191"/>
                  </a:moveTo>
                  <a:cubicBezTo>
                    <a:pt x="1505" y="14474"/>
                    <a:pt x="13943" y="12086"/>
                    <a:pt x="28769" y="12783"/>
                  </a:cubicBezTo>
                  <a:cubicBezTo>
                    <a:pt x="43596" y="13479"/>
                    <a:pt x="55735" y="16862"/>
                    <a:pt x="57526" y="13678"/>
                  </a:cubicBezTo>
                  <a:cubicBezTo>
                    <a:pt x="58323" y="12086"/>
                    <a:pt x="56034" y="9101"/>
                    <a:pt x="50959" y="6116"/>
                  </a:cubicBezTo>
                  <a:cubicBezTo>
                    <a:pt x="37496" y="-1312"/>
                    <a:pt x="21336" y="-2012"/>
                    <a:pt x="7276" y="4225"/>
                  </a:cubicBezTo>
                  <a:cubicBezTo>
                    <a:pt x="2002" y="7111"/>
                    <a:pt x="-585" y="9996"/>
                    <a:pt x="112" y="11191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1" name="任意多边形: 形状 560">
              <a:extLst>
                <a:ext uri="{FF2B5EF4-FFF2-40B4-BE49-F238E27FC236}">
                  <a16:creationId xmlns:a16="http://schemas.microsoft.com/office/drawing/2014/main" id="{A5706312-1681-FB01-83E7-E6A7BE5F7B5B}"/>
                </a:ext>
              </a:extLst>
            </p:cNvPr>
            <p:cNvSpPr/>
            <p:nvPr/>
          </p:nvSpPr>
          <p:spPr>
            <a:xfrm>
              <a:off x="8025460" y="1643282"/>
              <a:ext cx="42912" cy="15511"/>
            </a:xfrm>
            <a:custGeom>
              <a:avLst/>
              <a:gdLst>
                <a:gd name="connsiteX0" fmla="*/ 423 w 42912"/>
                <a:gd name="connsiteY0" fmla="*/ 14510 h 15511"/>
                <a:gd name="connsiteX1" fmla="*/ 21618 w 42912"/>
                <a:gd name="connsiteY1" fmla="*/ 12918 h 15511"/>
                <a:gd name="connsiteX2" fmla="*/ 42713 w 42912"/>
                <a:gd name="connsiteY2" fmla="*/ 10430 h 15511"/>
                <a:gd name="connsiteX3" fmla="*/ 37937 w 42912"/>
                <a:gd name="connsiteY3" fmla="*/ 3664 h 15511"/>
                <a:gd name="connsiteX4" fmla="*/ 20324 w 42912"/>
                <a:gd name="connsiteY4" fmla="*/ 181 h 15511"/>
                <a:gd name="connsiteX5" fmla="*/ 3806 w 42912"/>
                <a:gd name="connsiteY5" fmla="*/ 7047 h 15511"/>
                <a:gd name="connsiteX6" fmla="*/ 423 w 42912"/>
                <a:gd name="connsiteY6" fmla="*/ 14510 h 1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912" h="15511">
                  <a:moveTo>
                    <a:pt x="423" y="14510"/>
                  </a:moveTo>
                  <a:cubicBezTo>
                    <a:pt x="2811" y="17197"/>
                    <a:pt x="11269" y="13714"/>
                    <a:pt x="21618" y="12918"/>
                  </a:cubicBezTo>
                  <a:cubicBezTo>
                    <a:pt x="31967" y="12122"/>
                    <a:pt x="40922" y="13515"/>
                    <a:pt x="42713" y="10430"/>
                  </a:cubicBezTo>
                  <a:cubicBezTo>
                    <a:pt x="43509" y="8838"/>
                    <a:pt x="41917" y="6151"/>
                    <a:pt x="37937" y="3664"/>
                  </a:cubicBezTo>
                  <a:cubicBezTo>
                    <a:pt x="32564" y="723"/>
                    <a:pt x="26414" y="-493"/>
                    <a:pt x="20324" y="181"/>
                  </a:cubicBezTo>
                  <a:cubicBezTo>
                    <a:pt x="14235" y="683"/>
                    <a:pt x="8453" y="3084"/>
                    <a:pt x="3806" y="7047"/>
                  </a:cubicBezTo>
                  <a:cubicBezTo>
                    <a:pt x="324" y="10231"/>
                    <a:pt x="-671" y="13017"/>
                    <a:pt x="423" y="14510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2" name="任意多边形: 形状 561">
              <a:extLst>
                <a:ext uri="{FF2B5EF4-FFF2-40B4-BE49-F238E27FC236}">
                  <a16:creationId xmlns:a16="http://schemas.microsoft.com/office/drawing/2014/main" id="{DEE31B7D-DB33-14E6-EEDC-5C8A92756427}"/>
                </a:ext>
              </a:extLst>
            </p:cNvPr>
            <p:cNvSpPr/>
            <p:nvPr/>
          </p:nvSpPr>
          <p:spPr>
            <a:xfrm>
              <a:off x="8285494" y="1721292"/>
              <a:ext cx="56864" cy="85618"/>
            </a:xfrm>
            <a:custGeom>
              <a:avLst/>
              <a:gdLst>
                <a:gd name="connsiteX0" fmla="*/ 0 w 56864"/>
                <a:gd name="connsiteY0" fmla="*/ 3766 h 85618"/>
                <a:gd name="connsiteX1" fmla="*/ 56818 w 56864"/>
                <a:gd name="connsiteY1" fmla="*/ 39389 h 85618"/>
                <a:gd name="connsiteX2" fmla="*/ 2189 w 56864"/>
                <a:gd name="connsiteY2" fmla="*/ 84067 h 85618"/>
                <a:gd name="connsiteX3" fmla="*/ 0 w 56864"/>
                <a:gd name="connsiteY3" fmla="*/ 3766 h 8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864" h="85618">
                  <a:moveTo>
                    <a:pt x="0" y="3766"/>
                  </a:moveTo>
                  <a:cubicBezTo>
                    <a:pt x="1294" y="3069"/>
                    <a:pt x="54927" y="-16135"/>
                    <a:pt x="56818" y="39389"/>
                  </a:cubicBezTo>
                  <a:cubicBezTo>
                    <a:pt x="58709" y="94913"/>
                    <a:pt x="2289" y="85659"/>
                    <a:pt x="2189" y="84067"/>
                  </a:cubicBezTo>
                  <a:cubicBezTo>
                    <a:pt x="2090" y="82475"/>
                    <a:pt x="0" y="3766"/>
                    <a:pt x="0" y="3766"/>
                  </a:cubicBezTo>
                  <a:close/>
                </a:path>
              </a:pathLst>
            </a:custGeom>
            <a:solidFill>
              <a:srgbClr val="996964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3" name="任意多边形: 形状 562">
              <a:extLst>
                <a:ext uri="{FF2B5EF4-FFF2-40B4-BE49-F238E27FC236}">
                  <a16:creationId xmlns:a16="http://schemas.microsoft.com/office/drawing/2014/main" id="{7EC6F09B-4442-38A8-74D4-91673DFA10A2}"/>
                </a:ext>
              </a:extLst>
            </p:cNvPr>
            <p:cNvSpPr/>
            <p:nvPr/>
          </p:nvSpPr>
          <p:spPr>
            <a:xfrm>
              <a:off x="8303950" y="1739063"/>
              <a:ext cx="24553" cy="48950"/>
            </a:xfrm>
            <a:custGeom>
              <a:avLst/>
              <a:gdLst>
                <a:gd name="connsiteX0" fmla="*/ 52 w 24553"/>
                <a:gd name="connsiteY0" fmla="*/ 44504 h 48950"/>
                <a:gd name="connsiteX1" fmla="*/ 2739 w 24553"/>
                <a:gd name="connsiteY1" fmla="*/ 45897 h 48950"/>
                <a:gd name="connsiteX2" fmla="*/ 10003 w 24553"/>
                <a:gd name="connsiteY2" fmla="*/ 45897 h 48950"/>
                <a:gd name="connsiteX3" fmla="*/ 19954 w 24553"/>
                <a:gd name="connsiteY3" fmla="*/ 23907 h 48950"/>
                <a:gd name="connsiteX4" fmla="*/ 16770 w 24553"/>
                <a:gd name="connsiteY4" fmla="*/ 10075 h 48950"/>
                <a:gd name="connsiteX5" fmla="*/ 9207 w 24553"/>
                <a:gd name="connsiteY5" fmla="*/ 2811 h 48950"/>
                <a:gd name="connsiteX6" fmla="*/ 3535 w 24553"/>
                <a:gd name="connsiteY6" fmla="*/ 5697 h 48950"/>
                <a:gd name="connsiteX7" fmla="*/ 2938 w 24553"/>
                <a:gd name="connsiteY7" fmla="*/ 8483 h 48950"/>
                <a:gd name="connsiteX8" fmla="*/ 2043 w 24553"/>
                <a:gd name="connsiteY8" fmla="*/ 5299 h 48950"/>
                <a:gd name="connsiteX9" fmla="*/ 4132 w 24553"/>
                <a:gd name="connsiteY9" fmla="*/ 1717 h 48950"/>
                <a:gd name="connsiteX10" fmla="*/ 9506 w 24553"/>
                <a:gd name="connsiteY10" fmla="*/ 25 h 48950"/>
                <a:gd name="connsiteX11" fmla="*/ 19456 w 24553"/>
                <a:gd name="connsiteY11" fmla="*/ 8384 h 48950"/>
                <a:gd name="connsiteX12" fmla="*/ 24432 w 24553"/>
                <a:gd name="connsiteY12" fmla="*/ 23708 h 48950"/>
                <a:gd name="connsiteX13" fmla="*/ 11098 w 24553"/>
                <a:gd name="connsiteY13" fmla="*/ 48385 h 48950"/>
                <a:gd name="connsiteX14" fmla="*/ 2142 w 24553"/>
                <a:gd name="connsiteY14" fmla="*/ 47191 h 48950"/>
                <a:gd name="connsiteX15" fmla="*/ 52 w 24553"/>
                <a:gd name="connsiteY15" fmla="*/ 44504 h 4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553" h="48950">
                  <a:moveTo>
                    <a:pt x="52" y="44504"/>
                  </a:moveTo>
                  <a:cubicBezTo>
                    <a:pt x="52" y="44504"/>
                    <a:pt x="1048" y="45201"/>
                    <a:pt x="2739" y="45897"/>
                  </a:cubicBezTo>
                  <a:cubicBezTo>
                    <a:pt x="5078" y="46813"/>
                    <a:pt x="7665" y="46813"/>
                    <a:pt x="10003" y="45897"/>
                  </a:cubicBezTo>
                  <a:cubicBezTo>
                    <a:pt x="16998" y="40865"/>
                    <a:pt x="20790" y="32487"/>
                    <a:pt x="19954" y="23907"/>
                  </a:cubicBezTo>
                  <a:cubicBezTo>
                    <a:pt x="19934" y="19116"/>
                    <a:pt x="18849" y="14391"/>
                    <a:pt x="16770" y="10075"/>
                  </a:cubicBezTo>
                  <a:cubicBezTo>
                    <a:pt x="15605" y="6555"/>
                    <a:pt x="12769" y="3837"/>
                    <a:pt x="9207" y="2811"/>
                  </a:cubicBezTo>
                  <a:cubicBezTo>
                    <a:pt x="6869" y="2280"/>
                    <a:pt x="4481" y="3494"/>
                    <a:pt x="3535" y="5697"/>
                  </a:cubicBezTo>
                  <a:cubicBezTo>
                    <a:pt x="2839" y="7289"/>
                    <a:pt x="3535" y="8384"/>
                    <a:pt x="2938" y="8483"/>
                  </a:cubicBezTo>
                  <a:cubicBezTo>
                    <a:pt x="2341" y="8583"/>
                    <a:pt x="1744" y="7588"/>
                    <a:pt x="2043" y="5299"/>
                  </a:cubicBezTo>
                  <a:cubicBezTo>
                    <a:pt x="2281" y="3891"/>
                    <a:pt x="3028" y="2617"/>
                    <a:pt x="4132" y="1717"/>
                  </a:cubicBezTo>
                  <a:cubicBezTo>
                    <a:pt x="5635" y="473"/>
                    <a:pt x="7565" y="-135"/>
                    <a:pt x="9506" y="25"/>
                  </a:cubicBezTo>
                  <a:cubicBezTo>
                    <a:pt x="14013" y="967"/>
                    <a:pt x="17755" y="4105"/>
                    <a:pt x="19456" y="8384"/>
                  </a:cubicBezTo>
                  <a:cubicBezTo>
                    <a:pt x="22372" y="12994"/>
                    <a:pt x="24083" y="18264"/>
                    <a:pt x="24432" y="23708"/>
                  </a:cubicBezTo>
                  <a:cubicBezTo>
                    <a:pt x="25437" y="33882"/>
                    <a:pt x="20153" y="43647"/>
                    <a:pt x="11098" y="48385"/>
                  </a:cubicBezTo>
                  <a:cubicBezTo>
                    <a:pt x="8093" y="49443"/>
                    <a:pt x="4759" y="48999"/>
                    <a:pt x="2142" y="47191"/>
                  </a:cubicBezTo>
                  <a:cubicBezTo>
                    <a:pt x="152" y="45897"/>
                    <a:pt x="-146" y="44604"/>
                    <a:pt x="52" y="44504"/>
                  </a:cubicBezTo>
                  <a:close/>
                </a:path>
              </a:pathLst>
            </a:custGeom>
            <a:solidFill>
              <a:srgbClr val="784D4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4" name="任意多边形: 形状 563">
              <a:extLst>
                <a:ext uri="{FF2B5EF4-FFF2-40B4-BE49-F238E27FC236}">
                  <a16:creationId xmlns:a16="http://schemas.microsoft.com/office/drawing/2014/main" id="{AC5ED796-5E44-F934-D67E-2674C03464DA}"/>
                </a:ext>
              </a:extLst>
            </p:cNvPr>
            <p:cNvSpPr/>
            <p:nvPr/>
          </p:nvSpPr>
          <p:spPr>
            <a:xfrm>
              <a:off x="7990639" y="1448267"/>
              <a:ext cx="345426" cy="297281"/>
            </a:xfrm>
            <a:custGeom>
              <a:avLst/>
              <a:gdLst>
                <a:gd name="connsiteX0" fmla="*/ 218 w 345426"/>
                <a:gd name="connsiteY0" fmla="*/ 115492 h 297281"/>
                <a:gd name="connsiteX1" fmla="*/ 20119 w 345426"/>
                <a:gd name="connsiteY1" fmla="*/ 91312 h 297281"/>
                <a:gd name="connsiteX2" fmla="*/ 30448 w 345426"/>
                <a:gd name="connsiteY2" fmla="*/ 56801 h 297281"/>
                <a:gd name="connsiteX3" fmla="*/ 57732 w 345426"/>
                <a:gd name="connsiteY3" fmla="*/ 58774 h 297281"/>
                <a:gd name="connsiteX4" fmla="*/ 83415 w 345426"/>
                <a:gd name="connsiteY4" fmla="*/ 31933 h 297281"/>
                <a:gd name="connsiteX5" fmla="*/ 91763 w 345426"/>
                <a:gd name="connsiteY5" fmla="*/ 33101 h 297281"/>
                <a:gd name="connsiteX6" fmla="*/ 111555 w 345426"/>
                <a:gd name="connsiteY6" fmla="*/ 9109 h 297281"/>
                <a:gd name="connsiteX7" fmla="*/ 132063 w 345426"/>
                <a:gd name="connsiteY7" fmla="*/ 18971 h 297281"/>
                <a:gd name="connsiteX8" fmla="*/ 184005 w 345426"/>
                <a:gd name="connsiteY8" fmla="*/ 5122 h 297281"/>
                <a:gd name="connsiteX9" fmla="*/ 190772 w 345426"/>
                <a:gd name="connsiteY9" fmla="*/ 10115 h 297281"/>
                <a:gd name="connsiteX10" fmla="*/ 251371 w 345426"/>
                <a:gd name="connsiteY10" fmla="*/ 32206 h 297281"/>
                <a:gd name="connsiteX11" fmla="*/ 294059 w 345426"/>
                <a:gd name="connsiteY11" fmla="*/ 61063 h 297281"/>
                <a:gd name="connsiteX12" fmla="*/ 327135 w 345426"/>
                <a:gd name="connsiteY12" fmla="*/ 95435 h 297281"/>
                <a:gd name="connsiteX13" fmla="*/ 322418 w 345426"/>
                <a:gd name="connsiteY13" fmla="*/ 112010 h 297281"/>
                <a:gd name="connsiteX14" fmla="*/ 334031 w 345426"/>
                <a:gd name="connsiteY14" fmla="*/ 145367 h 297281"/>
                <a:gd name="connsiteX15" fmla="*/ 330279 w 345426"/>
                <a:gd name="connsiteY15" fmla="*/ 151016 h 297281"/>
                <a:gd name="connsiteX16" fmla="*/ 345404 w 345426"/>
                <a:gd name="connsiteY16" fmla="*/ 172410 h 297281"/>
                <a:gd name="connsiteX17" fmla="*/ 332568 w 345426"/>
                <a:gd name="connsiteY17" fmla="*/ 195296 h 297281"/>
                <a:gd name="connsiteX18" fmla="*/ 342519 w 345426"/>
                <a:gd name="connsiteY18" fmla="*/ 214501 h 297281"/>
                <a:gd name="connsiteX19" fmla="*/ 332568 w 345426"/>
                <a:gd name="connsiteY19" fmla="*/ 237089 h 297281"/>
                <a:gd name="connsiteX20" fmla="*/ 328190 w 345426"/>
                <a:gd name="connsiteY20" fmla="*/ 256990 h 297281"/>
                <a:gd name="connsiteX21" fmla="*/ 303612 w 345426"/>
                <a:gd name="connsiteY21" fmla="*/ 285051 h 297281"/>
                <a:gd name="connsiteX22" fmla="*/ 305204 w 345426"/>
                <a:gd name="connsiteY22" fmla="*/ 286643 h 297281"/>
                <a:gd name="connsiteX23" fmla="*/ 290576 w 345426"/>
                <a:gd name="connsiteY23" fmla="*/ 296593 h 297281"/>
                <a:gd name="connsiteX24" fmla="*/ 275153 w 345426"/>
                <a:gd name="connsiteY24" fmla="*/ 281667 h 297281"/>
                <a:gd name="connsiteX25" fmla="*/ 261919 w 345426"/>
                <a:gd name="connsiteY25" fmla="*/ 260373 h 297281"/>
                <a:gd name="connsiteX26" fmla="*/ 268088 w 345426"/>
                <a:gd name="connsiteY26" fmla="*/ 237885 h 297281"/>
                <a:gd name="connsiteX27" fmla="*/ 248883 w 345426"/>
                <a:gd name="connsiteY27" fmla="*/ 216093 h 297281"/>
                <a:gd name="connsiteX28" fmla="*/ 248883 w 345426"/>
                <a:gd name="connsiteY28" fmla="*/ 186241 h 297281"/>
                <a:gd name="connsiteX29" fmla="*/ 253859 w 345426"/>
                <a:gd name="connsiteY29" fmla="*/ 141463 h 297281"/>
                <a:gd name="connsiteX30" fmla="*/ 203608 w 345426"/>
                <a:gd name="connsiteY30" fmla="*/ 113104 h 297281"/>
                <a:gd name="connsiteX31" fmla="*/ 158731 w 345426"/>
                <a:gd name="connsiteY31" fmla="*/ 107964 h 297281"/>
                <a:gd name="connsiteX32" fmla="*/ 156542 w 345426"/>
                <a:gd name="connsiteY32" fmla="*/ 104845 h 297281"/>
                <a:gd name="connsiteX33" fmla="*/ 107684 w 345426"/>
                <a:gd name="connsiteY33" fmla="*/ 133901 h 297281"/>
                <a:gd name="connsiteX34" fmla="*/ 79524 w 345426"/>
                <a:gd name="connsiteY34" fmla="*/ 161265 h 297281"/>
                <a:gd name="connsiteX35" fmla="*/ 53652 w 345426"/>
                <a:gd name="connsiteY35" fmla="*/ 157981 h 297281"/>
                <a:gd name="connsiteX36" fmla="*/ 23801 w 345426"/>
                <a:gd name="connsiteY36" fmla="*/ 167335 h 297281"/>
                <a:gd name="connsiteX37" fmla="*/ 3899 w 345426"/>
                <a:gd name="connsiteY37" fmla="*/ 139871 h 297281"/>
                <a:gd name="connsiteX38" fmla="*/ 218 w 345426"/>
                <a:gd name="connsiteY38" fmla="*/ 115492 h 29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45426" h="297281">
                  <a:moveTo>
                    <a:pt x="218" y="115492"/>
                  </a:moveTo>
                  <a:cubicBezTo>
                    <a:pt x="1392" y="104169"/>
                    <a:pt x="9233" y="94647"/>
                    <a:pt x="20119" y="91312"/>
                  </a:cubicBezTo>
                  <a:cubicBezTo>
                    <a:pt x="13442" y="78930"/>
                    <a:pt x="18069" y="63478"/>
                    <a:pt x="30448" y="56801"/>
                  </a:cubicBezTo>
                  <a:cubicBezTo>
                    <a:pt x="39154" y="52105"/>
                    <a:pt x="49791" y="52875"/>
                    <a:pt x="57732" y="58774"/>
                  </a:cubicBezTo>
                  <a:cubicBezTo>
                    <a:pt x="57414" y="44269"/>
                    <a:pt x="68917" y="32252"/>
                    <a:pt x="83415" y="31933"/>
                  </a:cubicBezTo>
                  <a:cubicBezTo>
                    <a:pt x="86241" y="31870"/>
                    <a:pt x="89067" y="32265"/>
                    <a:pt x="91763" y="33101"/>
                  </a:cubicBezTo>
                  <a:cubicBezTo>
                    <a:pt x="90599" y="21011"/>
                    <a:pt x="99465" y="10271"/>
                    <a:pt x="111555" y="9109"/>
                  </a:cubicBezTo>
                  <a:cubicBezTo>
                    <a:pt x="119695" y="8328"/>
                    <a:pt x="127595" y="12126"/>
                    <a:pt x="132063" y="18971"/>
                  </a:cubicBezTo>
                  <a:cubicBezTo>
                    <a:pt x="142581" y="804"/>
                    <a:pt x="165835" y="-5397"/>
                    <a:pt x="184005" y="5122"/>
                  </a:cubicBezTo>
                  <a:cubicBezTo>
                    <a:pt x="186433" y="6531"/>
                    <a:pt x="188712" y="8206"/>
                    <a:pt x="190772" y="10115"/>
                  </a:cubicBezTo>
                  <a:cubicBezTo>
                    <a:pt x="213648" y="1062"/>
                    <a:pt x="239689" y="10553"/>
                    <a:pt x="251371" y="32206"/>
                  </a:cubicBezTo>
                  <a:cubicBezTo>
                    <a:pt x="270148" y="32225"/>
                    <a:pt x="287044" y="43642"/>
                    <a:pt x="294059" y="61063"/>
                  </a:cubicBezTo>
                  <a:cubicBezTo>
                    <a:pt x="312686" y="61420"/>
                    <a:pt x="327493" y="76808"/>
                    <a:pt x="327135" y="95435"/>
                  </a:cubicBezTo>
                  <a:cubicBezTo>
                    <a:pt x="327025" y="101276"/>
                    <a:pt x="325404" y="106987"/>
                    <a:pt x="322418" y="112010"/>
                  </a:cubicBezTo>
                  <a:cubicBezTo>
                    <a:pt x="334837" y="118014"/>
                    <a:pt x="340041" y="132948"/>
                    <a:pt x="334031" y="145367"/>
                  </a:cubicBezTo>
                  <a:cubicBezTo>
                    <a:pt x="333046" y="147412"/>
                    <a:pt x="331782" y="149312"/>
                    <a:pt x="330279" y="151016"/>
                  </a:cubicBezTo>
                  <a:cubicBezTo>
                    <a:pt x="338916" y="154773"/>
                    <a:pt x="344737" y="163018"/>
                    <a:pt x="345404" y="172410"/>
                  </a:cubicBezTo>
                  <a:cubicBezTo>
                    <a:pt x="345802" y="181853"/>
                    <a:pt x="340837" y="190711"/>
                    <a:pt x="332568" y="195296"/>
                  </a:cubicBezTo>
                  <a:cubicBezTo>
                    <a:pt x="340827" y="195296"/>
                    <a:pt x="344907" y="206441"/>
                    <a:pt x="342519" y="214501"/>
                  </a:cubicBezTo>
                  <a:cubicBezTo>
                    <a:pt x="339633" y="222213"/>
                    <a:pt x="336309" y="229753"/>
                    <a:pt x="332568" y="237089"/>
                  </a:cubicBezTo>
                  <a:cubicBezTo>
                    <a:pt x="330379" y="243557"/>
                    <a:pt x="330080" y="250522"/>
                    <a:pt x="328190" y="256990"/>
                  </a:cubicBezTo>
                  <a:cubicBezTo>
                    <a:pt x="324508" y="269493"/>
                    <a:pt x="315522" y="279750"/>
                    <a:pt x="303612" y="285051"/>
                  </a:cubicBezTo>
                  <a:lnTo>
                    <a:pt x="305204" y="286643"/>
                  </a:lnTo>
                  <a:cubicBezTo>
                    <a:pt x="307194" y="293708"/>
                    <a:pt x="297542" y="299280"/>
                    <a:pt x="290576" y="296593"/>
                  </a:cubicBezTo>
                  <a:cubicBezTo>
                    <a:pt x="284059" y="293275"/>
                    <a:pt x="278685" y="288076"/>
                    <a:pt x="275153" y="281667"/>
                  </a:cubicBezTo>
                  <a:cubicBezTo>
                    <a:pt x="269660" y="275300"/>
                    <a:pt x="265192" y="268116"/>
                    <a:pt x="261919" y="260373"/>
                  </a:cubicBezTo>
                  <a:cubicBezTo>
                    <a:pt x="258903" y="252331"/>
                    <a:pt x="261391" y="243265"/>
                    <a:pt x="268088" y="237885"/>
                  </a:cubicBezTo>
                  <a:cubicBezTo>
                    <a:pt x="258247" y="234589"/>
                    <a:pt x="250913" y="226274"/>
                    <a:pt x="248883" y="216093"/>
                  </a:cubicBezTo>
                  <a:cubicBezTo>
                    <a:pt x="247142" y="206219"/>
                    <a:pt x="247142" y="196115"/>
                    <a:pt x="248883" y="186241"/>
                  </a:cubicBezTo>
                  <a:cubicBezTo>
                    <a:pt x="250575" y="171315"/>
                    <a:pt x="252167" y="156389"/>
                    <a:pt x="253859" y="141463"/>
                  </a:cubicBezTo>
                  <a:cubicBezTo>
                    <a:pt x="233151" y="142027"/>
                    <a:pt x="213827" y="131120"/>
                    <a:pt x="203608" y="113104"/>
                  </a:cubicBezTo>
                  <a:cubicBezTo>
                    <a:pt x="189797" y="124078"/>
                    <a:pt x="169706" y="121776"/>
                    <a:pt x="158731" y="107964"/>
                  </a:cubicBezTo>
                  <a:cubicBezTo>
                    <a:pt x="157935" y="106969"/>
                    <a:pt x="157208" y="105928"/>
                    <a:pt x="156542" y="104845"/>
                  </a:cubicBezTo>
                  <a:cubicBezTo>
                    <a:pt x="150402" y="125852"/>
                    <a:pt x="129068" y="138540"/>
                    <a:pt x="107684" y="133901"/>
                  </a:cubicBezTo>
                  <a:cubicBezTo>
                    <a:pt x="110669" y="145344"/>
                    <a:pt x="90669" y="157484"/>
                    <a:pt x="79524" y="161265"/>
                  </a:cubicBezTo>
                  <a:cubicBezTo>
                    <a:pt x="70767" y="163008"/>
                    <a:pt x="61692" y="161856"/>
                    <a:pt x="53652" y="157981"/>
                  </a:cubicBezTo>
                  <a:cubicBezTo>
                    <a:pt x="53652" y="157981"/>
                    <a:pt x="34846" y="170917"/>
                    <a:pt x="23801" y="167335"/>
                  </a:cubicBezTo>
                  <a:cubicBezTo>
                    <a:pt x="12755" y="163753"/>
                    <a:pt x="-2071" y="151414"/>
                    <a:pt x="3899" y="139871"/>
                  </a:cubicBezTo>
                  <a:cubicBezTo>
                    <a:pt x="715" y="132164"/>
                    <a:pt x="-549" y="123797"/>
                    <a:pt x="218" y="115492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5" name="任意多边形: 形状 564">
              <a:extLst>
                <a:ext uri="{FF2B5EF4-FFF2-40B4-BE49-F238E27FC236}">
                  <a16:creationId xmlns:a16="http://schemas.microsoft.com/office/drawing/2014/main" id="{28845B16-4DFF-A2E0-95E2-07359AC21D61}"/>
                </a:ext>
              </a:extLst>
            </p:cNvPr>
            <p:cNvSpPr/>
            <p:nvPr/>
          </p:nvSpPr>
          <p:spPr>
            <a:xfrm>
              <a:off x="8247594" y="1574506"/>
              <a:ext cx="76386" cy="37656"/>
            </a:xfrm>
            <a:custGeom>
              <a:avLst/>
              <a:gdLst>
                <a:gd name="connsiteX0" fmla="*/ 76110 w 76386"/>
                <a:gd name="connsiteY0" fmla="*/ 24180 h 37656"/>
                <a:gd name="connsiteX1" fmla="*/ 71035 w 76386"/>
                <a:gd name="connsiteY1" fmla="*/ 31742 h 37656"/>
                <a:gd name="connsiteX2" fmla="*/ 62080 w 76386"/>
                <a:gd name="connsiteY2" fmla="*/ 33932 h 37656"/>
                <a:gd name="connsiteX3" fmla="*/ 53721 w 76386"/>
                <a:gd name="connsiteY3" fmla="*/ 26270 h 37656"/>
                <a:gd name="connsiteX4" fmla="*/ 52826 w 76386"/>
                <a:gd name="connsiteY4" fmla="*/ 22986 h 37656"/>
                <a:gd name="connsiteX5" fmla="*/ 50438 w 76386"/>
                <a:gd name="connsiteY5" fmla="*/ 25474 h 37656"/>
                <a:gd name="connsiteX6" fmla="*/ 35213 w 76386"/>
                <a:gd name="connsiteY6" fmla="*/ 28857 h 37656"/>
                <a:gd name="connsiteX7" fmla="*/ 25263 w 76386"/>
                <a:gd name="connsiteY7" fmla="*/ 14627 h 37656"/>
                <a:gd name="connsiteX8" fmla="*/ 25263 w 76386"/>
                <a:gd name="connsiteY8" fmla="*/ 11344 h 37656"/>
                <a:gd name="connsiteX9" fmla="*/ 22277 w 76386"/>
                <a:gd name="connsiteY9" fmla="*/ 12836 h 37656"/>
                <a:gd name="connsiteX10" fmla="*/ 3769 w 76386"/>
                <a:gd name="connsiteY10" fmla="*/ 7961 h 37656"/>
                <a:gd name="connsiteX11" fmla="*/ 386 w 76386"/>
                <a:gd name="connsiteY11" fmla="*/ 0 h 37656"/>
                <a:gd name="connsiteX12" fmla="*/ 1779 w 76386"/>
                <a:gd name="connsiteY12" fmla="*/ 9155 h 37656"/>
                <a:gd name="connsiteX13" fmla="*/ 9839 w 76386"/>
                <a:gd name="connsiteY13" fmla="*/ 16518 h 37656"/>
                <a:gd name="connsiteX14" fmla="*/ 23969 w 76386"/>
                <a:gd name="connsiteY14" fmla="*/ 16518 h 37656"/>
                <a:gd name="connsiteX15" fmla="*/ 21183 w 76386"/>
                <a:gd name="connsiteY15" fmla="*/ 14627 h 37656"/>
                <a:gd name="connsiteX16" fmla="*/ 38338 w 76386"/>
                <a:gd name="connsiteY16" fmla="*/ 34018 h 37656"/>
                <a:gd name="connsiteX17" fmla="*/ 52726 w 76386"/>
                <a:gd name="connsiteY17" fmla="*/ 28359 h 37656"/>
                <a:gd name="connsiteX18" fmla="*/ 49442 w 76386"/>
                <a:gd name="connsiteY18" fmla="*/ 27563 h 37656"/>
                <a:gd name="connsiteX19" fmla="*/ 60985 w 76386"/>
                <a:gd name="connsiteY19" fmla="*/ 37514 h 37656"/>
                <a:gd name="connsiteX20" fmla="*/ 72229 w 76386"/>
                <a:gd name="connsiteY20" fmla="*/ 33832 h 37656"/>
                <a:gd name="connsiteX21" fmla="*/ 76110 w 76386"/>
                <a:gd name="connsiteY21" fmla="*/ 24180 h 3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6386" h="37656">
                  <a:moveTo>
                    <a:pt x="76110" y="24180"/>
                  </a:moveTo>
                  <a:cubicBezTo>
                    <a:pt x="75513" y="24180"/>
                    <a:pt x="75513" y="28061"/>
                    <a:pt x="71035" y="31742"/>
                  </a:cubicBezTo>
                  <a:cubicBezTo>
                    <a:pt x="68587" y="33895"/>
                    <a:pt x="65244" y="34712"/>
                    <a:pt x="62080" y="33932"/>
                  </a:cubicBezTo>
                  <a:cubicBezTo>
                    <a:pt x="58099" y="33112"/>
                    <a:pt x="54885" y="30168"/>
                    <a:pt x="53721" y="26270"/>
                  </a:cubicBezTo>
                  <a:lnTo>
                    <a:pt x="52826" y="22986"/>
                  </a:lnTo>
                  <a:lnTo>
                    <a:pt x="50438" y="25474"/>
                  </a:lnTo>
                  <a:cubicBezTo>
                    <a:pt x="46358" y="29293"/>
                    <a:pt x="40527" y="30589"/>
                    <a:pt x="35213" y="28857"/>
                  </a:cubicBezTo>
                  <a:cubicBezTo>
                    <a:pt x="29213" y="26704"/>
                    <a:pt x="25222" y="21001"/>
                    <a:pt x="25263" y="14627"/>
                  </a:cubicBezTo>
                  <a:lnTo>
                    <a:pt x="25263" y="11344"/>
                  </a:lnTo>
                  <a:lnTo>
                    <a:pt x="22277" y="12836"/>
                  </a:lnTo>
                  <a:cubicBezTo>
                    <a:pt x="15760" y="16079"/>
                    <a:pt x="7849" y="13995"/>
                    <a:pt x="3769" y="7961"/>
                  </a:cubicBezTo>
                  <a:cubicBezTo>
                    <a:pt x="2306" y="5463"/>
                    <a:pt x="1172" y="2788"/>
                    <a:pt x="386" y="0"/>
                  </a:cubicBezTo>
                  <a:cubicBezTo>
                    <a:pt x="386" y="0"/>
                    <a:pt x="-1107" y="3582"/>
                    <a:pt x="1779" y="9155"/>
                  </a:cubicBezTo>
                  <a:cubicBezTo>
                    <a:pt x="3550" y="12456"/>
                    <a:pt x="6386" y="15054"/>
                    <a:pt x="9839" y="16518"/>
                  </a:cubicBezTo>
                  <a:cubicBezTo>
                    <a:pt x="14347" y="18454"/>
                    <a:pt x="19461" y="18454"/>
                    <a:pt x="23969" y="16518"/>
                  </a:cubicBezTo>
                  <a:lnTo>
                    <a:pt x="21183" y="14627"/>
                  </a:lnTo>
                  <a:cubicBezTo>
                    <a:pt x="20566" y="24720"/>
                    <a:pt x="28248" y="33402"/>
                    <a:pt x="38338" y="34018"/>
                  </a:cubicBezTo>
                  <a:cubicBezTo>
                    <a:pt x="43741" y="34348"/>
                    <a:pt x="49005" y="32276"/>
                    <a:pt x="52726" y="28359"/>
                  </a:cubicBezTo>
                  <a:lnTo>
                    <a:pt x="49442" y="27563"/>
                  </a:lnTo>
                  <a:cubicBezTo>
                    <a:pt x="51084" y="32807"/>
                    <a:pt x="55552" y="36665"/>
                    <a:pt x="60985" y="37514"/>
                  </a:cubicBezTo>
                  <a:cubicBezTo>
                    <a:pt x="65105" y="38124"/>
                    <a:pt x="69264" y="36760"/>
                    <a:pt x="72229" y="33832"/>
                  </a:cubicBezTo>
                  <a:cubicBezTo>
                    <a:pt x="77404" y="28459"/>
                    <a:pt x="76408" y="23881"/>
                    <a:pt x="76110" y="24180"/>
                  </a:cubicBezTo>
                  <a:close/>
                </a:path>
              </a:pathLst>
            </a:custGeom>
            <a:solidFill>
              <a:srgbClr val="455A64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6" name="任意多边形: 形状 565">
              <a:extLst>
                <a:ext uri="{FF2B5EF4-FFF2-40B4-BE49-F238E27FC236}">
                  <a16:creationId xmlns:a16="http://schemas.microsoft.com/office/drawing/2014/main" id="{690DC282-D15A-5A8A-5E00-5F84290AA2F0}"/>
                </a:ext>
              </a:extLst>
            </p:cNvPr>
            <p:cNvSpPr/>
            <p:nvPr/>
          </p:nvSpPr>
          <p:spPr>
            <a:xfrm>
              <a:off x="8244373" y="1604556"/>
              <a:ext cx="91393" cy="53421"/>
            </a:xfrm>
            <a:custGeom>
              <a:avLst/>
              <a:gdLst>
                <a:gd name="connsiteX0" fmla="*/ 91371 w 91393"/>
                <a:gd name="connsiteY0" fmla="*/ 46967 h 53421"/>
                <a:gd name="connsiteX1" fmla="*/ 85501 w 91393"/>
                <a:gd name="connsiteY1" fmla="*/ 49654 h 53421"/>
                <a:gd name="connsiteX2" fmla="*/ 71172 w 91393"/>
                <a:gd name="connsiteY2" fmla="*/ 44678 h 53421"/>
                <a:gd name="connsiteX3" fmla="*/ 69878 w 91393"/>
                <a:gd name="connsiteY3" fmla="*/ 42788 h 53421"/>
                <a:gd name="connsiteX4" fmla="*/ 68485 w 91393"/>
                <a:gd name="connsiteY4" fmla="*/ 44579 h 53421"/>
                <a:gd name="connsiteX5" fmla="*/ 54554 w 91393"/>
                <a:gd name="connsiteY5" fmla="*/ 49554 h 53421"/>
                <a:gd name="connsiteX6" fmla="*/ 43210 w 91393"/>
                <a:gd name="connsiteY6" fmla="*/ 37215 h 53421"/>
                <a:gd name="connsiteX7" fmla="*/ 43210 w 91393"/>
                <a:gd name="connsiteY7" fmla="*/ 33534 h 53421"/>
                <a:gd name="connsiteX8" fmla="*/ 40225 w 91393"/>
                <a:gd name="connsiteY8" fmla="*/ 35723 h 53421"/>
                <a:gd name="connsiteX9" fmla="*/ 37738 w 91393"/>
                <a:gd name="connsiteY9" fmla="*/ 37116 h 53421"/>
                <a:gd name="connsiteX10" fmla="*/ 26195 w 91393"/>
                <a:gd name="connsiteY10" fmla="*/ 34131 h 53421"/>
                <a:gd name="connsiteX11" fmla="*/ 25001 w 91393"/>
                <a:gd name="connsiteY11" fmla="*/ 23085 h 53421"/>
                <a:gd name="connsiteX12" fmla="*/ 26892 w 91393"/>
                <a:gd name="connsiteY12" fmla="*/ 19404 h 53421"/>
                <a:gd name="connsiteX13" fmla="*/ 23011 w 91393"/>
                <a:gd name="connsiteY13" fmla="*/ 20299 h 53421"/>
                <a:gd name="connsiteX14" fmla="*/ 9876 w 91393"/>
                <a:gd name="connsiteY14" fmla="*/ 18011 h 53421"/>
                <a:gd name="connsiteX15" fmla="*/ 3010 w 91393"/>
                <a:gd name="connsiteY15" fmla="*/ 9951 h 53421"/>
                <a:gd name="connsiteX16" fmla="*/ 1120 w 91393"/>
                <a:gd name="connsiteY16" fmla="*/ 0 h 53421"/>
                <a:gd name="connsiteX17" fmla="*/ 1120 w 91393"/>
                <a:gd name="connsiteY17" fmla="*/ 10448 h 53421"/>
                <a:gd name="connsiteX18" fmla="*/ 8383 w 91393"/>
                <a:gd name="connsiteY18" fmla="*/ 20399 h 53421"/>
                <a:gd name="connsiteX19" fmla="*/ 23906 w 91393"/>
                <a:gd name="connsiteY19" fmla="*/ 23682 h 53421"/>
                <a:gd name="connsiteX20" fmla="*/ 21916 w 91393"/>
                <a:gd name="connsiteY20" fmla="*/ 20996 h 53421"/>
                <a:gd name="connsiteX21" fmla="*/ 27628 w 91393"/>
                <a:gd name="connsiteY21" fmla="*/ 40144 h 53421"/>
                <a:gd name="connsiteX22" fmla="*/ 39429 w 91393"/>
                <a:gd name="connsiteY22" fmla="*/ 40897 h 53421"/>
                <a:gd name="connsiteX23" fmla="*/ 43012 w 91393"/>
                <a:gd name="connsiteY23" fmla="*/ 38907 h 53421"/>
                <a:gd name="connsiteX24" fmla="*/ 39628 w 91393"/>
                <a:gd name="connsiteY24" fmla="*/ 37514 h 53421"/>
                <a:gd name="connsiteX25" fmla="*/ 59430 w 91393"/>
                <a:gd name="connsiteY25" fmla="*/ 53307 h 53421"/>
                <a:gd name="connsiteX26" fmla="*/ 71669 w 91393"/>
                <a:gd name="connsiteY26" fmla="*/ 46370 h 53421"/>
                <a:gd name="connsiteX27" fmla="*/ 68983 w 91393"/>
                <a:gd name="connsiteY27" fmla="*/ 46370 h 53421"/>
                <a:gd name="connsiteX28" fmla="*/ 78933 w 91393"/>
                <a:gd name="connsiteY28" fmla="*/ 52141 h 53421"/>
                <a:gd name="connsiteX29" fmla="*/ 87093 w 91393"/>
                <a:gd name="connsiteY29" fmla="*/ 51345 h 53421"/>
                <a:gd name="connsiteX30" fmla="*/ 91371 w 91393"/>
                <a:gd name="connsiteY30" fmla="*/ 46967 h 5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1393" h="53421">
                  <a:moveTo>
                    <a:pt x="91371" y="46967"/>
                  </a:moveTo>
                  <a:cubicBezTo>
                    <a:pt x="89511" y="48062"/>
                    <a:pt x="87541" y="48963"/>
                    <a:pt x="85501" y="49654"/>
                  </a:cubicBezTo>
                  <a:cubicBezTo>
                    <a:pt x="80157" y="51199"/>
                    <a:pt x="74416" y="49206"/>
                    <a:pt x="71172" y="44678"/>
                  </a:cubicBezTo>
                  <a:lnTo>
                    <a:pt x="69878" y="42788"/>
                  </a:lnTo>
                  <a:lnTo>
                    <a:pt x="68485" y="44579"/>
                  </a:lnTo>
                  <a:cubicBezTo>
                    <a:pt x="65012" y="48533"/>
                    <a:pt x="59749" y="50415"/>
                    <a:pt x="54554" y="49554"/>
                  </a:cubicBezTo>
                  <a:cubicBezTo>
                    <a:pt x="48554" y="48230"/>
                    <a:pt x="44026" y="43301"/>
                    <a:pt x="43210" y="37215"/>
                  </a:cubicBezTo>
                  <a:lnTo>
                    <a:pt x="43210" y="33534"/>
                  </a:lnTo>
                  <a:lnTo>
                    <a:pt x="40225" y="35723"/>
                  </a:lnTo>
                  <a:cubicBezTo>
                    <a:pt x="39489" y="36339"/>
                    <a:pt x="38643" y="36811"/>
                    <a:pt x="37738" y="37116"/>
                  </a:cubicBezTo>
                  <a:cubicBezTo>
                    <a:pt x="33658" y="38791"/>
                    <a:pt x="28951" y="37576"/>
                    <a:pt x="26195" y="34131"/>
                  </a:cubicBezTo>
                  <a:cubicBezTo>
                    <a:pt x="23817" y="30939"/>
                    <a:pt x="23359" y="26710"/>
                    <a:pt x="25001" y="23085"/>
                  </a:cubicBezTo>
                  <a:lnTo>
                    <a:pt x="26892" y="19404"/>
                  </a:lnTo>
                  <a:lnTo>
                    <a:pt x="23011" y="20299"/>
                  </a:lnTo>
                  <a:cubicBezTo>
                    <a:pt x="18503" y="21276"/>
                    <a:pt x="13787" y="20455"/>
                    <a:pt x="9876" y="18011"/>
                  </a:cubicBezTo>
                  <a:cubicBezTo>
                    <a:pt x="6801" y="16102"/>
                    <a:pt x="4403" y="13285"/>
                    <a:pt x="3010" y="9951"/>
                  </a:cubicBezTo>
                  <a:cubicBezTo>
                    <a:pt x="1945" y="6731"/>
                    <a:pt x="1309" y="3385"/>
                    <a:pt x="1120" y="0"/>
                  </a:cubicBezTo>
                  <a:cubicBezTo>
                    <a:pt x="-373" y="3323"/>
                    <a:pt x="-373" y="7126"/>
                    <a:pt x="1120" y="10448"/>
                  </a:cubicBezTo>
                  <a:cubicBezTo>
                    <a:pt x="2393" y="14469"/>
                    <a:pt x="4940" y="17964"/>
                    <a:pt x="8383" y="20399"/>
                  </a:cubicBezTo>
                  <a:cubicBezTo>
                    <a:pt x="12881" y="23598"/>
                    <a:pt x="18503" y="24787"/>
                    <a:pt x="23906" y="23682"/>
                  </a:cubicBezTo>
                  <a:lnTo>
                    <a:pt x="21916" y="20996"/>
                  </a:lnTo>
                  <a:cubicBezTo>
                    <a:pt x="18205" y="27862"/>
                    <a:pt x="20762" y="36434"/>
                    <a:pt x="27628" y="40144"/>
                  </a:cubicBezTo>
                  <a:cubicBezTo>
                    <a:pt x="31260" y="42107"/>
                    <a:pt x="35578" y="42383"/>
                    <a:pt x="39429" y="40897"/>
                  </a:cubicBezTo>
                  <a:cubicBezTo>
                    <a:pt x="40703" y="40392"/>
                    <a:pt x="41907" y="39724"/>
                    <a:pt x="43012" y="38907"/>
                  </a:cubicBezTo>
                  <a:lnTo>
                    <a:pt x="39628" y="37514"/>
                  </a:lnTo>
                  <a:cubicBezTo>
                    <a:pt x="40733" y="47344"/>
                    <a:pt x="49599" y="54415"/>
                    <a:pt x="59430" y="53307"/>
                  </a:cubicBezTo>
                  <a:cubicBezTo>
                    <a:pt x="64286" y="52760"/>
                    <a:pt x="68704" y="50255"/>
                    <a:pt x="71669" y="46370"/>
                  </a:cubicBezTo>
                  <a:lnTo>
                    <a:pt x="68983" y="46370"/>
                  </a:lnTo>
                  <a:cubicBezTo>
                    <a:pt x="71331" y="49618"/>
                    <a:pt x="74943" y="51715"/>
                    <a:pt x="78933" y="52141"/>
                  </a:cubicBezTo>
                  <a:cubicBezTo>
                    <a:pt x="81680" y="52627"/>
                    <a:pt x="84496" y="52351"/>
                    <a:pt x="87093" y="51345"/>
                  </a:cubicBezTo>
                  <a:cubicBezTo>
                    <a:pt x="90476" y="49654"/>
                    <a:pt x="91571" y="47066"/>
                    <a:pt x="91371" y="46967"/>
                  </a:cubicBezTo>
                  <a:close/>
                </a:path>
              </a:pathLst>
            </a:custGeom>
            <a:solidFill>
              <a:srgbClr val="455A64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7" name="任意多边形: 形状 566">
              <a:extLst>
                <a:ext uri="{FF2B5EF4-FFF2-40B4-BE49-F238E27FC236}">
                  <a16:creationId xmlns:a16="http://schemas.microsoft.com/office/drawing/2014/main" id="{50A1BF4B-3999-58FF-A850-26025009C2AB}"/>
                </a:ext>
              </a:extLst>
            </p:cNvPr>
            <p:cNvSpPr/>
            <p:nvPr/>
          </p:nvSpPr>
          <p:spPr>
            <a:xfrm>
              <a:off x="8089567" y="1468531"/>
              <a:ext cx="161115" cy="103984"/>
            </a:xfrm>
            <a:custGeom>
              <a:avLst/>
              <a:gdLst>
                <a:gd name="connsiteX0" fmla="*/ 0 w 161115"/>
                <a:gd name="connsiteY0" fmla="*/ 11046 h 103984"/>
                <a:gd name="connsiteX1" fmla="*/ 6070 w 161115"/>
                <a:gd name="connsiteY1" fmla="*/ 6966 h 103984"/>
                <a:gd name="connsiteX2" fmla="*/ 14229 w 161115"/>
                <a:gd name="connsiteY2" fmla="*/ 6966 h 103984"/>
                <a:gd name="connsiteX3" fmla="*/ 21493 w 161115"/>
                <a:gd name="connsiteY3" fmla="*/ 14628 h 103984"/>
                <a:gd name="connsiteX4" fmla="*/ 22488 w 161115"/>
                <a:gd name="connsiteY4" fmla="*/ 17713 h 103984"/>
                <a:gd name="connsiteX5" fmla="*/ 23981 w 161115"/>
                <a:gd name="connsiteY5" fmla="*/ 14727 h 103984"/>
                <a:gd name="connsiteX6" fmla="*/ 40499 w 161115"/>
                <a:gd name="connsiteY6" fmla="*/ 3981 h 103984"/>
                <a:gd name="connsiteX7" fmla="*/ 60400 w 161115"/>
                <a:gd name="connsiteY7" fmla="*/ 16718 h 103984"/>
                <a:gd name="connsiteX8" fmla="*/ 61694 w 161115"/>
                <a:gd name="connsiteY8" fmla="*/ 20300 h 103984"/>
                <a:gd name="connsiteX9" fmla="*/ 63783 w 161115"/>
                <a:gd name="connsiteY9" fmla="*/ 17116 h 103984"/>
                <a:gd name="connsiteX10" fmla="*/ 82490 w 161115"/>
                <a:gd name="connsiteY10" fmla="*/ 6568 h 103984"/>
                <a:gd name="connsiteX11" fmla="*/ 102989 w 161115"/>
                <a:gd name="connsiteY11" fmla="*/ 16519 h 103984"/>
                <a:gd name="connsiteX12" fmla="*/ 107168 w 161115"/>
                <a:gd name="connsiteY12" fmla="*/ 25275 h 103984"/>
                <a:gd name="connsiteX13" fmla="*/ 107666 w 161115"/>
                <a:gd name="connsiteY13" fmla="*/ 27464 h 103984"/>
                <a:gd name="connsiteX14" fmla="*/ 109855 w 161115"/>
                <a:gd name="connsiteY14" fmla="*/ 26768 h 103984"/>
                <a:gd name="connsiteX15" fmla="*/ 137219 w 161115"/>
                <a:gd name="connsiteY15" fmla="*/ 37415 h 103984"/>
                <a:gd name="connsiteX16" fmla="*/ 135129 w 161115"/>
                <a:gd name="connsiteY16" fmla="*/ 63784 h 103984"/>
                <a:gd name="connsiteX17" fmla="*/ 133139 w 161115"/>
                <a:gd name="connsiteY17" fmla="*/ 66172 h 103984"/>
                <a:gd name="connsiteX18" fmla="*/ 136224 w 161115"/>
                <a:gd name="connsiteY18" fmla="*/ 66172 h 103984"/>
                <a:gd name="connsiteX19" fmla="*/ 153637 w 161115"/>
                <a:gd name="connsiteY19" fmla="*/ 76123 h 103984"/>
                <a:gd name="connsiteX20" fmla="*/ 159210 w 161115"/>
                <a:gd name="connsiteY20" fmla="*/ 90253 h 103984"/>
                <a:gd name="connsiteX21" fmla="*/ 157219 w 161115"/>
                <a:gd name="connsiteY21" fmla="*/ 103984 h 103984"/>
                <a:gd name="connsiteX22" fmla="*/ 159110 w 161115"/>
                <a:gd name="connsiteY22" fmla="*/ 100701 h 103984"/>
                <a:gd name="connsiteX23" fmla="*/ 161100 w 161115"/>
                <a:gd name="connsiteY23" fmla="*/ 90153 h 103984"/>
                <a:gd name="connsiteX24" fmla="*/ 155727 w 161115"/>
                <a:gd name="connsiteY24" fmla="*/ 74133 h 103984"/>
                <a:gd name="connsiteX25" fmla="*/ 136522 w 161115"/>
                <a:gd name="connsiteY25" fmla="*/ 62888 h 103984"/>
                <a:gd name="connsiteX26" fmla="*/ 137617 w 161115"/>
                <a:gd name="connsiteY26" fmla="*/ 65675 h 103984"/>
                <a:gd name="connsiteX27" fmla="*/ 140602 w 161115"/>
                <a:gd name="connsiteY27" fmla="*/ 35226 h 103984"/>
                <a:gd name="connsiteX28" fmla="*/ 108462 w 161115"/>
                <a:gd name="connsiteY28" fmla="*/ 22489 h 103984"/>
                <a:gd name="connsiteX29" fmla="*/ 111148 w 161115"/>
                <a:gd name="connsiteY29" fmla="*/ 24081 h 103984"/>
                <a:gd name="connsiteX30" fmla="*/ 106272 w 161115"/>
                <a:gd name="connsiteY30" fmla="*/ 14130 h 103984"/>
                <a:gd name="connsiteX31" fmla="*/ 82092 w 161115"/>
                <a:gd name="connsiteY31" fmla="*/ 2787 h 103984"/>
                <a:gd name="connsiteX32" fmla="*/ 59704 w 161115"/>
                <a:gd name="connsiteY32" fmla="*/ 14926 h 103984"/>
                <a:gd name="connsiteX33" fmla="*/ 63087 w 161115"/>
                <a:gd name="connsiteY33" fmla="*/ 14926 h 103984"/>
                <a:gd name="connsiteX34" fmla="*/ 34001 w 161115"/>
                <a:gd name="connsiteY34" fmla="*/ 1377 h 103984"/>
                <a:gd name="connsiteX35" fmla="*/ 21195 w 161115"/>
                <a:gd name="connsiteY35" fmla="*/ 13135 h 103984"/>
                <a:gd name="connsiteX36" fmla="*/ 23682 w 161115"/>
                <a:gd name="connsiteY36" fmla="*/ 13135 h 103984"/>
                <a:gd name="connsiteX37" fmla="*/ 14428 w 161115"/>
                <a:gd name="connsiteY37" fmla="*/ 4379 h 103984"/>
                <a:gd name="connsiteX38" fmla="*/ 5075 w 161115"/>
                <a:gd name="connsiteY38" fmla="*/ 5075 h 103984"/>
                <a:gd name="connsiteX39" fmla="*/ 498 w 161115"/>
                <a:gd name="connsiteY39" fmla="*/ 8658 h 103984"/>
                <a:gd name="connsiteX40" fmla="*/ 0 w 161115"/>
                <a:gd name="connsiteY40" fmla="*/ 11046 h 10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61115" h="103984">
                  <a:moveTo>
                    <a:pt x="0" y="11046"/>
                  </a:moveTo>
                  <a:cubicBezTo>
                    <a:pt x="1761" y="9336"/>
                    <a:pt x="3821" y="7955"/>
                    <a:pt x="6070" y="6966"/>
                  </a:cubicBezTo>
                  <a:cubicBezTo>
                    <a:pt x="8707" y="6008"/>
                    <a:pt x="11592" y="6008"/>
                    <a:pt x="14229" y="6966"/>
                  </a:cubicBezTo>
                  <a:cubicBezTo>
                    <a:pt x="17692" y="8278"/>
                    <a:pt x="20369" y="11099"/>
                    <a:pt x="21493" y="14628"/>
                  </a:cubicBezTo>
                  <a:lnTo>
                    <a:pt x="22488" y="17713"/>
                  </a:lnTo>
                  <a:lnTo>
                    <a:pt x="23981" y="14727"/>
                  </a:lnTo>
                  <a:cubicBezTo>
                    <a:pt x="27294" y="8560"/>
                    <a:pt x="33524" y="4508"/>
                    <a:pt x="40499" y="3981"/>
                  </a:cubicBezTo>
                  <a:cubicBezTo>
                    <a:pt x="49206" y="3403"/>
                    <a:pt x="57276" y="8567"/>
                    <a:pt x="60400" y="16718"/>
                  </a:cubicBezTo>
                  <a:lnTo>
                    <a:pt x="61694" y="20300"/>
                  </a:lnTo>
                  <a:lnTo>
                    <a:pt x="63783" y="17116"/>
                  </a:lnTo>
                  <a:cubicBezTo>
                    <a:pt x="68092" y="10939"/>
                    <a:pt x="74978" y="7058"/>
                    <a:pt x="82490" y="6568"/>
                  </a:cubicBezTo>
                  <a:cubicBezTo>
                    <a:pt x="90580" y="6145"/>
                    <a:pt x="98322" y="9901"/>
                    <a:pt x="102989" y="16519"/>
                  </a:cubicBezTo>
                  <a:cubicBezTo>
                    <a:pt x="104949" y="19131"/>
                    <a:pt x="106372" y="22108"/>
                    <a:pt x="107168" y="25275"/>
                  </a:cubicBezTo>
                  <a:lnTo>
                    <a:pt x="107666" y="27464"/>
                  </a:lnTo>
                  <a:lnTo>
                    <a:pt x="109855" y="26768"/>
                  </a:lnTo>
                  <a:cubicBezTo>
                    <a:pt x="120343" y="23627"/>
                    <a:pt x="131617" y="28015"/>
                    <a:pt x="137219" y="37415"/>
                  </a:cubicBezTo>
                  <a:cubicBezTo>
                    <a:pt x="141796" y="45846"/>
                    <a:pt x="140970" y="56179"/>
                    <a:pt x="135129" y="63784"/>
                  </a:cubicBezTo>
                  <a:lnTo>
                    <a:pt x="133139" y="66172"/>
                  </a:lnTo>
                  <a:lnTo>
                    <a:pt x="136224" y="66172"/>
                  </a:lnTo>
                  <a:cubicBezTo>
                    <a:pt x="143130" y="67024"/>
                    <a:pt x="149398" y="70608"/>
                    <a:pt x="153637" y="76123"/>
                  </a:cubicBezTo>
                  <a:cubicBezTo>
                    <a:pt x="156901" y="80150"/>
                    <a:pt x="158842" y="85082"/>
                    <a:pt x="159210" y="90253"/>
                  </a:cubicBezTo>
                  <a:cubicBezTo>
                    <a:pt x="159279" y="94906"/>
                    <a:pt x="158613" y="99542"/>
                    <a:pt x="157219" y="103984"/>
                  </a:cubicBezTo>
                  <a:cubicBezTo>
                    <a:pt x="157219" y="103984"/>
                    <a:pt x="158115" y="102989"/>
                    <a:pt x="159110" y="100701"/>
                  </a:cubicBezTo>
                  <a:cubicBezTo>
                    <a:pt x="160553" y="97376"/>
                    <a:pt x="161230" y="93773"/>
                    <a:pt x="161100" y="90153"/>
                  </a:cubicBezTo>
                  <a:cubicBezTo>
                    <a:pt x="161100" y="84371"/>
                    <a:pt x="159210" y="78746"/>
                    <a:pt x="155727" y="74133"/>
                  </a:cubicBezTo>
                  <a:cubicBezTo>
                    <a:pt x="151090" y="67959"/>
                    <a:pt x="144174" y="63907"/>
                    <a:pt x="136522" y="62888"/>
                  </a:cubicBezTo>
                  <a:lnTo>
                    <a:pt x="137617" y="65675"/>
                  </a:lnTo>
                  <a:cubicBezTo>
                    <a:pt x="144543" y="57008"/>
                    <a:pt x="145717" y="45073"/>
                    <a:pt x="140602" y="35226"/>
                  </a:cubicBezTo>
                  <a:cubicBezTo>
                    <a:pt x="134184" y="23983"/>
                    <a:pt x="120840" y="18693"/>
                    <a:pt x="108462" y="22489"/>
                  </a:cubicBezTo>
                  <a:lnTo>
                    <a:pt x="111148" y="24081"/>
                  </a:lnTo>
                  <a:cubicBezTo>
                    <a:pt x="110183" y="20480"/>
                    <a:pt x="108531" y="17100"/>
                    <a:pt x="106272" y="14130"/>
                  </a:cubicBezTo>
                  <a:cubicBezTo>
                    <a:pt x="100640" y="6510"/>
                    <a:pt x="91556" y="2243"/>
                    <a:pt x="82092" y="2787"/>
                  </a:cubicBezTo>
                  <a:cubicBezTo>
                    <a:pt x="73147" y="3128"/>
                    <a:pt x="64868" y="7616"/>
                    <a:pt x="59704" y="14926"/>
                  </a:cubicBezTo>
                  <a:lnTo>
                    <a:pt x="63087" y="14926"/>
                  </a:lnTo>
                  <a:cubicBezTo>
                    <a:pt x="58798" y="3154"/>
                    <a:pt x="45773" y="-2912"/>
                    <a:pt x="34001" y="1377"/>
                  </a:cubicBezTo>
                  <a:cubicBezTo>
                    <a:pt x="28339" y="3440"/>
                    <a:pt x="23732" y="7670"/>
                    <a:pt x="21195" y="13135"/>
                  </a:cubicBezTo>
                  <a:lnTo>
                    <a:pt x="23682" y="13135"/>
                  </a:lnTo>
                  <a:cubicBezTo>
                    <a:pt x="22180" y="8903"/>
                    <a:pt x="18737" y="5649"/>
                    <a:pt x="14428" y="4379"/>
                  </a:cubicBezTo>
                  <a:cubicBezTo>
                    <a:pt x="11334" y="3403"/>
                    <a:pt x="7990" y="3651"/>
                    <a:pt x="5075" y="5075"/>
                  </a:cubicBezTo>
                  <a:cubicBezTo>
                    <a:pt x="3304" y="5915"/>
                    <a:pt x="1741" y="7139"/>
                    <a:pt x="498" y="8658"/>
                  </a:cubicBezTo>
                  <a:cubicBezTo>
                    <a:pt x="0" y="10349"/>
                    <a:pt x="0" y="10946"/>
                    <a:pt x="0" y="11046"/>
                  </a:cubicBezTo>
                  <a:close/>
                </a:path>
              </a:pathLst>
            </a:custGeom>
            <a:solidFill>
              <a:srgbClr val="455A64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8" name="任意多边形: 形状 567">
              <a:extLst>
                <a:ext uri="{FF2B5EF4-FFF2-40B4-BE49-F238E27FC236}">
                  <a16:creationId xmlns:a16="http://schemas.microsoft.com/office/drawing/2014/main" id="{36E2CE02-30E2-6C66-54AF-B604B9846E0B}"/>
                </a:ext>
              </a:extLst>
            </p:cNvPr>
            <p:cNvSpPr/>
            <p:nvPr/>
          </p:nvSpPr>
          <p:spPr>
            <a:xfrm>
              <a:off x="8110363" y="1793317"/>
              <a:ext cx="40598" cy="38153"/>
            </a:xfrm>
            <a:custGeom>
              <a:avLst/>
              <a:gdLst>
                <a:gd name="connsiteX0" fmla="*/ 37713 w 40598"/>
                <a:gd name="connsiteY0" fmla="*/ 2 h 38153"/>
                <a:gd name="connsiteX1" fmla="*/ 25573 w 40598"/>
                <a:gd name="connsiteY1" fmla="*/ 24083 h 38153"/>
                <a:gd name="connsiteX2" fmla="*/ 0 w 40598"/>
                <a:gd name="connsiteY2" fmla="*/ 35924 h 38153"/>
                <a:gd name="connsiteX3" fmla="*/ 9951 w 40598"/>
                <a:gd name="connsiteY3" fmla="*/ 38113 h 38153"/>
                <a:gd name="connsiteX4" fmla="*/ 31344 w 40598"/>
                <a:gd name="connsiteY4" fmla="*/ 28958 h 38153"/>
                <a:gd name="connsiteX5" fmla="*/ 40598 w 40598"/>
                <a:gd name="connsiteY5" fmla="*/ 9057 h 38153"/>
                <a:gd name="connsiteX6" fmla="*/ 37713 w 40598"/>
                <a:gd name="connsiteY6" fmla="*/ 2 h 38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598" h="38153">
                  <a:moveTo>
                    <a:pt x="37713" y="2"/>
                  </a:moveTo>
                  <a:cubicBezTo>
                    <a:pt x="35623" y="2"/>
                    <a:pt x="36519" y="13635"/>
                    <a:pt x="25573" y="24083"/>
                  </a:cubicBezTo>
                  <a:cubicBezTo>
                    <a:pt x="14627" y="34531"/>
                    <a:pt x="0" y="34033"/>
                    <a:pt x="0" y="35924"/>
                  </a:cubicBezTo>
                  <a:cubicBezTo>
                    <a:pt x="0" y="37815"/>
                    <a:pt x="3383" y="38312"/>
                    <a:pt x="9951" y="38113"/>
                  </a:cubicBezTo>
                  <a:cubicBezTo>
                    <a:pt x="17931" y="37645"/>
                    <a:pt x="25493" y="34407"/>
                    <a:pt x="31344" y="28958"/>
                  </a:cubicBezTo>
                  <a:cubicBezTo>
                    <a:pt x="36847" y="23740"/>
                    <a:pt x="40151" y="16626"/>
                    <a:pt x="40598" y="9057"/>
                  </a:cubicBezTo>
                  <a:cubicBezTo>
                    <a:pt x="40399" y="3186"/>
                    <a:pt x="38907" y="-97"/>
                    <a:pt x="37713" y="2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9" name="任意多边形: 形状 568">
              <a:extLst>
                <a:ext uri="{FF2B5EF4-FFF2-40B4-BE49-F238E27FC236}">
                  <a16:creationId xmlns:a16="http://schemas.microsoft.com/office/drawing/2014/main" id="{681D019B-F112-DB91-F5F9-E00C6C333ABF}"/>
                </a:ext>
              </a:extLst>
            </p:cNvPr>
            <p:cNvSpPr/>
            <p:nvPr/>
          </p:nvSpPr>
          <p:spPr>
            <a:xfrm>
              <a:off x="8782527" y="2808181"/>
              <a:ext cx="212146" cy="177861"/>
            </a:xfrm>
            <a:custGeom>
              <a:avLst/>
              <a:gdLst>
                <a:gd name="connsiteX0" fmla="*/ 190056 w 212146"/>
                <a:gd name="connsiteY0" fmla="*/ 159110 h 177861"/>
                <a:gd name="connsiteX1" fmla="*/ 212147 w 212146"/>
                <a:gd name="connsiteY1" fmla="*/ 53634 h 177861"/>
                <a:gd name="connsiteX2" fmla="*/ 89555 w 212146"/>
                <a:gd name="connsiteY2" fmla="*/ 0 h 177861"/>
                <a:gd name="connsiteX3" fmla="*/ 89555 w 212146"/>
                <a:gd name="connsiteY3" fmla="*/ 0 h 177861"/>
                <a:gd name="connsiteX4" fmla="*/ 0 w 212146"/>
                <a:gd name="connsiteY4" fmla="*/ 64779 h 177861"/>
                <a:gd name="connsiteX5" fmla="*/ 42589 w 212146"/>
                <a:gd name="connsiteY5" fmla="*/ 168066 h 177861"/>
                <a:gd name="connsiteX6" fmla="*/ 77615 w 212146"/>
                <a:gd name="connsiteY6" fmla="*/ 176524 h 177861"/>
                <a:gd name="connsiteX7" fmla="*/ 190056 w 212146"/>
                <a:gd name="connsiteY7" fmla="*/ 159110 h 177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146" h="177861">
                  <a:moveTo>
                    <a:pt x="190056" y="159110"/>
                  </a:moveTo>
                  <a:lnTo>
                    <a:pt x="212147" y="53634"/>
                  </a:lnTo>
                  <a:cubicBezTo>
                    <a:pt x="212147" y="53634"/>
                    <a:pt x="134333" y="0"/>
                    <a:pt x="89555" y="0"/>
                  </a:cubicBezTo>
                  <a:lnTo>
                    <a:pt x="89555" y="0"/>
                  </a:lnTo>
                  <a:lnTo>
                    <a:pt x="0" y="64779"/>
                  </a:lnTo>
                  <a:cubicBezTo>
                    <a:pt x="0" y="64779"/>
                    <a:pt x="19304" y="158314"/>
                    <a:pt x="42589" y="168066"/>
                  </a:cubicBezTo>
                  <a:cubicBezTo>
                    <a:pt x="48260" y="170354"/>
                    <a:pt x="57216" y="181698"/>
                    <a:pt x="77615" y="176524"/>
                  </a:cubicBezTo>
                  <a:cubicBezTo>
                    <a:pt x="114690" y="168364"/>
                    <a:pt x="152244" y="162553"/>
                    <a:pt x="190056" y="159110"/>
                  </a:cubicBezTo>
                  <a:close/>
                </a:path>
              </a:pathLst>
            </a:custGeom>
            <a:solidFill>
              <a:srgbClr val="996964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0" name="任意多边形: 形状 569">
              <a:extLst>
                <a:ext uri="{FF2B5EF4-FFF2-40B4-BE49-F238E27FC236}">
                  <a16:creationId xmlns:a16="http://schemas.microsoft.com/office/drawing/2014/main" id="{8E958F5D-40A4-3481-75D7-D45B4E48DDD0}"/>
                </a:ext>
              </a:extLst>
            </p:cNvPr>
            <p:cNvSpPr/>
            <p:nvPr/>
          </p:nvSpPr>
          <p:spPr>
            <a:xfrm>
              <a:off x="8670663" y="2627481"/>
              <a:ext cx="201021" cy="245179"/>
            </a:xfrm>
            <a:custGeom>
              <a:avLst/>
              <a:gdLst>
                <a:gd name="connsiteX0" fmla="*/ 112163 w 201021"/>
                <a:gd name="connsiteY0" fmla="*/ 245180 h 245179"/>
                <a:gd name="connsiteX1" fmla="*/ 19 w 201021"/>
                <a:gd name="connsiteY1" fmla="*/ 32934 h 245179"/>
                <a:gd name="connsiteX2" fmla="*/ 111466 w 201021"/>
                <a:gd name="connsiteY2" fmla="*/ 7957 h 245179"/>
                <a:gd name="connsiteX3" fmla="*/ 201021 w 201021"/>
                <a:gd name="connsiteY3" fmla="*/ 180700 h 245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021" h="245179">
                  <a:moveTo>
                    <a:pt x="112163" y="245180"/>
                  </a:moveTo>
                  <a:cubicBezTo>
                    <a:pt x="112163" y="245180"/>
                    <a:pt x="11661" y="83582"/>
                    <a:pt x="19" y="32934"/>
                  </a:cubicBezTo>
                  <a:cubicBezTo>
                    <a:pt x="19" y="32934"/>
                    <a:pt x="-4160" y="-19506"/>
                    <a:pt x="111466" y="7957"/>
                  </a:cubicBezTo>
                  <a:lnTo>
                    <a:pt x="201021" y="180700"/>
                  </a:lnTo>
                </a:path>
              </a:pathLst>
            </a:custGeom>
            <a:solidFill>
              <a:srgbClr val="996964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1" name="任意多边形: 形状 570">
              <a:extLst>
                <a:ext uri="{FF2B5EF4-FFF2-40B4-BE49-F238E27FC236}">
                  <a16:creationId xmlns:a16="http://schemas.microsoft.com/office/drawing/2014/main" id="{44DA0D2E-68BC-460A-2361-DBE1F8E93BC8}"/>
                </a:ext>
              </a:extLst>
            </p:cNvPr>
            <p:cNvSpPr/>
            <p:nvPr/>
          </p:nvSpPr>
          <p:spPr>
            <a:xfrm>
              <a:off x="8826608" y="2881920"/>
              <a:ext cx="145157" cy="93133"/>
            </a:xfrm>
            <a:custGeom>
              <a:avLst/>
              <a:gdLst>
                <a:gd name="connsiteX0" fmla="*/ 135229 w 145157"/>
                <a:gd name="connsiteY0" fmla="*/ 82884 h 93133"/>
                <a:gd name="connsiteX1" fmla="*/ 133040 w 145157"/>
                <a:gd name="connsiteY1" fmla="*/ 75023 h 93133"/>
                <a:gd name="connsiteX2" fmla="*/ 136224 w 145157"/>
                <a:gd name="connsiteY2" fmla="*/ 52635 h 93133"/>
                <a:gd name="connsiteX3" fmla="*/ 140503 w 145157"/>
                <a:gd name="connsiteY3" fmla="*/ 20395 h 93133"/>
                <a:gd name="connsiteX4" fmla="*/ 129756 w 145157"/>
                <a:gd name="connsiteY4" fmla="*/ 6364 h 93133"/>
                <a:gd name="connsiteX5" fmla="*/ 113536 w 145157"/>
                <a:gd name="connsiteY5" fmla="*/ 11738 h 93133"/>
                <a:gd name="connsiteX6" fmla="*/ 111845 w 145157"/>
                <a:gd name="connsiteY6" fmla="*/ 16116 h 93133"/>
                <a:gd name="connsiteX7" fmla="*/ 109158 w 145157"/>
                <a:gd name="connsiteY7" fmla="*/ 12136 h 93133"/>
                <a:gd name="connsiteX8" fmla="*/ 86719 w 145157"/>
                <a:gd name="connsiteY8" fmla="*/ 8086 h 93133"/>
                <a:gd name="connsiteX9" fmla="*/ 80500 w 145157"/>
                <a:gd name="connsiteY9" fmla="*/ 16613 h 93133"/>
                <a:gd name="connsiteX10" fmla="*/ 77515 w 145157"/>
                <a:gd name="connsiteY10" fmla="*/ 26564 h 93133"/>
                <a:gd name="connsiteX11" fmla="*/ 75425 w 145157"/>
                <a:gd name="connsiteY11" fmla="*/ 15718 h 93133"/>
                <a:gd name="connsiteX12" fmla="*/ 75425 w 145157"/>
                <a:gd name="connsiteY12" fmla="*/ 14822 h 93133"/>
                <a:gd name="connsiteX13" fmla="*/ 56022 w 145157"/>
                <a:gd name="connsiteY13" fmla="*/ 6165 h 93133"/>
                <a:gd name="connsiteX14" fmla="*/ 55524 w 145157"/>
                <a:gd name="connsiteY14" fmla="*/ 6364 h 93133"/>
                <a:gd name="connsiteX15" fmla="*/ 40399 w 145157"/>
                <a:gd name="connsiteY15" fmla="*/ 25469 h 93133"/>
                <a:gd name="connsiteX16" fmla="*/ 39504 w 145157"/>
                <a:gd name="connsiteY16" fmla="*/ 28554 h 93133"/>
                <a:gd name="connsiteX17" fmla="*/ 36817 w 145157"/>
                <a:gd name="connsiteY17" fmla="*/ 26763 h 93133"/>
                <a:gd name="connsiteX18" fmla="*/ 20200 w 145157"/>
                <a:gd name="connsiteY18" fmla="*/ 26763 h 93133"/>
                <a:gd name="connsiteX19" fmla="*/ 9055 w 145157"/>
                <a:gd name="connsiteY19" fmla="*/ 38704 h 93133"/>
                <a:gd name="connsiteX20" fmla="*/ 4378 w 145157"/>
                <a:gd name="connsiteY20" fmla="*/ 67063 h 93133"/>
                <a:gd name="connsiteX21" fmla="*/ 0 w 145157"/>
                <a:gd name="connsiteY21" fmla="*/ 93133 h 93133"/>
                <a:gd name="connsiteX22" fmla="*/ 896 w 145157"/>
                <a:gd name="connsiteY22" fmla="*/ 86267 h 93133"/>
                <a:gd name="connsiteX23" fmla="*/ 1493 w 145157"/>
                <a:gd name="connsiteY23" fmla="*/ 67063 h 93133"/>
                <a:gd name="connsiteX24" fmla="*/ 5373 w 145157"/>
                <a:gd name="connsiteY24" fmla="*/ 37211 h 93133"/>
                <a:gd name="connsiteX25" fmla="*/ 18110 w 145157"/>
                <a:gd name="connsiteY25" fmla="*/ 22882 h 93133"/>
                <a:gd name="connsiteX26" fmla="*/ 39404 w 145157"/>
                <a:gd name="connsiteY26" fmla="*/ 22882 h 93133"/>
                <a:gd name="connsiteX27" fmla="*/ 35822 w 145157"/>
                <a:gd name="connsiteY27" fmla="*/ 24176 h 93133"/>
                <a:gd name="connsiteX28" fmla="*/ 53534 w 145157"/>
                <a:gd name="connsiteY28" fmla="*/ 1787 h 93133"/>
                <a:gd name="connsiteX29" fmla="*/ 69555 w 145157"/>
                <a:gd name="connsiteY29" fmla="*/ 1787 h 93133"/>
                <a:gd name="connsiteX30" fmla="*/ 80898 w 145157"/>
                <a:gd name="connsiteY30" fmla="*/ 14126 h 93133"/>
                <a:gd name="connsiteX31" fmla="*/ 80898 w 145157"/>
                <a:gd name="connsiteY31" fmla="*/ 15618 h 93133"/>
                <a:gd name="connsiteX32" fmla="*/ 75824 w 145157"/>
                <a:gd name="connsiteY32" fmla="*/ 15121 h 93133"/>
                <a:gd name="connsiteX33" fmla="*/ 102033 w 145157"/>
                <a:gd name="connsiteY33" fmla="*/ 871 h 93133"/>
                <a:gd name="connsiteX34" fmla="*/ 113636 w 145157"/>
                <a:gd name="connsiteY34" fmla="*/ 9449 h 93133"/>
                <a:gd name="connsiteX35" fmla="*/ 109257 w 145157"/>
                <a:gd name="connsiteY35" fmla="*/ 9449 h 93133"/>
                <a:gd name="connsiteX36" fmla="*/ 119208 w 145157"/>
                <a:gd name="connsiteY36" fmla="*/ 991 h 93133"/>
                <a:gd name="connsiteX37" fmla="*/ 131547 w 145157"/>
                <a:gd name="connsiteY37" fmla="*/ 1588 h 93133"/>
                <a:gd name="connsiteX38" fmla="*/ 144781 w 145157"/>
                <a:gd name="connsiteY38" fmla="*/ 19001 h 93133"/>
                <a:gd name="connsiteX39" fmla="*/ 139308 w 145157"/>
                <a:gd name="connsiteY39" fmla="*/ 53232 h 93133"/>
                <a:gd name="connsiteX40" fmla="*/ 134731 w 145157"/>
                <a:gd name="connsiteY40" fmla="*/ 74526 h 93133"/>
                <a:gd name="connsiteX41" fmla="*/ 135229 w 145157"/>
                <a:gd name="connsiteY41" fmla="*/ 82884 h 9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45157" h="93133">
                  <a:moveTo>
                    <a:pt x="135229" y="82884"/>
                  </a:moveTo>
                  <a:cubicBezTo>
                    <a:pt x="133766" y="80526"/>
                    <a:pt x="133010" y="77800"/>
                    <a:pt x="133040" y="75023"/>
                  </a:cubicBezTo>
                  <a:cubicBezTo>
                    <a:pt x="132681" y="67431"/>
                    <a:pt x="133766" y="59829"/>
                    <a:pt x="136224" y="52635"/>
                  </a:cubicBezTo>
                  <a:cubicBezTo>
                    <a:pt x="140373" y="42425"/>
                    <a:pt x="141846" y="31330"/>
                    <a:pt x="140503" y="20395"/>
                  </a:cubicBezTo>
                  <a:cubicBezTo>
                    <a:pt x="139428" y="14245"/>
                    <a:pt x="135418" y="9001"/>
                    <a:pt x="129756" y="6364"/>
                  </a:cubicBezTo>
                  <a:cubicBezTo>
                    <a:pt x="123766" y="3827"/>
                    <a:pt x="116820" y="6125"/>
                    <a:pt x="113536" y="11738"/>
                  </a:cubicBezTo>
                  <a:lnTo>
                    <a:pt x="111845" y="16116"/>
                  </a:lnTo>
                  <a:lnTo>
                    <a:pt x="109158" y="12136"/>
                  </a:lnTo>
                  <a:cubicBezTo>
                    <a:pt x="104083" y="4822"/>
                    <a:pt x="94033" y="3011"/>
                    <a:pt x="86719" y="8086"/>
                  </a:cubicBezTo>
                  <a:cubicBezTo>
                    <a:pt x="83754" y="10145"/>
                    <a:pt x="81555" y="13151"/>
                    <a:pt x="80500" y="16613"/>
                  </a:cubicBezTo>
                  <a:lnTo>
                    <a:pt x="77515" y="26564"/>
                  </a:lnTo>
                  <a:lnTo>
                    <a:pt x="75425" y="15718"/>
                  </a:lnTo>
                  <a:lnTo>
                    <a:pt x="75425" y="14822"/>
                  </a:lnTo>
                  <a:cubicBezTo>
                    <a:pt x="72460" y="7071"/>
                    <a:pt x="63773" y="3200"/>
                    <a:pt x="56022" y="6165"/>
                  </a:cubicBezTo>
                  <a:cubicBezTo>
                    <a:pt x="55853" y="6225"/>
                    <a:pt x="55683" y="6294"/>
                    <a:pt x="55524" y="6364"/>
                  </a:cubicBezTo>
                  <a:cubicBezTo>
                    <a:pt x="47992" y="10295"/>
                    <a:pt x="42489" y="17240"/>
                    <a:pt x="40399" y="25469"/>
                  </a:cubicBezTo>
                  <a:lnTo>
                    <a:pt x="39504" y="28554"/>
                  </a:lnTo>
                  <a:lnTo>
                    <a:pt x="36817" y="26763"/>
                  </a:lnTo>
                  <a:cubicBezTo>
                    <a:pt x="31663" y="23837"/>
                    <a:pt x="25354" y="23837"/>
                    <a:pt x="20200" y="26763"/>
                  </a:cubicBezTo>
                  <a:cubicBezTo>
                    <a:pt x="15185" y="29290"/>
                    <a:pt x="11224" y="33519"/>
                    <a:pt x="9055" y="38704"/>
                  </a:cubicBezTo>
                  <a:cubicBezTo>
                    <a:pt x="5712" y="47779"/>
                    <a:pt x="4120" y="57401"/>
                    <a:pt x="4378" y="67063"/>
                  </a:cubicBezTo>
                  <a:cubicBezTo>
                    <a:pt x="5134" y="75979"/>
                    <a:pt x="3632" y="84954"/>
                    <a:pt x="0" y="93133"/>
                  </a:cubicBezTo>
                  <a:cubicBezTo>
                    <a:pt x="149" y="90825"/>
                    <a:pt x="458" y="88536"/>
                    <a:pt x="896" y="86267"/>
                  </a:cubicBezTo>
                  <a:cubicBezTo>
                    <a:pt x="1562" y="79889"/>
                    <a:pt x="1761" y="73471"/>
                    <a:pt x="1493" y="67063"/>
                  </a:cubicBezTo>
                  <a:cubicBezTo>
                    <a:pt x="667" y="56953"/>
                    <a:pt x="1990" y="46774"/>
                    <a:pt x="5373" y="37211"/>
                  </a:cubicBezTo>
                  <a:cubicBezTo>
                    <a:pt x="7811" y="31091"/>
                    <a:pt x="12319" y="26027"/>
                    <a:pt x="18110" y="22882"/>
                  </a:cubicBezTo>
                  <a:cubicBezTo>
                    <a:pt x="24687" y="19041"/>
                    <a:pt x="32827" y="19041"/>
                    <a:pt x="39404" y="22882"/>
                  </a:cubicBezTo>
                  <a:lnTo>
                    <a:pt x="35822" y="24176"/>
                  </a:lnTo>
                  <a:cubicBezTo>
                    <a:pt x="38260" y="14524"/>
                    <a:pt x="44698" y="6374"/>
                    <a:pt x="53534" y="1787"/>
                  </a:cubicBezTo>
                  <a:cubicBezTo>
                    <a:pt x="58659" y="-353"/>
                    <a:pt x="64430" y="-353"/>
                    <a:pt x="69555" y="1787"/>
                  </a:cubicBezTo>
                  <a:cubicBezTo>
                    <a:pt x="75187" y="3707"/>
                    <a:pt x="79455" y="8354"/>
                    <a:pt x="80898" y="14126"/>
                  </a:cubicBezTo>
                  <a:lnTo>
                    <a:pt x="80898" y="15618"/>
                  </a:lnTo>
                  <a:lnTo>
                    <a:pt x="75824" y="15121"/>
                  </a:lnTo>
                  <a:cubicBezTo>
                    <a:pt x="79127" y="3946"/>
                    <a:pt x="90859" y="-2432"/>
                    <a:pt x="102033" y="871"/>
                  </a:cubicBezTo>
                  <a:cubicBezTo>
                    <a:pt x="106790" y="2284"/>
                    <a:pt x="110899" y="5319"/>
                    <a:pt x="113636" y="9449"/>
                  </a:cubicBezTo>
                  <a:lnTo>
                    <a:pt x="109257" y="9449"/>
                  </a:lnTo>
                  <a:cubicBezTo>
                    <a:pt x="111148" y="5289"/>
                    <a:pt x="114800" y="2185"/>
                    <a:pt x="119208" y="991"/>
                  </a:cubicBezTo>
                  <a:cubicBezTo>
                    <a:pt x="123278" y="-124"/>
                    <a:pt x="127597" y="85"/>
                    <a:pt x="131547" y="1588"/>
                  </a:cubicBezTo>
                  <a:cubicBezTo>
                    <a:pt x="138552" y="4862"/>
                    <a:pt x="143508" y="11369"/>
                    <a:pt x="144781" y="19001"/>
                  </a:cubicBezTo>
                  <a:cubicBezTo>
                    <a:pt x="146035" y="30693"/>
                    <a:pt x="144144" y="42515"/>
                    <a:pt x="139308" y="53232"/>
                  </a:cubicBezTo>
                  <a:cubicBezTo>
                    <a:pt x="136632" y="60038"/>
                    <a:pt x="135089" y="67222"/>
                    <a:pt x="134731" y="74526"/>
                  </a:cubicBezTo>
                  <a:cubicBezTo>
                    <a:pt x="134632" y="80098"/>
                    <a:pt x="135527" y="82785"/>
                    <a:pt x="135229" y="82884"/>
                  </a:cubicBezTo>
                  <a:close/>
                </a:path>
              </a:pathLst>
            </a:custGeom>
            <a:solidFill>
              <a:srgbClr val="784D4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2" name="任意多边形: 形状 571">
              <a:extLst>
                <a:ext uri="{FF2B5EF4-FFF2-40B4-BE49-F238E27FC236}">
                  <a16:creationId xmlns:a16="http://schemas.microsoft.com/office/drawing/2014/main" id="{FCB21B74-CAA1-0AE2-84B9-A4AC464AC2A7}"/>
                </a:ext>
              </a:extLst>
            </p:cNvPr>
            <p:cNvSpPr/>
            <p:nvPr/>
          </p:nvSpPr>
          <p:spPr>
            <a:xfrm>
              <a:off x="8859352" y="2905100"/>
              <a:ext cx="9000" cy="79604"/>
            </a:xfrm>
            <a:custGeom>
              <a:avLst/>
              <a:gdLst>
                <a:gd name="connsiteX0" fmla="*/ 391 w 9000"/>
                <a:gd name="connsiteY0" fmla="*/ 79605 h 79604"/>
                <a:gd name="connsiteX1" fmla="*/ 3177 w 9000"/>
                <a:gd name="connsiteY1" fmla="*/ 39802 h 79604"/>
                <a:gd name="connsiteX2" fmla="*/ 4570 w 9000"/>
                <a:gd name="connsiteY2" fmla="*/ 0 h 79604"/>
                <a:gd name="connsiteX3" fmla="*/ 8352 w 9000"/>
                <a:gd name="connsiteY3" fmla="*/ 39802 h 79604"/>
                <a:gd name="connsiteX4" fmla="*/ 391 w 9000"/>
                <a:gd name="connsiteY4" fmla="*/ 79605 h 7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0" h="79604">
                  <a:moveTo>
                    <a:pt x="391" y="79605"/>
                  </a:moveTo>
                  <a:cubicBezTo>
                    <a:pt x="-1102" y="79605"/>
                    <a:pt x="2083" y="61594"/>
                    <a:pt x="3177" y="39802"/>
                  </a:cubicBezTo>
                  <a:cubicBezTo>
                    <a:pt x="4272" y="18011"/>
                    <a:pt x="3177" y="0"/>
                    <a:pt x="4570" y="0"/>
                  </a:cubicBezTo>
                  <a:cubicBezTo>
                    <a:pt x="8630" y="12846"/>
                    <a:pt x="9924" y="26419"/>
                    <a:pt x="8352" y="39802"/>
                  </a:cubicBezTo>
                  <a:cubicBezTo>
                    <a:pt x="8541" y="53484"/>
                    <a:pt x="5824" y="67047"/>
                    <a:pt x="391" y="79605"/>
                  </a:cubicBezTo>
                  <a:close/>
                </a:path>
              </a:pathLst>
            </a:custGeom>
            <a:solidFill>
              <a:srgbClr val="784D4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3" name="任意多边形: 形状 572">
              <a:extLst>
                <a:ext uri="{FF2B5EF4-FFF2-40B4-BE49-F238E27FC236}">
                  <a16:creationId xmlns:a16="http://schemas.microsoft.com/office/drawing/2014/main" id="{30BC0C2A-8599-7977-EA71-7304251C9176}"/>
                </a:ext>
              </a:extLst>
            </p:cNvPr>
            <p:cNvSpPr/>
            <p:nvPr/>
          </p:nvSpPr>
          <p:spPr>
            <a:xfrm>
              <a:off x="8898458" y="2897936"/>
              <a:ext cx="9458" cy="80699"/>
            </a:xfrm>
            <a:custGeom>
              <a:avLst/>
              <a:gdLst>
                <a:gd name="connsiteX0" fmla="*/ 4969 w 9458"/>
                <a:gd name="connsiteY0" fmla="*/ 0 h 80699"/>
                <a:gd name="connsiteX1" fmla="*/ 292 w 9458"/>
                <a:gd name="connsiteY1" fmla="*/ 80699 h 80699"/>
                <a:gd name="connsiteX2" fmla="*/ 4073 w 9458"/>
                <a:gd name="connsiteY2" fmla="*/ 40897 h 80699"/>
                <a:gd name="connsiteX3" fmla="*/ 4969 w 9458"/>
                <a:gd name="connsiteY3" fmla="*/ 0 h 8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58" h="80699">
                  <a:moveTo>
                    <a:pt x="4969" y="0"/>
                  </a:moveTo>
                  <a:cubicBezTo>
                    <a:pt x="12272" y="26688"/>
                    <a:pt x="10631" y="55037"/>
                    <a:pt x="292" y="80699"/>
                  </a:cubicBezTo>
                  <a:cubicBezTo>
                    <a:pt x="-1101" y="80699"/>
                    <a:pt x="2879" y="62589"/>
                    <a:pt x="4073" y="40897"/>
                  </a:cubicBezTo>
                  <a:cubicBezTo>
                    <a:pt x="5267" y="19205"/>
                    <a:pt x="3476" y="199"/>
                    <a:pt x="4969" y="0"/>
                  </a:cubicBezTo>
                  <a:close/>
                </a:path>
              </a:pathLst>
            </a:custGeom>
            <a:solidFill>
              <a:srgbClr val="784D4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4" name="任意多边形: 形状 573">
              <a:extLst>
                <a:ext uri="{FF2B5EF4-FFF2-40B4-BE49-F238E27FC236}">
                  <a16:creationId xmlns:a16="http://schemas.microsoft.com/office/drawing/2014/main" id="{310AABA2-D18B-800C-2683-F15CC36749E0}"/>
                </a:ext>
              </a:extLst>
            </p:cNvPr>
            <p:cNvSpPr/>
            <p:nvPr/>
          </p:nvSpPr>
          <p:spPr>
            <a:xfrm>
              <a:off x="8928741" y="2892264"/>
              <a:ext cx="12346" cy="76818"/>
            </a:xfrm>
            <a:custGeom>
              <a:avLst/>
              <a:gdLst>
                <a:gd name="connsiteX0" fmla="*/ 9115 w 12346"/>
                <a:gd name="connsiteY0" fmla="*/ 0 h 76818"/>
                <a:gd name="connsiteX1" fmla="*/ 11005 w 12346"/>
                <a:gd name="connsiteY1" fmla="*/ 39106 h 76818"/>
                <a:gd name="connsiteX2" fmla="*/ 259 w 12346"/>
                <a:gd name="connsiteY2" fmla="*/ 76819 h 76818"/>
                <a:gd name="connsiteX3" fmla="*/ 5831 w 12346"/>
                <a:gd name="connsiteY3" fmla="*/ 38509 h 76818"/>
                <a:gd name="connsiteX4" fmla="*/ 9115 w 12346"/>
                <a:gd name="connsiteY4" fmla="*/ 0 h 7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46" h="76818">
                  <a:moveTo>
                    <a:pt x="9115" y="0"/>
                  </a:moveTo>
                  <a:cubicBezTo>
                    <a:pt x="12647" y="12737"/>
                    <a:pt x="13294" y="26090"/>
                    <a:pt x="11005" y="39106"/>
                  </a:cubicBezTo>
                  <a:cubicBezTo>
                    <a:pt x="10329" y="52330"/>
                    <a:pt x="6657" y="65226"/>
                    <a:pt x="259" y="76819"/>
                  </a:cubicBezTo>
                  <a:cubicBezTo>
                    <a:pt x="-1134" y="76321"/>
                    <a:pt x="3443" y="59604"/>
                    <a:pt x="5831" y="38509"/>
                  </a:cubicBezTo>
                  <a:cubicBezTo>
                    <a:pt x="8219" y="17414"/>
                    <a:pt x="7622" y="99"/>
                    <a:pt x="9115" y="0"/>
                  </a:cubicBezTo>
                  <a:close/>
                </a:path>
              </a:pathLst>
            </a:custGeom>
            <a:solidFill>
              <a:srgbClr val="784D4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5" name="任意多边形: 形状 574">
              <a:extLst>
                <a:ext uri="{FF2B5EF4-FFF2-40B4-BE49-F238E27FC236}">
                  <a16:creationId xmlns:a16="http://schemas.microsoft.com/office/drawing/2014/main" id="{4A419D08-0EE9-3F92-C586-8B8E4BD7D789}"/>
                </a:ext>
              </a:extLst>
            </p:cNvPr>
            <p:cNvSpPr/>
            <p:nvPr/>
          </p:nvSpPr>
          <p:spPr>
            <a:xfrm>
              <a:off x="8861406" y="2859029"/>
              <a:ext cx="89987" cy="25573"/>
            </a:xfrm>
            <a:custGeom>
              <a:avLst/>
              <a:gdLst>
                <a:gd name="connsiteX0" fmla="*/ 89883 w 89987"/>
                <a:gd name="connsiteY0" fmla="*/ 25573 h 25573"/>
                <a:gd name="connsiteX1" fmla="*/ 81922 w 89987"/>
                <a:gd name="connsiteY1" fmla="*/ 16717 h 25573"/>
                <a:gd name="connsiteX2" fmla="*/ 83913 w 89987"/>
                <a:gd name="connsiteY2" fmla="*/ 17414 h 25573"/>
                <a:gd name="connsiteX3" fmla="*/ 45105 w 89987"/>
                <a:gd name="connsiteY3" fmla="*/ 22190 h 25573"/>
                <a:gd name="connsiteX4" fmla="*/ 11174 w 89987"/>
                <a:gd name="connsiteY4" fmla="*/ 9951 h 25573"/>
                <a:gd name="connsiteX5" fmla="*/ 29 w 89987"/>
                <a:gd name="connsiteY5" fmla="*/ 0 h 25573"/>
                <a:gd name="connsiteX6" fmla="*/ 45802 w 89987"/>
                <a:gd name="connsiteY6" fmla="*/ 17016 h 25573"/>
                <a:gd name="connsiteX7" fmla="*/ 82818 w 89987"/>
                <a:gd name="connsiteY7" fmla="*/ 14229 h 25573"/>
                <a:gd name="connsiteX8" fmla="*/ 84112 w 89987"/>
                <a:gd name="connsiteY8" fmla="*/ 14229 h 25573"/>
                <a:gd name="connsiteX9" fmla="*/ 84709 w 89987"/>
                <a:gd name="connsiteY9" fmla="*/ 15224 h 25573"/>
                <a:gd name="connsiteX10" fmla="*/ 89883 w 89987"/>
                <a:gd name="connsiteY10" fmla="*/ 25573 h 2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987" h="25573">
                  <a:moveTo>
                    <a:pt x="89883" y="25573"/>
                  </a:moveTo>
                  <a:cubicBezTo>
                    <a:pt x="89385" y="25573"/>
                    <a:pt x="86500" y="22687"/>
                    <a:pt x="81922" y="16717"/>
                  </a:cubicBezTo>
                  <a:lnTo>
                    <a:pt x="83913" y="17414"/>
                  </a:lnTo>
                  <a:cubicBezTo>
                    <a:pt x="71584" y="22230"/>
                    <a:pt x="58240" y="23872"/>
                    <a:pt x="45105" y="22190"/>
                  </a:cubicBezTo>
                  <a:cubicBezTo>
                    <a:pt x="33015" y="20717"/>
                    <a:pt x="21413" y="16538"/>
                    <a:pt x="11174" y="9951"/>
                  </a:cubicBezTo>
                  <a:cubicBezTo>
                    <a:pt x="3313" y="4876"/>
                    <a:pt x="-369" y="0"/>
                    <a:pt x="29" y="0"/>
                  </a:cubicBezTo>
                  <a:cubicBezTo>
                    <a:pt x="14109" y="8438"/>
                    <a:pt x="29632" y="14210"/>
                    <a:pt x="45802" y="17016"/>
                  </a:cubicBezTo>
                  <a:cubicBezTo>
                    <a:pt x="58200" y="18558"/>
                    <a:pt x="70788" y="17613"/>
                    <a:pt x="82818" y="14229"/>
                  </a:cubicBezTo>
                  <a:lnTo>
                    <a:pt x="84112" y="14229"/>
                  </a:lnTo>
                  <a:lnTo>
                    <a:pt x="84709" y="15224"/>
                  </a:lnTo>
                  <a:cubicBezTo>
                    <a:pt x="88490" y="21195"/>
                    <a:pt x="90480" y="25175"/>
                    <a:pt x="89883" y="25573"/>
                  </a:cubicBezTo>
                  <a:close/>
                </a:path>
              </a:pathLst>
            </a:custGeom>
            <a:solidFill>
              <a:srgbClr val="784D4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6" name="任意多边形: 形状 575">
              <a:extLst>
                <a:ext uri="{FF2B5EF4-FFF2-40B4-BE49-F238E27FC236}">
                  <a16:creationId xmlns:a16="http://schemas.microsoft.com/office/drawing/2014/main" id="{F69A2F01-37E2-D40D-1978-D444C89AF3F0}"/>
                </a:ext>
              </a:extLst>
            </p:cNvPr>
            <p:cNvSpPr/>
            <p:nvPr/>
          </p:nvSpPr>
          <p:spPr>
            <a:xfrm>
              <a:off x="7827261" y="2905391"/>
              <a:ext cx="932478" cy="1448616"/>
            </a:xfrm>
            <a:custGeom>
              <a:avLst/>
              <a:gdLst>
                <a:gd name="connsiteX0" fmla="*/ 875860 w 932478"/>
                <a:gd name="connsiteY0" fmla="*/ 1062931 h 1448616"/>
                <a:gd name="connsiteX1" fmla="*/ 746502 w 932478"/>
                <a:gd name="connsiteY1" fmla="*/ 712173 h 1448616"/>
                <a:gd name="connsiteX2" fmla="*/ 712172 w 932478"/>
                <a:gd name="connsiteY2" fmla="*/ 541420 h 1448616"/>
                <a:gd name="connsiteX3" fmla="*/ 742024 w 932478"/>
                <a:gd name="connsiteY3" fmla="*/ 60905 h 1448616"/>
                <a:gd name="connsiteX4" fmla="*/ 154043 w 932478"/>
                <a:gd name="connsiteY4" fmla="*/ 605 h 1448616"/>
                <a:gd name="connsiteX5" fmla="*/ 505 w 932478"/>
                <a:gd name="connsiteY5" fmla="*/ 630478 h 1448616"/>
                <a:gd name="connsiteX6" fmla="*/ 211657 w 932478"/>
                <a:gd name="connsiteY6" fmla="*/ 1198757 h 1448616"/>
                <a:gd name="connsiteX7" fmla="*/ 398629 w 932478"/>
                <a:gd name="connsiteY7" fmla="*/ 1197364 h 1448616"/>
                <a:gd name="connsiteX8" fmla="*/ 239419 w 932478"/>
                <a:gd name="connsiteY8" fmla="*/ 622219 h 1448616"/>
                <a:gd name="connsiteX9" fmla="*/ 400818 w 932478"/>
                <a:gd name="connsiteY9" fmla="*/ 194343 h 1448616"/>
                <a:gd name="connsiteX10" fmla="*/ 456342 w 932478"/>
                <a:gd name="connsiteY10" fmla="*/ 549381 h 1448616"/>
                <a:gd name="connsiteX11" fmla="*/ 569282 w 932478"/>
                <a:gd name="connsiteY11" fmla="*/ 902627 h 1448616"/>
                <a:gd name="connsiteX12" fmla="*/ 654459 w 932478"/>
                <a:gd name="connsiteY12" fmla="*/ 1084922 h 1448616"/>
                <a:gd name="connsiteX13" fmla="*/ 750582 w 932478"/>
                <a:gd name="connsiteY13" fmla="*/ 1448617 h 1448616"/>
                <a:gd name="connsiteX14" fmla="*/ 932479 w 932478"/>
                <a:gd name="connsiteY14" fmla="*/ 1410307 h 1448616"/>
                <a:gd name="connsiteX15" fmla="*/ 875860 w 932478"/>
                <a:gd name="connsiteY15" fmla="*/ 1062931 h 144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32478" h="1448616">
                  <a:moveTo>
                    <a:pt x="875860" y="1062931"/>
                  </a:moveTo>
                  <a:cubicBezTo>
                    <a:pt x="841132" y="879840"/>
                    <a:pt x="748691" y="724611"/>
                    <a:pt x="746502" y="712173"/>
                  </a:cubicBezTo>
                  <a:cubicBezTo>
                    <a:pt x="744313" y="699734"/>
                    <a:pt x="712172" y="541420"/>
                    <a:pt x="712172" y="541420"/>
                  </a:cubicBezTo>
                  <a:cubicBezTo>
                    <a:pt x="712172" y="541420"/>
                    <a:pt x="750980" y="132152"/>
                    <a:pt x="742024" y="60905"/>
                  </a:cubicBezTo>
                  <a:cubicBezTo>
                    <a:pt x="733069" y="-10341"/>
                    <a:pt x="154043" y="605"/>
                    <a:pt x="154043" y="605"/>
                  </a:cubicBezTo>
                  <a:cubicBezTo>
                    <a:pt x="154043" y="605"/>
                    <a:pt x="-10242" y="534455"/>
                    <a:pt x="505" y="630478"/>
                  </a:cubicBezTo>
                  <a:cubicBezTo>
                    <a:pt x="11252" y="726501"/>
                    <a:pt x="211657" y="1198757"/>
                    <a:pt x="211657" y="1198757"/>
                  </a:cubicBezTo>
                  <a:lnTo>
                    <a:pt x="398629" y="1197364"/>
                  </a:lnTo>
                  <a:lnTo>
                    <a:pt x="239419" y="622219"/>
                  </a:lnTo>
                  <a:lnTo>
                    <a:pt x="400818" y="194343"/>
                  </a:lnTo>
                  <a:cubicBezTo>
                    <a:pt x="400818" y="194343"/>
                    <a:pt x="437436" y="477139"/>
                    <a:pt x="456342" y="549381"/>
                  </a:cubicBezTo>
                  <a:cubicBezTo>
                    <a:pt x="477736" y="631274"/>
                    <a:pt x="535450" y="839540"/>
                    <a:pt x="569282" y="902627"/>
                  </a:cubicBezTo>
                  <a:cubicBezTo>
                    <a:pt x="603114" y="965714"/>
                    <a:pt x="642916" y="1013477"/>
                    <a:pt x="654459" y="1084922"/>
                  </a:cubicBezTo>
                  <a:cubicBezTo>
                    <a:pt x="666002" y="1156367"/>
                    <a:pt x="750582" y="1448617"/>
                    <a:pt x="750582" y="1448617"/>
                  </a:cubicBezTo>
                  <a:lnTo>
                    <a:pt x="932479" y="1410307"/>
                  </a:lnTo>
                  <a:cubicBezTo>
                    <a:pt x="932479" y="1410307"/>
                    <a:pt x="912279" y="1255177"/>
                    <a:pt x="875860" y="1062931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7" name="任意多边形: 形状 576">
              <a:extLst>
                <a:ext uri="{FF2B5EF4-FFF2-40B4-BE49-F238E27FC236}">
                  <a16:creationId xmlns:a16="http://schemas.microsoft.com/office/drawing/2014/main" id="{85410A30-E873-1C8E-3C97-5B46B858D159}"/>
                </a:ext>
              </a:extLst>
            </p:cNvPr>
            <p:cNvSpPr/>
            <p:nvPr/>
          </p:nvSpPr>
          <p:spPr>
            <a:xfrm>
              <a:off x="8221471" y="3001323"/>
              <a:ext cx="24618" cy="229262"/>
            </a:xfrm>
            <a:custGeom>
              <a:avLst/>
              <a:gdLst>
                <a:gd name="connsiteX0" fmla="*/ 24618 w 24618"/>
                <a:gd name="connsiteY0" fmla="*/ 229262 h 229262"/>
                <a:gd name="connsiteX1" fmla="*/ 18051 w 24618"/>
                <a:gd name="connsiteY1" fmla="*/ 196126 h 229262"/>
                <a:gd name="connsiteX2" fmla="*/ 8100 w 24618"/>
                <a:gd name="connsiteY2" fmla="*/ 115129 h 229262"/>
                <a:gd name="connsiteX3" fmla="*/ 1334 w 24618"/>
                <a:gd name="connsiteY3" fmla="*/ 33832 h 229262"/>
                <a:gd name="connsiteX4" fmla="*/ 239 w 24618"/>
                <a:gd name="connsiteY4" fmla="*/ 0 h 229262"/>
                <a:gd name="connsiteX5" fmla="*/ 4916 w 24618"/>
                <a:gd name="connsiteY5" fmla="*/ 33533 h 229262"/>
                <a:gd name="connsiteX6" fmla="*/ 13275 w 24618"/>
                <a:gd name="connsiteY6" fmla="*/ 114631 h 229262"/>
                <a:gd name="connsiteX7" fmla="*/ 21434 w 24618"/>
                <a:gd name="connsiteY7" fmla="*/ 195629 h 229262"/>
                <a:gd name="connsiteX8" fmla="*/ 24618 w 24618"/>
                <a:gd name="connsiteY8" fmla="*/ 229262 h 229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618" h="229262">
                  <a:moveTo>
                    <a:pt x="24618" y="229262"/>
                  </a:moveTo>
                  <a:cubicBezTo>
                    <a:pt x="21374" y="218456"/>
                    <a:pt x="19175" y="207361"/>
                    <a:pt x="18051" y="196126"/>
                  </a:cubicBezTo>
                  <a:cubicBezTo>
                    <a:pt x="14966" y="175429"/>
                    <a:pt x="11484" y="146373"/>
                    <a:pt x="8100" y="115129"/>
                  </a:cubicBezTo>
                  <a:cubicBezTo>
                    <a:pt x="4717" y="83884"/>
                    <a:pt x="2627" y="54629"/>
                    <a:pt x="1334" y="33832"/>
                  </a:cubicBezTo>
                  <a:cubicBezTo>
                    <a:pt x="70" y="22598"/>
                    <a:pt x="-298" y="11284"/>
                    <a:pt x="239" y="0"/>
                  </a:cubicBezTo>
                  <a:cubicBezTo>
                    <a:pt x="2608" y="11045"/>
                    <a:pt x="4170" y="22259"/>
                    <a:pt x="4916" y="33533"/>
                  </a:cubicBezTo>
                  <a:lnTo>
                    <a:pt x="13275" y="114631"/>
                  </a:lnTo>
                  <a:cubicBezTo>
                    <a:pt x="16359" y="145478"/>
                    <a:pt x="19245" y="173439"/>
                    <a:pt x="21434" y="195629"/>
                  </a:cubicBezTo>
                  <a:cubicBezTo>
                    <a:pt x="23166" y="206764"/>
                    <a:pt x="24220" y="217998"/>
                    <a:pt x="24618" y="229262"/>
                  </a:cubicBezTo>
                  <a:close/>
                </a:path>
              </a:pathLst>
            </a:custGeom>
            <a:solidFill>
              <a:srgbClr val="455A64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8" name="任意多边形: 形状 577">
              <a:extLst>
                <a:ext uri="{FF2B5EF4-FFF2-40B4-BE49-F238E27FC236}">
                  <a16:creationId xmlns:a16="http://schemas.microsoft.com/office/drawing/2014/main" id="{C7F640AF-6566-2D5D-4E56-BB2EFCCE45D1}"/>
                </a:ext>
              </a:extLst>
            </p:cNvPr>
            <p:cNvSpPr/>
            <p:nvPr/>
          </p:nvSpPr>
          <p:spPr>
            <a:xfrm>
              <a:off x="8435649" y="2976745"/>
              <a:ext cx="101695" cy="68159"/>
            </a:xfrm>
            <a:custGeom>
              <a:avLst/>
              <a:gdLst>
                <a:gd name="connsiteX0" fmla="*/ 101695 w 101695"/>
                <a:gd name="connsiteY0" fmla="*/ 67167 h 68159"/>
                <a:gd name="connsiteX1" fmla="*/ 82690 w 101695"/>
                <a:gd name="connsiteY1" fmla="*/ 67167 h 68159"/>
                <a:gd name="connsiteX2" fmla="*/ 7761 w 101695"/>
                <a:gd name="connsiteY2" fmla="*/ 17414 h 68159"/>
                <a:gd name="connsiteX3" fmla="*/ 0 w 101695"/>
                <a:gd name="connsiteY3" fmla="*/ 0 h 68159"/>
                <a:gd name="connsiteX4" fmla="*/ 10747 w 101695"/>
                <a:gd name="connsiteY4" fmla="*/ 15324 h 68159"/>
                <a:gd name="connsiteX5" fmla="*/ 42887 w 101695"/>
                <a:gd name="connsiteY5" fmla="*/ 46071 h 68159"/>
                <a:gd name="connsiteX6" fmla="*/ 83784 w 101695"/>
                <a:gd name="connsiteY6" fmla="*/ 62689 h 68159"/>
                <a:gd name="connsiteX7" fmla="*/ 101695 w 101695"/>
                <a:gd name="connsiteY7" fmla="*/ 67167 h 6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695" h="68159">
                  <a:moveTo>
                    <a:pt x="101695" y="67167"/>
                  </a:moveTo>
                  <a:cubicBezTo>
                    <a:pt x="95426" y="68490"/>
                    <a:pt x="88958" y="68490"/>
                    <a:pt x="82690" y="67167"/>
                  </a:cubicBezTo>
                  <a:cubicBezTo>
                    <a:pt x="51873" y="61744"/>
                    <a:pt x="24717" y="43713"/>
                    <a:pt x="7761" y="17414"/>
                  </a:cubicBezTo>
                  <a:cubicBezTo>
                    <a:pt x="3960" y="12229"/>
                    <a:pt x="1323" y="6289"/>
                    <a:pt x="0" y="0"/>
                  </a:cubicBezTo>
                  <a:cubicBezTo>
                    <a:pt x="3911" y="4866"/>
                    <a:pt x="7503" y="9981"/>
                    <a:pt x="10747" y="15324"/>
                  </a:cubicBezTo>
                  <a:cubicBezTo>
                    <a:pt x="19632" y="27324"/>
                    <a:pt x="30499" y="37723"/>
                    <a:pt x="42887" y="46071"/>
                  </a:cubicBezTo>
                  <a:cubicBezTo>
                    <a:pt x="55465" y="53912"/>
                    <a:pt x="69296" y="59534"/>
                    <a:pt x="83784" y="62689"/>
                  </a:cubicBezTo>
                  <a:cubicBezTo>
                    <a:pt x="89844" y="63793"/>
                    <a:pt x="95824" y="65286"/>
                    <a:pt x="101695" y="67167"/>
                  </a:cubicBezTo>
                  <a:close/>
                </a:path>
              </a:pathLst>
            </a:custGeom>
            <a:solidFill>
              <a:srgbClr val="455A64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9" name="任意多边形: 形状 578">
              <a:extLst>
                <a:ext uri="{FF2B5EF4-FFF2-40B4-BE49-F238E27FC236}">
                  <a16:creationId xmlns:a16="http://schemas.microsoft.com/office/drawing/2014/main" id="{539651F6-DE70-DEB6-8AFB-470AD37E0E9F}"/>
                </a:ext>
              </a:extLst>
            </p:cNvPr>
            <p:cNvSpPr/>
            <p:nvPr/>
          </p:nvSpPr>
          <p:spPr>
            <a:xfrm>
              <a:off x="7973344" y="2962416"/>
              <a:ext cx="105718" cy="37526"/>
            </a:xfrm>
            <a:custGeom>
              <a:avLst/>
              <a:gdLst>
                <a:gd name="connsiteX0" fmla="*/ 105675 w 105718"/>
                <a:gd name="connsiteY0" fmla="*/ 0 h 37526"/>
                <a:gd name="connsiteX1" fmla="*/ 94332 w 105718"/>
                <a:gd name="connsiteY1" fmla="*/ 12737 h 37526"/>
                <a:gd name="connsiteX2" fmla="*/ 16717 w 105718"/>
                <a:gd name="connsiteY2" fmla="*/ 37215 h 37526"/>
                <a:gd name="connsiteX3" fmla="*/ 0 w 105718"/>
                <a:gd name="connsiteY3" fmla="*/ 33434 h 37526"/>
                <a:gd name="connsiteX4" fmla="*/ 56519 w 105718"/>
                <a:gd name="connsiteY4" fmla="*/ 27265 h 37526"/>
                <a:gd name="connsiteX5" fmla="*/ 105675 w 105718"/>
                <a:gd name="connsiteY5" fmla="*/ 0 h 3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18" h="37526">
                  <a:moveTo>
                    <a:pt x="105675" y="0"/>
                  </a:moveTo>
                  <a:cubicBezTo>
                    <a:pt x="106173" y="0"/>
                    <a:pt x="102392" y="5771"/>
                    <a:pt x="94332" y="12737"/>
                  </a:cubicBezTo>
                  <a:cubicBezTo>
                    <a:pt x="72570" y="30568"/>
                    <a:pt x="44778" y="39335"/>
                    <a:pt x="16717" y="37215"/>
                  </a:cubicBezTo>
                  <a:cubicBezTo>
                    <a:pt x="10936" y="37185"/>
                    <a:pt x="5234" y="35892"/>
                    <a:pt x="0" y="33434"/>
                  </a:cubicBezTo>
                  <a:cubicBezTo>
                    <a:pt x="19045" y="34399"/>
                    <a:pt x="38131" y="32320"/>
                    <a:pt x="56519" y="27265"/>
                  </a:cubicBezTo>
                  <a:cubicBezTo>
                    <a:pt x="74212" y="20767"/>
                    <a:pt x="90799" y="11573"/>
                    <a:pt x="105675" y="0"/>
                  </a:cubicBezTo>
                  <a:close/>
                </a:path>
              </a:pathLst>
            </a:custGeom>
            <a:solidFill>
              <a:srgbClr val="455A64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0" name="任意多边形: 形状 579">
              <a:extLst>
                <a:ext uri="{FF2B5EF4-FFF2-40B4-BE49-F238E27FC236}">
                  <a16:creationId xmlns:a16="http://schemas.microsoft.com/office/drawing/2014/main" id="{055F3628-6164-8A93-6BDF-53BDF514ABB5}"/>
                </a:ext>
              </a:extLst>
            </p:cNvPr>
            <p:cNvSpPr/>
            <p:nvPr/>
          </p:nvSpPr>
          <p:spPr>
            <a:xfrm>
              <a:off x="7990658" y="3511990"/>
              <a:ext cx="74729" cy="7908"/>
            </a:xfrm>
            <a:custGeom>
              <a:avLst/>
              <a:gdLst>
                <a:gd name="connsiteX0" fmla="*/ 74729 w 74729"/>
                <a:gd name="connsiteY0" fmla="*/ 7560 h 7908"/>
                <a:gd name="connsiteX1" fmla="*/ 37414 w 74729"/>
                <a:gd name="connsiteY1" fmla="*/ 5172 h 7908"/>
                <a:gd name="connsiteX2" fmla="*/ 0 w 74729"/>
                <a:gd name="connsiteY2" fmla="*/ 7560 h 7908"/>
                <a:gd name="connsiteX3" fmla="*/ 74729 w 74729"/>
                <a:gd name="connsiteY3" fmla="*/ 7560 h 7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729" h="7908">
                  <a:moveTo>
                    <a:pt x="74729" y="7560"/>
                  </a:moveTo>
                  <a:cubicBezTo>
                    <a:pt x="74729" y="9053"/>
                    <a:pt x="57913" y="5072"/>
                    <a:pt x="37414" y="5172"/>
                  </a:cubicBezTo>
                  <a:cubicBezTo>
                    <a:pt x="16916" y="5271"/>
                    <a:pt x="398" y="9053"/>
                    <a:pt x="0" y="7560"/>
                  </a:cubicBezTo>
                  <a:cubicBezTo>
                    <a:pt x="23891" y="-2520"/>
                    <a:pt x="50838" y="-2520"/>
                    <a:pt x="74729" y="7560"/>
                  </a:cubicBezTo>
                  <a:close/>
                </a:path>
              </a:pathLst>
            </a:custGeom>
            <a:solidFill>
              <a:srgbClr val="455A64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1" name="任意多边形: 形状 580">
              <a:extLst>
                <a:ext uri="{FF2B5EF4-FFF2-40B4-BE49-F238E27FC236}">
                  <a16:creationId xmlns:a16="http://schemas.microsoft.com/office/drawing/2014/main" id="{70F281F3-17E2-CE42-4AEB-B448A0964B66}"/>
                </a:ext>
              </a:extLst>
            </p:cNvPr>
            <p:cNvSpPr/>
            <p:nvPr/>
          </p:nvSpPr>
          <p:spPr>
            <a:xfrm>
              <a:off x="7944984" y="1949245"/>
              <a:ext cx="634749" cy="1036355"/>
            </a:xfrm>
            <a:custGeom>
              <a:avLst/>
              <a:gdLst>
                <a:gd name="connsiteX0" fmla="*/ 623903 w 634749"/>
                <a:gd name="connsiteY0" fmla="*/ 864310 h 1036355"/>
                <a:gd name="connsiteX1" fmla="*/ 596439 w 634749"/>
                <a:gd name="connsiteY1" fmla="*/ 730474 h 1036355"/>
                <a:gd name="connsiteX2" fmla="*/ 562508 w 634749"/>
                <a:gd name="connsiteY2" fmla="*/ 518526 h 1036355"/>
                <a:gd name="connsiteX3" fmla="*/ 539323 w 634749"/>
                <a:gd name="connsiteY3" fmla="*/ 57116 h 1036355"/>
                <a:gd name="connsiteX4" fmla="*/ 363496 w 634749"/>
                <a:gd name="connsiteY4" fmla="*/ 0 h 1036355"/>
                <a:gd name="connsiteX5" fmla="*/ 229063 w 634749"/>
                <a:gd name="connsiteY5" fmla="*/ 67465 h 1036355"/>
                <a:gd name="connsiteX6" fmla="*/ 152344 w 634749"/>
                <a:gd name="connsiteY6" fmla="*/ 42191 h 1036355"/>
                <a:gd name="connsiteX7" fmla="*/ 42887 w 634749"/>
                <a:gd name="connsiteY7" fmla="*/ 105377 h 1036355"/>
                <a:gd name="connsiteX8" fmla="*/ 0 w 634749"/>
                <a:gd name="connsiteY8" fmla="*/ 202793 h 1036355"/>
                <a:gd name="connsiteX9" fmla="*/ 39802 w 634749"/>
                <a:gd name="connsiteY9" fmla="*/ 668183 h 1036355"/>
                <a:gd name="connsiteX10" fmla="*/ 28956 w 634749"/>
                <a:gd name="connsiteY10" fmla="*/ 971676 h 1036355"/>
                <a:gd name="connsiteX11" fmla="*/ 28956 w 634749"/>
                <a:gd name="connsiteY11" fmla="*/ 971676 h 1036355"/>
                <a:gd name="connsiteX12" fmla="*/ 273244 w 634749"/>
                <a:gd name="connsiteY12" fmla="*/ 1005807 h 1036355"/>
                <a:gd name="connsiteX13" fmla="*/ 532556 w 634749"/>
                <a:gd name="connsiteY13" fmla="*/ 1001230 h 1036355"/>
                <a:gd name="connsiteX14" fmla="*/ 634749 w 634749"/>
                <a:gd name="connsiteY14" fmla="*/ 1036355 h 1036355"/>
                <a:gd name="connsiteX15" fmla="*/ 634749 w 634749"/>
                <a:gd name="connsiteY15" fmla="*/ 1036355 h 1036355"/>
                <a:gd name="connsiteX16" fmla="*/ 628281 w 634749"/>
                <a:gd name="connsiteY16" fmla="*/ 905107 h 1036355"/>
                <a:gd name="connsiteX17" fmla="*/ 623903 w 634749"/>
                <a:gd name="connsiteY17" fmla="*/ 864310 h 103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4749" h="1036355">
                  <a:moveTo>
                    <a:pt x="623903" y="864310"/>
                  </a:moveTo>
                  <a:cubicBezTo>
                    <a:pt x="609972" y="786595"/>
                    <a:pt x="596439" y="730474"/>
                    <a:pt x="596439" y="730474"/>
                  </a:cubicBezTo>
                  <a:lnTo>
                    <a:pt x="562508" y="518526"/>
                  </a:lnTo>
                  <a:lnTo>
                    <a:pt x="539323" y="57116"/>
                  </a:lnTo>
                  <a:lnTo>
                    <a:pt x="363496" y="0"/>
                  </a:lnTo>
                  <a:cubicBezTo>
                    <a:pt x="363496" y="0"/>
                    <a:pt x="279711" y="64579"/>
                    <a:pt x="229063" y="67465"/>
                  </a:cubicBezTo>
                  <a:cubicBezTo>
                    <a:pt x="201062" y="70261"/>
                    <a:pt x="173190" y="61087"/>
                    <a:pt x="152344" y="42191"/>
                  </a:cubicBezTo>
                  <a:lnTo>
                    <a:pt x="42887" y="105377"/>
                  </a:lnTo>
                  <a:lnTo>
                    <a:pt x="0" y="202793"/>
                  </a:lnTo>
                  <a:lnTo>
                    <a:pt x="39802" y="668183"/>
                  </a:lnTo>
                  <a:cubicBezTo>
                    <a:pt x="39802" y="668183"/>
                    <a:pt x="54828" y="943616"/>
                    <a:pt x="28956" y="971676"/>
                  </a:cubicBezTo>
                  <a:cubicBezTo>
                    <a:pt x="28956" y="971676"/>
                    <a:pt x="28956" y="971676"/>
                    <a:pt x="28956" y="971676"/>
                  </a:cubicBezTo>
                  <a:cubicBezTo>
                    <a:pt x="36021" y="975955"/>
                    <a:pt x="177618" y="995259"/>
                    <a:pt x="273244" y="1005807"/>
                  </a:cubicBezTo>
                  <a:cubicBezTo>
                    <a:pt x="344291" y="1013569"/>
                    <a:pt x="468674" y="1005807"/>
                    <a:pt x="532556" y="1001230"/>
                  </a:cubicBezTo>
                  <a:cubicBezTo>
                    <a:pt x="559523" y="999240"/>
                    <a:pt x="599424" y="1025211"/>
                    <a:pt x="634749" y="1036355"/>
                  </a:cubicBezTo>
                  <a:lnTo>
                    <a:pt x="634749" y="1036355"/>
                  </a:lnTo>
                  <a:lnTo>
                    <a:pt x="628281" y="905107"/>
                  </a:lnTo>
                  <a:cubicBezTo>
                    <a:pt x="627744" y="891425"/>
                    <a:pt x="626281" y="877793"/>
                    <a:pt x="623903" y="864310"/>
                  </a:cubicBezTo>
                  <a:close/>
                </a:path>
              </a:pathLst>
            </a:custGeom>
            <a:solidFill>
              <a:schemeClr val="accent1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2" name="任意多边形: 形状 581">
              <a:extLst>
                <a:ext uri="{FF2B5EF4-FFF2-40B4-BE49-F238E27FC236}">
                  <a16:creationId xmlns:a16="http://schemas.microsoft.com/office/drawing/2014/main" id="{5297F2FF-61B5-B64E-2173-516E161B5B21}"/>
                </a:ext>
              </a:extLst>
            </p:cNvPr>
            <p:cNvSpPr/>
            <p:nvPr/>
          </p:nvSpPr>
          <p:spPr>
            <a:xfrm>
              <a:off x="8419670" y="2006362"/>
              <a:ext cx="463556" cy="857941"/>
            </a:xfrm>
            <a:custGeom>
              <a:avLst/>
              <a:gdLst>
                <a:gd name="connsiteX0" fmla="*/ 284048 w 463556"/>
                <a:gd name="connsiteY0" fmla="*/ 461310 h 857941"/>
                <a:gd name="connsiteX1" fmla="*/ 165835 w 463556"/>
                <a:gd name="connsiteY1" fmla="*/ 105576 h 857941"/>
                <a:gd name="connsiteX2" fmla="*/ 64139 w 463556"/>
                <a:gd name="connsiteY2" fmla="*/ 0 h 857941"/>
                <a:gd name="connsiteX3" fmla="*/ 6525 w 463556"/>
                <a:gd name="connsiteY3" fmla="*/ 237720 h 857941"/>
                <a:gd name="connsiteX4" fmla="*/ 79961 w 463556"/>
                <a:gd name="connsiteY4" fmla="*/ 442802 h 857941"/>
                <a:gd name="connsiteX5" fmla="*/ 152899 w 463556"/>
                <a:gd name="connsiteY5" fmla="*/ 619127 h 857941"/>
                <a:gd name="connsiteX6" fmla="*/ 332010 w 463556"/>
                <a:gd name="connsiteY6" fmla="*/ 857941 h 857941"/>
                <a:gd name="connsiteX7" fmla="*/ 463557 w 463556"/>
                <a:gd name="connsiteY7" fmla="*/ 789481 h 85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3556" h="857941">
                  <a:moveTo>
                    <a:pt x="284048" y="461310"/>
                  </a:moveTo>
                  <a:cubicBezTo>
                    <a:pt x="281859" y="450563"/>
                    <a:pt x="175984" y="124980"/>
                    <a:pt x="165835" y="105576"/>
                  </a:cubicBezTo>
                  <a:cubicBezTo>
                    <a:pt x="135386" y="47265"/>
                    <a:pt x="64139" y="0"/>
                    <a:pt x="64139" y="0"/>
                  </a:cubicBezTo>
                  <a:cubicBezTo>
                    <a:pt x="-28600" y="35424"/>
                    <a:pt x="6525" y="237720"/>
                    <a:pt x="6525" y="237720"/>
                  </a:cubicBezTo>
                  <a:lnTo>
                    <a:pt x="79961" y="442802"/>
                  </a:lnTo>
                  <a:lnTo>
                    <a:pt x="152899" y="619127"/>
                  </a:lnTo>
                  <a:lnTo>
                    <a:pt x="332010" y="857941"/>
                  </a:lnTo>
                  <a:cubicBezTo>
                    <a:pt x="387435" y="825204"/>
                    <a:pt x="463557" y="789481"/>
                    <a:pt x="463557" y="789481"/>
                  </a:cubicBezTo>
                  <a:close/>
                </a:path>
              </a:pathLst>
            </a:custGeom>
            <a:solidFill>
              <a:schemeClr val="tx2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3" name="任意多边形: 形状 582">
              <a:extLst>
                <a:ext uri="{FF2B5EF4-FFF2-40B4-BE49-F238E27FC236}">
                  <a16:creationId xmlns:a16="http://schemas.microsoft.com/office/drawing/2014/main" id="{845915A9-D999-9D0D-010E-7B595296DD3A}"/>
                </a:ext>
              </a:extLst>
            </p:cNvPr>
            <p:cNvSpPr/>
            <p:nvPr/>
          </p:nvSpPr>
          <p:spPr>
            <a:xfrm>
              <a:off x="7451152" y="2337717"/>
              <a:ext cx="195712" cy="93237"/>
            </a:xfrm>
            <a:custGeom>
              <a:avLst/>
              <a:gdLst>
                <a:gd name="connsiteX0" fmla="*/ 195712 w 195712"/>
                <a:gd name="connsiteY0" fmla="*/ 50450 h 93237"/>
                <a:gd name="connsiteX1" fmla="*/ 117003 w 195712"/>
                <a:gd name="connsiteY1" fmla="*/ 4279 h 93237"/>
                <a:gd name="connsiteX2" fmla="*/ 382 w 195712"/>
                <a:gd name="connsiteY2" fmla="*/ 0 h 93237"/>
                <a:gd name="connsiteX3" fmla="*/ 19089 w 195712"/>
                <a:gd name="connsiteY3" fmla="*/ 24279 h 93237"/>
                <a:gd name="connsiteX4" fmla="*/ 85161 w 195712"/>
                <a:gd name="connsiteY4" fmla="*/ 36718 h 93237"/>
                <a:gd name="connsiteX5" fmla="*/ 103370 w 195712"/>
                <a:gd name="connsiteY5" fmla="*/ 64281 h 93237"/>
                <a:gd name="connsiteX6" fmla="*/ 184667 w 195712"/>
                <a:gd name="connsiteY6" fmla="*/ 93237 h 9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712" h="93237">
                  <a:moveTo>
                    <a:pt x="195712" y="50450"/>
                  </a:moveTo>
                  <a:lnTo>
                    <a:pt x="117003" y="4279"/>
                  </a:lnTo>
                  <a:lnTo>
                    <a:pt x="382" y="0"/>
                  </a:lnTo>
                  <a:cubicBezTo>
                    <a:pt x="382" y="0"/>
                    <a:pt x="-4295" y="15125"/>
                    <a:pt x="19089" y="24279"/>
                  </a:cubicBezTo>
                  <a:cubicBezTo>
                    <a:pt x="40562" y="30937"/>
                    <a:pt x="62732" y="35116"/>
                    <a:pt x="85161" y="36718"/>
                  </a:cubicBezTo>
                  <a:cubicBezTo>
                    <a:pt x="85161" y="36718"/>
                    <a:pt x="68145" y="34529"/>
                    <a:pt x="103370" y="64281"/>
                  </a:cubicBezTo>
                  <a:cubicBezTo>
                    <a:pt x="126595" y="82530"/>
                    <a:pt x="155134" y="92690"/>
                    <a:pt x="184667" y="93237"/>
                  </a:cubicBezTo>
                  <a:close/>
                </a:path>
              </a:pathLst>
            </a:custGeom>
            <a:solidFill>
              <a:srgbClr val="996964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4" name="任意多边形: 形状 583">
              <a:extLst>
                <a:ext uri="{FF2B5EF4-FFF2-40B4-BE49-F238E27FC236}">
                  <a16:creationId xmlns:a16="http://schemas.microsoft.com/office/drawing/2014/main" id="{737A5DD3-5643-A8EB-1951-441B593A46FD}"/>
                </a:ext>
              </a:extLst>
            </p:cNvPr>
            <p:cNvSpPr/>
            <p:nvPr/>
          </p:nvSpPr>
          <p:spPr>
            <a:xfrm>
              <a:off x="7405967" y="2344483"/>
              <a:ext cx="238310" cy="131355"/>
            </a:xfrm>
            <a:custGeom>
              <a:avLst/>
              <a:gdLst>
                <a:gd name="connsiteX0" fmla="*/ 55219 w 238310"/>
                <a:gd name="connsiteY0" fmla="*/ 0 h 131355"/>
                <a:gd name="connsiteX1" fmla="*/ 6162 w 238310"/>
                <a:gd name="connsiteY1" fmla="*/ 14926 h 131355"/>
                <a:gd name="connsiteX2" fmla="*/ 3675 w 238310"/>
                <a:gd name="connsiteY2" fmla="*/ 34230 h 131355"/>
                <a:gd name="connsiteX3" fmla="*/ 32233 w 238310"/>
                <a:gd name="connsiteY3" fmla="*/ 32538 h 131355"/>
                <a:gd name="connsiteX4" fmla="*/ 69050 w 238310"/>
                <a:gd name="connsiteY4" fmla="*/ 26270 h 131355"/>
                <a:gd name="connsiteX5" fmla="*/ 28750 w 238310"/>
                <a:gd name="connsiteY5" fmla="*/ 51942 h 131355"/>
                <a:gd name="connsiteX6" fmla="*/ 40990 w 238310"/>
                <a:gd name="connsiteY6" fmla="*/ 70351 h 131355"/>
                <a:gd name="connsiteX7" fmla="*/ 37308 w 238310"/>
                <a:gd name="connsiteY7" fmla="*/ 95526 h 131355"/>
                <a:gd name="connsiteX8" fmla="*/ 50343 w 238310"/>
                <a:gd name="connsiteY8" fmla="*/ 104780 h 131355"/>
                <a:gd name="connsiteX9" fmla="*/ 49050 w 238310"/>
                <a:gd name="connsiteY9" fmla="*/ 124681 h 131355"/>
                <a:gd name="connsiteX10" fmla="*/ 90345 w 238310"/>
                <a:gd name="connsiteY10" fmla="*/ 126771 h 131355"/>
                <a:gd name="connsiteX11" fmla="*/ 117709 w 238310"/>
                <a:gd name="connsiteY11" fmla="*/ 130353 h 131355"/>
                <a:gd name="connsiteX12" fmla="*/ 228857 w 238310"/>
                <a:gd name="connsiteY12" fmla="*/ 122193 h 131355"/>
                <a:gd name="connsiteX13" fmla="*/ 238310 w 238310"/>
                <a:gd name="connsiteY13" fmla="*/ 53733 h 131355"/>
                <a:gd name="connsiteX14" fmla="*/ 83081 w 238310"/>
                <a:gd name="connsiteY14" fmla="*/ 6368 h 13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8310" h="131355">
                  <a:moveTo>
                    <a:pt x="55219" y="0"/>
                  </a:moveTo>
                  <a:cubicBezTo>
                    <a:pt x="55219" y="0"/>
                    <a:pt x="16213" y="5473"/>
                    <a:pt x="6162" y="14926"/>
                  </a:cubicBezTo>
                  <a:cubicBezTo>
                    <a:pt x="-3888" y="24379"/>
                    <a:pt x="690" y="31145"/>
                    <a:pt x="3675" y="34230"/>
                  </a:cubicBezTo>
                  <a:cubicBezTo>
                    <a:pt x="6660" y="37315"/>
                    <a:pt x="26661" y="35524"/>
                    <a:pt x="32233" y="32538"/>
                  </a:cubicBezTo>
                  <a:cubicBezTo>
                    <a:pt x="44303" y="29404"/>
                    <a:pt x="56622" y="27304"/>
                    <a:pt x="69050" y="26270"/>
                  </a:cubicBezTo>
                  <a:cubicBezTo>
                    <a:pt x="69050" y="26270"/>
                    <a:pt x="32432" y="40598"/>
                    <a:pt x="28750" y="51942"/>
                  </a:cubicBezTo>
                  <a:cubicBezTo>
                    <a:pt x="25069" y="63286"/>
                    <a:pt x="40990" y="70351"/>
                    <a:pt x="40990" y="70351"/>
                  </a:cubicBezTo>
                  <a:cubicBezTo>
                    <a:pt x="40990" y="70351"/>
                    <a:pt x="31039" y="86968"/>
                    <a:pt x="37308" y="95526"/>
                  </a:cubicBezTo>
                  <a:cubicBezTo>
                    <a:pt x="40164" y="100292"/>
                    <a:pt x="44900" y="103655"/>
                    <a:pt x="50343" y="104780"/>
                  </a:cubicBezTo>
                  <a:cubicBezTo>
                    <a:pt x="50343" y="104780"/>
                    <a:pt x="40393" y="116124"/>
                    <a:pt x="49050" y="124681"/>
                  </a:cubicBezTo>
                  <a:cubicBezTo>
                    <a:pt x="57707" y="133239"/>
                    <a:pt x="90345" y="126771"/>
                    <a:pt x="90345" y="126771"/>
                  </a:cubicBezTo>
                  <a:cubicBezTo>
                    <a:pt x="90345" y="126771"/>
                    <a:pt x="109151" y="133935"/>
                    <a:pt x="117709" y="130353"/>
                  </a:cubicBezTo>
                  <a:cubicBezTo>
                    <a:pt x="126266" y="126771"/>
                    <a:pt x="228857" y="122193"/>
                    <a:pt x="228857" y="122193"/>
                  </a:cubicBezTo>
                  <a:lnTo>
                    <a:pt x="238310" y="53733"/>
                  </a:lnTo>
                  <a:lnTo>
                    <a:pt x="83081" y="6368"/>
                  </a:lnTo>
                  <a:close/>
                </a:path>
              </a:pathLst>
            </a:custGeom>
            <a:solidFill>
              <a:srgbClr val="996964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5" name="任意多边形: 形状 584">
              <a:extLst>
                <a:ext uri="{FF2B5EF4-FFF2-40B4-BE49-F238E27FC236}">
                  <a16:creationId xmlns:a16="http://schemas.microsoft.com/office/drawing/2014/main" id="{4BAF0E50-2D44-C2F2-0DBE-31AA88DF86D8}"/>
                </a:ext>
              </a:extLst>
            </p:cNvPr>
            <p:cNvSpPr/>
            <p:nvPr/>
          </p:nvSpPr>
          <p:spPr>
            <a:xfrm>
              <a:off x="7484647" y="2377997"/>
              <a:ext cx="5812" cy="25723"/>
            </a:xfrm>
            <a:custGeom>
              <a:avLst/>
              <a:gdLst>
                <a:gd name="connsiteX0" fmla="*/ 619 w 5812"/>
                <a:gd name="connsiteY0" fmla="*/ 25693 h 25723"/>
                <a:gd name="connsiteX1" fmla="*/ 619 w 5812"/>
                <a:gd name="connsiteY1" fmla="*/ 12757 h 25723"/>
                <a:gd name="connsiteX2" fmla="*/ 1515 w 5812"/>
                <a:gd name="connsiteY2" fmla="*/ 20 h 25723"/>
                <a:gd name="connsiteX3" fmla="*/ 5793 w 5812"/>
                <a:gd name="connsiteY3" fmla="*/ 12956 h 25723"/>
                <a:gd name="connsiteX4" fmla="*/ 619 w 5812"/>
                <a:gd name="connsiteY4" fmla="*/ 25693 h 2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2" h="25723">
                  <a:moveTo>
                    <a:pt x="619" y="25693"/>
                  </a:moveTo>
                  <a:cubicBezTo>
                    <a:pt x="-774" y="25096"/>
                    <a:pt x="619" y="19523"/>
                    <a:pt x="619" y="12757"/>
                  </a:cubicBezTo>
                  <a:cubicBezTo>
                    <a:pt x="619" y="5990"/>
                    <a:pt x="122" y="418"/>
                    <a:pt x="1515" y="20"/>
                  </a:cubicBezTo>
                  <a:cubicBezTo>
                    <a:pt x="2908" y="-378"/>
                    <a:pt x="6092" y="5194"/>
                    <a:pt x="5793" y="12956"/>
                  </a:cubicBezTo>
                  <a:cubicBezTo>
                    <a:pt x="5495" y="20717"/>
                    <a:pt x="1813" y="26190"/>
                    <a:pt x="619" y="25693"/>
                  </a:cubicBezTo>
                  <a:close/>
                </a:path>
              </a:pathLst>
            </a:custGeom>
            <a:solidFill>
              <a:srgbClr val="784D4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6" name="任意多边形: 形状 585">
              <a:extLst>
                <a:ext uri="{FF2B5EF4-FFF2-40B4-BE49-F238E27FC236}">
                  <a16:creationId xmlns:a16="http://schemas.microsoft.com/office/drawing/2014/main" id="{CC281BB4-BC03-E860-D73E-F8AFF12A1B9C}"/>
                </a:ext>
              </a:extLst>
            </p:cNvPr>
            <p:cNvSpPr/>
            <p:nvPr/>
          </p:nvSpPr>
          <p:spPr>
            <a:xfrm>
              <a:off x="7446956" y="2387015"/>
              <a:ext cx="25858" cy="29709"/>
            </a:xfrm>
            <a:custGeom>
              <a:avLst/>
              <a:gdLst>
                <a:gd name="connsiteX0" fmla="*/ 0 w 25858"/>
                <a:gd name="connsiteY0" fmla="*/ 27819 h 29709"/>
                <a:gd name="connsiteX1" fmla="*/ 8060 w 25858"/>
                <a:gd name="connsiteY1" fmla="*/ 25630 h 29709"/>
                <a:gd name="connsiteX2" fmla="*/ 15623 w 25858"/>
                <a:gd name="connsiteY2" fmla="*/ 22545 h 29709"/>
                <a:gd name="connsiteX3" fmla="*/ 20697 w 25858"/>
                <a:gd name="connsiteY3" fmla="*/ 15481 h 29709"/>
                <a:gd name="connsiteX4" fmla="*/ 17513 w 25858"/>
                <a:gd name="connsiteY4" fmla="*/ 7719 h 29709"/>
                <a:gd name="connsiteX5" fmla="*/ 10548 w 25858"/>
                <a:gd name="connsiteY5" fmla="*/ 3838 h 29709"/>
                <a:gd name="connsiteX6" fmla="*/ 2687 w 25858"/>
                <a:gd name="connsiteY6" fmla="*/ 754 h 29709"/>
                <a:gd name="connsiteX7" fmla="*/ 11443 w 25858"/>
                <a:gd name="connsiteY7" fmla="*/ 754 h 29709"/>
                <a:gd name="connsiteX8" fmla="*/ 20697 w 25858"/>
                <a:gd name="connsiteY8" fmla="*/ 4634 h 29709"/>
                <a:gd name="connsiteX9" fmla="*/ 25772 w 25858"/>
                <a:gd name="connsiteY9" fmla="*/ 16675 h 29709"/>
                <a:gd name="connsiteX10" fmla="*/ 18210 w 25858"/>
                <a:gd name="connsiteY10" fmla="*/ 27123 h 29709"/>
                <a:gd name="connsiteX11" fmla="*/ 8259 w 25858"/>
                <a:gd name="connsiteY11" fmla="*/ 29710 h 29709"/>
                <a:gd name="connsiteX12" fmla="*/ 0 w 25858"/>
                <a:gd name="connsiteY12" fmla="*/ 27819 h 29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58" h="29709">
                  <a:moveTo>
                    <a:pt x="0" y="27819"/>
                  </a:moveTo>
                  <a:cubicBezTo>
                    <a:pt x="0" y="27023"/>
                    <a:pt x="3284" y="26625"/>
                    <a:pt x="8060" y="25630"/>
                  </a:cubicBezTo>
                  <a:cubicBezTo>
                    <a:pt x="10757" y="25103"/>
                    <a:pt x="13324" y="24048"/>
                    <a:pt x="15623" y="22545"/>
                  </a:cubicBezTo>
                  <a:cubicBezTo>
                    <a:pt x="18180" y="20953"/>
                    <a:pt x="20001" y="18416"/>
                    <a:pt x="20697" y="15481"/>
                  </a:cubicBezTo>
                  <a:cubicBezTo>
                    <a:pt x="20916" y="12535"/>
                    <a:pt x="19742" y="9659"/>
                    <a:pt x="17513" y="7719"/>
                  </a:cubicBezTo>
                  <a:cubicBezTo>
                    <a:pt x="15493" y="5938"/>
                    <a:pt x="13125" y="4614"/>
                    <a:pt x="10548" y="3838"/>
                  </a:cubicBezTo>
                  <a:cubicBezTo>
                    <a:pt x="5871" y="2246"/>
                    <a:pt x="2587" y="1550"/>
                    <a:pt x="2687" y="754"/>
                  </a:cubicBezTo>
                  <a:cubicBezTo>
                    <a:pt x="2786" y="-42"/>
                    <a:pt x="5970" y="-440"/>
                    <a:pt x="11443" y="754"/>
                  </a:cubicBezTo>
                  <a:cubicBezTo>
                    <a:pt x="14807" y="1231"/>
                    <a:pt x="17991" y="2575"/>
                    <a:pt x="20697" y="4634"/>
                  </a:cubicBezTo>
                  <a:cubicBezTo>
                    <a:pt x="24379" y="7490"/>
                    <a:pt x="26300" y="12048"/>
                    <a:pt x="25772" y="16675"/>
                  </a:cubicBezTo>
                  <a:cubicBezTo>
                    <a:pt x="24966" y="21123"/>
                    <a:pt x="22180" y="24963"/>
                    <a:pt x="18210" y="27123"/>
                  </a:cubicBezTo>
                  <a:cubicBezTo>
                    <a:pt x="15165" y="28804"/>
                    <a:pt x="11742" y="29700"/>
                    <a:pt x="8259" y="29710"/>
                  </a:cubicBezTo>
                  <a:cubicBezTo>
                    <a:pt x="3085" y="29312"/>
                    <a:pt x="0" y="28416"/>
                    <a:pt x="0" y="27819"/>
                  </a:cubicBezTo>
                  <a:close/>
                </a:path>
              </a:pathLst>
            </a:custGeom>
            <a:solidFill>
              <a:srgbClr val="784D4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7" name="任意多边形: 形状 586">
              <a:extLst>
                <a:ext uri="{FF2B5EF4-FFF2-40B4-BE49-F238E27FC236}">
                  <a16:creationId xmlns:a16="http://schemas.microsoft.com/office/drawing/2014/main" id="{989DE08D-1F7A-0E0C-F203-76375BC54A8E}"/>
                </a:ext>
              </a:extLst>
            </p:cNvPr>
            <p:cNvSpPr/>
            <p:nvPr/>
          </p:nvSpPr>
          <p:spPr>
            <a:xfrm>
              <a:off x="7446956" y="2412663"/>
              <a:ext cx="42132" cy="37752"/>
            </a:xfrm>
            <a:custGeom>
              <a:avLst/>
              <a:gdLst>
                <a:gd name="connsiteX0" fmla="*/ 0 w 42132"/>
                <a:gd name="connsiteY0" fmla="*/ 2171 h 37752"/>
                <a:gd name="connsiteX1" fmla="*/ 12936 w 42132"/>
                <a:gd name="connsiteY1" fmla="*/ 82 h 37752"/>
                <a:gd name="connsiteX2" fmla="*/ 27364 w 42132"/>
                <a:gd name="connsiteY2" fmla="*/ 2868 h 37752"/>
                <a:gd name="connsiteX3" fmla="*/ 35026 w 42132"/>
                <a:gd name="connsiteY3" fmla="*/ 7346 h 37752"/>
                <a:gd name="connsiteX4" fmla="*/ 40698 w 42132"/>
                <a:gd name="connsiteY4" fmla="*/ 15605 h 37752"/>
                <a:gd name="connsiteX5" fmla="*/ 41793 w 42132"/>
                <a:gd name="connsiteY5" fmla="*/ 25555 h 37752"/>
                <a:gd name="connsiteX6" fmla="*/ 35524 w 42132"/>
                <a:gd name="connsiteY6" fmla="*/ 33118 h 37752"/>
                <a:gd name="connsiteX7" fmla="*/ 21394 w 42132"/>
                <a:gd name="connsiteY7" fmla="*/ 37496 h 37752"/>
                <a:gd name="connsiteX8" fmla="*/ 8259 w 42132"/>
                <a:gd name="connsiteY8" fmla="*/ 36103 h 37752"/>
                <a:gd name="connsiteX9" fmla="*/ 20797 w 42132"/>
                <a:gd name="connsiteY9" fmla="*/ 33914 h 37752"/>
                <a:gd name="connsiteX10" fmla="*/ 32936 w 42132"/>
                <a:gd name="connsiteY10" fmla="*/ 29137 h 37752"/>
                <a:gd name="connsiteX11" fmla="*/ 36917 w 42132"/>
                <a:gd name="connsiteY11" fmla="*/ 24162 h 37752"/>
                <a:gd name="connsiteX12" fmla="*/ 35922 w 42132"/>
                <a:gd name="connsiteY12" fmla="*/ 17197 h 37752"/>
                <a:gd name="connsiteX13" fmla="*/ 31742 w 42132"/>
                <a:gd name="connsiteY13" fmla="*/ 10928 h 37752"/>
                <a:gd name="connsiteX14" fmla="*/ 25374 w 42132"/>
                <a:gd name="connsiteY14" fmla="*/ 6848 h 37752"/>
                <a:gd name="connsiteX15" fmla="*/ 12737 w 42132"/>
                <a:gd name="connsiteY15" fmla="*/ 3465 h 37752"/>
                <a:gd name="connsiteX16" fmla="*/ 0 w 42132"/>
                <a:gd name="connsiteY16" fmla="*/ 2171 h 37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132" h="37752">
                  <a:moveTo>
                    <a:pt x="0" y="2171"/>
                  </a:moveTo>
                  <a:cubicBezTo>
                    <a:pt x="4080" y="460"/>
                    <a:pt x="8518" y="-257"/>
                    <a:pt x="12936" y="82"/>
                  </a:cubicBezTo>
                  <a:cubicBezTo>
                    <a:pt x="17891" y="2"/>
                    <a:pt x="22797" y="947"/>
                    <a:pt x="27364" y="2868"/>
                  </a:cubicBezTo>
                  <a:cubicBezTo>
                    <a:pt x="30101" y="4022"/>
                    <a:pt x="32678" y="5525"/>
                    <a:pt x="35026" y="7346"/>
                  </a:cubicBezTo>
                  <a:cubicBezTo>
                    <a:pt x="37573" y="9585"/>
                    <a:pt x="39524" y="12420"/>
                    <a:pt x="40698" y="15605"/>
                  </a:cubicBezTo>
                  <a:cubicBezTo>
                    <a:pt x="42111" y="18719"/>
                    <a:pt x="42489" y="22202"/>
                    <a:pt x="41793" y="25555"/>
                  </a:cubicBezTo>
                  <a:cubicBezTo>
                    <a:pt x="40728" y="28779"/>
                    <a:pt x="38489" y="31476"/>
                    <a:pt x="35524" y="33118"/>
                  </a:cubicBezTo>
                  <a:cubicBezTo>
                    <a:pt x="31155" y="35516"/>
                    <a:pt x="26349" y="37008"/>
                    <a:pt x="21394" y="37496"/>
                  </a:cubicBezTo>
                  <a:cubicBezTo>
                    <a:pt x="13135" y="38391"/>
                    <a:pt x="8160" y="36700"/>
                    <a:pt x="8259" y="36103"/>
                  </a:cubicBezTo>
                  <a:cubicBezTo>
                    <a:pt x="12398" y="35138"/>
                    <a:pt x="16578" y="34411"/>
                    <a:pt x="20797" y="33914"/>
                  </a:cubicBezTo>
                  <a:cubicBezTo>
                    <a:pt x="25076" y="32988"/>
                    <a:pt x="29175" y="31376"/>
                    <a:pt x="32936" y="29137"/>
                  </a:cubicBezTo>
                  <a:cubicBezTo>
                    <a:pt x="34817" y="28013"/>
                    <a:pt x="36230" y="26242"/>
                    <a:pt x="36917" y="24162"/>
                  </a:cubicBezTo>
                  <a:cubicBezTo>
                    <a:pt x="37275" y="21794"/>
                    <a:pt x="36937" y="19366"/>
                    <a:pt x="35922" y="17197"/>
                  </a:cubicBezTo>
                  <a:cubicBezTo>
                    <a:pt x="35046" y="14809"/>
                    <a:pt x="33613" y="12659"/>
                    <a:pt x="31742" y="10928"/>
                  </a:cubicBezTo>
                  <a:cubicBezTo>
                    <a:pt x="29742" y="9385"/>
                    <a:pt x="27613" y="8022"/>
                    <a:pt x="25374" y="6848"/>
                  </a:cubicBezTo>
                  <a:cubicBezTo>
                    <a:pt x="21384" y="5007"/>
                    <a:pt x="17115" y="3863"/>
                    <a:pt x="12737" y="3465"/>
                  </a:cubicBezTo>
                  <a:cubicBezTo>
                    <a:pt x="4975" y="3067"/>
                    <a:pt x="0" y="2967"/>
                    <a:pt x="0" y="2171"/>
                  </a:cubicBezTo>
                  <a:close/>
                </a:path>
              </a:pathLst>
            </a:custGeom>
            <a:solidFill>
              <a:srgbClr val="784D4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8" name="任意多边形: 形状 587">
              <a:extLst>
                <a:ext uri="{FF2B5EF4-FFF2-40B4-BE49-F238E27FC236}">
                  <a16:creationId xmlns:a16="http://schemas.microsoft.com/office/drawing/2014/main" id="{8BBAABCE-394F-A2FA-28EA-C1AB18D04617}"/>
                </a:ext>
              </a:extLst>
            </p:cNvPr>
            <p:cNvSpPr/>
            <p:nvPr/>
          </p:nvSpPr>
          <p:spPr>
            <a:xfrm>
              <a:off x="7456310" y="2447326"/>
              <a:ext cx="41696" cy="27415"/>
            </a:xfrm>
            <a:custGeom>
              <a:avLst/>
              <a:gdLst>
                <a:gd name="connsiteX0" fmla="*/ 16319 w 41696"/>
                <a:gd name="connsiteY0" fmla="*/ 26316 h 27415"/>
                <a:gd name="connsiteX1" fmla="*/ 26270 w 41696"/>
                <a:gd name="connsiteY1" fmla="*/ 22834 h 27415"/>
                <a:gd name="connsiteX2" fmla="*/ 30946 w 41696"/>
                <a:gd name="connsiteY2" fmla="*/ 20645 h 27415"/>
                <a:gd name="connsiteX3" fmla="*/ 35723 w 41696"/>
                <a:gd name="connsiteY3" fmla="*/ 18356 h 27415"/>
                <a:gd name="connsiteX4" fmla="*/ 32240 w 41696"/>
                <a:gd name="connsiteY4" fmla="*/ 11789 h 27415"/>
                <a:gd name="connsiteX5" fmla="*/ 9951 w 41696"/>
                <a:gd name="connsiteY5" fmla="*/ 3629 h 27415"/>
                <a:gd name="connsiteX6" fmla="*/ 0 w 41696"/>
                <a:gd name="connsiteY6" fmla="*/ 1738 h 27415"/>
                <a:gd name="connsiteX7" fmla="*/ 10448 w 41696"/>
                <a:gd name="connsiteY7" fmla="*/ 47 h 27415"/>
                <a:gd name="connsiteX8" fmla="*/ 35126 w 41696"/>
                <a:gd name="connsiteY8" fmla="*/ 7410 h 27415"/>
                <a:gd name="connsiteX9" fmla="*/ 38210 w 41696"/>
                <a:gd name="connsiteY9" fmla="*/ 9699 h 27415"/>
                <a:gd name="connsiteX10" fmla="*/ 41096 w 41696"/>
                <a:gd name="connsiteY10" fmla="*/ 13381 h 27415"/>
                <a:gd name="connsiteX11" fmla="*/ 38708 w 41696"/>
                <a:gd name="connsiteY11" fmla="*/ 22137 h 27415"/>
                <a:gd name="connsiteX12" fmla="*/ 32539 w 41696"/>
                <a:gd name="connsiteY12" fmla="*/ 24724 h 27415"/>
                <a:gd name="connsiteX13" fmla="*/ 27563 w 41696"/>
                <a:gd name="connsiteY13" fmla="*/ 26217 h 27415"/>
                <a:gd name="connsiteX14" fmla="*/ 16319 w 41696"/>
                <a:gd name="connsiteY14" fmla="*/ 26316 h 2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696" h="27415">
                  <a:moveTo>
                    <a:pt x="16319" y="26316"/>
                  </a:moveTo>
                  <a:cubicBezTo>
                    <a:pt x="16319" y="25719"/>
                    <a:pt x="20100" y="25520"/>
                    <a:pt x="26270" y="22834"/>
                  </a:cubicBezTo>
                  <a:lnTo>
                    <a:pt x="30946" y="20645"/>
                  </a:lnTo>
                  <a:cubicBezTo>
                    <a:pt x="32638" y="20097"/>
                    <a:pt x="34240" y="19331"/>
                    <a:pt x="35723" y="18356"/>
                  </a:cubicBezTo>
                  <a:cubicBezTo>
                    <a:pt x="37613" y="16764"/>
                    <a:pt x="36618" y="14276"/>
                    <a:pt x="32240" y="11789"/>
                  </a:cubicBezTo>
                  <a:cubicBezTo>
                    <a:pt x="25235" y="8017"/>
                    <a:pt x="17732" y="5271"/>
                    <a:pt x="9951" y="3629"/>
                  </a:cubicBezTo>
                  <a:cubicBezTo>
                    <a:pt x="3980" y="2535"/>
                    <a:pt x="0" y="2535"/>
                    <a:pt x="0" y="1738"/>
                  </a:cubicBezTo>
                  <a:cubicBezTo>
                    <a:pt x="0" y="942"/>
                    <a:pt x="3881" y="-252"/>
                    <a:pt x="10448" y="47"/>
                  </a:cubicBezTo>
                  <a:cubicBezTo>
                    <a:pt x="19115" y="644"/>
                    <a:pt x="27543" y="3161"/>
                    <a:pt x="35126" y="7410"/>
                  </a:cubicBezTo>
                  <a:cubicBezTo>
                    <a:pt x="36220" y="8087"/>
                    <a:pt x="37245" y="8853"/>
                    <a:pt x="38210" y="9699"/>
                  </a:cubicBezTo>
                  <a:cubicBezTo>
                    <a:pt x="39454" y="10684"/>
                    <a:pt x="40439" y="11938"/>
                    <a:pt x="41096" y="13381"/>
                  </a:cubicBezTo>
                  <a:cubicBezTo>
                    <a:pt x="42449" y="16495"/>
                    <a:pt x="41454" y="20137"/>
                    <a:pt x="38708" y="22137"/>
                  </a:cubicBezTo>
                  <a:cubicBezTo>
                    <a:pt x="36807" y="23341"/>
                    <a:pt x="34728" y="24217"/>
                    <a:pt x="32539" y="24724"/>
                  </a:cubicBezTo>
                  <a:lnTo>
                    <a:pt x="27563" y="26217"/>
                  </a:lnTo>
                  <a:cubicBezTo>
                    <a:pt x="20200" y="28307"/>
                    <a:pt x="15622" y="27212"/>
                    <a:pt x="16319" y="26316"/>
                  </a:cubicBezTo>
                  <a:close/>
                </a:path>
              </a:pathLst>
            </a:custGeom>
            <a:solidFill>
              <a:srgbClr val="784D4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9" name="任意多边形: 形状 588">
              <a:extLst>
                <a:ext uri="{FF2B5EF4-FFF2-40B4-BE49-F238E27FC236}">
                  <a16:creationId xmlns:a16="http://schemas.microsoft.com/office/drawing/2014/main" id="{A85A6860-561A-F321-2B51-EB0AAC370836}"/>
                </a:ext>
              </a:extLst>
            </p:cNvPr>
            <p:cNvSpPr/>
            <p:nvPr/>
          </p:nvSpPr>
          <p:spPr>
            <a:xfrm>
              <a:off x="7466604" y="2411119"/>
              <a:ext cx="20554" cy="5829"/>
            </a:xfrm>
            <a:custGeom>
              <a:avLst/>
              <a:gdLst>
                <a:gd name="connsiteX0" fmla="*/ 20553 w 20554"/>
                <a:gd name="connsiteY0" fmla="*/ 2223 h 5829"/>
                <a:gd name="connsiteX1" fmla="*/ 10602 w 20554"/>
                <a:gd name="connsiteY1" fmla="*/ 5108 h 5829"/>
                <a:gd name="connsiteX2" fmla="*/ 54 w 20554"/>
                <a:gd name="connsiteY2" fmla="*/ 5108 h 5829"/>
                <a:gd name="connsiteX3" fmla="*/ 10005 w 20554"/>
                <a:gd name="connsiteY3" fmla="*/ 232 h 5829"/>
                <a:gd name="connsiteX4" fmla="*/ 20553 w 20554"/>
                <a:gd name="connsiteY4" fmla="*/ 2223 h 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54" h="5829">
                  <a:moveTo>
                    <a:pt x="20553" y="2223"/>
                  </a:moveTo>
                  <a:cubicBezTo>
                    <a:pt x="20553" y="3715"/>
                    <a:pt x="15776" y="4412"/>
                    <a:pt x="10602" y="5108"/>
                  </a:cubicBezTo>
                  <a:cubicBezTo>
                    <a:pt x="5428" y="5805"/>
                    <a:pt x="652" y="6302"/>
                    <a:pt x="54" y="5108"/>
                  </a:cubicBezTo>
                  <a:cubicBezTo>
                    <a:pt x="-543" y="3914"/>
                    <a:pt x="3836" y="1029"/>
                    <a:pt x="10005" y="232"/>
                  </a:cubicBezTo>
                  <a:cubicBezTo>
                    <a:pt x="16175" y="-564"/>
                    <a:pt x="20652" y="829"/>
                    <a:pt x="20553" y="2223"/>
                  </a:cubicBezTo>
                  <a:close/>
                </a:path>
              </a:pathLst>
            </a:custGeom>
            <a:solidFill>
              <a:srgbClr val="784D4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0" name="任意多边形: 形状 589">
              <a:extLst>
                <a:ext uri="{FF2B5EF4-FFF2-40B4-BE49-F238E27FC236}">
                  <a16:creationId xmlns:a16="http://schemas.microsoft.com/office/drawing/2014/main" id="{D75F4FD5-02D3-F6B8-5FBE-63A37190DBB1}"/>
                </a:ext>
              </a:extLst>
            </p:cNvPr>
            <p:cNvSpPr/>
            <p:nvPr/>
          </p:nvSpPr>
          <p:spPr>
            <a:xfrm>
              <a:off x="7510537" y="2381471"/>
              <a:ext cx="16486" cy="79648"/>
            </a:xfrm>
            <a:custGeom>
              <a:avLst/>
              <a:gdLst>
                <a:gd name="connsiteX0" fmla="*/ 10751 w 16486"/>
                <a:gd name="connsiteY0" fmla="*/ 79634 h 79648"/>
                <a:gd name="connsiteX1" fmla="*/ 8562 w 16486"/>
                <a:gd name="connsiteY1" fmla="*/ 39832 h 79648"/>
                <a:gd name="connsiteX2" fmla="*/ 2691 w 16486"/>
                <a:gd name="connsiteY2" fmla="*/ 27493 h 79648"/>
                <a:gd name="connsiteX3" fmla="*/ 2094 w 16486"/>
                <a:gd name="connsiteY3" fmla="*/ 26498 h 79648"/>
                <a:gd name="connsiteX4" fmla="*/ 2094 w 16486"/>
                <a:gd name="connsiteY4" fmla="*/ 25503 h 79648"/>
                <a:gd name="connsiteX5" fmla="*/ 2094 w 16486"/>
                <a:gd name="connsiteY5" fmla="*/ 7293 h 79648"/>
                <a:gd name="connsiteX6" fmla="*/ 104 w 16486"/>
                <a:gd name="connsiteY6" fmla="*/ 29 h 79648"/>
                <a:gd name="connsiteX7" fmla="*/ 4980 w 16486"/>
                <a:gd name="connsiteY7" fmla="*/ 6298 h 79648"/>
                <a:gd name="connsiteX8" fmla="*/ 6671 w 16486"/>
                <a:gd name="connsiteY8" fmla="*/ 26796 h 79648"/>
                <a:gd name="connsiteX9" fmla="*/ 6671 w 16486"/>
                <a:gd name="connsiteY9" fmla="*/ 24806 h 79648"/>
                <a:gd name="connsiteX10" fmla="*/ 13338 w 16486"/>
                <a:gd name="connsiteY10" fmla="*/ 38140 h 79648"/>
                <a:gd name="connsiteX11" fmla="*/ 15428 w 16486"/>
                <a:gd name="connsiteY11" fmla="*/ 67992 h 79648"/>
                <a:gd name="connsiteX12" fmla="*/ 10751 w 16486"/>
                <a:gd name="connsiteY12" fmla="*/ 79634 h 7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486" h="79648">
                  <a:moveTo>
                    <a:pt x="10751" y="79634"/>
                  </a:moveTo>
                  <a:cubicBezTo>
                    <a:pt x="12861" y="66360"/>
                    <a:pt x="12114" y="52797"/>
                    <a:pt x="8562" y="39832"/>
                  </a:cubicBezTo>
                  <a:cubicBezTo>
                    <a:pt x="7089" y="35503"/>
                    <a:pt x="5119" y="31364"/>
                    <a:pt x="2691" y="27493"/>
                  </a:cubicBezTo>
                  <a:lnTo>
                    <a:pt x="2094" y="26498"/>
                  </a:lnTo>
                  <a:lnTo>
                    <a:pt x="2094" y="25503"/>
                  </a:lnTo>
                  <a:cubicBezTo>
                    <a:pt x="3746" y="19542"/>
                    <a:pt x="3746" y="13253"/>
                    <a:pt x="2094" y="7293"/>
                  </a:cubicBezTo>
                  <a:cubicBezTo>
                    <a:pt x="999" y="2915"/>
                    <a:pt x="-394" y="328"/>
                    <a:pt x="104" y="29"/>
                  </a:cubicBezTo>
                  <a:cubicBezTo>
                    <a:pt x="601" y="-269"/>
                    <a:pt x="2790" y="1721"/>
                    <a:pt x="4980" y="6298"/>
                  </a:cubicBezTo>
                  <a:cubicBezTo>
                    <a:pt x="7796" y="12756"/>
                    <a:pt x="8393" y="19960"/>
                    <a:pt x="6671" y="26796"/>
                  </a:cubicBezTo>
                  <a:lnTo>
                    <a:pt x="6671" y="24806"/>
                  </a:lnTo>
                  <a:cubicBezTo>
                    <a:pt x="9477" y="28936"/>
                    <a:pt x="11726" y="33413"/>
                    <a:pt x="13338" y="38140"/>
                  </a:cubicBezTo>
                  <a:cubicBezTo>
                    <a:pt x="16642" y="47732"/>
                    <a:pt x="17358" y="58031"/>
                    <a:pt x="15428" y="67992"/>
                  </a:cubicBezTo>
                  <a:cubicBezTo>
                    <a:pt x="13935" y="75753"/>
                    <a:pt x="11249" y="79932"/>
                    <a:pt x="10751" y="79634"/>
                  </a:cubicBezTo>
                  <a:close/>
                </a:path>
              </a:pathLst>
            </a:custGeom>
            <a:solidFill>
              <a:srgbClr val="784D4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1" name="任意多边形: 形状 590">
              <a:extLst>
                <a:ext uri="{FF2B5EF4-FFF2-40B4-BE49-F238E27FC236}">
                  <a16:creationId xmlns:a16="http://schemas.microsoft.com/office/drawing/2014/main" id="{081EDFC1-F581-D9CD-CA09-0779BAAABD96}"/>
                </a:ext>
              </a:extLst>
            </p:cNvPr>
            <p:cNvSpPr/>
            <p:nvPr/>
          </p:nvSpPr>
          <p:spPr>
            <a:xfrm>
              <a:off x="7532822" y="2393241"/>
              <a:ext cx="51652" cy="45524"/>
            </a:xfrm>
            <a:custGeom>
              <a:avLst/>
              <a:gdLst>
                <a:gd name="connsiteX0" fmla="*/ 51652 w 51652"/>
                <a:gd name="connsiteY0" fmla="*/ 44877 h 45524"/>
                <a:gd name="connsiteX1" fmla="*/ 40806 w 51652"/>
                <a:gd name="connsiteY1" fmla="*/ 44877 h 45524"/>
                <a:gd name="connsiteX2" fmla="*/ 17323 w 51652"/>
                <a:gd name="connsiteY2" fmla="*/ 32539 h 45524"/>
                <a:gd name="connsiteX3" fmla="*/ 2198 w 51652"/>
                <a:gd name="connsiteY3" fmla="*/ 10846 h 45524"/>
                <a:gd name="connsiteX4" fmla="*/ 307 w 51652"/>
                <a:gd name="connsiteY4" fmla="*/ 0 h 45524"/>
                <a:gd name="connsiteX5" fmla="*/ 20805 w 51652"/>
                <a:gd name="connsiteY5" fmla="*/ 28658 h 45524"/>
                <a:gd name="connsiteX6" fmla="*/ 51652 w 51652"/>
                <a:gd name="connsiteY6" fmla="*/ 44877 h 45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652" h="45524">
                  <a:moveTo>
                    <a:pt x="51652" y="44877"/>
                  </a:moveTo>
                  <a:cubicBezTo>
                    <a:pt x="51652" y="45474"/>
                    <a:pt x="47373" y="45972"/>
                    <a:pt x="40806" y="44877"/>
                  </a:cubicBezTo>
                  <a:cubicBezTo>
                    <a:pt x="32109" y="42678"/>
                    <a:pt x="24059" y="38449"/>
                    <a:pt x="17323" y="32539"/>
                  </a:cubicBezTo>
                  <a:cubicBezTo>
                    <a:pt x="10606" y="26638"/>
                    <a:pt x="5412" y="19195"/>
                    <a:pt x="2198" y="10846"/>
                  </a:cubicBezTo>
                  <a:cubicBezTo>
                    <a:pt x="-190" y="4378"/>
                    <a:pt x="-290" y="199"/>
                    <a:pt x="307" y="0"/>
                  </a:cubicBezTo>
                  <a:cubicBezTo>
                    <a:pt x="5611" y="10558"/>
                    <a:pt x="12526" y="20230"/>
                    <a:pt x="20805" y="28658"/>
                  </a:cubicBezTo>
                  <a:cubicBezTo>
                    <a:pt x="30159" y="35673"/>
                    <a:pt x="40567" y="41156"/>
                    <a:pt x="51652" y="44877"/>
                  </a:cubicBezTo>
                  <a:close/>
                </a:path>
              </a:pathLst>
            </a:custGeom>
            <a:solidFill>
              <a:srgbClr val="784D4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2" name="任意多边形: 形状 591">
              <a:extLst>
                <a:ext uri="{FF2B5EF4-FFF2-40B4-BE49-F238E27FC236}">
                  <a16:creationId xmlns:a16="http://schemas.microsoft.com/office/drawing/2014/main" id="{D186D00C-3888-DD2F-27E5-C5A06E14834E}"/>
                </a:ext>
              </a:extLst>
            </p:cNvPr>
            <p:cNvSpPr/>
            <p:nvPr/>
          </p:nvSpPr>
          <p:spPr>
            <a:xfrm>
              <a:off x="7450623" y="2338610"/>
              <a:ext cx="159924" cy="90254"/>
            </a:xfrm>
            <a:custGeom>
              <a:avLst/>
              <a:gdLst>
                <a:gd name="connsiteX0" fmla="*/ 159921 w 159924"/>
                <a:gd name="connsiteY0" fmla="*/ 90254 h 90254"/>
                <a:gd name="connsiteX1" fmla="*/ 152956 w 159924"/>
                <a:gd name="connsiteY1" fmla="*/ 88861 h 90254"/>
                <a:gd name="connsiteX2" fmla="*/ 135244 w 159924"/>
                <a:gd name="connsiteY2" fmla="*/ 81597 h 90254"/>
                <a:gd name="connsiteX3" fmla="*/ 87083 w 159924"/>
                <a:gd name="connsiteY3" fmla="*/ 39407 h 90254"/>
                <a:gd name="connsiteX4" fmla="*/ 89172 w 159924"/>
                <a:gd name="connsiteY4" fmla="*/ 40501 h 90254"/>
                <a:gd name="connsiteX5" fmla="*/ 82406 w 159924"/>
                <a:gd name="connsiteY5" fmla="*/ 40501 h 90254"/>
                <a:gd name="connsiteX6" fmla="*/ 16135 w 159924"/>
                <a:gd name="connsiteY6" fmla="*/ 22889 h 90254"/>
                <a:gd name="connsiteX7" fmla="*/ 1507 w 159924"/>
                <a:gd name="connsiteY7" fmla="*/ 7664 h 90254"/>
                <a:gd name="connsiteX8" fmla="*/ 313 w 159924"/>
                <a:gd name="connsiteY8" fmla="*/ 2 h 90254"/>
                <a:gd name="connsiteX9" fmla="*/ 3299 w 159924"/>
                <a:gd name="connsiteY9" fmla="*/ 6769 h 90254"/>
                <a:gd name="connsiteX10" fmla="*/ 17926 w 159924"/>
                <a:gd name="connsiteY10" fmla="*/ 19705 h 90254"/>
                <a:gd name="connsiteX11" fmla="*/ 82605 w 159924"/>
                <a:gd name="connsiteY11" fmla="*/ 35327 h 90254"/>
                <a:gd name="connsiteX12" fmla="*/ 90565 w 159924"/>
                <a:gd name="connsiteY12" fmla="*/ 35327 h 90254"/>
                <a:gd name="connsiteX13" fmla="*/ 91361 w 159924"/>
                <a:gd name="connsiteY13" fmla="*/ 36422 h 90254"/>
                <a:gd name="connsiteX14" fmla="*/ 136935 w 159924"/>
                <a:gd name="connsiteY14" fmla="*/ 78314 h 90254"/>
                <a:gd name="connsiteX15" fmla="*/ 159921 w 159924"/>
                <a:gd name="connsiteY15" fmla="*/ 90254 h 90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9924" h="90254">
                  <a:moveTo>
                    <a:pt x="159921" y="90254"/>
                  </a:moveTo>
                  <a:cubicBezTo>
                    <a:pt x="157533" y="90254"/>
                    <a:pt x="155165" y="89777"/>
                    <a:pt x="152956" y="88861"/>
                  </a:cubicBezTo>
                  <a:cubicBezTo>
                    <a:pt x="146856" y="86951"/>
                    <a:pt x="140925" y="84523"/>
                    <a:pt x="135244" y="81597"/>
                  </a:cubicBezTo>
                  <a:cubicBezTo>
                    <a:pt x="115969" y="71706"/>
                    <a:pt x="99421" y="57218"/>
                    <a:pt x="87083" y="39407"/>
                  </a:cubicBezTo>
                  <a:lnTo>
                    <a:pt x="89172" y="40501"/>
                  </a:lnTo>
                  <a:lnTo>
                    <a:pt x="82406" y="40501"/>
                  </a:lnTo>
                  <a:cubicBezTo>
                    <a:pt x="59291" y="39566"/>
                    <a:pt x="36663" y="33546"/>
                    <a:pt x="16135" y="22889"/>
                  </a:cubicBezTo>
                  <a:cubicBezTo>
                    <a:pt x="9796" y="19456"/>
                    <a:pt x="4682" y="14142"/>
                    <a:pt x="1507" y="7664"/>
                  </a:cubicBezTo>
                  <a:cubicBezTo>
                    <a:pt x="-582" y="2888"/>
                    <a:pt x="15" y="-97"/>
                    <a:pt x="313" y="2"/>
                  </a:cubicBezTo>
                  <a:cubicBezTo>
                    <a:pt x="612" y="102"/>
                    <a:pt x="910" y="2689"/>
                    <a:pt x="3299" y="6769"/>
                  </a:cubicBezTo>
                  <a:cubicBezTo>
                    <a:pt x="6901" y="12341"/>
                    <a:pt x="11956" y="16809"/>
                    <a:pt x="17926" y="19705"/>
                  </a:cubicBezTo>
                  <a:cubicBezTo>
                    <a:pt x="38285" y="29008"/>
                    <a:pt x="60246" y="34312"/>
                    <a:pt x="82605" y="35327"/>
                  </a:cubicBezTo>
                  <a:lnTo>
                    <a:pt x="90565" y="35327"/>
                  </a:lnTo>
                  <a:lnTo>
                    <a:pt x="91361" y="36422"/>
                  </a:lnTo>
                  <a:cubicBezTo>
                    <a:pt x="103223" y="53626"/>
                    <a:pt x="118795" y="67945"/>
                    <a:pt x="136935" y="78314"/>
                  </a:cubicBezTo>
                  <a:cubicBezTo>
                    <a:pt x="150667" y="86473"/>
                    <a:pt x="160120" y="89458"/>
                    <a:pt x="159921" y="90254"/>
                  </a:cubicBezTo>
                  <a:close/>
                </a:path>
              </a:pathLst>
            </a:custGeom>
            <a:solidFill>
              <a:srgbClr val="784D4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3" name="任意多边形: 形状 592">
              <a:extLst>
                <a:ext uri="{FF2B5EF4-FFF2-40B4-BE49-F238E27FC236}">
                  <a16:creationId xmlns:a16="http://schemas.microsoft.com/office/drawing/2014/main" id="{C5A4815F-11D4-7B45-68B0-6C87707BB1D6}"/>
                </a:ext>
              </a:extLst>
            </p:cNvPr>
            <p:cNvSpPr/>
            <p:nvPr/>
          </p:nvSpPr>
          <p:spPr>
            <a:xfrm>
              <a:off x="7584337" y="1991336"/>
              <a:ext cx="513189" cy="640606"/>
            </a:xfrm>
            <a:custGeom>
              <a:avLst/>
              <a:gdLst>
                <a:gd name="connsiteX0" fmla="*/ 360249 w 513189"/>
                <a:gd name="connsiteY0" fmla="*/ 96819 h 640606"/>
                <a:gd name="connsiteX1" fmla="*/ 279948 w 513189"/>
                <a:gd name="connsiteY1" fmla="*/ 457529 h 640606"/>
                <a:gd name="connsiteX2" fmla="*/ 62527 w 513189"/>
                <a:gd name="connsiteY2" fmla="*/ 371456 h 640606"/>
                <a:gd name="connsiteX3" fmla="*/ 137 w 513189"/>
                <a:gd name="connsiteY3" fmla="*/ 520715 h 640606"/>
                <a:gd name="connsiteX4" fmla="*/ 347910 w 513189"/>
                <a:gd name="connsiteY4" fmla="*/ 638530 h 640606"/>
                <a:gd name="connsiteX5" fmla="*/ 404629 w 513189"/>
                <a:gd name="connsiteY5" fmla="*/ 541412 h 640606"/>
                <a:gd name="connsiteX6" fmla="*/ 513190 w 513189"/>
                <a:gd name="connsiteY6" fmla="*/ 0 h 640606"/>
                <a:gd name="connsiteX7" fmla="*/ 360249 w 513189"/>
                <a:gd name="connsiteY7" fmla="*/ 96819 h 640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189" h="640606">
                  <a:moveTo>
                    <a:pt x="360249" y="96819"/>
                  </a:moveTo>
                  <a:cubicBezTo>
                    <a:pt x="346816" y="129855"/>
                    <a:pt x="279948" y="457529"/>
                    <a:pt x="279948" y="457529"/>
                  </a:cubicBezTo>
                  <a:lnTo>
                    <a:pt x="62527" y="371456"/>
                  </a:lnTo>
                  <a:cubicBezTo>
                    <a:pt x="62527" y="371456"/>
                    <a:pt x="7600" y="523103"/>
                    <a:pt x="137" y="520715"/>
                  </a:cubicBezTo>
                  <a:cubicBezTo>
                    <a:pt x="-7326" y="518327"/>
                    <a:pt x="293082" y="659228"/>
                    <a:pt x="347910" y="638530"/>
                  </a:cubicBezTo>
                  <a:cubicBezTo>
                    <a:pt x="396171" y="620420"/>
                    <a:pt x="404629" y="541412"/>
                    <a:pt x="404629" y="541412"/>
                  </a:cubicBezTo>
                  <a:lnTo>
                    <a:pt x="513190" y="0"/>
                  </a:lnTo>
                  <a:cubicBezTo>
                    <a:pt x="513190" y="0"/>
                    <a:pt x="389006" y="26071"/>
                    <a:pt x="360249" y="96819"/>
                  </a:cubicBezTo>
                  <a:close/>
                </a:path>
              </a:pathLst>
            </a:custGeom>
            <a:solidFill>
              <a:schemeClr val="tx2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4" name="任意多边形: 形状 593">
              <a:extLst>
                <a:ext uri="{FF2B5EF4-FFF2-40B4-BE49-F238E27FC236}">
                  <a16:creationId xmlns:a16="http://schemas.microsoft.com/office/drawing/2014/main" id="{3152E0F4-4EB0-64D0-282E-D5A005FD42DE}"/>
                </a:ext>
              </a:extLst>
            </p:cNvPr>
            <p:cNvSpPr/>
            <p:nvPr/>
          </p:nvSpPr>
          <p:spPr>
            <a:xfrm>
              <a:off x="8054839" y="2866094"/>
              <a:ext cx="446284" cy="37216"/>
            </a:xfrm>
            <a:custGeom>
              <a:avLst/>
              <a:gdLst>
                <a:gd name="connsiteX0" fmla="*/ 446285 w 446284"/>
                <a:gd name="connsiteY0" fmla="*/ 0 h 37216"/>
                <a:gd name="connsiteX1" fmla="*/ 429468 w 446284"/>
                <a:gd name="connsiteY1" fmla="*/ 5970 h 37216"/>
                <a:gd name="connsiteX2" fmla="*/ 409567 w 446284"/>
                <a:gd name="connsiteY2" fmla="*/ 11941 h 37216"/>
                <a:gd name="connsiteX3" fmla="*/ 382700 w 446284"/>
                <a:gd name="connsiteY3" fmla="*/ 18707 h 37216"/>
                <a:gd name="connsiteX4" fmla="*/ 311554 w 446284"/>
                <a:gd name="connsiteY4" fmla="*/ 31344 h 37216"/>
                <a:gd name="connsiteX5" fmla="*/ 223292 w 446284"/>
                <a:gd name="connsiteY5" fmla="*/ 37215 h 37216"/>
                <a:gd name="connsiteX6" fmla="*/ 134930 w 446284"/>
                <a:gd name="connsiteY6" fmla="*/ 32539 h 37216"/>
                <a:gd name="connsiteX7" fmla="*/ 63684 w 446284"/>
                <a:gd name="connsiteY7" fmla="*/ 20896 h 37216"/>
                <a:gd name="connsiteX8" fmla="*/ 36718 w 446284"/>
                <a:gd name="connsiteY8" fmla="*/ 14428 h 37216"/>
                <a:gd name="connsiteX9" fmla="*/ 16817 w 446284"/>
                <a:gd name="connsiteY9" fmla="*/ 8856 h 37216"/>
                <a:gd name="connsiteX10" fmla="*/ 0 w 446284"/>
                <a:gd name="connsiteY10" fmla="*/ 3085 h 37216"/>
                <a:gd name="connsiteX11" fmla="*/ 17414 w 446284"/>
                <a:gd name="connsiteY11" fmla="*/ 6866 h 37216"/>
                <a:gd name="connsiteX12" fmla="*/ 37315 w 446284"/>
                <a:gd name="connsiteY12" fmla="*/ 11642 h 37216"/>
                <a:gd name="connsiteX13" fmla="*/ 64281 w 446284"/>
                <a:gd name="connsiteY13" fmla="*/ 17314 h 37216"/>
                <a:gd name="connsiteX14" fmla="*/ 135328 w 446284"/>
                <a:gd name="connsiteY14" fmla="*/ 27762 h 37216"/>
                <a:gd name="connsiteX15" fmla="*/ 223192 w 446284"/>
                <a:gd name="connsiteY15" fmla="*/ 32041 h 37216"/>
                <a:gd name="connsiteX16" fmla="*/ 310857 w 446284"/>
                <a:gd name="connsiteY16" fmla="*/ 26568 h 37216"/>
                <a:gd name="connsiteX17" fmla="*/ 381805 w 446284"/>
                <a:gd name="connsiteY17" fmla="*/ 15125 h 37216"/>
                <a:gd name="connsiteX18" fmla="*/ 408771 w 446284"/>
                <a:gd name="connsiteY18" fmla="*/ 9055 h 37216"/>
                <a:gd name="connsiteX19" fmla="*/ 428672 w 446284"/>
                <a:gd name="connsiteY19" fmla="*/ 4080 h 37216"/>
                <a:gd name="connsiteX20" fmla="*/ 446285 w 446284"/>
                <a:gd name="connsiteY20" fmla="*/ 0 h 3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6284" h="37216">
                  <a:moveTo>
                    <a:pt x="446285" y="0"/>
                  </a:moveTo>
                  <a:cubicBezTo>
                    <a:pt x="440862" y="2468"/>
                    <a:pt x="435240" y="4468"/>
                    <a:pt x="429468" y="5970"/>
                  </a:cubicBezTo>
                  <a:cubicBezTo>
                    <a:pt x="423995" y="7761"/>
                    <a:pt x="417229" y="9851"/>
                    <a:pt x="409567" y="11941"/>
                  </a:cubicBezTo>
                  <a:cubicBezTo>
                    <a:pt x="401905" y="14030"/>
                    <a:pt x="392751" y="16617"/>
                    <a:pt x="382700" y="18707"/>
                  </a:cubicBezTo>
                  <a:cubicBezTo>
                    <a:pt x="362799" y="23384"/>
                    <a:pt x="338520" y="27762"/>
                    <a:pt x="311554" y="31344"/>
                  </a:cubicBezTo>
                  <a:cubicBezTo>
                    <a:pt x="282269" y="34937"/>
                    <a:pt x="252795" y="36897"/>
                    <a:pt x="223292" y="37215"/>
                  </a:cubicBezTo>
                  <a:cubicBezTo>
                    <a:pt x="193778" y="37265"/>
                    <a:pt x="164275" y="35703"/>
                    <a:pt x="134930" y="32539"/>
                  </a:cubicBezTo>
                  <a:cubicBezTo>
                    <a:pt x="107964" y="29354"/>
                    <a:pt x="83784" y="25374"/>
                    <a:pt x="63684" y="20896"/>
                  </a:cubicBezTo>
                  <a:cubicBezTo>
                    <a:pt x="53733" y="18906"/>
                    <a:pt x="44678" y="16418"/>
                    <a:pt x="36718" y="14428"/>
                  </a:cubicBezTo>
                  <a:cubicBezTo>
                    <a:pt x="28757" y="12438"/>
                    <a:pt x="21991" y="10548"/>
                    <a:pt x="16817" y="8856"/>
                  </a:cubicBezTo>
                  <a:cubicBezTo>
                    <a:pt x="11055" y="7403"/>
                    <a:pt x="5433" y="5473"/>
                    <a:pt x="0" y="3085"/>
                  </a:cubicBezTo>
                  <a:cubicBezTo>
                    <a:pt x="5881" y="3980"/>
                    <a:pt x="11692" y="5244"/>
                    <a:pt x="17414" y="6866"/>
                  </a:cubicBezTo>
                  <a:cubicBezTo>
                    <a:pt x="22886" y="8358"/>
                    <a:pt x="29752" y="10050"/>
                    <a:pt x="37315" y="11642"/>
                  </a:cubicBezTo>
                  <a:cubicBezTo>
                    <a:pt x="44877" y="13234"/>
                    <a:pt x="54231" y="15622"/>
                    <a:pt x="64281" y="17314"/>
                  </a:cubicBezTo>
                  <a:cubicBezTo>
                    <a:pt x="84182" y="21294"/>
                    <a:pt x="108462" y="24877"/>
                    <a:pt x="135328" y="27762"/>
                  </a:cubicBezTo>
                  <a:cubicBezTo>
                    <a:pt x="164523" y="30688"/>
                    <a:pt x="193848" y="32111"/>
                    <a:pt x="223192" y="32041"/>
                  </a:cubicBezTo>
                  <a:cubicBezTo>
                    <a:pt x="252487" y="31693"/>
                    <a:pt x="281742" y="29862"/>
                    <a:pt x="310857" y="26568"/>
                  </a:cubicBezTo>
                  <a:cubicBezTo>
                    <a:pt x="337724" y="23284"/>
                    <a:pt x="361804" y="19404"/>
                    <a:pt x="381805" y="15125"/>
                  </a:cubicBezTo>
                  <a:cubicBezTo>
                    <a:pt x="391755" y="13234"/>
                    <a:pt x="400811" y="10946"/>
                    <a:pt x="408771" y="9055"/>
                  </a:cubicBezTo>
                  <a:cubicBezTo>
                    <a:pt x="416732" y="7164"/>
                    <a:pt x="423498" y="5572"/>
                    <a:pt x="428672" y="4080"/>
                  </a:cubicBezTo>
                  <a:cubicBezTo>
                    <a:pt x="434453" y="2348"/>
                    <a:pt x="440334" y="985"/>
                    <a:pt x="446285" y="0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5" name="任意多边形: 形状 594">
              <a:extLst>
                <a:ext uri="{FF2B5EF4-FFF2-40B4-BE49-F238E27FC236}">
                  <a16:creationId xmlns:a16="http://schemas.microsoft.com/office/drawing/2014/main" id="{4E5F8F0D-0609-71C9-3CD0-813815F8BF54}"/>
                </a:ext>
              </a:extLst>
            </p:cNvPr>
            <p:cNvSpPr/>
            <p:nvPr/>
          </p:nvSpPr>
          <p:spPr>
            <a:xfrm>
              <a:off x="8396941" y="2209951"/>
              <a:ext cx="175628" cy="415537"/>
            </a:xfrm>
            <a:custGeom>
              <a:avLst/>
              <a:gdLst>
                <a:gd name="connsiteX0" fmla="*/ 0 w 175628"/>
                <a:gd name="connsiteY0" fmla="*/ 0 h 415537"/>
                <a:gd name="connsiteX1" fmla="*/ 9055 w 175628"/>
                <a:gd name="connsiteY1" fmla="*/ 15224 h 415537"/>
                <a:gd name="connsiteX2" fmla="*/ 30449 w 175628"/>
                <a:gd name="connsiteY2" fmla="*/ 58709 h 415537"/>
                <a:gd name="connsiteX3" fmla="*/ 92242 w 175628"/>
                <a:gd name="connsiteY3" fmla="*/ 205878 h 415537"/>
                <a:gd name="connsiteX4" fmla="*/ 151050 w 175628"/>
                <a:gd name="connsiteY4" fmla="*/ 354142 h 415537"/>
                <a:gd name="connsiteX5" fmla="*/ 169359 w 175628"/>
                <a:gd name="connsiteY5" fmla="*/ 398920 h 415537"/>
                <a:gd name="connsiteX6" fmla="*/ 175628 w 175628"/>
                <a:gd name="connsiteY6" fmla="*/ 415537 h 415537"/>
                <a:gd name="connsiteX7" fmla="*/ 167469 w 175628"/>
                <a:gd name="connsiteY7" fmla="*/ 399716 h 415537"/>
                <a:gd name="connsiteX8" fmla="*/ 147567 w 175628"/>
                <a:gd name="connsiteY8" fmla="*/ 355635 h 415537"/>
                <a:gd name="connsiteX9" fmla="*/ 87366 w 175628"/>
                <a:gd name="connsiteY9" fmla="*/ 207769 h 415537"/>
                <a:gd name="connsiteX10" fmla="*/ 27065 w 175628"/>
                <a:gd name="connsiteY10" fmla="*/ 60201 h 415537"/>
                <a:gd name="connsiteX11" fmla="*/ 7164 w 175628"/>
                <a:gd name="connsiteY11" fmla="*/ 16219 h 415537"/>
                <a:gd name="connsiteX12" fmla="*/ 0 w 175628"/>
                <a:gd name="connsiteY12" fmla="*/ 0 h 41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628" h="415537">
                  <a:moveTo>
                    <a:pt x="0" y="0"/>
                  </a:moveTo>
                  <a:cubicBezTo>
                    <a:pt x="3383" y="4846"/>
                    <a:pt x="6408" y="9941"/>
                    <a:pt x="9055" y="15224"/>
                  </a:cubicBezTo>
                  <a:cubicBezTo>
                    <a:pt x="14428" y="25175"/>
                    <a:pt x="21891" y="40101"/>
                    <a:pt x="30449" y="58709"/>
                  </a:cubicBezTo>
                  <a:cubicBezTo>
                    <a:pt x="47663" y="95824"/>
                    <a:pt x="69256" y="148264"/>
                    <a:pt x="92242" y="205878"/>
                  </a:cubicBezTo>
                  <a:lnTo>
                    <a:pt x="151050" y="354142"/>
                  </a:lnTo>
                  <a:lnTo>
                    <a:pt x="169359" y="398920"/>
                  </a:lnTo>
                  <a:cubicBezTo>
                    <a:pt x="171936" y="404263"/>
                    <a:pt x="174036" y="409826"/>
                    <a:pt x="175628" y="415537"/>
                  </a:cubicBezTo>
                  <a:cubicBezTo>
                    <a:pt x="172543" y="410462"/>
                    <a:pt x="169817" y="405169"/>
                    <a:pt x="167469" y="399716"/>
                  </a:cubicBezTo>
                  <a:cubicBezTo>
                    <a:pt x="162593" y="389765"/>
                    <a:pt x="155727" y="374342"/>
                    <a:pt x="147567" y="355635"/>
                  </a:cubicBezTo>
                  <a:cubicBezTo>
                    <a:pt x="131348" y="318121"/>
                    <a:pt x="110253" y="266079"/>
                    <a:pt x="87366" y="207769"/>
                  </a:cubicBezTo>
                  <a:cubicBezTo>
                    <a:pt x="64480" y="149458"/>
                    <a:pt x="43384" y="97615"/>
                    <a:pt x="27065" y="60201"/>
                  </a:cubicBezTo>
                  <a:cubicBezTo>
                    <a:pt x="18906" y="41494"/>
                    <a:pt x="11941" y="26469"/>
                    <a:pt x="7164" y="16219"/>
                  </a:cubicBezTo>
                  <a:cubicBezTo>
                    <a:pt x="4408" y="10986"/>
                    <a:pt x="2010" y="556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6" name="任意多边形: 形状 595">
              <a:extLst>
                <a:ext uri="{FF2B5EF4-FFF2-40B4-BE49-F238E27FC236}">
                  <a16:creationId xmlns:a16="http://schemas.microsoft.com/office/drawing/2014/main" id="{A8527835-C334-DED0-B872-1B5BCAB65857}"/>
                </a:ext>
              </a:extLst>
            </p:cNvPr>
            <p:cNvSpPr/>
            <p:nvPr/>
          </p:nvSpPr>
          <p:spPr>
            <a:xfrm>
              <a:off x="8397438" y="2040691"/>
              <a:ext cx="110053" cy="107867"/>
            </a:xfrm>
            <a:custGeom>
              <a:avLst/>
              <a:gdLst>
                <a:gd name="connsiteX0" fmla="*/ 110054 w 110053"/>
                <a:gd name="connsiteY0" fmla="*/ 0 h 107867"/>
                <a:gd name="connsiteX1" fmla="*/ 87565 w 110053"/>
                <a:gd name="connsiteY1" fmla="*/ 7961 h 107867"/>
                <a:gd name="connsiteX2" fmla="*/ 8458 w 110053"/>
                <a:gd name="connsiteY2" fmla="*/ 85575 h 107867"/>
                <a:gd name="connsiteX3" fmla="*/ 0 w 110053"/>
                <a:gd name="connsiteY3" fmla="*/ 107865 h 107867"/>
                <a:gd name="connsiteX4" fmla="*/ 5075 w 110053"/>
                <a:gd name="connsiteY4" fmla="*/ 84282 h 107867"/>
                <a:gd name="connsiteX5" fmla="*/ 86371 w 110053"/>
                <a:gd name="connsiteY5" fmla="*/ 4677 h 107867"/>
                <a:gd name="connsiteX6" fmla="*/ 110054 w 110053"/>
                <a:gd name="connsiteY6" fmla="*/ 0 h 10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053" h="107867">
                  <a:moveTo>
                    <a:pt x="110054" y="0"/>
                  </a:moveTo>
                  <a:cubicBezTo>
                    <a:pt x="110054" y="896"/>
                    <a:pt x="101098" y="2488"/>
                    <a:pt x="87565" y="7961"/>
                  </a:cubicBezTo>
                  <a:cubicBezTo>
                    <a:pt x="52062" y="22488"/>
                    <a:pt x="23662" y="50350"/>
                    <a:pt x="8458" y="85575"/>
                  </a:cubicBezTo>
                  <a:cubicBezTo>
                    <a:pt x="2687" y="99009"/>
                    <a:pt x="896" y="108064"/>
                    <a:pt x="0" y="107865"/>
                  </a:cubicBezTo>
                  <a:cubicBezTo>
                    <a:pt x="129" y="99745"/>
                    <a:pt x="1851" y="91735"/>
                    <a:pt x="5075" y="84282"/>
                  </a:cubicBezTo>
                  <a:cubicBezTo>
                    <a:pt x="18946" y="46947"/>
                    <a:pt x="48758" y="17762"/>
                    <a:pt x="86371" y="4677"/>
                  </a:cubicBezTo>
                  <a:cubicBezTo>
                    <a:pt x="93884" y="1572"/>
                    <a:pt x="101934" y="-10"/>
                    <a:pt x="110054" y="0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7" name="任意多边形: 形状 596">
              <a:extLst>
                <a:ext uri="{FF2B5EF4-FFF2-40B4-BE49-F238E27FC236}">
                  <a16:creationId xmlns:a16="http://schemas.microsoft.com/office/drawing/2014/main" id="{9270337C-ED7B-B2DE-58DB-06FFB8C592B0}"/>
                </a:ext>
              </a:extLst>
            </p:cNvPr>
            <p:cNvSpPr/>
            <p:nvPr/>
          </p:nvSpPr>
          <p:spPr>
            <a:xfrm>
              <a:off x="7976627" y="1964768"/>
              <a:ext cx="379516" cy="403216"/>
            </a:xfrm>
            <a:custGeom>
              <a:avLst/>
              <a:gdLst>
                <a:gd name="connsiteX0" fmla="*/ 379516 w 379516"/>
                <a:gd name="connsiteY0" fmla="*/ 0 h 403216"/>
                <a:gd name="connsiteX1" fmla="*/ 375635 w 379516"/>
                <a:gd name="connsiteY1" fmla="*/ 4080 h 403216"/>
                <a:gd name="connsiteX2" fmla="*/ 363695 w 379516"/>
                <a:gd name="connsiteY2" fmla="*/ 15025 h 403216"/>
                <a:gd name="connsiteX3" fmla="*/ 320012 w 379516"/>
                <a:gd name="connsiteY3" fmla="*/ 54828 h 403216"/>
                <a:gd name="connsiteX4" fmla="*/ 180703 w 379516"/>
                <a:gd name="connsiteY4" fmla="*/ 192942 h 403216"/>
                <a:gd name="connsiteX5" fmla="*/ 51345 w 379516"/>
                <a:gd name="connsiteY5" fmla="*/ 340410 h 403216"/>
                <a:gd name="connsiteX6" fmla="*/ 13831 w 379516"/>
                <a:gd name="connsiteY6" fmla="*/ 386581 h 403216"/>
                <a:gd name="connsiteX7" fmla="*/ 3881 w 379516"/>
                <a:gd name="connsiteY7" fmla="*/ 399119 h 403216"/>
                <a:gd name="connsiteX8" fmla="*/ 0 w 379516"/>
                <a:gd name="connsiteY8" fmla="*/ 403199 h 403216"/>
                <a:gd name="connsiteX9" fmla="*/ 3085 w 379516"/>
                <a:gd name="connsiteY9" fmla="*/ 398422 h 403216"/>
                <a:gd name="connsiteX10" fmla="*/ 13035 w 379516"/>
                <a:gd name="connsiteY10" fmla="*/ 385387 h 403216"/>
                <a:gd name="connsiteX11" fmla="*/ 49256 w 379516"/>
                <a:gd name="connsiteY11" fmla="*/ 338121 h 403216"/>
                <a:gd name="connsiteX12" fmla="*/ 177618 w 379516"/>
                <a:gd name="connsiteY12" fmla="*/ 189460 h 403216"/>
                <a:gd name="connsiteX13" fmla="*/ 318121 w 379516"/>
                <a:gd name="connsiteY13" fmla="*/ 52141 h 403216"/>
                <a:gd name="connsiteX14" fmla="*/ 362998 w 379516"/>
                <a:gd name="connsiteY14" fmla="*/ 13035 h 403216"/>
                <a:gd name="connsiteX15" fmla="*/ 375536 w 379516"/>
                <a:gd name="connsiteY15" fmla="*/ 3085 h 403216"/>
                <a:gd name="connsiteX16" fmla="*/ 379516 w 379516"/>
                <a:gd name="connsiteY16" fmla="*/ 0 h 40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9516" h="403216">
                  <a:moveTo>
                    <a:pt x="379516" y="0"/>
                  </a:moveTo>
                  <a:cubicBezTo>
                    <a:pt x="378372" y="1495"/>
                    <a:pt x="377068" y="2863"/>
                    <a:pt x="375635" y="4080"/>
                  </a:cubicBezTo>
                  <a:lnTo>
                    <a:pt x="363695" y="15025"/>
                  </a:lnTo>
                  <a:lnTo>
                    <a:pt x="320012" y="54828"/>
                  </a:lnTo>
                  <a:cubicBezTo>
                    <a:pt x="283194" y="89058"/>
                    <a:pt x="233342" y="137219"/>
                    <a:pt x="180703" y="192942"/>
                  </a:cubicBezTo>
                  <a:cubicBezTo>
                    <a:pt x="128064" y="248666"/>
                    <a:pt x="83287" y="301603"/>
                    <a:pt x="51345" y="340410"/>
                  </a:cubicBezTo>
                  <a:lnTo>
                    <a:pt x="13831" y="386581"/>
                  </a:lnTo>
                  <a:lnTo>
                    <a:pt x="3881" y="399119"/>
                  </a:lnTo>
                  <a:cubicBezTo>
                    <a:pt x="1493" y="401905"/>
                    <a:pt x="199" y="403397"/>
                    <a:pt x="0" y="403199"/>
                  </a:cubicBezTo>
                  <a:cubicBezTo>
                    <a:pt x="856" y="401507"/>
                    <a:pt x="1891" y="399905"/>
                    <a:pt x="3085" y="398422"/>
                  </a:cubicBezTo>
                  <a:lnTo>
                    <a:pt x="13035" y="385387"/>
                  </a:lnTo>
                  <a:cubicBezTo>
                    <a:pt x="21294" y="373944"/>
                    <a:pt x="33733" y="357824"/>
                    <a:pt x="49256" y="338121"/>
                  </a:cubicBezTo>
                  <a:cubicBezTo>
                    <a:pt x="80401" y="298319"/>
                    <a:pt x="125079" y="245382"/>
                    <a:pt x="177618" y="189460"/>
                  </a:cubicBezTo>
                  <a:cubicBezTo>
                    <a:pt x="230158" y="133537"/>
                    <a:pt x="280607" y="85675"/>
                    <a:pt x="318121" y="52141"/>
                  </a:cubicBezTo>
                  <a:cubicBezTo>
                    <a:pt x="336828" y="35325"/>
                    <a:pt x="352152" y="22289"/>
                    <a:pt x="362998" y="13035"/>
                  </a:cubicBezTo>
                  <a:lnTo>
                    <a:pt x="375536" y="3085"/>
                  </a:lnTo>
                  <a:cubicBezTo>
                    <a:pt x="376730" y="1892"/>
                    <a:pt x="378063" y="856"/>
                    <a:pt x="379516" y="0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8" name="任意多边形: 形状 597">
              <a:extLst>
                <a:ext uri="{FF2B5EF4-FFF2-40B4-BE49-F238E27FC236}">
                  <a16:creationId xmlns:a16="http://schemas.microsoft.com/office/drawing/2014/main" id="{6111111B-2EA8-8653-6D2A-22E78C22C524}"/>
                </a:ext>
              </a:extLst>
            </p:cNvPr>
            <p:cNvSpPr/>
            <p:nvPr/>
          </p:nvSpPr>
          <p:spPr>
            <a:xfrm>
              <a:off x="7982598" y="2003078"/>
              <a:ext cx="489370" cy="568677"/>
            </a:xfrm>
            <a:custGeom>
              <a:avLst/>
              <a:gdLst>
                <a:gd name="connsiteX0" fmla="*/ 489371 w 489370"/>
                <a:gd name="connsiteY0" fmla="*/ 0 h 568677"/>
                <a:gd name="connsiteX1" fmla="*/ 484395 w 489370"/>
                <a:gd name="connsiteY1" fmla="*/ 5771 h 568677"/>
                <a:gd name="connsiteX2" fmla="*/ 469370 w 489370"/>
                <a:gd name="connsiteY2" fmla="*/ 21394 h 568677"/>
                <a:gd name="connsiteX3" fmla="*/ 413647 w 489370"/>
                <a:gd name="connsiteY3" fmla="*/ 79505 h 568677"/>
                <a:gd name="connsiteX4" fmla="*/ 235133 w 489370"/>
                <a:gd name="connsiteY4" fmla="*/ 275930 h 568677"/>
                <a:gd name="connsiteX5" fmla="*/ 67167 w 489370"/>
                <a:gd name="connsiteY5" fmla="*/ 481510 h 568677"/>
                <a:gd name="connsiteX6" fmla="*/ 18309 w 489370"/>
                <a:gd name="connsiteY6" fmla="*/ 545393 h 568677"/>
                <a:gd name="connsiteX7" fmla="*/ 4975 w 489370"/>
                <a:gd name="connsiteY7" fmla="*/ 562806 h 568677"/>
                <a:gd name="connsiteX8" fmla="*/ 0 w 489370"/>
                <a:gd name="connsiteY8" fmla="*/ 568677 h 568677"/>
                <a:gd name="connsiteX9" fmla="*/ 4080 w 489370"/>
                <a:gd name="connsiteY9" fmla="*/ 562209 h 568677"/>
                <a:gd name="connsiteX10" fmla="*/ 16617 w 489370"/>
                <a:gd name="connsiteY10" fmla="*/ 544199 h 568677"/>
                <a:gd name="connsiteX11" fmla="*/ 64281 w 489370"/>
                <a:gd name="connsiteY11" fmla="*/ 479321 h 568677"/>
                <a:gd name="connsiteX12" fmla="*/ 231352 w 489370"/>
                <a:gd name="connsiteY12" fmla="*/ 272746 h 568677"/>
                <a:gd name="connsiteX13" fmla="*/ 411159 w 489370"/>
                <a:gd name="connsiteY13" fmla="*/ 77217 h 568677"/>
                <a:gd name="connsiteX14" fmla="*/ 467977 w 489370"/>
                <a:gd name="connsiteY14" fmla="*/ 20200 h 568677"/>
                <a:gd name="connsiteX15" fmla="*/ 483798 w 489370"/>
                <a:gd name="connsiteY15" fmla="*/ 4975 h 568677"/>
                <a:gd name="connsiteX16" fmla="*/ 489371 w 489370"/>
                <a:gd name="connsiteY16" fmla="*/ 0 h 568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9370" h="568677">
                  <a:moveTo>
                    <a:pt x="489371" y="0"/>
                  </a:moveTo>
                  <a:cubicBezTo>
                    <a:pt x="487908" y="2080"/>
                    <a:pt x="486236" y="4010"/>
                    <a:pt x="484395" y="5771"/>
                  </a:cubicBezTo>
                  <a:lnTo>
                    <a:pt x="469370" y="21394"/>
                  </a:lnTo>
                  <a:lnTo>
                    <a:pt x="413647" y="79505"/>
                  </a:lnTo>
                  <a:cubicBezTo>
                    <a:pt x="366879" y="129258"/>
                    <a:pt x="302996" y="197519"/>
                    <a:pt x="235133" y="275930"/>
                  </a:cubicBezTo>
                  <a:cubicBezTo>
                    <a:pt x="167270" y="354341"/>
                    <a:pt x="108561" y="427776"/>
                    <a:pt x="67167" y="481510"/>
                  </a:cubicBezTo>
                  <a:lnTo>
                    <a:pt x="18309" y="545393"/>
                  </a:lnTo>
                  <a:lnTo>
                    <a:pt x="4975" y="562806"/>
                  </a:lnTo>
                  <a:cubicBezTo>
                    <a:pt x="3542" y="564946"/>
                    <a:pt x="1871" y="566906"/>
                    <a:pt x="0" y="568677"/>
                  </a:cubicBezTo>
                  <a:cubicBezTo>
                    <a:pt x="1184" y="566418"/>
                    <a:pt x="2547" y="564249"/>
                    <a:pt x="4080" y="562209"/>
                  </a:cubicBezTo>
                  <a:cubicBezTo>
                    <a:pt x="7264" y="557731"/>
                    <a:pt x="11443" y="552259"/>
                    <a:pt x="16617" y="544199"/>
                  </a:cubicBezTo>
                  <a:cubicBezTo>
                    <a:pt x="27563" y="528676"/>
                    <a:pt x="43783" y="506486"/>
                    <a:pt x="64281" y="479321"/>
                  </a:cubicBezTo>
                  <a:cubicBezTo>
                    <a:pt x="105078" y="424891"/>
                    <a:pt x="163787" y="351256"/>
                    <a:pt x="231352" y="272746"/>
                  </a:cubicBezTo>
                  <a:cubicBezTo>
                    <a:pt x="298916" y="194236"/>
                    <a:pt x="363595" y="125776"/>
                    <a:pt x="411159" y="77217"/>
                  </a:cubicBezTo>
                  <a:cubicBezTo>
                    <a:pt x="434941" y="52937"/>
                    <a:pt x="454345" y="33434"/>
                    <a:pt x="467977" y="20200"/>
                  </a:cubicBezTo>
                  <a:lnTo>
                    <a:pt x="483798" y="4975"/>
                  </a:lnTo>
                  <a:cubicBezTo>
                    <a:pt x="485480" y="3125"/>
                    <a:pt x="487351" y="1463"/>
                    <a:pt x="489371" y="0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9" name="任意多边形: 形状 598">
              <a:extLst>
                <a:ext uri="{FF2B5EF4-FFF2-40B4-BE49-F238E27FC236}">
                  <a16:creationId xmlns:a16="http://schemas.microsoft.com/office/drawing/2014/main" id="{C0A4A414-47F5-60A4-CAAD-3820BFF3BEF9}"/>
                </a:ext>
              </a:extLst>
            </p:cNvPr>
            <p:cNvSpPr/>
            <p:nvPr/>
          </p:nvSpPr>
          <p:spPr>
            <a:xfrm>
              <a:off x="7988867" y="2259207"/>
              <a:ext cx="429070" cy="495540"/>
            </a:xfrm>
            <a:custGeom>
              <a:avLst/>
              <a:gdLst>
                <a:gd name="connsiteX0" fmla="*/ 429070 w 429070"/>
                <a:gd name="connsiteY0" fmla="*/ 0 h 495540"/>
                <a:gd name="connsiteX1" fmla="*/ 424592 w 429070"/>
                <a:gd name="connsiteY1" fmla="*/ 5075 h 495540"/>
                <a:gd name="connsiteX2" fmla="*/ 411358 w 429070"/>
                <a:gd name="connsiteY2" fmla="*/ 18807 h 495540"/>
                <a:gd name="connsiteX3" fmla="*/ 362401 w 429070"/>
                <a:gd name="connsiteY3" fmla="*/ 69256 h 495540"/>
                <a:gd name="connsiteX4" fmla="*/ 206077 w 429070"/>
                <a:gd name="connsiteY4" fmla="*/ 240506 h 495540"/>
                <a:gd name="connsiteX5" fmla="*/ 59007 w 429070"/>
                <a:gd name="connsiteY5" fmla="*/ 419617 h 495540"/>
                <a:gd name="connsiteX6" fmla="*/ 16120 w 429070"/>
                <a:gd name="connsiteY6" fmla="*/ 475340 h 495540"/>
                <a:gd name="connsiteX7" fmla="*/ 4378 w 429070"/>
                <a:gd name="connsiteY7" fmla="*/ 490465 h 495540"/>
                <a:gd name="connsiteX8" fmla="*/ 0 w 429070"/>
                <a:gd name="connsiteY8" fmla="*/ 495540 h 495540"/>
                <a:gd name="connsiteX9" fmla="*/ 3582 w 429070"/>
                <a:gd name="connsiteY9" fmla="*/ 489868 h 495540"/>
                <a:gd name="connsiteX10" fmla="*/ 14528 w 429070"/>
                <a:gd name="connsiteY10" fmla="*/ 474146 h 495540"/>
                <a:gd name="connsiteX11" fmla="*/ 56121 w 429070"/>
                <a:gd name="connsiteY11" fmla="*/ 417428 h 495540"/>
                <a:gd name="connsiteX12" fmla="*/ 202097 w 429070"/>
                <a:gd name="connsiteY12" fmla="*/ 236924 h 495540"/>
                <a:gd name="connsiteX13" fmla="*/ 359416 w 429070"/>
                <a:gd name="connsiteY13" fmla="*/ 66769 h 495540"/>
                <a:gd name="connsiteX14" fmla="*/ 409169 w 429070"/>
                <a:gd name="connsiteY14" fmla="*/ 17016 h 495540"/>
                <a:gd name="connsiteX15" fmla="*/ 423100 w 429070"/>
                <a:gd name="connsiteY15" fmla="*/ 3881 h 495540"/>
                <a:gd name="connsiteX16" fmla="*/ 429070 w 429070"/>
                <a:gd name="connsiteY16" fmla="*/ 0 h 495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9070" h="495540">
                  <a:moveTo>
                    <a:pt x="429070" y="0"/>
                  </a:moveTo>
                  <a:cubicBezTo>
                    <a:pt x="427757" y="1841"/>
                    <a:pt x="426254" y="3542"/>
                    <a:pt x="424592" y="5075"/>
                  </a:cubicBezTo>
                  <a:lnTo>
                    <a:pt x="411358" y="18807"/>
                  </a:lnTo>
                  <a:cubicBezTo>
                    <a:pt x="399417" y="31145"/>
                    <a:pt x="382800" y="48658"/>
                    <a:pt x="362401" y="69256"/>
                  </a:cubicBezTo>
                  <a:cubicBezTo>
                    <a:pt x="321305" y="112044"/>
                    <a:pt x="265382" y="172046"/>
                    <a:pt x="206077" y="240506"/>
                  </a:cubicBezTo>
                  <a:cubicBezTo>
                    <a:pt x="146771" y="308966"/>
                    <a:pt x="95426" y="372949"/>
                    <a:pt x="59007" y="419617"/>
                  </a:cubicBezTo>
                  <a:lnTo>
                    <a:pt x="16120" y="475340"/>
                  </a:lnTo>
                  <a:lnTo>
                    <a:pt x="4378" y="490465"/>
                  </a:lnTo>
                  <a:cubicBezTo>
                    <a:pt x="3114" y="492316"/>
                    <a:pt x="1642" y="494018"/>
                    <a:pt x="0" y="495540"/>
                  </a:cubicBezTo>
                  <a:cubicBezTo>
                    <a:pt x="1015" y="493540"/>
                    <a:pt x="2209" y="491640"/>
                    <a:pt x="3582" y="489868"/>
                  </a:cubicBezTo>
                  <a:lnTo>
                    <a:pt x="14528" y="474146"/>
                  </a:lnTo>
                  <a:cubicBezTo>
                    <a:pt x="24478" y="460514"/>
                    <a:pt x="38310" y="441110"/>
                    <a:pt x="56121" y="417428"/>
                  </a:cubicBezTo>
                  <a:cubicBezTo>
                    <a:pt x="91844" y="369964"/>
                    <a:pt x="142791" y="305484"/>
                    <a:pt x="202097" y="236924"/>
                  </a:cubicBezTo>
                  <a:cubicBezTo>
                    <a:pt x="261402" y="168364"/>
                    <a:pt x="317524" y="108860"/>
                    <a:pt x="359416" y="66769"/>
                  </a:cubicBezTo>
                  <a:cubicBezTo>
                    <a:pt x="380312" y="45673"/>
                    <a:pt x="397427" y="28757"/>
                    <a:pt x="409169" y="17016"/>
                  </a:cubicBezTo>
                  <a:lnTo>
                    <a:pt x="423100" y="3881"/>
                  </a:lnTo>
                  <a:cubicBezTo>
                    <a:pt x="424951" y="2388"/>
                    <a:pt x="426950" y="1085"/>
                    <a:pt x="429070" y="0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0" name="任意多边形: 形状 599">
              <a:extLst>
                <a:ext uri="{FF2B5EF4-FFF2-40B4-BE49-F238E27FC236}">
                  <a16:creationId xmlns:a16="http://schemas.microsoft.com/office/drawing/2014/main" id="{B9CC4472-AAED-F78A-296D-EF9CF318BAFC}"/>
                </a:ext>
              </a:extLst>
            </p:cNvPr>
            <p:cNvSpPr/>
            <p:nvPr/>
          </p:nvSpPr>
          <p:spPr>
            <a:xfrm>
              <a:off x="8005683" y="2876741"/>
              <a:ext cx="45275" cy="40896"/>
            </a:xfrm>
            <a:custGeom>
              <a:avLst/>
              <a:gdLst>
                <a:gd name="connsiteX0" fmla="*/ 45275 w 45275"/>
                <a:gd name="connsiteY0" fmla="*/ 0 h 40896"/>
                <a:gd name="connsiteX1" fmla="*/ 24379 w 45275"/>
                <a:gd name="connsiteY1" fmla="*/ 22389 h 40896"/>
                <a:gd name="connsiteX2" fmla="*/ 0 w 45275"/>
                <a:gd name="connsiteY2" fmla="*/ 40897 h 40896"/>
                <a:gd name="connsiteX3" fmla="*/ 20896 w 45275"/>
                <a:gd name="connsiteY3" fmla="*/ 18508 h 40896"/>
                <a:gd name="connsiteX4" fmla="*/ 45275 w 45275"/>
                <a:gd name="connsiteY4" fmla="*/ 0 h 40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75" h="40896">
                  <a:moveTo>
                    <a:pt x="45275" y="0"/>
                  </a:moveTo>
                  <a:cubicBezTo>
                    <a:pt x="39633" y="8597"/>
                    <a:pt x="32568" y="16170"/>
                    <a:pt x="24379" y="22389"/>
                  </a:cubicBezTo>
                  <a:cubicBezTo>
                    <a:pt x="17344" y="29872"/>
                    <a:pt x="9105" y="36131"/>
                    <a:pt x="0" y="40897"/>
                  </a:cubicBezTo>
                  <a:cubicBezTo>
                    <a:pt x="5642" y="32300"/>
                    <a:pt x="12707" y="24727"/>
                    <a:pt x="20896" y="18508"/>
                  </a:cubicBezTo>
                  <a:cubicBezTo>
                    <a:pt x="27931" y="11025"/>
                    <a:pt x="36170" y="4766"/>
                    <a:pt x="45275" y="0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1" name="任意多边形: 形状 600">
              <a:extLst>
                <a:ext uri="{FF2B5EF4-FFF2-40B4-BE49-F238E27FC236}">
                  <a16:creationId xmlns:a16="http://schemas.microsoft.com/office/drawing/2014/main" id="{73FC33B0-ED64-83C6-765C-0AE54F6B215D}"/>
                </a:ext>
              </a:extLst>
            </p:cNvPr>
            <p:cNvSpPr/>
            <p:nvPr/>
          </p:nvSpPr>
          <p:spPr>
            <a:xfrm>
              <a:off x="8072551" y="2412545"/>
              <a:ext cx="406880" cy="460712"/>
            </a:xfrm>
            <a:custGeom>
              <a:avLst/>
              <a:gdLst>
                <a:gd name="connsiteX0" fmla="*/ 406880 w 406880"/>
                <a:gd name="connsiteY0" fmla="*/ 0 h 460712"/>
                <a:gd name="connsiteX1" fmla="*/ 403000 w 406880"/>
                <a:gd name="connsiteY1" fmla="*/ 4876 h 460712"/>
                <a:gd name="connsiteX2" fmla="*/ 391059 w 406880"/>
                <a:gd name="connsiteY2" fmla="*/ 18309 h 460712"/>
                <a:gd name="connsiteX3" fmla="*/ 346779 w 406880"/>
                <a:gd name="connsiteY3" fmla="*/ 67167 h 460712"/>
                <a:gd name="connsiteX4" fmla="*/ 201699 w 406880"/>
                <a:gd name="connsiteY4" fmla="*/ 228963 h 460712"/>
                <a:gd name="connsiteX5" fmla="*/ 59107 w 406880"/>
                <a:gd name="connsiteY5" fmla="*/ 393049 h 460712"/>
                <a:gd name="connsiteX6" fmla="*/ 16220 w 406880"/>
                <a:gd name="connsiteY6" fmla="*/ 442802 h 460712"/>
                <a:gd name="connsiteX7" fmla="*/ 4378 w 406880"/>
                <a:gd name="connsiteY7" fmla="*/ 456235 h 460712"/>
                <a:gd name="connsiteX8" fmla="*/ 0 w 406880"/>
                <a:gd name="connsiteY8" fmla="*/ 460713 h 460712"/>
                <a:gd name="connsiteX9" fmla="*/ 3582 w 406880"/>
                <a:gd name="connsiteY9" fmla="*/ 455539 h 460712"/>
                <a:gd name="connsiteX10" fmla="*/ 14627 w 406880"/>
                <a:gd name="connsiteY10" fmla="*/ 441508 h 460712"/>
                <a:gd name="connsiteX11" fmla="*/ 56320 w 406880"/>
                <a:gd name="connsiteY11" fmla="*/ 390462 h 460712"/>
                <a:gd name="connsiteX12" fmla="*/ 197818 w 406880"/>
                <a:gd name="connsiteY12" fmla="*/ 225282 h 460712"/>
                <a:gd name="connsiteX13" fmla="*/ 344092 w 406880"/>
                <a:gd name="connsiteY13" fmla="*/ 64480 h 460712"/>
                <a:gd name="connsiteX14" fmla="*/ 389566 w 406880"/>
                <a:gd name="connsiteY14" fmla="*/ 16717 h 460712"/>
                <a:gd name="connsiteX15" fmla="*/ 402203 w 406880"/>
                <a:gd name="connsiteY15" fmla="*/ 3980 h 460712"/>
                <a:gd name="connsiteX16" fmla="*/ 406880 w 406880"/>
                <a:gd name="connsiteY16" fmla="*/ 0 h 46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6880" h="460712">
                  <a:moveTo>
                    <a:pt x="406880" y="0"/>
                  </a:moveTo>
                  <a:cubicBezTo>
                    <a:pt x="405756" y="1751"/>
                    <a:pt x="404452" y="3383"/>
                    <a:pt x="403000" y="4876"/>
                  </a:cubicBezTo>
                  <a:lnTo>
                    <a:pt x="391059" y="18309"/>
                  </a:lnTo>
                  <a:lnTo>
                    <a:pt x="346779" y="67167"/>
                  </a:lnTo>
                  <a:cubicBezTo>
                    <a:pt x="309364" y="108263"/>
                    <a:pt x="257920" y="165280"/>
                    <a:pt x="201699" y="228963"/>
                  </a:cubicBezTo>
                  <a:cubicBezTo>
                    <a:pt x="145478" y="292647"/>
                    <a:pt x="95327" y="350759"/>
                    <a:pt x="59107" y="393049"/>
                  </a:cubicBezTo>
                  <a:lnTo>
                    <a:pt x="16220" y="442802"/>
                  </a:lnTo>
                  <a:lnTo>
                    <a:pt x="4378" y="456235"/>
                  </a:lnTo>
                  <a:cubicBezTo>
                    <a:pt x="3065" y="457867"/>
                    <a:pt x="1602" y="459370"/>
                    <a:pt x="0" y="460713"/>
                  </a:cubicBezTo>
                  <a:cubicBezTo>
                    <a:pt x="975" y="458842"/>
                    <a:pt x="2179" y="457111"/>
                    <a:pt x="3582" y="455539"/>
                  </a:cubicBezTo>
                  <a:lnTo>
                    <a:pt x="14627" y="441508"/>
                  </a:lnTo>
                  <a:cubicBezTo>
                    <a:pt x="24578" y="429269"/>
                    <a:pt x="38608" y="411656"/>
                    <a:pt x="56320" y="390462"/>
                  </a:cubicBezTo>
                  <a:cubicBezTo>
                    <a:pt x="91844" y="347575"/>
                    <a:pt x="141597" y="288965"/>
                    <a:pt x="197818" y="225282"/>
                  </a:cubicBezTo>
                  <a:cubicBezTo>
                    <a:pt x="254039" y="161598"/>
                    <a:pt x="305981" y="104979"/>
                    <a:pt x="344092" y="64480"/>
                  </a:cubicBezTo>
                  <a:cubicBezTo>
                    <a:pt x="363197" y="44579"/>
                    <a:pt x="378720" y="27862"/>
                    <a:pt x="389566" y="16717"/>
                  </a:cubicBezTo>
                  <a:lnTo>
                    <a:pt x="402203" y="3980"/>
                  </a:lnTo>
                  <a:cubicBezTo>
                    <a:pt x="403636" y="2508"/>
                    <a:pt x="405199" y="1174"/>
                    <a:pt x="406880" y="0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2" name="任意多边形: 形状 601">
              <a:extLst>
                <a:ext uri="{FF2B5EF4-FFF2-40B4-BE49-F238E27FC236}">
                  <a16:creationId xmlns:a16="http://schemas.microsoft.com/office/drawing/2014/main" id="{BE03BC06-E0A3-640C-04E8-3BC37C78642E}"/>
                </a:ext>
              </a:extLst>
            </p:cNvPr>
            <p:cNvSpPr/>
            <p:nvPr/>
          </p:nvSpPr>
          <p:spPr>
            <a:xfrm>
              <a:off x="8235144" y="2587278"/>
              <a:ext cx="288069" cy="308568"/>
            </a:xfrm>
            <a:custGeom>
              <a:avLst/>
              <a:gdLst>
                <a:gd name="connsiteX0" fmla="*/ 288070 w 288069"/>
                <a:gd name="connsiteY0" fmla="*/ 0 h 308568"/>
                <a:gd name="connsiteX1" fmla="*/ 278119 w 288069"/>
                <a:gd name="connsiteY1" fmla="*/ 13533 h 308568"/>
                <a:gd name="connsiteX2" fmla="*/ 249860 w 288069"/>
                <a:gd name="connsiteY2" fmla="*/ 48858 h 308568"/>
                <a:gd name="connsiteX3" fmla="*/ 151349 w 288069"/>
                <a:gd name="connsiteY3" fmla="*/ 161200 h 308568"/>
                <a:gd name="connsiteX4" fmla="*/ 46071 w 288069"/>
                <a:gd name="connsiteY4" fmla="*/ 267273 h 308568"/>
                <a:gd name="connsiteX5" fmla="*/ 12737 w 288069"/>
                <a:gd name="connsiteY5" fmla="*/ 297921 h 308568"/>
                <a:gd name="connsiteX6" fmla="*/ 0 w 288069"/>
                <a:gd name="connsiteY6" fmla="*/ 308568 h 308568"/>
                <a:gd name="connsiteX7" fmla="*/ 11344 w 288069"/>
                <a:gd name="connsiteY7" fmla="*/ 296429 h 308568"/>
                <a:gd name="connsiteX8" fmla="*/ 43584 w 288069"/>
                <a:gd name="connsiteY8" fmla="*/ 264686 h 308568"/>
                <a:gd name="connsiteX9" fmla="*/ 147567 w 288069"/>
                <a:gd name="connsiteY9" fmla="*/ 157717 h 308568"/>
                <a:gd name="connsiteX10" fmla="*/ 247073 w 288069"/>
                <a:gd name="connsiteY10" fmla="*/ 46569 h 308568"/>
                <a:gd name="connsiteX11" fmla="*/ 276925 w 288069"/>
                <a:gd name="connsiteY11" fmla="*/ 12239 h 308568"/>
                <a:gd name="connsiteX12" fmla="*/ 288070 w 288069"/>
                <a:gd name="connsiteY12" fmla="*/ 0 h 308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8069" h="308568">
                  <a:moveTo>
                    <a:pt x="288070" y="0"/>
                  </a:moveTo>
                  <a:cubicBezTo>
                    <a:pt x="285115" y="4766"/>
                    <a:pt x="281781" y="9284"/>
                    <a:pt x="278119" y="13533"/>
                  </a:cubicBezTo>
                  <a:cubicBezTo>
                    <a:pt x="271651" y="21991"/>
                    <a:pt x="261999" y="34131"/>
                    <a:pt x="249860" y="48858"/>
                  </a:cubicBezTo>
                  <a:cubicBezTo>
                    <a:pt x="225580" y="78709"/>
                    <a:pt x="191151" y="118512"/>
                    <a:pt x="151349" y="161200"/>
                  </a:cubicBezTo>
                  <a:cubicBezTo>
                    <a:pt x="111546" y="203888"/>
                    <a:pt x="73933" y="240805"/>
                    <a:pt x="46071" y="267273"/>
                  </a:cubicBezTo>
                  <a:cubicBezTo>
                    <a:pt x="32240" y="280408"/>
                    <a:pt x="20797" y="290856"/>
                    <a:pt x="12737" y="297921"/>
                  </a:cubicBezTo>
                  <a:cubicBezTo>
                    <a:pt x="8747" y="301762"/>
                    <a:pt x="4488" y="305314"/>
                    <a:pt x="0" y="308568"/>
                  </a:cubicBezTo>
                  <a:cubicBezTo>
                    <a:pt x="3403" y="304180"/>
                    <a:pt x="7194" y="300120"/>
                    <a:pt x="11344" y="296429"/>
                  </a:cubicBezTo>
                  <a:lnTo>
                    <a:pt x="43584" y="264686"/>
                  </a:lnTo>
                  <a:cubicBezTo>
                    <a:pt x="70649" y="237820"/>
                    <a:pt x="107765" y="200306"/>
                    <a:pt x="147567" y="157717"/>
                  </a:cubicBezTo>
                  <a:cubicBezTo>
                    <a:pt x="187370" y="115129"/>
                    <a:pt x="222098" y="75426"/>
                    <a:pt x="247073" y="46569"/>
                  </a:cubicBezTo>
                  <a:lnTo>
                    <a:pt x="276925" y="12239"/>
                  </a:lnTo>
                  <a:cubicBezTo>
                    <a:pt x="280348" y="7901"/>
                    <a:pt x="284070" y="3811"/>
                    <a:pt x="288070" y="0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3" name="任意多边形: 形状 602">
              <a:extLst>
                <a:ext uri="{FF2B5EF4-FFF2-40B4-BE49-F238E27FC236}">
                  <a16:creationId xmlns:a16="http://schemas.microsoft.com/office/drawing/2014/main" id="{AE890ADB-471C-F747-81EB-1E63643A1ECE}"/>
                </a:ext>
              </a:extLst>
            </p:cNvPr>
            <p:cNvSpPr/>
            <p:nvPr/>
          </p:nvSpPr>
          <p:spPr>
            <a:xfrm>
              <a:off x="8162007" y="2903608"/>
              <a:ext cx="34374" cy="42688"/>
            </a:xfrm>
            <a:custGeom>
              <a:avLst/>
              <a:gdLst>
                <a:gd name="connsiteX0" fmla="*/ 34330 w 34374"/>
                <a:gd name="connsiteY0" fmla="*/ 0 h 42688"/>
                <a:gd name="connsiteX1" fmla="*/ 16319 w 34374"/>
                <a:gd name="connsiteY1" fmla="*/ 18707 h 42688"/>
                <a:gd name="connsiteX2" fmla="*/ 2687 w 34374"/>
                <a:gd name="connsiteY2" fmla="*/ 39205 h 42688"/>
                <a:gd name="connsiteX3" fmla="*/ 0 w 34374"/>
                <a:gd name="connsiteY3" fmla="*/ 42688 h 42688"/>
                <a:gd name="connsiteX4" fmla="*/ 1194 w 34374"/>
                <a:gd name="connsiteY4" fmla="*/ 39006 h 42688"/>
                <a:gd name="connsiteX5" fmla="*/ 2090 w 34374"/>
                <a:gd name="connsiteY5" fmla="*/ 37713 h 42688"/>
                <a:gd name="connsiteX6" fmla="*/ 2786 w 34374"/>
                <a:gd name="connsiteY6" fmla="*/ 39006 h 42688"/>
                <a:gd name="connsiteX7" fmla="*/ 1294 w 34374"/>
                <a:gd name="connsiteY7" fmla="*/ 39006 h 42688"/>
                <a:gd name="connsiteX8" fmla="*/ 12239 w 34374"/>
                <a:gd name="connsiteY8" fmla="*/ 15722 h 42688"/>
                <a:gd name="connsiteX9" fmla="*/ 34330 w 34374"/>
                <a:gd name="connsiteY9" fmla="*/ 0 h 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374" h="42688">
                  <a:moveTo>
                    <a:pt x="34330" y="0"/>
                  </a:moveTo>
                  <a:cubicBezTo>
                    <a:pt x="35126" y="1293"/>
                    <a:pt x="25175" y="7662"/>
                    <a:pt x="16319" y="18707"/>
                  </a:cubicBezTo>
                  <a:cubicBezTo>
                    <a:pt x="11354" y="25255"/>
                    <a:pt x="6806" y="32101"/>
                    <a:pt x="2687" y="39205"/>
                  </a:cubicBezTo>
                  <a:lnTo>
                    <a:pt x="0" y="42688"/>
                  </a:lnTo>
                  <a:lnTo>
                    <a:pt x="1194" y="39006"/>
                  </a:lnTo>
                  <a:cubicBezTo>
                    <a:pt x="1194" y="38111"/>
                    <a:pt x="1791" y="37713"/>
                    <a:pt x="2090" y="37713"/>
                  </a:cubicBezTo>
                  <a:cubicBezTo>
                    <a:pt x="2388" y="37713"/>
                    <a:pt x="2090" y="37713"/>
                    <a:pt x="2786" y="39006"/>
                  </a:cubicBezTo>
                  <a:lnTo>
                    <a:pt x="1294" y="39006"/>
                  </a:lnTo>
                  <a:cubicBezTo>
                    <a:pt x="2687" y="30369"/>
                    <a:pt x="6478" y="22299"/>
                    <a:pt x="12239" y="15722"/>
                  </a:cubicBezTo>
                  <a:cubicBezTo>
                    <a:pt x="17394" y="7921"/>
                    <a:pt x="25265" y="2308"/>
                    <a:pt x="34330" y="0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4" name="任意多边形: 形状 603">
              <a:extLst>
                <a:ext uri="{FF2B5EF4-FFF2-40B4-BE49-F238E27FC236}">
                  <a16:creationId xmlns:a16="http://schemas.microsoft.com/office/drawing/2014/main" id="{53AFD785-D0E5-AEFD-E71F-2778BEA59E24}"/>
                </a:ext>
              </a:extLst>
            </p:cNvPr>
            <p:cNvSpPr/>
            <p:nvPr/>
          </p:nvSpPr>
          <p:spPr>
            <a:xfrm>
              <a:off x="8445400" y="2753254"/>
              <a:ext cx="105277" cy="126472"/>
            </a:xfrm>
            <a:custGeom>
              <a:avLst/>
              <a:gdLst>
                <a:gd name="connsiteX0" fmla="*/ 105277 w 105277"/>
                <a:gd name="connsiteY0" fmla="*/ 0 h 126472"/>
                <a:gd name="connsiteX1" fmla="*/ 54629 w 105277"/>
                <a:gd name="connsiteY1" fmla="*/ 64878 h 126472"/>
                <a:gd name="connsiteX2" fmla="*/ 0 w 105277"/>
                <a:gd name="connsiteY2" fmla="*/ 126472 h 126472"/>
                <a:gd name="connsiteX3" fmla="*/ 50649 w 105277"/>
                <a:gd name="connsiteY3" fmla="*/ 61594 h 126472"/>
                <a:gd name="connsiteX4" fmla="*/ 105277 w 105277"/>
                <a:gd name="connsiteY4" fmla="*/ 0 h 12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77" h="126472">
                  <a:moveTo>
                    <a:pt x="105277" y="0"/>
                  </a:moveTo>
                  <a:cubicBezTo>
                    <a:pt x="89754" y="22657"/>
                    <a:pt x="72838" y="44320"/>
                    <a:pt x="54629" y="64878"/>
                  </a:cubicBezTo>
                  <a:cubicBezTo>
                    <a:pt x="37752" y="86560"/>
                    <a:pt x="19503" y="107128"/>
                    <a:pt x="0" y="126472"/>
                  </a:cubicBezTo>
                  <a:cubicBezTo>
                    <a:pt x="15523" y="103815"/>
                    <a:pt x="32439" y="82152"/>
                    <a:pt x="50649" y="61594"/>
                  </a:cubicBezTo>
                  <a:cubicBezTo>
                    <a:pt x="67555" y="39942"/>
                    <a:pt x="85804" y="19374"/>
                    <a:pt x="105277" y="0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5" name="任意多边形: 形状 604">
              <a:extLst>
                <a:ext uri="{FF2B5EF4-FFF2-40B4-BE49-F238E27FC236}">
                  <a16:creationId xmlns:a16="http://schemas.microsoft.com/office/drawing/2014/main" id="{C90C97EE-F0E9-D310-2F61-B97679B3EA12}"/>
                </a:ext>
              </a:extLst>
            </p:cNvPr>
            <p:cNvSpPr/>
            <p:nvPr/>
          </p:nvSpPr>
          <p:spPr>
            <a:xfrm>
              <a:off x="8386891" y="2881716"/>
              <a:ext cx="46232" cy="74042"/>
            </a:xfrm>
            <a:custGeom>
              <a:avLst/>
              <a:gdLst>
                <a:gd name="connsiteX0" fmla="*/ 46171 w 46232"/>
                <a:gd name="connsiteY0" fmla="*/ 0 h 74042"/>
                <a:gd name="connsiteX1" fmla="*/ 20996 w 46232"/>
                <a:gd name="connsiteY1" fmla="*/ 35723 h 74042"/>
                <a:gd name="connsiteX2" fmla="*/ 0 w 46232"/>
                <a:gd name="connsiteY2" fmla="*/ 74033 h 74042"/>
                <a:gd name="connsiteX3" fmla="*/ 16617 w 46232"/>
                <a:gd name="connsiteY3" fmla="*/ 32937 h 74042"/>
                <a:gd name="connsiteX4" fmla="*/ 46171 w 46232"/>
                <a:gd name="connsiteY4" fmla="*/ 0 h 74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32" h="74042">
                  <a:moveTo>
                    <a:pt x="46171" y="0"/>
                  </a:moveTo>
                  <a:cubicBezTo>
                    <a:pt x="47265" y="1095"/>
                    <a:pt x="33533" y="15224"/>
                    <a:pt x="20996" y="35723"/>
                  </a:cubicBezTo>
                  <a:cubicBezTo>
                    <a:pt x="8458" y="56221"/>
                    <a:pt x="1094" y="74530"/>
                    <a:pt x="0" y="74033"/>
                  </a:cubicBezTo>
                  <a:cubicBezTo>
                    <a:pt x="2329" y="59246"/>
                    <a:pt x="8010" y="45186"/>
                    <a:pt x="16617" y="32937"/>
                  </a:cubicBezTo>
                  <a:cubicBezTo>
                    <a:pt x="23692" y="19752"/>
                    <a:pt x="33832" y="8458"/>
                    <a:pt x="46171" y="0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6" name="任意多边形: 形状 605">
              <a:extLst>
                <a:ext uri="{FF2B5EF4-FFF2-40B4-BE49-F238E27FC236}">
                  <a16:creationId xmlns:a16="http://schemas.microsoft.com/office/drawing/2014/main" id="{AAD09434-330B-EEC1-178A-0F129A9690FF}"/>
                </a:ext>
              </a:extLst>
            </p:cNvPr>
            <p:cNvSpPr/>
            <p:nvPr/>
          </p:nvSpPr>
          <p:spPr>
            <a:xfrm>
              <a:off x="8504905" y="2860323"/>
              <a:ext cx="62290" cy="92043"/>
            </a:xfrm>
            <a:custGeom>
              <a:avLst/>
              <a:gdLst>
                <a:gd name="connsiteX0" fmla="*/ 62291 w 62290"/>
                <a:gd name="connsiteY0" fmla="*/ 0 h 92043"/>
                <a:gd name="connsiteX1" fmla="*/ 33335 w 62290"/>
                <a:gd name="connsiteY1" fmla="*/ 47464 h 92043"/>
                <a:gd name="connsiteX2" fmla="*/ 0 w 62290"/>
                <a:gd name="connsiteY2" fmla="*/ 92043 h 92043"/>
                <a:gd name="connsiteX3" fmla="*/ 28956 w 62290"/>
                <a:gd name="connsiteY3" fmla="*/ 44579 h 92043"/>
                <a:gd name="connsiteX4" fmla="*/ 62291 w 62290"/>
                <a:gd name="connsiteY4" fmla="*/ 0 h 9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90" h="92043">
                  <a:moveTo>
                    <a:pt x="62291" y="0"/>
                  </a:moveTo>
                  <a:cubicBezTo>
                    <a:pt x="54112" y="16677"/>
                    <a:pt x="44420" y="32558"/>
                    <a:pt x="33335" y="47464"/>
                  </a:cubicBezTo>
                  <a:cubicBezTo>
                    <a:pt x="23613" y="63316"/>
                    <a:pt x="12458" y="78242"/>
                    <a:pt x="0" y="92043"/>
                  </a:cubicBezTo>
                  <a:cubicBezTo>
                    <a:pt x="8180" y="75366"/>
                    <a:pt x="17871" y="59485"/>
                    <a:pt x="28956" y="44579"/>
                  </a:cubicBezTo>
                  <a:cubicBezTo>
                    <a:pt x="38678" y="28727"/>
                    <a:pt x="49833" y="13801"/>
                    <a:pt x="62291" y="0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7" name="任意多边形: 形状 606">
              <a:extLst>
                <a:ext uri="{FF2B5EF4-FFF2-40B4-BE49-F238E27FC236}">
                  <a16:creationId xmlns:a16="http://schemas.microsoft.com/office/drawing/2014/main" id="{8F8908ED-F1E4-0D3B-C8BA-D59850521EFB}"/>
                </a:ext>
              </a:extLst>
            </p:cNvPr>
            <p:cNvSpPr/>
            <p:nvPr/>
          </p:nvSpPr>
          <p:spPr>
            <a:xfrm>
              <a:off x="7976030" y="2014521"/>
              <a:ext cx="145378" cy="184583"/>
            </a:xfrm>
            <a:custGeom>
              <a:avLst/>
              <a:gdLst>
                <a:gd name="connsiteX0" fmla="*/ 145378 w 145378"/>
                <a:gd name="connsiteY0" fmla="*/ 0 h 184583"/>
                <a:gd name="connsiteX1" fmla="*/ 123885 w 145378"/>
                <a:gd name="connsiteY1" fmla="*/ 26966 h 184583"/>
                <a:gd name="connsiteX2" fmla="*/ 71545 w 145378"/>
                <a:gd name="connsiteY2" fmla="*/ 91347 h 184583"/>
                <a:gd name="connsiteX3" fmla="*/ 21195 w 145378"/>
                <a:gd name="connsiteY3" fmla="*/ 157419 h 184583"/>
                <a:gd name="connsiteX4" fmla="*/ 0 w 145378"/>
                <a:gd name="connsiteY4" fmla="*/ 184584 h 184583"/>
                <a:gd name="connsiteX5" fmla="*/ 4478 w 145378"/>
                <a:gd name="connsiteY5" fmla="*/ 176424 h 184583"/>
                <a:gd name="connsiteX6" fmla="*/ 18210 w 145378"/>
                <a:gd name="connsiteY6" fmla="*/ 155229 h 184583"/>
                <a:gd name="connsiteX7" fmla="*/ 67963 w 145378"/>
                <a:gd name="connsiteY7" fmla="*/ 88162 h 184583"/>
                <a:gd name="connsiteX8" fmla="*/ 121696 w 145378"/>
                <a:gd name="connsiteY8" fmla="*/ 24578 h 184583"/>
                <a:gd name="connsiteX9" fmla="*/ 139010 w 145378"/>
                <a:gd name="connsiteY9" fmla="*/ 6169 h 184583"/>
                <a:gd name="connsiteX10" fmla="*/ 145378 w 145378"/>
                <a:gd name="connsiteY10" fmla="*/ 0 h 18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5378" h="184583">
                  <a:moveTo>
                    <a:pt x="145378" y="0"/>
                  </a:moveTo>
                  <a:cubicBezTo>
                    <a:pt x="138851" y="9483"/>
                    <a:pt x="131667" y="18488"/>
                    <a:pt x="123885" y="26966"/>
                  </a:cubicBezTo>
                  <a:cubicBezTo>
                    <a:pt x="110352" y="43285"/>
                    <a:pt x="91645" y="65873"/>
                    <a:pt x="71545" y="91347"/>
                  </a:cubicBezTo>
                  <a:cubicBezTo>
                    <a:pt x="51445" y="116820"/>
                    <a:pt x="33832" y="140304"/>
                    <a:pt x="21195" y="157419"/>
                  </a:cubicBezTo>
                  <a:cubicBezTo>
                    <a:pt x="14787" y="166971"/>
                    <a:pt x="7702" y="176046"/>
                    <a:pt x="0" y="184584"/>
                  </a:cubicBezTo>
                  <a:cubicBezTo>
                    <a:pt x="1085" y="181658"/>
                    <a:pt x="2587" y="178912"/>
                    <a:pt x="4478" y="176424"/>
                  </a:cubicBezTo>
                  <a:cubicBezTo>
                    <a:pt x="7563" y="171349"/>
                    <a:pt x="12239" y="164085"/>
                    <a:pt x="18210" y="155229"/>
                  </a:cubicBezTo>
                  <a:cubicBezTo>
                    <a:pt x="30150" y="137617"/>
                    <a:pt x="47365" y="113735"/>
                    <a:pt x="67963" y="88162"/>
                  </a:cubicBezTo>
                  <a:cubicBezTo>
                    <a:pt x="88560" y="62589"/>
                    <a:pt x="107268" y="40300"/>
                    <a:pt x="121696" y="24578"/>
                  </a:cubicBezTo>
                  <a:cubicBezTo>
                    <a:pt x="128860" y="16717"/>
                    <a:pt x="134731" y="10448"/>
                    <a:pt x="139010" y="6169"/>
                  </a:cubicBezTo>
                  <a:cubicBezTo>
                    <a:pt x="140881" y="3861"/>
                    <a:pt x="143020" y="1791"/>
                    <a:pt x="145378" y="0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8" name="任意多边形: 形状 607">
              <a:extLst>
                <a:ext uri="{FF2B5EF4-FFF2-40B4-BE49-F238E27FC236}">
                  <a16:creationId xmlns:a16="http://schemas.microsoft.com/office/drawing/2014/main" id="{869935A0-A240-1A47-ED3D-D7B561DE24EE}"/>
                </a:ext>
              </a:extLst>
            </p:cNvPr>
            <p:cNvSpPr/>
            <p:nvPr/>
          </p:nvSpPr>
          <p:spPr>
            <a:xfrm>
              <a:off x="7905381" y="2264879"/>
              <a:ext cx="69355" cy="57514"/>
            </a:xfrm>
            <a:custGeom>
              <a:avLst/>
              <a:gdLst>
                <a:gd name="connsiteX0" fmla="*/ 69356 w 69355"/>
                <a:gd name="connsiteY0" fmla="*/ 57514 h 57514"/>
                <a:gd name="connsiteX1" fmla="*/ 33036 w 69355"/>
                <a:gd name="connsiteY1" fmla="*/ 30847 h 57514"/>
                <a:gd name="connsiteX2" fmla="*/ 0 w 69355"/>
                <a:gd name="connsiteY2" fmla="*/ 0 h 57514"/>
                <a:gd name="connsiteX3" fmla="*/ 36320 w 69355"/>
                <a:gd name="connsiteY3" fmla="*/ 26767 h 57514"/>
                <a:gd name="connsiteX4" fmla="*/ 69356 w 69355"/>
                <a:gd name="connsiteY4" fmla="*/ 57514 h 5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55" h="57514">
                  <a:moveTo>
                    <a:pt x="69356" y="57514"/>
                  </a:moveTo>
                  <a:cubicBezTo>
                    <a:pt x="56241" y="50081"/>
                    <a:pt x="44051" y="41126"/>
                    <a:pt x="33036" y="30847"/>
                  </a:cubicBezTo>
                  <a:cubicBezTo>
                    <a:pt x="20847" y="21901"/>
                    <a:pt x="9761" y="11543"/>
                    <a:pt x="0" y="0"/>
                  </a:cubicBezTo>
                  <a:cubicBezTo>
                    <a:pt x="13075" y="7533"/>
                    <a:pt x="25255" y="16508"/>
                    <a:pt x="36320" y="26767"/>
                  </a:cubicBezTo>
                  <a:cubicBezTo>
                    <a:pt x="48459" y="35733"/>
                    <a:pt x="59544" y="46041"/>
                    <a:pt x="69356" y="57514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9" name="任意多边形: 形状 608">
              <a:extLst>
                <a:ext uri="{FF2B5EF4-FFF2-40B4-BE49-F238E27FC236}">
                  <a16:creationId xmlns:a16="http://schemas.microsoft.com/office/drawing/2014/main" id="{5AD59F2B-1E78-C0B4-4374-B4407278266A}"/>
                </a:ext>
              </a:extLst>
            </p:cNvPr>
            <p:cNvSpPr/>
            <p:nvPr/>
          </p:nvSpPr>
          <p:spPr>
            <a:xfrm>
              <a:off x="7880877" y="2368464"/>
              <a:ext cx="95152" cy="85316"/>
            </a:xfrm>
            <a:custGeom>
              <a:avLst/>
              <a:gdLst>
                <a:gd name="connsiteX0" fmla="*/ 95153 w 95152"/>
                <a:gd name="connsiteY0" fmla="*/ 85277 h 85316"/>
                <a:gd name="connsiteX1" fmla="*/ 48882 w 95152"/>
                <a:gd name="connsiteY1" fmla="*/ 41295 h 85316"/>
                <a:gd name="connsiteX2" fmla="*/ 25 w 95152"/>
                <a:gd name="connsiteY2" fmla="*/ 0 h 85316"/>
                <a:gd name="connsiteX3" fmla="*/ 52266 w 95152"/>
                <a:gd name="connsiteY3" fmla="*/ 37514 h 85316"/>
                <a:gd name="connsiteX4" fmla="*/ 95153 w 95152"/>
                <a:gd name="connsiteY4" fmla="*/ 85277 h 8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52" h="85316">
                  <a:moveTo>
                    <a:pt x="95153" y="85277"/>
                  </a:moveTo>
                  <a:cubicBezTo>
                    <a:pt x="94058" y="86371"/>
                    <a:pt x="75251" y="64778"/>
                    <a:pt x="48882" y="41295"/>
                  </a:cubicBezTo>
                  <a:cubicBezTo>
                    <a:pt x="22513" y="17812"/>
                    <a:pt x="-871" y="1493"/>
                    <a:pt x="25" y="0"/>
                  </a:cubicBezTo>
                  <a:cubicBezTo>
                    <a:pt x="19190" y="9861"/>
                    <a:pt x="36792" y="22508"/>
                    <a:pt x="52266" y="37514"/>
                  </a:cubicBezTo>
                  <a:cubicBezTo>
                    <a:pt x="68893" y="51176"/>
                    <a:pt x="83351" y="67286"/>
                    <a:pt x="95153" y="85277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0" name="任意多边形: 形状 609">
              <a:extLst>
                <a:ext uri="{FF2B5EF4-FFF2-40B4-BE49-F238E27FC236}">
                  <a16:creationId xmlns:a16="http://schemas.microsoft.com/office/drawing/2014/main" id="{5BF76293-8F13-7FBE-9356-38FAF7A841FB}"/>
                </a:ext>
              </a:extLst>
            </p:cNvPr>
            <p:cNvSpPr/>
            <p:nvPr/>
          </p:nvSpPr>
          <p:spPr>
            <a:xfrm>
              <a:off x="7970955" y="2169353"/>
              <a:ext cx="17824" cy="656839"/>
            </a:xfrm>
            <a:custGeom>
              <a:avLst/>
              <a:gdLst>
                <a:gd name="connsiteX0" fmla="*/ 2189 w 17824"/>
                <a:gd name="connsiteY0" fmla="*/ 0 h 656839"/>
                <a:gd name="connsiteX1" fmla="*/ 2189 w 17824"/>
                <a:gd name="connsiteY1" fmla="*/ 6667 h 656839"/>
                <a:gd name="connsiteX2" fmla="*/ 2189 w 17824"/>
                <a:gd name="connsiteY2" fmla="*/ 25872 h 656839"/>
                <a:gd name="connsiteX3" fmla="*/ 3682 w 17824"/>
                <a:gd name="connsiteY3" fmla="*/ 96222 h 656839"/>
                <a:gd name="connsiteX4" fmla="*/ 11145 w 17824"/>
                <a:gd name="connsiteY4" fmla="*/ 328270 h 656839"/>
                <a:gd name="connsiteX5" fmla="*/ 17414 w 17824"/>
                <a:gd name="connsiteY5" fmla="*/ 560617 h 656839"/>
                <a:gd name="connsiteX6" fmla="*/ 17414 w 17824"/>
                <a:gd name="connsiteY6" fmla="*/ 630968 h 656839"/>
                <a:gd name="connsiteX7" fmla="*/ 17414 w 17824"/>
                <a:gd name="connsiteY7" fmla="*/ 650172 h 656839"/>
                <a:gd name="connsiteX8" fmla="*/ 16916 w 17824"/>
                <a:gd name="connsiteY8" fmla="*/ 656839 h 656839"/>
                <a:gd name="connsiteX9" fmla="*/ 16319 w 17824"/>
                <a:gd name="connsiteY9" fmla="*/ 650172 h 656839"/>
                <a:gd name="connsiteX10" fmla="*/ 15722 w 17824"/>
                <a:gd name="connsiteY10" fmla="*/ 630968 h 656839"/>
                <a:gd name="connsiteX11" fmla="*/ 13632 w 17824"/>
                <a:gd name="connsiteY11" fmla="*/ 560617 h 656839"/>
                <a:gd name="connsiteX12" fmla="*/ 5871 w 17824"/>
                <a:gd name="connsiteY12" fmla="*/ 328470 h 656839"/>
                <a:gd name="connsiteX13" fmla="*/ 0 w 17824"/>
                <a:gd name="connsiteY13" fmla="*/ 96222 h 656839"/>
                <a:gd name="connsiteX14" fmla="*/ 0 w 17824"/>
                <a:gd name="connsiteY14" fmla="*/ 25772 h 656839"/>
                <a:gd name="connsiteX15" fmla="*/ 796 w 17824"/>
                <a:gd name="connsiteY15" fmla="*/ 6667 h 656839"/>
                <a:gd name="connsiteX16" fmla="*/ 2189 w 17824"/>
                <a:gd name="connsiteY16" fmla="*/ 0 h 65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824" h="656839">
                  <a:moveTo>
                    <a:pt x="2189" y="0"/>
                  </a:moveTo>
                  <a:cubicBezTo>
                    <a:pt x="2428" y="2219"/>
                    <a:pt x="2428" y="4448"/>
                    <a:pt x="2189" y="6667"/>
                  </a:cubicBezTo>
                  <a:cubicBezTo>
                    <a:pt x="2189" y="11642"/>
                    <a:pt x="2189" y="17911"/>
                    <a:pt x="2189" y="25872"/>
                  </a:cubicBezTo>
                  <a:cubicBezTo>
                    <a:pt x="2189" y="43086"/>
                    <a:pt x="3085" y="66968"/>
                    <a:pt x="3682" y="96222"/>
                  </a:cubicBezTo>
                  <a:cubicBezTo>
                    <a:pt x="5672" y="155926"/>
                    <a:pt x="8259" y="237919"/>
                    <a:pt x="11145" y="328270"/>
                  </a:cubicBezTo>
                  <a:cubicBezTo>
                    <a:pt x="14030" y="418622"/>
                    <a:pt x="16518" y="501112"/>
                    <a:pt x="17414" y="560617"/>
                  </a:cubicBezTo>
                  <a:cubicBezTo>
                    <a:pt x="17911" y="590469"/>
                    <a:pt x="18011" y="614350"/>
                    <a:pt x="17414" y="630968"/>
                  </a:cubicBezTo>
                  <a:cubicBezTo>
                    <a:pt x="17414" y="638829"/>
                    <a:pt x="17414" y="645197"/>
                    <a:pt x="17414" y="650172"/>
                  </a:cubicBezTo>
                  <a:cubicBezTo>
                    <a:pt x="17463" y="652401"/>
                    <a:pt x="17294" y="654640"/>
                    <a:pt x="16916" y="656839"/>
                  </a:cubicBezTo>
                  <a:cubicBezTo>
                    <a:pt x="16458" y="654650"/>
                    <a:pt x="16259" y="652411"/>
                    <a:pt x="16319" y="650172"/>
                  </a:cubicBezTo>
                  <a:cubicBezTo>
                    <a:pt x="16319" y="645197"/>
                    <a:pt x="16319" y="638928"/>
                    <a:pt x="15722" y="630968"/>
                  </a:cubicBezTo>
                  <a:cubicBezTo>
                    <a:pt x="15722" y="613753"/>
                    <a:pt x="14528" y="589872"/>
                    <a:pt x="13632" y="560617"/>
                  </a:cubicBezTo>
                  <a:cubicBezTo>
                    <a:pt x="11642" y="500913"/>
                    <a:pt x="8856" y="418921"/>
                    <a:pt x="5871" y="328470"/>
                  </a:cubicBezTo>
                  <a:cubicBezTo>
                    <a:pt x="2886" y="238018"/>
                    <a:pt x="597" y="155727"/>
                    <a:pt x="0" y="96222"/>
                  </a:cubicBezTo>
                  <a:cubicBezTo>
                    <a:pt x="0" y="66371"/>
                    <a:pt x="0" y="42489"/>
                    <a:pt x="0" y="25772"/>
                  </a:cubicBezTo>
                  <a:cubicBezTo>
                    <a:pt x="0" y="17513"/>
                    <a:pt x="597" y="11045"/>
                    <a:pt x="796" y="6667"/>
                  </a:cubicBezTo>
                  <a:cubicBezTo>
                    <a:pt x="1065" y="4408"/>
                    <a:pt x="1532" y="2179"/>
                    <a:pt x="2189" y="0"/>
                  </a:cubicBezTo>
                  <a:close/>
                </a:path>
              </a:pathLst>
            </a:custGeom>
            <a:solidFill>
              <a:srgbClr val="263238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1" name="任意多边形: 形状 610">
              <a:extLst>
                <a:ext uri="{FF2B5EF4-FFF2-40B4-BE49-F238E27FC236}">
                  <a16:creationId xmlns:a16="http://schemas.microsoft.com/office/drawing/2014/main" id="{5D064076-BD81-2146-C252-8342CCCAD26D}"/>
                </a:ext>
              </a:extLst>
            </p:cNvPr>
            <p:cNvSpPr/>
            <p:nvPr/>
          </p:nvSpPr>
          <p:spPr>
            <a:xfrm>
              <a:off x="7864484" y="2448865"/>
              <a:ext cx="94829" cy="158811"/>
            </a:xfrm>
            <a:custGeom>
              <a:avLst/>
              <a:gdLst>
                <a:gd name="connsiteX0" fmla="*/ 94829 w 94829"/>
                <a:gd name="connsiteY0" fmla="*/ 158812 h 158811"/>
                <a:gd name="connsiteX1" fmla="*/ 82889 w 94829"/>
                <a:gd name="connsiteY1" fmla="*/ 134234 h 158811"/>
                <a:gd name="connsiteX2" fmla="*/ 53037 w 94829"/>
                <a:gd name="connsiteY2" fmla="*/ 76023 h 158811"/>
                <a:gd name="connsiteX3" fmla="*/ 16617 w 94829"/>
                <a:gd name="connsiteY3" fmla="*/ 21593 h 158811"/>
                <a:gd name="connsiteX4" fmla="*/ 0 w 94829"/>
                <a:gd name="connsiteY4" fmla="*/ 0 h 158811"/>
                <a:gd name="connsiteX5" fmla="*/ 19901 w 94829"/>
                <a:gd name="connsiteY5" fmla="*/ 19304 h 158811"/>
                <a:gd name="connsiteX6" fmla="*/ 57912 w 94829"/>
                <a:gd name="connsiteY6" fmla="*/ 73336 h 158811"/>
                <a:gd name="connsiteX7" fmla="*/ 86869 w 94829"/>
                <a:gd name="connsiteY7" fmla="*/ 133040 h 158811"/>
                <a:gd name="connsiteX8" fmla="*/ 94829 w 94829"/>
                <a:gd name="connsiteY8" fmla="*/ 158812 h 158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829" h="158811">
                  <a:moveTo>
                    <a:pt x="94829" y="158812"/>
                  </a:moveTo>
                  <a:cubicBezTo>
                    <a:pt x="90222" y="150941"/>
                    <a:pt x="86232" y="142722"/>
                    <a:pt x="82889" y="134234"/>
                  </a:cubicBezTo>
                  <a:cubicBezTo>
                    <a:pt x="75824" y="119009"/>
                    <a:pt x="65674" y="98113"/>
                    <a:pt x="53037" y="76023"/>
                  </a:cubicBezTo>
                  <a:cubicBezTo>
                    <a:pt x="42131" y="57087"/>
                    <a:pt x="29971" y="38897"/>
                    <a:pt x="16617" y="21593"/>
                  </a:cubicBezTo>
                  <a:cubicBezTo>
                    <a:pt x="10667" y="14717"/>
                    <a:pt x="5115" y="7513"/>
                    <a:pt x="0" y="0"/>
                  </a:cubicBezTo>
                  <a:cubicBezTo>
                    <a:pt x="7503" y="5473"/>
                    <a:pt x="14200" y="11971"/>
                    <a:pt x="19901" y="19304"/>
                  </a:cubicBezTo>
                  <a:cubicBezTo>
                    <a:pt x="34210" y="36101"/>
                    <a:pt x="46937" y="54191"/>
                    <a:pt x="57912" y="73336"/>
                  </a:cubicBezTo>
                  <a:cubicBezTo>
                    <a:pt x="68997" y="92511"/>
                    <a:pt x="78679" y="112462"/>
                    <a:pt x="86869" y="133040"/>
                  </a:cubicBezTo>
                  <a:cubicBezTo>
                    <a:pt x="90461" y="141309"/>
                    <a:pt x="93128" y="149956"/>
                    <a:pt x="94829" y="158812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2" name="任意多边形: 形状 611">
              <a:extLst>
                <a:ext uri="{FF2B5EF4-FFF2-40B4-BE49-F238E27FC236}">
                  <a16:creationId xmlns:a16="http://schemas.microsoft.com/office/drawing/2014/main" id="{5450BC37-842D-5DE8-8F70-94D7409EFF9B}"/>
                </a:ext>
              </a:extLst>
            </p:cNvPr>
            <p:cNvSpPr/>
            <p:nvPr/>
          </p:nvSpPr>
          <p:spPr>
            <a:xfrm>
              <a:off x="7767067" y="2425183"/>
              <a:ext cx="35965" cy="167170"/>
            </a:xfrm>
            <a:custGeom>
              <a:avLst/>
              <a:gdLst>
                <a:gd name="connsiteX0" fmla="*/ 32439 w 35965"/>
                <a:gd name="connsiteY0" fmla="*/ 0 h 167170"/>
                <a:gd name="connsiteX1" fmla="*/ 35723 w 35965"/>
                <a:gd name="connsiteY1" fmla="*/ 25175 h 167170"/>
                <a:gd name="connsiteX2" fmla="*/ 31145 w 35965"/>
                <a:gd name="connsiteY2" fmla="*/ 86471 h 167170"/>
                <a:gd name="connsiteX3" fmla="*/ 12538 w 35965"/>
                <a:gd name="connsiteY3" fmla="*/ 144980 h 167170"/>
                <a:gd name="connsiteX4" fmla="*/ 0 w 35965"/>
                <a:gd name="connsiteY4" fmla="*/ 167170 h 167170"/>
                <a:gd name="connsiteX5" fmla="*/ 26071 w 35965"/>
                <a:gd name="connsiteY5" fmla="*/ 85476 h 167170"/>
                <a:gd name="connsiteX6" fmla="*/ 32439 w 35965"/>
                <a:gd name="connsiteY6" fmla="*/ 0 h 16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965" h="167170">
                  <a:moveTo>
                    <a:pt x="32439" y="0"/>
                  </a:moveTo>
                  <a:cubicBezTo>
                    <a:pt x="34757" y="8189"/>
                    <a:pt x="35862" y="16667"/>
                    <a:pt x="35723" y="25175"/>
                  </a:cubicBezTo>
                  <a:cubicBezTo>
                    <a:pt x="36608" y="45713"/>
                    <a:pt x="35066" y="66291"/>
                    <a:pt x="31145" y="86471"/>
                  </a:cubicBezTo>
                  <a:cubicBezTo>
                    <a:pt x="27195" y="106621"/>
                    <a:pt x="20956" y="126253"/>
                    <a:pt x="12538" y="144980"/>
                  </a:cubicBezTo>
                  <a:cubicBezTo>
                    <a:pt x="9483" y="152961"/>
                    <a:pt x="5264" y="160434"/>
                    <a:pt x="0" y="167170"/>
                  </a:cubicBezTo>
                  <a:cubicBezTo>
                    <a:pt x="11035" y="140741"/>
                    <a:pt x="19752" y="113407"/>
                    <a:pt x="26071" y="85476"/>
                  </a:cubicBezTo>
                  <a:cubicBezTo>
                    <a:pt x="30638" y="57216"/>
                    <a:pt x="32767" y="28618"/>
                    <a:pt x="32439" y="0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3" name="任意多边形: 形状 612">
              <a:extLst>
                <a:ext uri="{FF2B5EF4-FFF2-40B4-BE49-F238E27FC236}">
                  <a16:creationId xmlns:a16="http://schemas.microsoft.com/office/drawing/2014/main" id="{64BAA7C1-F550-4371-63BF-589BBE37566B}"/>
                </a:ext>
              </a:extLst>
            </p:cNvPr>
            <p:cNvSpPr/>
            <p:nvPr/>
          </p:nvSpPr>
          <p:spPr>
            <a:xfrm>
              <a:off x="7649153" y="2388366"/>
              <a:ext cx="64081" cy="153637"/>
            </a:xfrm>
            <a:custGeom>
              <a:avLst/>
              <a:gdLst>
                <a:gd name="connsiteX0" fmla="*/ 64082 w 64081"/>
                <a:gd name="connsiteY0" fmla="*/ 0 h 153637"/>
                <a:gd name="connsiteX1" fmla="*/ 60400 w 64081"/>
                <a:gd name="connsiteY1" fmla="*/ 24379 h 153637"/>
                <a:gd name="connsiteX2" fmla="*/ 42190 w 64081"/>
                <a:gd name="connsiteY2" fmla="*/ 80998 h 153637"/>
                <a:gd name="connsiteX3" fmla="*/ 14727 w 64081"/>
                <a:gd name="connsiteY3" fmla="*/ 133736 h 153637"/>
                <a:gd name="connsiteX4" fmla="*/ 0 w 64081"/>
                <a:gd name="connsiteY4" fmla="*/ 153637 h 153637"/>
                <a:gd name="connsiteX5" fmla="*/ 11642 w 64081"/>
                <a:gd name="connsiteY5" fmla="*/ 132044 h 153637"/>
                <a:gd name="connsiteX6" fmla="*/ 37414 w 64081"/>
                <a:gd name="connsiteY6" fmla="*/ 79107 h 153637"/>
                <a:gd name="connsiteX7" fmla="*/ 56818 w 64081"/>
                <a:gd name="connsiteY7" fmla="*/ 23682 h 153637"/>
                <a:gd name="connsiteX8" fmla="*/ 64082 w 64081"/>
                <a:gd name="connsiteY8" fmla="*/ 0 h 15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81" h="153637">
                  <a:moveTo>
                    <a:pt x="64082" y="0"/>
                  </a:moveTo>
                  <a:cubicBezTo>
                    <a:pt x="63883" y="8249"/>
                    <a:pt x="62639" y="16438"/>
                    <a:pt x="60400" y="24379"/>
                  </a:cubicBezTo>
                  <a:cubicBezTo>
                    <a:pt x="55912" y="43723"/>
                    <a:pt x="49823" y="62659"/>
                    <a:pt x="42190" y="80998"/>
                  </a:cubicBezTo>
                  <a:cubicBezTo>
                    <a:pt x="34549" y="99327"/>
                    <a:pt x="25354" y="116969"/>
                    <a:pt x="14727" y="133736"/>
                  </a:cubicBezTo>
                  <a:cubicBezTo>
                    <a:pt x="10776" y="141030"/>
                    <a:pt x="5811" y="147727"/>
                    <a:pt x="0" y="153637"/>
                  </a:cubicBezTo>
                  <a:cubicBezTo>
                    <a:pt x="3343" y="146164"/>
                    <a:pt x="7234" y="138940"/>
                    <a:pt x="11642" y="132044"/>
                  </a:cubicBezTo>
                  <a:cubicBezTo>
                    <a:pt x="21175" y="114880"/>
                    <a:pt x="29782" y="97207"/>
                    <a:pt x="37414" y="79107"/>
                  </a:cubicBezTo>
                  <a:cubicBezTo>
                    <a:pt x="44917" y="61007"/>
                    <a:pt x="51395" y="42509"/>
                    <a:pt x="56818" y="23682"/>
                  </a:cubicBezTo>
                  <a:cubicBezTo>
                    <a:pt x="58569" y="15592"/>
                    <a:pt x="60997" y="7672"/>
                    <a:pt x="64082" y="0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4" name="任意多边形: 形状 613">
              <a:extLst>
                <a:ext uri="{FF2B5EF4-FFF2-40B4-BE49-F238E27FC236}">
                  <a16:creationId xmlns:a16="http://schemas.microsoft.com/office/drawing/2014/main" id="{ABC30B24-0115-B7D8-AC23-71A609DBAF79}"/>
                </a:ext>
              </a:extLst>
            </p:cNvPr>
            <p:cNvSpPr/>
            <p:nvPr/>
          </p:nvSpPr>
          <p:spPr>
            <a:xfrm>
              <a:off x="7943193" y="2105171"/>
              <a:ext cx="27961" cy="53832"/>
            </a:xfrm>
            <a:custGeom>
              <a:avLst/>
              <a:gdLst>
                <a:gd name="connsiteX0" fmla="*/ 0 w 27961"/>
                <a:gd name="connsiteY0" fmla="*/ 0 h 53832"/>
                <a:gd name="connsiteX1" fmla="*/ 27961 w 27961"/>
                <a:gd name="connsiteY1" fmla="*/ 53833 h 53832"/>
                <a:gd name="connsiteX2" fmla="*/ 14030 w 27961"/>
                <a:gd name="connsiteY2" fmla="*/ 26867 h 53832"/>
                <a:gd name="connsiteX3" fmla="*/ 0 w 27961"/>
                <a:gd name="connsiteY3" fmla="*/ 0 h 5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961" h="53832">
                  <a:moveTo>
                    <a:pt x="0" y="0"/>
                  </a:moveTo>
                  <a:cubicBezTo>
                    <a:pt x="15234" y="14200"/>
                    <a:pt x="25105" y="33205"/>
                    <a:pt x="27961" y="53833"/>
                  </a:cubicBezTo>
                  <a:cubicBezTo>
                    <a:pt x="22568" y="45245"/>
                    <a:pt x="17911" y="36230"/>
                    <a:pt x="14030" y="26867"/>
                  </a:cubicBezTo>
                  <a:cubicBezTo>
                    <a:pt x="8597" y="18329"/>
                    <a:pt x="3901" y="934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5" name="任意多边形: 形状 614">
              <a:extLst>
                <a:ext uri="{FF2B5EF4-FFF2-40B4-BE49-F238E27FC236}">
                  <a16:creationId xmlns:a16="http://schemas.microsoft.com/office/drawing/2014/main" id="{1123D45E-CD56-C461-4DEA-F5D6BE967439}"/>
                </a:ext>
              </a:extLst>
            </p:cNvPr>
            <p:cNvSpPr/>
            <p:nvPr/>
          </p:nvSpPr>
          <p:spPr>
            <a:xfrm>
              <a:off x="8411668" y="2187861"/>
              <a:ext cx="201300" cy="46905"/>
            </a:xfrm>
            <a:custGeom>
              <a:avLst/>
              <a:gdLst>
                <a:gd name="connsiteX0" fmla="*/ 201301 w 201300"/>
                <a:gd name="connsiteY0" fmla="*/ 0 h 46905"/>
                <a:gd name="connsiteX1" fmla="*/ 101297 w 201300"/>
                <a:gd name="connsiteY1" fmla="*/ 25872 h 46905"/>
                <a:gd name="connsiteX2" fmla="*/ 0 w 201300"/>
                <a:gd name="connsiteY2" fmla="*/ 46768 h 46905"/>
                <a:gd name="connsiteX3" fmla="*/ 100103 w 201300"/>
                <a:gd name="connsiteY3" fmla="*/ 20896 h 46905"/>
                <a:gd name="connsiteX4" fmla="*/ 201301 w 201300"/>
                <a:gd name="connsiteY4" fmla="*/ 0 h 4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300" h="46905">
                  <a:moveTo>
                    <a:pt x="201301" y="0"/>
                  </a:moveTo>
                  <a:cubicBezTo>
                    <a:pt x="168434" y="10329"/>
                    <a:pt x="135050" y="18966"/>
                    <a:pt x="101297" y="25872"/>
                  </a:cubicBezTo>
                  <a:cubicBezTo>
                    <a:pt x="45673" y="38807"/>
                    <a:pt x="299" y="48161"/>
                    <a:pt x="0" y="46768"/>
                  </a:cubicBezTo>
                  <a:cubicBezTo>
                    <a:pt x="32907" y="36449"/>
                    <a:pt x="66321" y="27812"/>
                    <a:pt x="100103" y="20896"/>
                  </a:cubicBezTo>
                  <a:cubicBezTo>
                    <a:pt x="133467" y="12239"/>
                    <a:pt x="167240" y="5274"/>
                    <a:pt x="201301" y="0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6" name="任意多边形: 形状 615">
              <a:extLst>
                <a:ext uri="{FF2B5EF4-FFF2-40B4-BE49-F238E27FC236}">
                  <a16:creationId xmlns:a16="http://schemas.microsoft.com/office/drawing/2014/main" id="{02EC3256-48F0-68D4-91C6-37C9B64F0CE9}"/>
                </a:ext>
              </a:extLst>
            </p:cNvPr>
            <p:cNvSpPr/>
            <p:nvPr/>
          </p:nvSpPr>
          <p:spPr>
            <a:xfrm>
              <a:off x="8486795" y="2369459"/>
              <a:ext cx="176125" cy="44379"/>
            </a:xfrm>
            <a:custGeom>
              <a:avLst/>
              <a:gdLst>
                <a:gd name="connsiteX0" fmla="*/ 176126 w 176125"/>
                <a:gd name="connsiteY0" fmla="*/ 0 h 44379"/>
                <a:gd name="connsiteX1" fmla="*/ 88660 w 176125"/>
                <a:gd name="connsiteY1" fmla="*/ 24479 h 44379"/>
                <a:gd name="connsiteX2" fmla="*/ 0 w 176125"/>
                <a:gd name="connsiteY2" fmla="*/ 44380 h 44379"/>
                <a:gd name="connsiteX3" fmla="*/ 87466 w 176125"/>
                <a:gd name="connsiteY3" fmla="*/ 19802 h 44379"/>
                <a:gd name="connsiteX4" fmla="*/ 176126 w 176125"/>
                <a:gd name="connsiteY4" fmla="*/ 0 h 4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125" h="44379">
                  <a:moveTo>
                    <a:pt x="176126" y="0"/>
                  </a:moveTo>
                  <a:cubicBezTo>
                    <a:pt x="147458" y="9821"/>
                    <a:pt x="118263" y="17991"/>
                    <a:pt x="88660" y="24479"/>
                  </a:cubicBezTo>
                  <a:cubicBezTo>
                    <a:pt x="59514" y="32797"/>
                    <a:pt x="29911" y="39444"/>
                    <a:pt x="0" y="44380"/>
                  </a:cubicBezTo>
                  <a:cubicBezTo>
                    <a:pt x="28657" y="34499"/>
                    <a:pt x="57853" y="26289"/>
                    <a:pt x="87466" y="19802"/>
                  </a:cubicBezTo>
                  <a:cubicBezTo>
                    <a:pt x="116621" y="11533"/>
                    <a:pt x="146224" y="4916"/>
                    <a:pt x="176126" y="0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7" name="任意多边形: 形状 616">
              <a:extLst>
                <a:ext uri="{FF2B5EF4-FFF2-40B4-BE49-F238E27FC236}">
                  <a16:creationId xmlns:a16="http://schemas.microsoft.com/office/drawing/2014/main" id="{C4C63708-94A8-DEC0-2B57-6772494A87B0}"/>
                </a:ext>
              </a:extLst>
            </p:cNvPr>
            <p:cNvSpPr/>
            <p:nvPr/>
          </p:nvSpPr>
          <p:spPr>
            <a:xfrm>
              <a:off x="8548290" y="2526679"/>
              <a:ext cx="186175" cy="24876"/>
            </a:xfrm>
            <a:custGeom>
              <a:avLst/>
              <a:gdLst>
                <a:gd name="connsiteX0" fmla="*/ 186176 w 186175"/>
                <a:gd name="connsiteY0" fmla="*/ 0 h 24876"/>
                <a:gd name="connsiteX1" fmla="*/ 93436 w 186175"/>
                <a:gd name="connsiteY1" fmla="*/ 14926 h 24876"/>
                <a:gd name="connsiteX2" fmla="*/ 0 w 186175"/>
                <a:gd name="connsiteY2" fmla="*/ 24877 h 24876"/>
                <a:gd name="connsiteX3" fmla="*/ 92740 w 186175"/>
                <a:gd name="connsiteY3" fmla="*/ 9951 h 24876"/>
                <a:gd name="connsiteX4" fmla="*/ 186176 w 186175"/>
                <a:gd name="connsiteY4" fmla="*/ 0 h 2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175" h="24876">
                  <a:moveTo>
                    <a:pt x="186176" y="0"/>
                  </a:moveTo>
                  <a:cubicBezTo>
                    <a:pt x="155578" y="6756"/>
                    <a:pt x="124611" y="11742"/>
                    <a:pt x="93436" y="14926"/>
                  </a:cubicBezTo>
                  <a:cubicBezTo>
                    <a:pt x="62500" y="19941"/>
                    <a:pt x="31305" y="23264"/>
                    <a:pt x="0" y="24877"/>
                  </a:cubicBezTo>
                  <a:cubicBezTo>
                    <a:pt x="30598" y="18130"/>
                    <a:pt x="61564" y="13145"/>
                    <a:pt x="92740" y="9951"/>
                  </a:cubicBezTo>
                  <a:cubicBezTo>
                    <a:pt x="123676" y="4936"/>
                    <a:pt x="154871" y="1612"/>
                    <a:pt x="186176" y="0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8" name="任意多边形: 形状 617">
              <a:extLst>
                <a:ext uri="{FF2B5EF4-FFF2-40B4-BE49-F238E27FC236}">
                  <a16:creationId xmlns:a16="http://schemas.microsoft.com/office/drawing/2014/main" id="{799B4E9F-DE62-70A0-6EAD-CABAD23055FF}"/>
                </a:ext>
              </a:extLst>
            </p:cNvPr>
            <p:cNvSpPr/>
            <p:nvPr/>
          </p:nvSpPr>
          <p:spPr>
            <a:xfrm>
              <a:off x="8626999" y="2674040"/>
              <a:ext cx="204285" cy="6596"/>
            </a:xfrm>
            <a:custGeom>
              <a:avLst/>
              <a:gdLst>
                <a:gd name="connsiteX0" fmla="*/ 204286 w 204285"/>
                <a:gd name="connsiteY0" fmla="*/ 5579 h 6596"/>
                <a:gd name="connsiteX1" fmla="*/ 174434 w 204285"/>
                <a:gd name="connsiteY1" fmla="*/ 5579 h 6596"/>
                <a:gd name="connsiteX2" fmla="*/ 102093 w 204285"/>
                <a:gd name="connsiteY2" fmla="*/ 4982 h 6596"/>
                <a:gd name="connsiteX3" fmla="*/ 29852 w 204285"/>
                <a:gd name="connsiteY3" fmla="*/ 5977 h 6596"/>
                <a:gd name="connsiteX4" fmla="*/ 0 w 204285"/>
                <a:gd name="connsiteY4" fmla="*/ 5977 h 6596"/>
                <a:gd name="connsiteX5" fmla="*/ 29852 w 204285"/>
                <a:gd name="connsiteY5" fmla="*/ 2495 h 6596"/>
                <a:gd name="connsiteX6" fmla="*/ 102292 w 204285"/>
                <a:gd name="connsiteY6" fmla="*/ 7 h 6596"/>
                <a:gd name="connsiteX7" fmla="*/ 174733 w 204285"/>
                <a:gd name="connsiteY7" fmla="*/ 2196 h 6596"/>
                <a:gd name="connsiteX8" fmla="*/ 204286 w 204285"/>
                <a:gd name="connsiteY8" fmla="*/ 5579 h 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285" h="6596">
                  <a:moveTo>
                    <a:pt x="204286" y="5579"/>
                  </a:moveTo>
                  <a:cubicBezTo>
                    <a:pt x="194345" y="6316"/>
                    <a:pt x="184375" y="6316"/>
                    <a:pt x="174434" y="5579"/>
                  </a:cubicBezTo>
                  <a:cubicBezTo>
                    <a:pt x="155926" y="5579"/>
                    <a:pt x="130353" y="4883"/>
                    <a:pt x="102093" y="4982"/>
                  </a:cubicBezTo>
                  <a:cubicBezTo>
                    <a:pt x="73833" y="5082"/>
                    <a:pt x="48360" y="5579"/>
                    <a:pt x="29852" y="5977"/>
                  </a:cubicBezTo>
                  <a:cubicBezTo>
                    <a:pt x="19921" y="6803"/>
                    <a:pt x="9931" y="6803"/>
                    <a:pt x="0" y="5977"/>
                  </a:cubicBezTo>
                  <a:cubicBezTo>
                    <a:pt x="9821" y="3898"/>
                    <a:pt x="19812" y="2723"/>
                    <a:pt x="29852" y="2495"/>
                  </a:cubicBezTo>
                  <a:cubicBezTo>
                    <a:pt x="48360" y="1201"/>
                    <a:pt x="73933" y="106"/>
                    <a:pt x="102292" y="7"/>
                  </a:cubicBezTo>
                  <a:cubicBezTo>
                    <a:pt x="130652" y="-93"/>
                    <a:pt x="156224" y="902"/>
                    <a:pt x="174733" y="2196"/>
                  </a:cubicBezTo>
                  <a:cubicBezTo>
                    <a:pt x="184673" y="2385"/>
                    <a:pt x="194564" y="3519"/>
                    <a:pt x="204286" y="5579"/>
                  </a:cubicBezTo>
                  <a:close/>
                </a:path>
              </a:pathLst>
            </a:custGeom>
            <a:solidFill>
              <a:srgbClr val="FFFFFF"/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9" name="任意多边形: 形状 618">
              <a:extLst>
                <a:ext uri="{FF2B5EF4-FFF2-40B4-BE49-F238E27FC236}">
                  <a16:creationId xmlns:a16="http://schemas.microsoft.com/office/drawing/2014/main" id="{000638DD-C78D-CEBA-8221-1DA08341443A}"/>
                </a:ext>
              </a:extLst>
            </p:cNvPr>
            <p:cNvSpPr/>
            <p:nvPr/>
          </p:nvSpPr>
          <p:spPr>
            <a:xfrm>
              <a:off x="8400921" y="2217414"/>
              <a:ext cx="120800" cy="341222"/>
            </a:xfrm>
            <a:custGeom>
              <a:avLst/>
              <a:gdLst>
                <a:gd name="connsiteX0" fmla="*/ 0 w 120800"/>
                <a:gd name="connsiteY0" fmla="*/ 0 h 341222"/>
                <a:gd name="connsiteX1" fmla="*/ 120800 w 120800"/>
                <a:gd name="connsiteY1" fmla="*/ 341206 h 341222"/>
                <a:gd name="connsiteX2" fmla="*/ 107367 w 120800"/>
                <a:gd name="connsiteY2" fmla="*/ 256427 h 341222"/>
                <a:gd name="connsiteX3" fmla="*/ 0 w 120800"/>
                <a:gd name="connsiteY3" fmla="*/ 0 h 34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800" h="341222">
                  <a:moveTo>
                    <a:pt x="0" y="0"/>
                  </a:moveTo>
                  <a:cubicBezTo>
                    <a:pt x="6866" y="119407"/>
                    <a:pt x="49255" y="245581"/>
                    <a:pt x="120800" y="341206"/>
                  </a:cubicBezTo>
                  <a:cubicBezTo>
                    <a:pt x="120800" y="342599"/>
                    <a:pt x="107367" y="256427"/>
                    <a:pt x="107367" y="256427"/>
                  </a:cubicBezTo>
                  <a:cubicBezTo>
                    <a:pt x="107367" y="256427"/>
                    <a:pt x="42489" y="94531"/>
                    <a:pt x="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0" name="任意多边形: 形状 619">
              <a:extLst>
                <a:ext uri="{FF2B5EF4-FFF2-40B4-BE49-F238E27FC236}">
                  <a16:creationId xmlns:a16="http://schemas.microsoft.com/office/drawing/2014/main" id="{9AF184FF-0F7E-35C9-A164-975EEFE6947D}"/>
                </a:ext>
              </a:extLst>
            </p:cNvPr>
            <p:cNvSpPr/>
            <p:nvPr/>
          </p:nvSpPr>
          <p:spPr>
            <a:xfrm>
              <a:off x="8110979" y="2813812"/>
              <a:ext cx="314421" cy="39977"/>
            </a:xfrm>
            <a:custGeom>
              <a:avLst/>
              <a:gdLst>
                <a:gd name="connsiteX0" fmla="*/ 13117 w 314421"/>
                <a:gd name="connsiteY0" fmla="*/ 26609 h 39977"/>
                <a:gd name="connsiteX1" fmla="*/ 223970 w 314421"/>
                <a:gd name="connsiteY1" fmla="*/ 39147 h 39977"/>
                <a:gd name="connsiteX2" fmla="*/ 310142 w 314421"/>
                <a:gd name="connsiteY2" fmla="*/ 21535 h 39977"/>
                <a:gd name="connsiteX3" fmla="*/ 314421 w 314421"/>
                <a:gd name="connsiteY3" fmla="*/ 13773 h 39977"/>
                <a:gd name="connsiteX4" fmla="*/ 299595 w 314421"/>
                <a:gd name="connsiteY4" fmla="*/ 8400 h 39977"/>
                <a:gd name="connsiteX5" fmla="*/ 28341 w 314421"/>
                <a:gd name="connsiteY5" fmla="*/ 1932 h 39977"/>
                <a:gd name="connsiteX6" fmla="*/ 7743 w 314421"/>
                <a:gd name="connsiteY6" fmla="*/ 1235 h 39977"/>
                <a:gd name="connsiteX7" fmla="*/ 2171 w 314421"/>
                <a:gd name="connsiteY7" fmla="*/ 18151 h 3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421" h="39977">
                  <a:moveTo>
                    <a:pt x="13117" y="26609"/>
                  </a:moveTo>
                  <a:lnTo>
                    <a:pt x="223970" y="39147"/>
                  </a:lnTo>
                  <a:cubicBezTo>
                    <a:pt x="253822" y="40938"/>
                    <a:pt x="287554" y="41635"/>
                    <a:pt x="310142" y="21535"/>
                  </a:cubicBezTo>
                  <a:cubicBezTo>
                    <a:pt x="312710" y="19763"/>
                    <a:pt x="314292" y="16888"/>
                    <a:pt x="314421" y="13773"/>
                  </a:cubicBezTo>
                  <a:cubicBezTo>
                    <a:pt x="313824" y="7803"/>
                    <a:pt x="305466" y="7305"/>
                    <a:pt x="299595" y="8400"/>
                  </a:cubicBezTo>
                  <a:cubicBezTo>
                    <a:pt x="209721" y="25226"/>
                    <a:pt x="117310" y="23017"/>
                    <a:pt x="28341" y="1932"/>
                  </a:cubicBezTo>
                  <a:cubicBezTo>
                    <a:pt x="21704" y="-377"/>
                    <a:pt x="14520" y="-625"/>
                    <a:pt x="7743" y="1235"/>
                  </a:cubicBezTo>
                  <a:cubicBezTo>
                    <a:pt x="1275" y="3922"/>
                    <a:pt x="-2705" y="13176"/>
                    <a:pt x="2171" y="18151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1" name="任意多边形: 形状 620">
              <a:extLst>
                <a:ext uri="{FF2B5EF4-FFF2-40B4-BE49-F238E27FC236}">
                  <a16:creationId xmlns:a16="http://schemas.microsoft.com/office/drawing/2014/main" id="{138242B0-AC7C-1A50-153A-A05989279F7B}"/>
                </a:ext>
              </a:extLst>
            </p:cNvPr>
            <p:cNvSpPr/>
            <p:nvPr/>
          </p:nvSpPr>
          <p:spPr>
            <a:xfrm>
              <a:off x="7946792" y="2215922"/>
              <a:ext cx="34511" cy="351355"/>
            </a:xfrm>
            <a:custGeom>
              <a:avLst/>
              <a:gdLst>
                <a:gd name="connsiteX0" fmla="*/ 34512 w 34511"/>
                <a:gd name="connsiteY0" fmla="*/ 351356 h 351355"/>
                <a:gd name="connsiteX1" fmla="*/ 23367 w 34511"/>
                <a:gd name="connsiteY1" fmla="*/ 0 h 351355"/>
                <a:gd name="connsiteX2" fmla="*/ 33318 w 34511"/>
                <a:gd name="connsiteY2" fmla="*/ 350361 h 35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511" h="351355">
                  <a:moveTo>
                    <a:pt x="34512" y="351356"/>
                  </a:moveTo>
                  <a:cubicBezTo>
                    <a:pt x="-7321" y="238566"/>
                    <a:pt x="-11231" y="115218"/>
                    <a:pt x="23367" y="0"/>
                  </a:cubicBezTo>
                  <a:lnTo>
                    <a:pt x="33318" y="350361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2" name="任意多边形: 形状 621">
              <a:extLst>
                <a:ext uri="{FF2B5EF4-FFF2-40B4-BE49-F238E27FC236}">
                  <a16:creationId xmlns:a16="http://schemas.microsoft.com/office/drawing/2014/main" id="{45D3C509-138E-F082-2027-DCE79992E4CF}"/>
                </a:ext>
              </a:extLst>
            </p:cNvPr>
            <p:cNvSpPr/>
            <p:nvPr/>
          </p:nvSpPr>
          <p:spPr>
            <a:xfrm>
              <a:off x="7864285" y="2448865"/>
              <a:ext cx="47104" cy="89561"/>
            </a:xfrm>
            <a:custGeom>
              <a:avLst/>
              <a:gdLst>
                <a:gd name="connsiteX0" fmla="*/ 0 w 47104"/>
                <a:gd name="connsiteY0" fmla="*/ 0 h 89561"/>
                <a:gd name="connsiteX1" fmla="*/ 30747 w 47104"/>
                <a:gd name="connsiteY1" fmla="*/ 80998 h 89561"/>
                <a:gd name="connsiteX2" fmla="*/ 41196 w 47104"/>
                <a:gd name="connsiteY2" fmla="*/ 89456 h 89561"/>
                <a:gd name="connsiteX3" fmla="*/ 47066 w 47104"/>
                <a:gd name="connsiteY3" fmla="*/ 78809 h 89561"/>
                <a:gd name="connsiteX4" fmla="*/ 35623 w 47104"/>
                <a:gd name="connsiteY4" fmla="*/ 52738 h 89561"/>
                <a:gd name="connsiteX5" fmla="*/ 398 w 47104"/>
                <a:gd name="connsiteY5" fmla="*/ 697 h 8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104" h="89561">
                  <a:moveTo>
                    <a:pt x="0" y="0"/>
                  </a:moveTo>
                  <a:cubicBezTo>
                    <a:pt x="7572" y="27941"/>
                    <a:pt x="17871" y="55067"/>
                    <a:pt x="30747" y="80998"/>
                  </a:cubicBezTo>
                  <a:cubicBezTo>
                    <a:pt x="32837" y="85376"/>
                    <a:pt x="36419" y="90352"/>
                    <a:pt x="41196" y="89456"/>
                  </a:cubicBezTo>
                  <a:cubicBezTo>
                    <a:pt x="45972" y="88560"/>
                    <a:pt x="47365" y="83287"/>
                    <a:pt x="47066" y="78809"/>
                  </a:cubicBezTo>
                  <a:cubicBezTo>
                    <a:pt x="45683" y="69246"/>
                    <a:pt x="41723" y="60231"/>
                    <a:pt x="35623" y="52738"/>
                  </a:cubicBezTo>
                  <a:lnTo>
                    <a:pt x="398" y="697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 w="99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623" name="图形 389">
              <a:extLst>
                <a:ext uri="{FF2B5EF4-FFF2-40B4-BE49-F238E27FC236}">
                  <a16:creationId xmlns:a16="http://schemas.microsoft.com/office/drawing/2014/main" id="{D66BCAE1-7627-9283-EBDA-75C139940CC6}"/>
                </a:ext>
              </a:extLst>
            </p:cNvPr>
            <p:cNvGrpSpPr/>
            <p:nvPr/>
          </p:nvGrpSpPr>
          <p:grpSpPr>
            <a:xfrm>
              <a:off x="6634888" y="3645624"/>
              <a:ext cx="5063962" cy="2058282"/>
              <a:chOff x="6634888" y="3748861"/>
              <a:chExt cx="5063962" cy="2058282"/>
            </a:xfrm>
          </p:grpSpPr>
          <p:sp>
            <p:nvSpPr>
              <p:cNvPr id="624" name="任意多边形: 形状 623">
                <a:extLst>
                  <a:ext uri="{FF2B5EF4-FFF2-40B4-BE49-F238E27FC236}">
                    <a16:creationId xmlns:a16="http://schemas.microsoft.com/office/drawing/2014/main" id="{C7B96287-1B26-614F-5811-A78B79D3C231}"/>
                  </a:ext>
                </a:extLst>
              </p:cNvPr>
              <p:cNvSpPr/>
              <p:nvPr/>
            </p:nvSpPr>
            <p:spPr>
              <a:xfrm>
                <a:off x="6634888" y="3749160"/>
                <a:ext cx="4596085" cy="2057884"/>
              </a:xfrm>
              <a:custGeom>
                <a:avLst/>
                <a:gdLst>
                  <a:gd name="connsiteX0" fmla="*/ 4080644 w 4596085"/>
                  <a:gd name="connsiteY0" fmla="*/ 1890018 h 2057884"/>
                  <a:gd name="connsiteX1" fmla="*/ 4084923 w 4596085"/>
                  <a:gd name="connsiteY1" fmla="*/ 1621252 h 2057884"/>
                  <a:gd name="connsiteX2" fmla="*/ 3638837 w 4596085"/>
                  <a:gd name="connsiteY2" fmla="*/ 1607620 h 2057884"/>
                  <a:gd name="connsiteX3" fmla="*/ 3632966 w 4596085"/>
                  <a:gd name="connsiteY3" fmla="*/ 1327510 h 2057884"/>
                  <a:gd name="connsiteX4" fmla="*/ 3178522 w 4596085"/>
                  <a:gd name="connsiteY4" fmla="*/ 1327510 h 2057884"/>
                  <a:gd name="connsiteX5" fmla="*/ 3178522 w 4596085"/>
                  <a:gd name="connsiteY5" fmla="*/ 1169096 h 2057884"/>
                  <a:gd name="connsiteX6" fmla="*/ 2690146 w 4596085"/>
                  <a:gd name="connsiteY6" fmla="*/ 1169096 h 2057884"/>
                  <a:gd name="connsiteX7" fmla="*/ 2690146 w 4596085"/>
                  <a:gd name="connsiteY7" fmla="*/ 1013370 h 2057884"/>
                  <a:gd name="connsiteX8" fmla="*/ 2289933 w 4596085"/>
                  <a:gd name="connsiteY8" fmla="*/ 1001926 h 2057884"/>
                  <a:gd name="connsiteX9" fmla="*/ 2289933 w 4596085"/>
                  <a:gd name="connsiteY9" fmla="*/ 804805 h 2057884"/>
                  <a:gd name="connsiteX10" fmla="*/ 1842255 w 4596085"/>
                  <a:gd name="connsiteY10" fmla="*/ 804805 h 2057884"/>
                  <a:gd name="connsiteX11" fmla="*/ 1840165 w 4596085"/>
                  <a:gd name="connsiteY11" fmla="*/ 566488 h 2057884"/>
                  <a:gd name="connsiteX12" fmla="*/ 1233477 w 4596085"/>
                  <a:gd name="connsiteY12" fmla="*/ 577234 h 2057884"/>
                  <a:gd name="connsiteX13" fmla="*/ 1233477 w 4596085"/>
                  <a:gd name="connsiteY13" fmla="*/ 317524 h 2057884"/>
                  <a:gd name="connsiteX14" fmla="*/ 773958 w 4596085"/>
                  <a:gd name="connsiteY14" fmla="*/ 317524 h 2057884"/>
                  <a:gd name="connsiteX15" fmla="*/ 773958 w 4596085"/>
                  <a:gd name="connsiteY15" fmla="*/ 0 h 2057884"/>
                  <a:gd name="connsiteX16" fmla="*/ 20100 w 4596085"/>
                  <a:gd name="connsiteY16" fmla="*/ 0 h 2057884"/>
                  <a:gd name="connsiteX17" fmla="*/ 0 w 4596085"/>
                  <a:gd name="connsiteY17" fmla="*/ 2057884 h 2057884"/>
                  <a:gd name="connsiteX18" fmla="*/ 4596085 w 4596085"/>
                  <a:gd name="connsiteY18" fmla="*/ 2057884 h 2057884"/>
                  <a:gd name="connsiteX19" fmla="*/ 4596085 w 4596085"/>
                  <a:gd name="connsiteY19" fmla="*/ 1890018 h 2057884"/>
                  <a:gd name="connsiteX20" fmla="*/ 4080644 w 4596085"/>
                  <a:gd name="connsiteY20" fmla="*/ 1890018 h 2057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596085" h="2057884">
                    <a:moveTo>
                      <a:pt x="4080644" y="1890018"/>
                    </a:moveTo>
                    <a:lnTo>
                      <a:pt x="4084923" y="1621252"/>
                    </a:lnTo>
                    <a:lnTo>
                      <a:pt x="3638837" y="1607620"/>
                    </a:lnTo>
                    <a:lnTo>
                      <a:pt x="3632966" y="1327510"/>
                    </a:lnTo>
                    <a:lnTo>
                      <a:pt x="3178522" y="1327510"/>
                    </a:lnTo>
                    <a:lnTo>
                      <a:pt x="3178522" y="1169096"/>
                    </a:lnTo>
                    <a:lnTo>
                      <a:pt x="2690146" y="1169096"/>
                    </a:lnTo>
                    <a:lnTo>
                      <a:pt x="2690146" y="1013370"/>
                    </a:lnTo>
                    <a:lnTo>
                      <a:pt x="2289933" y="1001926"/>
                    </a:lnTo>
                    <a:lnTo>
                      <a:pt x="2289933" y="804805"/>
                    </a:lnTo>
                    <a:lnTo>
                      <a:pt x="1842255" y="804805"/>
                    </a:lnTo>
                    <a:lnTo>
                      <a:pt x="1840165" y="566488"/>
                    </a:lnTo>
                    <a:lnTo>
                      <a:pt x="1233477" y="577234"/>
                    </a:lnTo>
                    <a:lnTo>
                      <a:pt x="1233477" y="317524"/>
                    </a:lnTo>
                    <a:lnTo>
                      <a:pt x="773958" y="317524"/>
                    </a:lnTo>
                    <a:lnTo>
                      <a:pt x="773958" y="0"/>
                    </a:lnTo>
                    <a:lnTo>
                      <a:pt x="20100" y="0"/>
                    </a:lnTo>
                    <a:lnTo>
                      <a:pt x="0" y="2057884"/>
                    </a:lnTo>
                    <a:lnTo>
                      <a:pt x="4596085" y="2057884"/>
                    </a:lnTo>
                    <a:lnTo>
                      <a:pt x="4596085" y="1890018"/>
                    </a:lnTo>
                    <a:lnTo>
                      <a:pt x="4080644" y="1890018"/>
                    </a:lnTo>
                    <a:close/>
                  </a:path>
                </a:pathLst>
              </a:custGeom>
              <a:solidFill>
                <a:srgbClr val="EBEBEB"/>
              </a:solidFill>
              <a:ln w="99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5" name="任意多边形: 形状 624">
                <a:extLst>
                  <a:ext uri="{FF2B5EF4-FFF2-40B4-BE49-F238E27FC236}">
                    <a16:creationId xmlns:a16="http://schemas.microsoft.com/office/drawing/2014/main" id="{01B6AA2E-515A-02C4-2F44-58156F27A961}"/>
                  </a:ext>
                </a:extLst>
              </p:cNvPr>
              <p:cNvSpPr/>
              <p:nvPr/>
            </p:nvSpPr>
            <p:spPr>
              <a:xfrm>
                <a:off x="6654988" y="3748861"/>
                <a:ext cx="5043862" cy="2058282"/>
              </a:xfrm>
              <a:custGeom>
                <a:avLst/>
                <a:gdLst>
                  <a:gd name="connsiteX0" fmla="*/ 0 w 5043862"/>
                  <a:gd name="connsiteY0" fmla="*/ 796 h 2058282"/>
                  <a:gd name="connsiteX1" fmla="*/ 12836 w 5043862"/>
                  <a:gd name="connsiteY1" fmla="*/ 796 h 2058282"/>
                  <a:gd name="connsiteX2" fmla="*/ 50848 w 5043862"/>
                  <a:gd name="connsiteY2" fmla="*/ 796 h 2058282"/>
                  <a:gd name="connsiteX3" fmla="*/ 198316 w 5043862"/>
                  <a:gd name="connsiteY3" fmla="*/ 796 h 2058282"/>
                  <a:gd name="connsiteX4" fmla="*/ 753858 w 5043862"/>
                  <a:gd name="connsiteY4" fmla="*/ 0 h 2058282"/>
                  <a:gd name="connsiteX5" fmla="*/ 755450 w 5043862"/>
                  <a:gd name="connsiteY5" fmla="*/ 0 h 2058282"/>
                  <a:gd name="connsiteX6" fmla="*/ 755450 w 5043862"/>
                  <a:gd name="connsiteY6" fmla="*/ 796 h 2058282"/>
                  <a:gd name="connsiteX7" fmla="*/ 755450 w 5043862"/>
                  <a:gd name="connsiteY7" fmla="*/ 318320 h 2058282"/>
                  <a:gd name="connsiteX8" fmla="*/ 753559 w 5043862"/>
                  <a:gd name="connsiteY8" fmla="*/ 316429 h 2058282"/>
                  <a:gd name="connsiteX9" fmla="*/ 1213078 w 5043862"/>
                  <a:gd name="connsiteY9" fmla="*/ 316429 h 2058282"/>
                  <a:gd name="connsiteX10" fmla="*/ 1215665 w 5043862"/>
                  <a:gd name="connsiteY10" fmla="*/ 316429 h 2058282"/>
                  <a:gd name="connsiteX11" fmla="*/ 1215665 w 5043862"/>
                  <a:gd name="connsiteY11" fmla="*/ 318618 h 2058282"/>
                  <a:gd name="connsiteX12" fmla="*/ 1215665 w 5043862"/>
                  <a:gd name="connsiteY12" fmla="*/ 578329 h 2058282"/>
                  <a:gd name="connsiteX13" fmla="*/ 1213377 w 5043862"/>
                  <a:gd name="connsiteY13" fmla="*/ 576040 h 2058282"/>
                  <a:gd name="connsiteX14" fmla="*/ 1820364 w 5043862"/>
                  <a:gd name="connsiteY14" fmla="*/ 565194 h 2058282"/>
                  <a:gd name="connsiteX15" fmla="*/ 1822652 w 5043862"/>
                  <a:gd name="connsiteY15" fmla="*/ 565194 h 2058282"/>
                  <a:gd name="connsiteX16" fmla="*/ 1822652 w 5043862"/>
                  <a:gd name="connsiteY16" fmla="*/ 567682 h 2058282"/>
                  <a:gd name="connsiteX17" fmla="*/ 1824842 w 5043862"/>
                  <a:gd name="connsiteY17" fmla="*/ 805999 h 2058282"/>
                  <a:gd name="connsiteX18" fmla="*/ 1822354 w 5043862"/>
                  <a:gd name="connsiteY18" fmla="*/ 803511 h 2058282"/>
                  <a:gd name="connsiteX19" fmla="*/ 2272420 w 5043862"/>
                  <a:gd name="connsiteY19" fmla="*/ 803511 h 2058282"/>
                  <a:gd name="connsiteX20" fmla="*/ 2272420 w 5043862"/>
                  <a:gd name="connsiteY20" fmla="*/ 1003220 h 2058282"/>
                  <a:gd name="connsiteX21" fmla="*/ 2269932 w 5043862"/>
                  <a:gd name="connsiteY21" fmla="*/ 1000633 h 2058282"/>
                  <a:gd name="connsiteX22" fmla="*/ 2531434 w 5043862"/>
                  <a:gd name="connsiteY22" fmla="*/ 1008096 h 2058282"/>
                  <a:gd name="connsiteX23" fmla="*/ 2670046 w 5043862"/>
                  <a:gd name="connsiteY23" fmla="*/ 1012076 h 2058282"/>
                  <a:gd name="connsiteX24" fmla="*/ 2672633 w 5043862"/>
                  <a:gd name="connsiteY24" fmla="*/ 1012076 h 2058282"/>
                  <a:gd name="connsiteX25" fmla="*/ 2672633 w 5043862"/>
                  <a:gd name="connsiteY25" fmla="*/ 1170290 h 2058282"/>
                  <a:gd name="connsiteX26" fmla="*/ 2670046 w 5043862"/>
                  <a:gd name="connsiteY26" fmla="*/ 1167703 h 2058282"/>
                  <a:gd name="connsiteX27" fmla="*/ 3160909 w 5043862"/>
                  <a:gd name="connsiteY27" fmla="*/ 1167703 h 2058282"/>
                  <a:gd name="connsiteX28" fmla="*/ 3160909 w 5043862"/>
                  <a:gd name="connsiteY28" fmla="*/ 1328704 h 2058282"/>
                  <a:gd name="connsiteX29" fmla="*/ 3158422 w 5043862"/>
                  <a:gd name="connsiteY29" fmla="*/ 1326217 h 2058282"/>
                  <a:gd name="connsiteX30" fmla="*/ 3615155 w 5043862"/>
                  <a:gd name="connsiteY30" fmla="*/ 1326217 h 2058282"/>
                  <a:gd name="connsiteX31" fmla="*/ 3615155 w 5043862"/>
                  <a:gd name="connsiteY31" fmla="*/ 1328505 h 2058282"/>
                  <a:gd name="connsiteX32" fmla="*/ 3620926 w 5043862"/>
                  <a:gd name="connsiteY32" fmla="*/ 1608714 h 2058282"/>
                  <a:gd name="connsiteX33" fmla="*/ 3618637 w 5043862"/>
                  <a:gd name="connsiteY33" fmla="*/ 1606425 h 2058282"/>
                  <a:gd name="connsiteX34" fmla="*/ 4064822 w 5043862"/>
                  <a:gd name="connsiteY34" fmla="*/ 1620257 h 2058282"/>
                  <a:gd name="connsiteX35" fmla="*/ 4066812 w 5043862"/>
                  <a:gd name="connsiteY35" fmla="*/ 1620257 h 2058282"/>
                  <a:gd name="connsiteX36" fmla="*/ 4066812 w 5043862"/>
                  <a:gd name="connsiteY36" fmla="*/ 1622346 h 2058282"/>
                  <a:gd name="connsiteX37" fmla="*/ 4062335 w 5043862"/>
                  <a:gd name="connsiteY37" fmla="*/ 1891013 h 2058282"/>
                  <a:gd name="connsiteX38" fmla="*/ 4060444 w 5043862"/>
                  <a:gd name="connsiteY38" fmla="*/ 1889023 h 2058282"/>
                  <a:gd name="connsiteX39" fmla="*/ 4575886 w 5043862"/>
                  <a:gd name="connsiteY39" fmla="*/ 1889023 h 2058282"/>
                  <a:gd name="connsiteX40" fmla="*/ 4577378 w 5043862"/>
                  <a:gd name="connsiteY40" fmla="*/ 1889023 h 2058282"/>
                  <a:gd name="connsiteX41" fmla="*/ 4577378 w 5043862"/>
                  <a:gd name="connsiteY41" fmla="*/ 1890416 h 2058282"/>
                  <a:gd name="connsiteX42" fmla="*/ 4577378 w 5043862"/>
                  <a:gd name="connsiteY42" fmla="*/ 2058282 h 2058282"/>
                  <a:gd name="connsiteX43" fmla="*/ 4576085 w 5043862"/>
                  <a:gd name="connsiteY43" fmla="*/ 2057088 h 2058282"/>
                  <a:gd name="connsiteX44" fmla="*/ 4923759 w 5043862"/>
                  <a:gd name="connsiteY44" fmla="*/ 2057685 h 2058282"/>
                  <a:gd name="connsiteX45" fmla="*/ 5013314 w 5043862"/>
                  <a:gd name="connsiteY45" fmla="*/ 2057685 h 2058282"/>
                  <a:gd name="connsiteX46" fmla="*/ 5043862 w 5043862"/>
                  <a:gd name="connsiteY46" fmla="*/ 2057685 h 2058282"/>
                  <a:gd name="connsiteX47" fmla="*/ 5013314 w 5043862"/>
                  <a:gd name="connsiteY47" fmla="*/ 2057685 h 2058282"/>
                  <a:gd name="connsiteX48" fmla="*/ 4923759 w 5043862"/>
                  <a:gd name="connsiteY48" fmla="*/ 2057685 h 2058282"/>
                  <a:gd name="connsiteX49" fmla="*/ 4576085 w 5043862"/>
                  <a:gd name="connsiteY49" fmla="*/ 2058282 h 2058282"/>
                  <a:gd name="connsiteX50" fmla="*/ 4574891 w 5043862"/>
                  <a:gd name="connsiteY50" fmla="*/ 2058282 h 2058282"/>
                  <a:gd name="connsiteX51" fmla="*/ 4574891 w 5043862"/>
                  <a:gd name="connsiteY51" fmla="*/ 2056989 h 2058282"/>
                  <a:gd name="connsiteX52" fmla="*/ 4574891 w 5043862"/>
                  <a:gd name="connsiteY52" fmla="*/ 1889122 h 2058282"/>
                  <a:gd name="connsiteX53" fmla="*/ 4576283 w 5043862"/>
                  <a:gd name="connsiteY53" fmla="*/ 1890615 h 2058282"/>
                  <a:gd name="connsiteX54" fmla="*/ 4060842 w 5043862"/>
                  <a:gd name="connsiteY54" fmla="*/ 1890615 h 2058282"/>
                  <a:gd name="connsiteX55" fmla="*/ 4058852 w 5043862"/>
                  <a:gd name="connsiteY55" fmla="*/ 1890615 h 2058282"/>
                  <a:gd name="connsiteX56" fmla="*/ 4058852 w 5043862"/>
                  <a:gd name="connsiteY56" fmla="*/ 1888724 h 2058282"/>
                  <a:gd name="connsiteX57" fmla="*/ 4062932 w 5043862"/>
                  <a:gd name="connsiteY57" fmla="*/ 1620058 h 2058282"/>
                  <a:gd name="connsiteX58" fmla="*/ 4065021 w 5043862"/>
                  <a:gd name="connsiteY58" fmla="*/ 1622147 h 2058282"/>
                  <a:gd name="connsiteX59" fmla="*/ 3618836 w 5043862"/>
                  <a:gd name="connsiteY59" fmla="*/ 1608714 h 2058282"/>
                  <a:gd name="connsiteX60" fmla="*/ 3616647 w 5043862"/>
                  <a:gd name="connsiteY60" fmla="*/ 1608714 h 2058282"/>
                  <a:gd name="connsiteX61" fmla="*/ 3616647 w 5043862"/>
                  <a:gd name="connsiteY61" fmla="*/ 1606525 h 2058282"/>
                  <a:gd name="connsiteX62" fmla="*/ 3610677 w 5043862"/>
                  <a:gd name="connsiteY62" fmla="*/ 1326316 h 2058282"/>
                  <a:gd name="connsiteX63" fmla="*/ 3613065 w 5043862"/>
                  <a:gd name="connsiteY63" fmla="*/ 1328704 h 2058282"/>
                  <a:gd name="connsiteX64" fmla="*/ 3156034 w 5043862"/>
                  <a:gd name="connsiteY64" fmla="*/ 1328704 h 2058282"/>
                  <a:gd name="connsiteX65" fmla="*/ 3156034 w 5043862"/>
                  <a:gd name="connsiteY65" fmla="*/ 1169395 h 2058282"/>
                  <a:gd name="connsiteX66" fmla="*/ 3158621 w 5043862"/>
                  <a:gd name="connsiteY66" fmla="*/ 1171883 h 2058282"/>
                  <a:gd name="connsiteX67" fmla="*/ 2667459 w 5043862"/>
                  <a:gd name="connsiteY67" fmla="*/ 1171883 h 2058282"/>
                  <a:gd name="connsiteX68" fmla="*/ 2667459 w 5043862"/>
                  <a:gd name="connsiteY68" fmla="*/ 1013668 h 2058282"/>
                  <a:gd name="connsiteX69" fmla="*/ 2669946 w 5043862"/>
                  <a:gd name="connsiteY69" fmla="*/ 1016255 h 2058282"/>
                  <a:gd name="connsiteX70" fmla="*/ 2531335 w 5043862"/>
                  <a:gd name="connsiteY70" fmla="*/ 1012275 h 2058282"/>
                  <a:gd name="connsiteX71" fmla="*/ 2269733 w 5043862"/>
                  <a:gd name="connsiteY71" fmla="*/ 1004812 h 2058282"/>
                  <a:gd name="connsiteX72" fmla="*/ 2267245 w 5043862"/>
                  <a:gd name="connsiteY72" fmla="*/ 1004812 h 2058282"/>
                  <a:gd name="connsiteX73" fmla="*/ 2267245 w 5043862"/>
                  <a:gd name="connsiteY73" fmla="*/ 805103 h 2058282"/>
                  <a:gd name="connsiteX74" fmla="*/ 2269833 w 5043862"/>
                  <a:gd name="connsiteY74" fmla="*/ 807690 h 2058282"/>
                  <a:gd name="connsiteX75" fmla="*/ 1819667 w 5043862"/>
                  <a:gd name="connsiteY75" fmla="*/ 807690 h 2058282"/>
                  <a:gd name="connsiteX76" fmla="*/ 1819667 w 5043862"/>
                  <a:gd name="connsiteY76" fmla="*/ 805203 h 2058282"/>
                  <a:gd name="connsiteX77" fmla="*/ 1817578 w 5043862"/>
                  <a:gd name="connsiteY77" fmla="*/ 566985 h 2058282"/>
                  <a:gd name="connsiteX78" fmla="*/ 1820065 w 5043862"/>
                  <a:gd name="connsiteY78" fmla="*/ 569374 h 2058282"/>
                  <a:gd name="connsiteX79" fmla="*/ 1213078 w 5043862"/>
                  <a:gd name="connsiteY79" fmla="*/ 579822 h 2058282"/>
                  <a:gd name="connsiteX80" fmla="*/ 1210790 w 5043862"/>
                  <a:gd name="connsiteY80" fmla="*/ 579822 h 2058282"/>
                  <a:gd name="connsiteX81" fmla="*/ 1210790 w 5043862"/>
                  <a:gd name="connsiteY81" fmla="*/ 577931 h 2058282"/>
                  <a:gd name="connsiteX82" fmla="*/ 1210790 w 5043862"/>
                  <a:gd name="connsiteY82" fmla="*/ 318220 h 2058282"/>
                  <a:gd name="connsiteX83" fmla="*/ 1212879 w 5043862"/>
                  <a:gd name="connsiteY83" fmla="*/ 320310 h 2058282"/>
                  <a:gd name="connsiteX84" fmla="*/ 753360 w 5043862"/>
                  <a:gd name="connsiteY84" fmla="*/ 320310 h 2058282"/>
                  <a:gd name="connsiteX85" fmla="*/ 751569 w 5043862"/>
                  <a:gd name="connsiteY85" fmla="*/ 320310 h 2058282"/>
                  <a:gd name="connsiteX86" fmla="*/ 751569 w 5043862"/>
                  <a:gd name="connsiteY86" fmla="*/ 318519 h 2058282"/>
                  <a:gd name="connsiteX87" fmla="*/ 751569 w 5043862"/>
                  <a:gd name="connsiteY87" fmla="*/ 995 h 2058282"/>
                  <a:gd name="connsiteX88" fmla="*/ 753161 w 5043862"/>
                  <a:gd name="connsiteY88" fmla="*/ 2587 h 2058282"/>
                  <a:gd name="connsiteX89" fmla="*/ 198316 w 5043862"/>
                  <a:gd name="connsiteY89" fmla="*/ 796 h 2058282"/>
                  <a:gd name="connsiteX90" fmla="*/ 50848 w 5043862"/>
                  <a:gd name="connsiteY90" fmla="*/ 796 h 2058282"/>
                  <a:gd name="connsiteX91" fmla="*/ 12836 w 5043862"/>
                  <a:gd name="connsiteY91" fmla="*/ 796 h 2058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5043862" h="2058282">
                    <a:moveTo>
                      <a:pt x="0" y="796"/>
                    </a:moveTo>
                    <a:lnTo>
                      <a:pt x="12836" y="796"/>
                    </a:lnTo>
                    <a:lnTo>
                      <a:pt x="50848" y="796"/>
                    </a:lnTo>
                    <a:lnTo>
                      <a:pt x="198316" y="796"/>
                    </a:lnTo>
                    <a:lnTo>
                      <a:pt x="753858" y="0"/>
                    </a:lnTo>
                    <a:lnTo>
                      <a:pt x="755450" y="0"/>
                    </a:lnTo>
                    <a:lnTo>
                      <a:pt x="755450" y="796"/>
                    </a:lnTo>
                    <a:cubicBezTo>
                      <a:pt x="755450" y="96322"/>
                      <a:pt x="755450" y="203390"/>
                      <a:pt x="755450" y="318320"/>
                    </a:cubicBezTo>
                    <a:lnTo>
                      <a:pt x="753559" y="316429"/>
                    </a:lnTo>
                    <a:lnTo>
                      <a:pt x="1213078" y="316429"/>
                    </a:lnTo>
                    <a:lnTo>
                      <a:pt x="1215665" y="316429"/>
                    </a:lnTo>
                    <a:lnTo>
                      <a:pt x="1215665" y="318618"/>
                    </a:lnTo>
                    <a:cubicBezTo>
                      <a:pt x="1215665" y="399815"/>
                      <a:pt x="1215665" y="487779"/>
                      <a:pt x="1215665" y="578329"/>
                    </a:cubicBezTo>
                    <a:lnTo>
                      <a:pt x="1213377" y="576040"/>
                    </a:lnTo>
                    <a:lnTo>
                      <a:pt x="1820364" y="565194"/>
                    </a:lnTo>
                    <a:lnTo>
                      <a:pt x="1822652" y="565194"/>
                    </a:lnTo>
                    <a:lnTo>
                      <a:pt x="1822652" y="567682"/>
                    </a:lnTo>
                    <a:cubicBezTo>
                      <a:pt x="1823349" y="642411"/>
                      <a:pt x="1824046" y="723608"/>
                      <a:pt x="1824842" y="805999"/>
                    </a:cubicBezTo>
                    <a:lnTo>
                      <a:pt x="1822354" y="803511"/>
                    </a:lnTo>
                    <a:lnTo>
                      <a:pt x="2272420" y="803511"/>
                    </a:lnTo>
                    <a:lnTo>
                      <a:pt x="2272420" y="1003220"/>
                    </a:lnTo>
                    <a:lnTo>
                      <a:pt x="2269932" y="1000633"/>
                    </a:lnTo>
                    <a:lnTo>
                      <a:pt x="2531434" y="1008096"/>
                    </a:lnTo>
                    <a:lnTo>
                      <a:pt x="2670046" y="1012076"/>
                    </a:lnTo>
                    <a:lnTo>
                      <a:pt x="2672633" y="1012076"/>
                    </a:lnTo>
                    <a:lnTo>
                      <a:pt x="2672633" y="1170290"/>
                    </a:lnTo>
                    <a:lnTo>
                      <a:pt x="2670046" y="1167703"/>
                    </a:lnTo>
                    <a:lnTo>
                      <a:pt x="3160909" y="1167703"/>
                    </a:lnTo>
                    <a:lnTo>
                      <a:pt x="3160909" y="1328704"/>
                    </a:lnTo>
                    <a:lnTo>
                      <a:pt x="3158422" y="1326217"/>
                    </a:lnTo>
                    <a:lnTo>
                      <a:pt x="3615155" y="1326217"/>
                    </a:lnTo>
                    <a:lnTo>
                      <a:pt x="3615155" y="1328505"/>
                    </a:lnTo>
                    <a:cubicBezTo>
                      <a:pt x="3617145" y="1424827"/>
                      <a:pt x="3619035" y="1517566"/>
                      <a:pt x="3620926" y="1608714"/>
                    </a:cubicBezTo>
                    <a:lnTo>
                      <a:pt x="3618637" y="1606425"/>
                    </a:lnTo>
                    <a:lnTo>
                      <a:pt x="4064822" y="1620257"/>
                    </a:lnTo>
                    <a:lnTo>
                      <a:pt x="4066812" y="1620257"/>
                    </a:lnTo>
                    <a:lnTo>
                      <a:pt x="4066812" y="1622346"/>
                    </a:lnTo>
                    <a:cubicBezTo>
                      <a:pt x="4065220" y="1716380"/>
                      <a:pt x="4063728" y="1805736"/>
                      <a:pt x="4062335" y="1891013"/>
                    </a:cubicBezTo>
                    <a:lnTo>
                      <a:pt x="4060444" y="1889023"/>
                    </a:lnTo>
                    <a:lnTo>
                      <a:pt x="4575886" y="1889023"/>
                    </a:lnTo>
                    <a:lnTo>
                      <a:pt x="4577378" y="1889023"/>
                    </a:lnTo>
                    <a:lnTo>
                      <a:pt x="4577378" y="1890416"/>
                    </a:lnTo>
                    <a:cubicBezTo>
                      <a:pt x="4577378" y="1953901"/>
                      <a:pt x="4577378" y="2008131"/>
                      <a:pt x="4577378" y="2058282"/>
                    </a:cubicBezTo>
                    <a:lnTo>
                      <a:pt x="4576085" y="2057088"/>
                    </a:lnTo>
                    <a:lnTo>
                      <a:pt x="4923759" y="2057685"/>
                    </a:lnTo>
                    <a:lnTo>
                      <a:pt x="5013314" y="2057685"/>
                    </a:lnTo>
                    <a:lnTo>
                      <a:pt x="5043862" y="2057685"/>
                    </a:lnTo>
                    <a:cubicBezTo>
                      <a:pt x="5043862" y="2057685"/>
                      <a:pt x="5033912" y="2057685"/>
                      <a:pt x="5013314" y="2057685"/>
                    </a:cubicBezTo>
                    <a:lnTo>
                      <a:pt x="4923759" y="2057685"/>
                    </a:lnTo>
                    <a:lnTo>
                      <a:pt x="4576085" y="2058282"/>
                    </a:lnTo>
                    <a:lnTo>
                      <a:pt x="4574891" y="2058282"/>
                    </a:lnTo>
                    <a:lnTo>
                      <a:pt x="4574891" y="2056989"/>
                    </a:lnTo>
                    <a:cubicBezTo>
                      <a:pt x="4574891" y="2007236"/>
                      <a:pt x="4574891" y="1952607"/>
                      <a:pt x="4574891" y="1889122"/>
                    </a:cubicBezTo>
                    <a:lnTo>
                      <a:pt x="4576283" y="1890615"/>
                    </a:lnTo>
                    <a:lnTo>
                      <a:pt x="4060842" y="1890615"/>
                    </a:lnTo>
                    <a:lnTo>
                      <a:pt x="4058852" y="1890615"/>
                    </a:lnTo>
                    <a:lnTo>
                      <a:pt x="4058852" y="1888724"/>
                    </a:lnTo>
                    <a:cubicBezTo>
                      <a:pt x="4060116" y="1803418"/>
                      <a:pt x="4061469" y="1713862"/>
                      <a:pt x="4062932" y="1620058"/>
                    </a:cubicBezTo>
                    <a:lnTo>
                      <a:pt x="4065021" y="1622147"/>
                    </a:lnTo>
                    <a:lnTo>
                      <a:pt x="3618836" y="1608714"/>
                    </a:lnTo>
                    <a:lnTo>
                      <a:pt x="3616647" y="1608714"/>
                    </a:lnTo>
                    <a:lnTo>
                      <a:pt x="3616647" y="1606525"/>
                    </a:lnTo>
                    <a:cubicBezTo>
                      <a:pt x="3614657" y="1515875"/>
                      <a:pt x="3612667" y="1422638"/>
                      <a:pt x="3610677" y="1326316"/>
                    </a:cubicBezTo>
                    <a:lnTo>
                      <a:pt x="3613065" y="1328704"/>
                    </a:lnTo>
                    <a:lnTo>
                      <a:pt x="3156034" y="1328704"/>
                    </a:lnTo>
                    <a:lnTo>
                      <a:pt x="3156034" y="1169395"/>
                    </a:lnTo>
                    <a:lnTo>
                      <a:pt x="3158621" y="1171883"/>
                    </a:lnTo>
                    <a:lnTo>
                      <a:pt x="2667459" y="1171883"/>
                    </a:lnTo>
                    <a:lnTo>
                      <a:pt x="2667459" y="1013668"/>
                    </a:lnTo>
                    <a:lnTo>
                      <a:pt x="2669946" y="1016255"/>
                    </a:lnTo>
                    <a:lnTo>
                      <a:pt x="2531335" y="1012275"/>
                    </a:lnTo>
                    <a:lnTo>
                      <a:pt x="2269733" y="1004812"/>
                    </a:lnTo>
                    <a:lnTo>
                      <a:pt x="2267245" y="1004812"/>
                    </a:lnTo>
                    <a:lnTo>
                      <a:pt x="2267245" y="805103"/>
                    </a:lnTo>
                    <a:lnTo>
                      <a:pt x="2269833" y="807690"/>
                    </a:lnTo>
                    <a:lnTo>
                      <a:pt x="1819667" y="807690"/>
                    </a:lnTo>
                    <a:lnTo>
                      <a:pt x="1819667" y="805203"/>
                    </a:lnTo>
                    <a:cubicBezTo>
                      <a:pt x="1818871" y="722812"/>
                      <a:pt x="1818175" y="641615"/>
                      <a:pt x="1817578" y="566985"/>
                    </a:cubicBezTo>
                    <a:lnTo>
                      <a:pt x="1820065" y="569374"/>
                    </a:lnTo>
                    <a:lnTo>
                      <a:pt x="1213078" y="579822"/>
                    </a:lnTo>
                    <a:lnTo>
                      <a:pt x="1210790" y="579822"/>
                    </a:lnTo>
                    <a:lnTo>
                      <a:pt x="1210790" y="577931"/>
                    </a:lnTo>
                    <a:cubicBezTo>
                      <a:pt x="1210790" y="487380"/>
                      <a:pt x="1210790" y="399417"/>
                      <a:pt x="1210790" y="318220"/>
                    </a:cubicBezTo>
                    <a:lnTo>
                      <a:pt x="1212879" y="320310"/>
                    </a:lnTo>
                    <a:lnTo>
                      <a:pt x="753360" y="320310"/>
                    </a:lnTo>
                    <a:lnTo>
                      <a:pt x="751569" y="320310"/>
                    </a:lnTo>
                    <a:lnTo>
                      <a:pt x="751569" y="318519"/>
                    </a:lnTo>
                    <a:cubicBezTo>
                      <a:pt x="751569" y="203589"/>
                      <a:pt x="751569" y="96521"/>
                      <a:pt x="751569" y="995"/>
                    </a:cubicBezTo>
                    <a:lnTo>
                      <a:pt x="753161" y="2587"/>
                    </a:lnTo>
                    <a:lnTo>
                      <a:pt x="198316" y="796"/>
                    </a:lnTo>
                    <a:lnTo>
                      <a:pt x="50848" y="796"/>
                    </a:lnTo>
                    <a:lnTo>
                      <a:pt x="12836" y="796"/>
                    </a:lnTo>
                    <a:close/>
                  </a:path>
                </a:pathLst>
              </a:custGeom>
              <a:solidFill>
                <a:srgbClr val="263238"/>
              </a:solidFill>
              <a:ln w="99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6" name="任意多边形: 形状 625">
                <a:extLst>
                  <a:ext uri="{FF2B5EF4-FFF2-40B4-BE49-F238E27FC236}">
                    <a16:creationId xmlns:a16="http://schemas.microsoft.com/office/drawing/2014/main" id="{20B3C8FF-3F51-B288-0AB7-5E4813CE5B7A}"/>
                  </a:ext>
                </a:extLst>
              </p:cNvPr>
              <p:cNvSpPr/>
              <p:nvPr/>
            </p:nvSpPr>
            <p:spPr>
              <a:xfrm>
                <a:off x="6810814" y="4835666"/>
                <a:ext cx="437030" cy="140004"/>
              </a:xfrm>
              <a:custGeom>
                <a:avLst/>
                <a:gdLst>
                  <a:gd name="connsiteX0" fmla="*/ 435339 w 437030"/>
                  <a:gd name="connsiteY0" fmla="*/ 139010 h 140004"/>
                  <a:gd name="connsiteX1" fmla="*/ 435339 w 437030"/>
                  <a:gd name="connsiteY1" fmla="*/ 136522 h 140004"/>
                  <a:gd name="connsiteX2" fmla="*/ 435339 w 437030"/>
                  <a:gd name="connsiteY2" fmla="*/ 129557 h 140004"/>
                  <a:gd name="connsiteX3" fmla="*/ 435339 w 437030"/>
                  <a:gd name="connsiteY3" fmla="*/ 102790 h 140004"/>
                  <a:gd name="connsiteX4" fmla="*/ 434443 w 437030"/>
                  <a:gd name="connsiteY4" fmla="*/ 3881 h 140004"/>
                  <a:gd name="connsiteX5" fmla="*/ 436036 w 437030"/>
                  <a:gd name="connsiteY5" fmla="*/ 5572 h 140004"/>
                  <a:gd name="connsiteX6" fmla="*/ 3284 w 437030"/>
                  <a:gd name="connsiteY6" fmla="*/ 6468 h 140004"/>
                  <a:gd name="connsiteX7" fmla="*/ 5871 w 437030"/>
                  <a:gd name="connsiteY7" fmla="*/ 3881 h 140004"/>
                  <a:gd name="connsiteX8" fmla="*/ 5871 w 437030"/>
                  <a:gd name="connsiteY8" fmla="*/ 3881 h 140004"/>
                  <a:gd name="connsiteX9" fmla="*/ 5871 w 437030"/>
                  <a:gd name="connsiteY9" fmla="*/ 72739 h 140004"/>
                  <a:gd name="connsiteX10" fmla="*/ 5871 w 437030"/>
                  <a:gd name="connsiteY10" fmla="*/ 138811 h 140004"/>
                  <a:gd name="connsiteX11" fmla="*/ 3383 w 437030"/>
                  <a:gd name="connsiteY11" fmla="*/ 136223 h 140004"/>
                  <a:gd name="connsiteX12" fmla="*/ 311852 w 437030"/>
                  <a:gd name="connsiteY12" fmla="*/ 137418 h 140004"/>
                  <a:gd name="connsiteX13" fmla="*/ 402601 w 437030"/>
                  <a:gd name="connsiteY13" fmla="*/ 138114 h 140004"/>
                  <a:gd name="connsiteX14" fmla="*/ 427080 w 437030"/>
                  <a:gd name="connsiteY14" fmla="*/ 138114 h 140004"/>
                  <a:gd name="connsiteX15" fmla="*/ 432951 w 437030"/>
                  <a:gd name="connsiteY15" fmla="*/ 138114 h 140004"/>
                  <a:gd name="connsiteX16" fmla="*/ 435239 w 437030"/>
                  <a:gd name="connsiteY16" fmla="*/ 138114 h 140004"/>
                  <a:gd name="connsiteX17" fmla="*/ 433349 w 437030"/>
                  <a:gd name="connsiteY17" fmla="*/ 138114 h 140004"/>
                  <a:gd name="connsiteX18" fmla="*/ 427180 w 437030"/>
                  <a:gd name="connsiteY18" fmla="*/ 138114 h 140004"/>
                  <a:gd name="connsiteX19" fmla="*/ 403199 w 437030"/>
                  <a:gd name="connsiteY19" fmla="*/ 138114 h 140004"/>
                  <a:gd name="connsiteX20" fmla="*/ 313046 w 437030"/>
                  <a:gd name="connsiteY20" fmla="*/ 138811 h 140004"/>
                  <a:gd name="connsiteX21" fmla="*/ 2488 w 437030"/>
                  <a:gd name="connsiteY21" fmla="*/ 140005 h 140004"/>
                  <a:gd name="connsiteX22" fmla="*/ 0 w 437030"/>
                  <a:gd name="connsiteY22" fmla="*/ 140005 h 140004"/>
                  <a:gd name="connsiteX23" fmla="*/ 0 w 437030"/>
                  <a:gd name="connsiteY23" fmla="*/ 137517 h 140004"/>
                  <a:gd name="connsiteX24" fmla="*/ 0 w 437030"/>
                  <a:gd name="connsiteY24" fmla="*/ 71445 h 140004"/>
                  <a:gd name="connsiteX25" fmla="*/ 0 w 437030"/>
                  <a:gd name="connsiteY25" fmla="*/ 2587 h 140004"/>
                  <a:gd name="connsiteX26" fmla="*/ 0 w 437030"/>
                  <a:gd name="connsiteY26" fmla="*/ 2587 h 140004"/>
                  <a:gd name="connsiteX27" fmla="*/ 2587 w 437030"/>
                  <a:gd name="connsiteY27" fmla="*/ 0 h 140004"/>
                  <a:gd name="connsiteX28" fmla="*/ 435339 w 437030"/>
                  <a:gd name="connsiteY28" fmla="*/ 896 h 140004"/>
                  <a:gd name="connsiteX29" fmla="*/ 437031 w 437030"/>
                  <a:gd name="connsiteY29" fmla="*/ 896 h 140004"/>
                  <a:gd name="connsiteX30" fmla="*/ 437031 w 437030"/>
                  <a:gd name="connsiteY30" fmla="*/ 2587 h 140004"/>
                  <a:gd name="connsiteX31" fmla="*/ 436135 w 437030"/>
                  <a:gd name="connsiteY31" fmla="*/ 102093 h 140004"/>
                  <a:gd name="connsiteX32" fmla="*/ 436135 w 437030"/>
                  <a:gd name="connsiteY32" fmla="*/ 128462 h 140004"/>
                  <a:gd name="connsiteX33" fmla="*/ 436135 w 437030"/>
                  <a:gd name="connsiteY33" fmla="*/ 135129 h 140004"/>
                  <a:gd name="connsiteX34" fmla="*/ 435339 w 437030"/>
                  <a:gd name="connsiteY34" fmla="*/ 139010 h 140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37030" h="140004">
                    <a:moveTo>
                      <a:pt x="435339" y="139010"/>
                    </a:moveTo>
                    <a:cubicBezTo>
                      <a:pt x="435339" y="139010"/>
                      <a:pt x="435339" y="138114"/>
                      <a:pt x="435339" y="136522"/>
                    </a:cubicBezTo>
                    <a:cubicBezTo>
                      <a:pt x="435339" y="134930"/>
                      <a:pt x="435339" y="132343"/>
                      <a:pt x="435339" y="129557"/>
                    </a:cubicBezTo>
                    <a:cubicBezTo>
                      <a:pt x="435339" y="123089"/>
                      <a:pt x="435339" y="114233"/>
                      <a:pt x="435339" y="102790"/>
                    </a:cubicBezTo>
                    <a:cubicBezTo>
                      <a:pt x="435339" y="79406"/>
                      <a:pt x="435339" y="45872"/>
                      <a:pt x="434443" y="3881"/>
                    </a:cubicBezTo>
                    <a:lnTo>
                      <a:pt x="436036" y="5572"/>
                    </a:lnTo>
                    <a:lnTo>
                      <a:pt x="3284" y="6468"/>
                    </a:lnTo>
                    <a:lnTo>
                      <a:pt x="5871" y="3881"/>
                    </a:lnTo>
                    <a:lnTo>
                      <a:pt x="5871" y="3881"/>
                    </a:lnTo>
                    <a:lnTo>
                      <a:pt x="5871" y="72739"/>
                    </a:lnTo>
                    <a:cubicBezTo>
                      <a:pt x="5871" y="95327"/>
                      <a:pt x="5871" y="117417"/>
                      <a:pt x="5871" y="138811"/>
                    </a:cubicBezTo>
                    <a:lnTo>
                      <a:pt x="3383" y="136223"/>
                    </a:lnTo>
                    <a:lnTo>
                      <a:pt x="311852" y="137418"/>
                    </a:lnTo>
                    <a:lnTo>
                      <a:pt x="402601" y="138114"/>
                    </a:lnTo>
                    <a:lnTo>
                      <a:pt x="427080" y="138114"/>
                    </a:lnTo>
                    <a:lnTo>
                      <a:pt x="432951" y="138114"/>
                    </a:lnTo>
                    <a:lnTo>
                      <a:pt x="435239" y="138114"/>
                    </a:lnTo>
                    <a:lnTo>
                      <a:pt x="433349" y="138114"/>
                    </a:lnTo>
                    <a:lnTo>
                      <a:pt x="427180" y="138114"/>
                    </a:lnTo>
                    <a:lnTo>
                      <a:pt x="403199" y="138114"/>
                    </a:lnTo>
                    <a:lnTo>
                      <a:pt x="313046" y="138811"/>
                    </a:lnTo>
                    <a:lnTo>
                      <a:pt x="2488" y="140005"/>
                    </a:lnTo>
                    <a:lnTo>
                      <a:pt x="0" y="140005"/>
                    </a:lnTo>
                    <a:lnTo>
                      <a:pt x="0" y="137517"/>
                    </a:lnTo>
                    <a:cubicBezTo>
                      <a:pt x="0" y="116123"/>
                      <a:pt x="0" y="94033"/>
                      <a:pt x="0" y="71445"/>
                    </a:cubicBezTo>
                    <a:lnTo>
                      <a:pt x="0" y="2587"/>
                    </a:lnTo>
                    <a:lnTo>
                      <a:pt x="0" y="2587"/>
                    </a:lnTo>
                    <a:lnTo>
                      <a:pt x="2587" y="0"/>
                    </a:lnTo>
                    <a:lnTo>
                      <a:pt x="435339" y="896"/>
                    </a:lnTo>
                    <a:lnTo>
                      <a:pt x="437031" y="896"/>
                    </a:lnTo>
                    <a:lnTo>
                      <a:pt x="437031" y="2587"/>
                    </a:lnTo>
                    <a:cubicBezTo>
                      <a:pt x="437031" y="45076"/>
                      <a:pt x="436334" y="78908"/>
                      <a:pt x="436135" y="102093"/>
                    </a:cubicBezTo>
                    <a:cubicBezTo>
                      <a:pt x="436135" y="113337"/>
                      <a:pt x="436135" y="121994"/>
                      <a:pt x="436135" y="128462"/>
                    </a:cubicBezTo>
                    <a:lnTo>
                      <a:pt x="436135" y="135129"/>
                    </a:lnTo>
                    <a:cubicBezTo>
                      <a:pt x="435538" y="137915"/>
                      <a:pt x="435439" y="139010"/>
                      <a:pt x="435339" y="139010"/>
                    </a:cubicBezTo>
                    <a:close/>
                  </a:path>
                </a:pathLst>
              </a:custGeom>
              <a:solidFill>
                <a:srgbClr val="263238"/>
              </a:solidFill>
              <a:ln w="99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7" name="任意多边形: 形状 626">
                <a:extLst>
                  <a:ext uri="{FF2B5EF4-FFF2-40B4-BE49-F238E27FC236}">
                    <a16:creationId xmlns:a16="http://schemas.microsoft.com/office/drawing/2014/main" id="{0778C856-3D35-F01D-FA1B-0933547CC720}"/>
                  </a:ext>
                </a:extLst>
              </p:cNvPr>
              <p:cNvSpPr/>
              <p:nvPr/>
            </p:nvSpPr>
            <p:spPr>
              <a:xfrm>
                <a:off x="7002363" y="4977562"/>
                <a:ext cx="432751" cy="135129"/>
              </a:xfrm>
              <a:custGeom>
                <a:avLst/>
                <a:gdLst>
                  <a:gd name="connsiteX0" fmla="*/ 0 w 432751"/>
                  <a:gd name="connsiteY0" fmla="*/ 0 h 135129"/>
                  <a:gd name="connsiteX1" fmla="*/ 432752 w 432751"/>
                  <a:gd name="connsiteY1" fmla="*/ 0 h 135129"/>
                  <a:gd name="connsiteX2" fmla="*/ 432752 w 432751"/>
                  <a:gd name="connsiteY2" fmla="*/ 135129 h 135129"/>
                  <a:gd name="connsiteX3" fmla="*/ 0 w 432751"/>
                  <a:gd name="connsiteY3" fmla="*/ 135129 h 135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751" h="135129">
                    <a:moveTo>
                      <a:pt x="0" y="0"/>
                    </a:moveTo>
                    <a:lnTo>
                      <a:pt x="432752" y="0"/>
                    </a:lnTo>
                    <a:lnTo>
                      <a:pt x="432752" y="135129"/>
                    </a:lnTo>
                    <a:lnTo>
                      <a:pt x="0" y="135129"/>
                    </a:lnTo>
                    <a:close/>
                  </a:path>
                </a:pathLst>
              </a:custGeom>
              <a:solidFill>
                <a:srgbClr val="E0E0E0"/>
              </a:solidFill>
              <a:ln w="99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8" name="任意多边形: 形状 627">
                <a:extLst>
                  <a:ext uri="{FF2B5EF4-FFF2-40B4-BE49-F238E27FC236}">
                    <a16:creationId xmlns:a16="http://schemas.microsoft.com/office/drawing/2014/main" id="{D3BA1C78-BF39-D456-0201-E3739E08F65F}"/>
                  </a:ext>
                </a:extLst>
              </p:cNvPr>
              <p:cNvSpPr/>
              <p:nvPr/>
            </p:nvSpPr>
            <p:spPr>
              <a:xfrm>
                <a:off x="8230567" y="5627635"/>
                <a:ext cx="432751" cy="135129"/>
              </a:xfrm>
              <a:custGeom>
                <a:avLst/>
                <a:gdLst>
                  <a:gd name="connsiteX0" fmla="*/ 0 w 432751"/>
                  <a:gd name="connsiteY0" fmla="*/ 0 h 135129"/>
                  <a:gd name="connsiteX1" fmla="*/ 432752 w 432751"/>
                  <a:gd name="connsiteY1" fmla="*/ 0 h 135129"/>
                  <a:gd name="connsiteX2" fmla="*/ 432752 w 432751"/>
                  <a:gd name="connsiteY2" fmla="*/ 135129 h 135129"/>
                  <a:gd name="connsiteX3" fmla="*/ 0 w 432751"/>
                  <a:gd name="connsiteY3" fmla="*/ 135129 h 135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751" h="135129">
                    <a:moveTo>
                      <a:pt x="0" y="0"/>
                    </a:moveTo>
                    <a:lnTo>
                      <a:pt x="432752" y="0"/>
                    </a:lnTo>
                    <a:lnTo>
                      <a:pt x="432752" y="135129"/>
                    </a:lnTo>
                    <a:lnTo>
                      <a:pt x="0" y="135129"/>
                    </a:lnTo>
                    <a:close/>
                  </a:path>
                </a:pathLst>
              </a:custGeom>
              <a:solidFill>
                <a:srgbClr val="E0E0E0"/>
              </a:solidFill>
              <a:ln w="99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9" name="任意多边形: 形状 628">
                <a:extLst>
                  <a:ext uri="{FF2B5EF4-FFF2-40B4-BE49-F238E27FC236}">
                    <a16:creationId xmlns:a16="http://schemas.microsoft.com/office/drawing/2014/main" id="{C8C3D539-DDE7-F47B-4E06-905805F24868}"/>
                  </a:ext>
                </a:extLst>
              </p:cNvPr>
              <p:cNvSpPr/>
              <p:nvPr/>
            </p:nvSpPr>
            <p:spPr>
              <a:xfrm>
                <a:off x="7787765" y="5354491"/>
                <a:ext cx="432751" cy="135129"/>
              </a:xfrm>
              <a:custGeom>
                <a:avLst/>
                <a:gdLst>
                  <a:gd name="connsiteX0" fmla="*/ 0 w 432751"/>
                  <a:gd name="connsiteY0" fmla="*/ 0 h 135129"/>
                  <a:gd name="connsiteX1" fmla="*/ 432752 w 432751"/>
                  <a:gd name="connsiteY1" fmla="*/ 0 h 135129"/>
                  <a:gd name="connsiteX2" fmla="*/ 432752 w 432751"/>
                  <a:gd name="connsiteY2" fmla="*/ 135129 h 135129"/>
                  <a:gd name="connsiteX3" fmla="*/ 0 w 432751"/>
                  <a:gd name="connsiteY3" fmla="*/ 135129 h 135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751" h="135129">
                    <a:moveTo>
                      <a:pt x="0" y="0"/>
                    </a:moveTo>
                    <a:lnTo>
                      <a:pt x="432752" y="0"/>
                    </a:lnTo>
                    <a:lnTo>
                      <a:pt x="432752" y="135129"/>
                    </a:lnTo>
                    <a:lnTo>
                      <a:pt x="0" y="135129"/>
                    </a:lnTo>
                    <a:close/>
                  </a:path>
                </a:pathLst>
              </a:custGeom>
              <a:solidFill>
                <a:srgbClr val="E0E0E0"/>
              </a:solidFill>
              <a:ln w="99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0" name="任意多边形: 形状 629">
                <a:extLst>
                  <a:ext uri="{FF2B5EF4-FFF2-40B4-BE49-F238E27FC236}">
                    <a16:creationId xmlns:a16="http://schemas.microsoft.com/office/drawing/2014/main" id="{35104A68-83E1-5555-ACB1-AE964B84829C}"/>
                  </a:ext>
                </a:extLst>
              </p:cNvPr>
              <p:cNvSpPr/>
              <p:nvPr/>
            </p:nvSpPr>
            <p:spPr>
              <a:xfrm>
                <a:off x="8039515" y="5485511"/>
                <a:ext cx="437030" cy="140332"/>
              </a:xfrm>
              <a:custGeom>
                <a:avLst/>
                <a:gdLst>
                  <a:gd name="connsiteX0" fmla="*/ 434941 w 437030"/>
                  <a:gd name="connsiteY0" fmla="*/ 139238 h 140332"/>
                  <a:gd name="connsiteX1" fmla="*/ 434941 w 437030"/>
                  <a:gd name="connsiteY1" fmla="*/ 136751 h 140332"/>
                  <a:gd name="connsiteX2" fmla="*/ 434941 w 437030"/>
                  <a:gd name="connsiteY2" fmla="*/ 129785 h 140332"/>
                  <a:gd name="connsiteX3" fmla="*/ 434941 w 437030"/>
                  <a:gd name="connsiteY3" fmla="*/ 103118 h 140332"/>
                  <a:gd name="connsiteX4" fmla="*/ 434045 w 437030"/>
                  <a:gd name="connsiteY4" fmla="*/ 4109 h 140332"/>
                  <a:gd name="connsiteX5" fmla="*/ 435737 w 437030"/>
                  <a:gd name="connsiteY5" fmla="*/ 5801 h 140332"/>
                  <a:gd name="connsiteX6" fmla="*/ 2985 w 437030"/>
                  <a:gd name="connsiteY6" fmla="*/ 6696 h 140332"/>
                  <a:gd name="connsiteX7" fmla="*/ 5473 w 437030"/>
                  <a:gd name="connsiteY7" fmla="*/ 4109 h 140332"/>
                  <a:gd name="connsiteX8" fmla="*/ 5473 w 437030"/>
                  <a:gd name="connsiteY8" fmla="*/ 4109 h 140332"/>
                  <a:gd name="connsiteX9" fmla="*/ 5473 w 437030"/>
                  <a:gd name="connsiteY9" fmla="*/ 139139 h 140332"/>
                  <a:gd name="connsiteX10" fmla="*/ 2886 w 437030"/>
                  <a:gd name="connsiteY10" fmla="*/ 136651 h 140332"/>
                  <a:gd name="connsiteX11" fmla="*/ 311355 w 437030"/>
                  <a:gd name="connsiteY11" fmla="*/ 137746 h 140332"/>
                  <a:gd name="connsiteX12" fmla="*/ 402104 w 437030"/>
                  <a:gd name="connsiteY12" fmla="*/ 138442 h 140332"/>
                  <a:gd name="connsiteX13" fmla="*/ 426582 w 437030"/>
                  <a:gd name="connsiteY13" fmla="*/ 138442 h 140332"/>
                  <a:gd name="connsiteX14" fmla="*/ 433050 w 437030"/>
                  <a:gd name="connsiteY14" fmla="*/ 138442 h 140332"/>
                  <a:gd name="connsiteX15" fmla="*/ 435339 w 437030"/>
                  <a:gd name="connsiteY15" fmla="*/ 138442 h 140332"/>
                  <a:gd name="connsiteX16" fmla="*/ 433349 w 437030"/>
                  <a:gd name="connsiteY16" fmla="*/ 138442 h 140332"/>
                  <a:gd name="connsiteX17" fmla="*/ 427179 w 437030"/>
                  <a:gd name="connsiteY17" fmla="*/ 138442 h 140332"/>
                  <a:gd name="connsiteX18" fmla="*/ 403198 w 437030"/>
                  <a:gd name="connsiteY18" fmla="*/ 138442 h 140332"/>
                  <a:gd name="connsiteX19" fmla="*/ 313046 w 437030"/>
                  <a:gd name="connsiteY19" fmla="*/ 139238 h 140332"/>
                  <a:gd name="connsiteX20" fmla="*/ 2488 w 437030"/>
                  <a:gd name="connsiteY20" fmla="*/ 140333 h 140332"/>
                  <a:gd name="connsiteX21" fmla="*/ 0 w 437030"/>
                  <a:gd name="connsiteY21" fmla="*/ 140333 h 140332"/>
                  <a:gd name="connsiteX22" fmla="*/ 0 w 437030"/>
                  <a:gd name="connsiteY22" fmla="*/ 137845 h 140332"/>
                  <a:gd name="connsiteX23" fmla="*/ 0 w 437030"/>
                  <a:gd name="connsiteY23" fmla="*/ 71773 h 140332"/>
                  <a:gd name="connsiteX24" fmla="*/ 0 w 437030"/>
                  <a:gd name="connsiteY24" fmla="*/ 2816 h 140332"/>
                  <a:gd name="connsiteX25" fmla="*/ 0 w 437030"/>
                  <a:gd name="connsiteY25" fmla="*/ 2816 h 140332"/>
                  <a:gd name="connsiteX26" fmla="*/ 2687 w 437030"/>
                  <a:gd name="connsiteY26" fmla="*/ 228 h 140332"/>
                  <a:gd name="connsiteX27" fmla="*/ 435439 w 437030"/>
                  <a:gd name="connsiteY27" fmla="*/ 1124 h 140332"/>
                  <a:gd name="connsiteX28" fmla="*/ 437031 w 437030"/>
                  <a:gd name="connsiteY28" fmla="*/ 1124 h 140332"/>
                  <a:gd name="connsiteX29" fmla="*/ 437031 w 437030"/>
                  <a:gd name="connsiteY29" fmla="*/ 2816 h 140332"/>
                  <a:gd name="connsiteX30" fmla="*/ 436135 w 437030"/>
                  <a:gd name="connsiteY30" fmla="*/ 102819 h 140332"/>
                  <a:gd name="connsiteX31" fmla="*/ 436135 w 437030"/>
                  <a:gd name="connsiteY31" fmla="*/ 129089 h 140332"/>
                  <a:gd name="connsiteX32" fmla="*/ 436135 w 437030"/>
                  <a:gd name="connsiteY32" fmla="*/ 135755 h 140332"/>
                  <a:gd name="connsiteX33" fmla="*/ 434941 w 437030"/>
                  <a:gd name="connsiteY33" fmla="*/ 139238 h 140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37030" h="140332">
                    <a:moveTo>
                      <a:pt x="434941" y="139238"/>
                    </a:moveTo>
                    <a:cubicBezTo>
                      <a:pt x="434802" y="138412"/>
                      <a:pt x="434802" y="137577"/>
                      <a:pt x="434941" y="136751"/>
                    </a:cubicBezTo>
                    <a:cubicBezTo>
                      <a:pt x="434941" y="134960"/>
                      <a:pt x="434941" y="132571"/>
                      <a:pt x="434941" y="129785"/>
                    </a:cubicBezTo>
                    <a:cubicBezTo>
                      <a:pt x="434941" y="123317"/>
                      <a:pt x="434941" y="114461"/>
                      <a:pt x="434941" y="103118"/>
                    </a:cubicBezTo>
                    <a:cubicBezTo>
                      <a:pt x="434941" y="79634"/>
                      <a:pt x="434443" y="46100"/>
                      <a:pt x="434045" y="4109"/>
                    </a:cubicBezTo>
                    <a:lnTo>
                      <a:pt x="435737" y="5801"/>
                    </a:lnTo>
                    <a:lnTo>
                      <a:pt x="2985" y="6696"/>
                    </a:lnTo>
                    <a:cubicBezTo>
                      <a:pt x="4080" y="5602"/>
                      <a:pt x="299" y="9283"/>
                      <a:pt x="5473" y="4109"/>
                    </a:cubicBezTo>
                    <a:lnTo>
                      <a:pt x="5473" y="4109"/>
                    </a:lnTo>
                    <a:lnTo>
                      <a:pt x="5473" y="139139"/>
                    </a:lnTo>
                    <a:lnTo>
                      <a:pt x="2886" y="136651"/>
                    </a:lnTo>
                    <a:lnTo>
                      <a:pt x="311355" y="137746"/>
                    </a:lnTo>
                    <a:lnTo>
                      <a:pt x="402104" y="138442"/>
                    </a:lnTo>
                    <a:lnTo>
                      <a:pt x="426582" y="138442"/>
                    </a:lnTo>
                    <a:lnTo>
                      <a:pt x="433050" y="138442"/>
                    </a:lnTo>
                    <a:lnTo>
                      <a:pt x="435339" y="138442"/>
                    </a:lnTo>
                    <a:lnTo>
                      <a:pt x="433349" y="138442"/>
                    </a:lnTo>
                    <a:lnTo>
                      <a:pt x="427179" y="138442"/>
                    </a:lnTo>
                    <a:lnTo>
                      <a:pt x="403198" y="138442"/>
                    </a:lnTo>
                    <a:lnTo>
                      <a:pt x="313046" y="139238"/>
                    </a:lnTo>
                    <a:lnTo>
                      <a:pt x="2488" y="140333"/>
                    </a:lnTo>
                    <a:lnTo>
                      <a:pt x="0" y="140333"/>
                    </a:lnTo>
                    <a:lnTo>
                      <a:pt x="0" y="137845"/>
                    </a:lnTo>
                    <a:cubicBezTo>
                      <a:pt x="0" y="116451"/>
                      <a:pt x="0" y="94361"/>
                      <a:pt x="0" y="71773"/>
                    </a:cubicBezTo>
                    <a:lnTo>
                      <a:pt x="0" y="2816"/>
                    </a:lnTo>
                    <a:lnTo>
                      <a:pt x="0" y="2816"/>
                    </a:lnTo>
                    <a:cubicBezTo>
                      <a:pt x="5174" y="-2359"/>
                      <a:pt x="1493" y="1422"/>
                      <a:pt x="2687" y="228"/>
                    </a:cubicBezTo>
                    <a:lnTo>
                      <a:pt x="435439" y="1124"/>
                    </a:lnTo>
                    <a:lnTo>
                      <a:pt x="437031" y="1124"/>
                    </a:lnTo>
                    <a:lnTo>
                      <a:pt x="437031" y="2816"/>
                    </a:lnTo>
                    <a:cubicBezTo>
                      <a:pt x="437031" y="45305"/>
                      <a:pt x="436334" y="79137"/>
                      <a:pt x="436135" y="102819"/>
                    </a:cubicBezTo>
                    <a:cubicBezTo>
                      <a:pt x="436135" y="113964"/>
                      <a:pt x="436135" y="122720"/>
                      <a:pt x="436135" y="129089"/>
                    </a:cubicBezTo>
                    <a:lnTo>
                      <a:pt x="436135" y="135755"/>
                    </a:lnTo>
                    <a:cubicBezTo>
                      <a:pt x="435876" y="136960"/>
                      <a:pt x="435478" y="138124"/>
                      <a:pt x="434941" y="139238"/>
                    </a:cubicBezTo>
                    <a:close/>
                  </a:path>
                </a:pathLst>
              </a:custGeom>
              <a:solidFill>
                <a:srgbClr val="263238"/>
              </a:solidFill>
              <a:ln w="99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631" name="图形 389">
              <a:extLst>
                <a:ext uri="{FF2B5EF4-FFF2-40B4-BE49-F238E27FC236}">
                  <a16:creationId xmlns:a16="http://schemas.microsoft.com/office/drawing/2014/main" id="{05DBB00C-FBDA-2A20-3320-85BDD1B218E0}"/>
                </a:ext>
              </a:extLst>
            </p:cNvPr>
            <p:cNvGrpSpPr/>
            <p:nvPr/>
          </p:nvGrpSpPr>
          <p:grpSpPr>
            <a:xfrm>
              <a:off x="7341486" y="5185179"/>
              <a:ext cx="397474" cy="514150"/>
              <a:chOff x="7341486" y="5288416"/>
              <a:chExt cx="397474" cy="514150"/>
            </a:xfrm>
            <a:solidFill>
              <a:schemeClr val="accent1"/>
            </a:solidFill>
          </p:grpSpPr>
          <p:sp>
            <p:nvSpPr>
              <p:cNvPr id="632" name="任意多边形: 形状 631">
                <a:extLst>
                  <a:ext uri="{FF2B5EF4-FFF2-40B4-BE49-F238E27FC236}">
                    <a16:creationId xmlns:a16="http://schemas.microsoft.com/office/drawing/2014/main" id="{94BF000B-94A1-BE36-76FB-244CB75FB0CD}"/>
                  </a:ext>
                </a:extLst>
              </p:cNvPr>
              <p:cNvSpPr/>
              <p:nvPr/>
            </p:nvSpPr>
            <p:spPr>
              <a:xfrm>
                <a:off x="7592475" y="5579190"/>
                <a:ext cx="146485" cy="98655"/>
              </a:xfrm>
              <a:custGeom>
                <a:avLst/>
                <a:gdLst>
                  <a:gd name="connsiteX0" fmla="*/ 23343 w 146485"/>
                  <a:gd name="connsiteY0" fmla="*/ 17399 h 98655"/>
                  <a:gd name="connsiteX1" fmla="*/ 97773 w 146485"/>
                  <a:gd name="connsiteY1" fmla="*/ 583 h 98655"/>
                  <a:gd name="connsiteX2" fmla="*/ 136780 w 146485"/>
                  <a:gd name="connsiteY2" fmla="*/ 13419 h 98655"/>
                  <a:gd name="connsiteX3" fmla="*/ 140860 w 146485"/>
                  <a:gd name="connsiteY3" fmla="*/ 50535 h 98655"/>
                  <a:gd name="connsiteX4" fmla="*/ 117973 w 146485"/>
                  <a:gd name="connsiteY4" fmla="*/ 58893 h 98655"/>
                  <a:gd name="connsiteX5" fmla="*/ 60857 w 146485"/>
                  <a:gd name="connsiteY5" fmla="*/ 73023 h 98655"/>
                  <a:gd name="connsiteX6" fmla="*/ 37075 w 146485"/>
                  <a:gd name="connsiteY6" fmla="*/ 97203 h 98655"/>
                  <a:gd name="connsiteX7" fmla="*/ 7223 w 146485"/>
                  <a:gd name="connsiteY7" fmla="*/ 87253 h 98655"/>
                  <a:gd name="connsiteX8" fmla="*/ 755 w 146485"/>
                  <a:gd name="connsiteY8" fmla="*/ 55212 h 98655"/>
                  <a:gd name="connsiteX9" fmla="*/ 23343 w 146485"/>
                  <a:gd name="connsiteY9" fmla="*/ 17399 h 98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6485" h="98655">
                    <a:moveTo>
                      <a:pt x="23343" y="17399"/>
                    </a:moveTo>
                    <a:cubicBezTo>
                      <a:pt x="45692" y="3926"/>
                      <a:pt x="71802" y="-1974"/>
                      <a:pt x="97773" y="583"/>
                    </a:cubicBezTo>
                    <a:cubicBezTo>
                      <a:pt x="111844" y="394"/>
                      <a:pt x="125575" y="4912"/>
                      <a:pt x="136780" y="13419"/>
                    </a:cubicBezTo>
                    <a:cubicBezTo>
                      <a:pt x="147925" y="22673"/>
                      <a:pt x="149726" y="39082"/>
                      <a:pt x="140860" y="50535"/>
                    </a:cubicBezTo>
                    <a:cubicBezTo>
                      <a:pt x="134421" y="55878"/>
                      <a:pt x="126342" y="58834"/>
                      <a:pt x="117973" y="58893"/>
                    </a:cubicBezTo>
                    <a:cubicBezTo>
                      <a:pt x="98072" y="60684"/>
                      <a:pt x="75584" y="59391"/>
                      <a:pt x="60857" y="73023"/>
                    </a:cubicBezTo>
                    <a:cubicBezTo>
                      <a:pt x="52498" y="80785"/>
                      <a:pt x="47622" y="92925"/>
                      <a:pt x="37075" y="97203"/>
                    </a:cubicBezTo>
                    <a:cubicBezTo>
                      <a:pt x="26020" y="101084"/>
                      <a:pt x="13741" y="96994"/>
                      <a:pt x="7223" y="87253"/>
                    </a:cubicBezTo>
                    <a:cubicBezTo>
                      <a:pt x="974" y="77820"/>
                      <a:pt x="-1345" y="66327"/>
                      <a:pt x="755" y="55212"/>
                    </a:cubicBezTo>
                    <a:cubicBezTo>
                      <a:pt x="1989" y="39778"/>
                      <a:pt x="10337" y="25798"/>
                      <a:pt x="23343" y="17399"/>
                    </a:cubicBezTo>
                    <a:close/>
                  </a:path>
                </a:pathLst>
              </a:custGeom>
              <a:grpFill/>
              <a:ln w="99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3" name="任意多边形: 形状 632">
                <a:extLst>
                  <a:ext uri="{FF2B5EF4-FFF2-40B4-BE49-F238E27FC236}">
                    <a16:creationId xmlns:a16="http://schemas.microsoft.com/office/drawing/2014/main" id="{B638DA14-C96A-17CA-05DF-9E21658A7E3F}"/>
                  </a:ext>
                </a:extLst>
              </p:cNvPr>
              <p:cNvSpPr/>
              <p:nvPr/>
            </p:nvSpPr>
            <p:spPr>
              <a:xfrm>
                <a:off x="7532805" y="5288416"/>
                <a:ext cx="101073" cy="222977"/>
              </a:xfrm>
              <a:custGeom>
                <a:avLst/>
                <a:gdLst>
                  <a:gd name="connsiteX0" fmla="*/ 20225 w 101073"/>
                  <a:gd name="connsiteY0" fmla="*/ 212548 h 222977"/>
                  <a:gd name="connsiteX1" fmla="*/ 74257 w 101073"/>
                  <a:gd name="connsiteY1" fmla="*/ 208269 h 222977"/>
                  <a:gd name="connsiteX2" fmla="*/ 92367 w 101073"/>
                  <a:gd name="connsiteY2" fmla="*/ 159113 h 222977"/>
                  <a:gd name="connsiteX3" fmla="*/ 94456 w 101073"/>
                  <a:gd name="connsiteY3" fmla="*/ 39706 h 222977"/>
                  <a:gd name="connsiteX4" fmla="*/ 76048 w 101073"/>
                  <a:gd name="connsiteY4" fmla="*/ 9058 h 222977"/>
                  <a:gd name="connsiteX5" fmla="*/ 42415 w 101073"/>
                  <a:gd name="connsiteY5" fmla="*/ 1595 h 222977"/>
                  <a:gd name="connsiteX6" fmla="*/ 16941 w 101073"/>
                  <a:gd name="connsiteY6" fmla="*/ 34332 h 222977"/>
                  <a:gd name="connsiteX7" fmla="*/ 1319 w 101073"/>
                  <a:gd name="connsiteY7" fmla="*/ 158217 h 222977"/>
                  <a:gd name="connsiteX8" fmla="*/ 20225 w 101073"/>
                  <a:gd name="connsiteY8" fmla="*/ 212946 h 222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073" h="222977">
                    <a:moveTo>
                      <a:pt x="20225" y="212548"/>
                    </a:moveTo>
                    <a:cubicBezTo>
                      <a:pt x="36345" y="231155"/>
                      <a:pt x="62913" y="221802"/>
                      <a:pt x="74257" y="208269"/>
                    </a:cubicBezTo>
                    <a:cubicBezTo>
                      <a:pt x="84456" y="193731"/>
                      <a:pt x="90695" y="176795"/>
                      <a:pt x="92367" y="159113"/>
                    </a:cubicBezTo>
                    <a:cubicBezTo>
                      <a:pt x="99531" y="119310"/>
                      <a:pt x="106696" y="77816"/>
                      <a:pt x="94456" y="39706"/>
                    </a:cubicBezTo>
                    <a:cubicBezTo>
                      <a:pt x="91213" y="28004"/>
                      <a:pt x="84854" y="17416"/>
                      <a:pt x="76048" y="9058"/>
                    </a:cubicBezTo>
                    <a:cubicBezTo>
                      <a:pt x="66973" y="739"/>
                      <a:pt x="54157" y="-2107"/>
                      <a:pt x="42415" y="1595"/>
                    </a:cubicBezTo>
                    <a:cubicBezTo>
                      <a:pt x="28982" y="6570"/>
                      <a:pt x="21817" y="20899"/>
                      <a:pt x="16941" y="34332"/>
                    </a:cubicBezTo>
                    <a:cubicBezTo>
                      <a:pt x="2602" y="73955"/>
                      <a:pt x="-2741" y="116276"/>
                      <a:pt x="1319" y="158217"/>
                    </a:cubicBezTo>
                    <a:cubicBezTo>
                      <a:pt x="1976" y="177949"/>
                      <a:pt x="8563" y="197025"/>
                      <a:pt x="20225" y="212946"/>
                    </a:cubicBezTo>
                  </a:path>
                </a:pathLst>
              </a:custGeom>
              <a:grpFill/>
              <a:ln w="99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4" name="任意多边形: 形状 633">
                <a:extLst>
                  <a:ext uri="{FF2B5EF4-FFF2-40B4-BE49-F238E27FC236}">
                    <a16:creationId xmlns:a16="http://schemas.microsoft.com/office/drawing/2014/main" id="{20B5C62F-8E4E-5EC2-FF22-8DB7D441E3E6}"/>
                  </a:ext>
                </a:extLst>
              </p:cNvPr>
              <p:cNvSpPr/>
              <p:nvPr/>
            </p:nvSpPr>
            <p:spPr>
              <a:xfrm>
                <a:off x="7341486" y="5373564"/>
                <a:ext cx="186875" cy="172739"/>
              </a:xfrm>
              <a:custGeom>
                <a:avLst/>
                <a:gdLst>
                  <a:gd name="connsiteX0" fmla="*/ 176020 w 186875"/>
                  <a:gd name="connsiteY0" fmla="*/ 159541 h 172739"/>
                  <a:gd name="connsiteX1" fmla="*/ 180498 w 186875"/>
                  <a:gd name="connsiteY1" fmla="*/ 91379 h 172739"/>
                  <a:gd name="connsiteX2" fmla="*/ 135024 w 186875"/>
                  <a:gd name="connsiteY2" fmla="*/ 37745 h 172739"/>
                  <a:gd name="connsiteX3" fmla="*/ 59698 w 186875"/>
                  <a:gd name="connsiteY3" fmla="*/ 3018 h 172739"/>
                  <a:gd name="connsiteX4" fmla="*/ 27159 w 186875"/>
                  <a:gd name="connsiteY4" fmla="*/ 828 h 172739"/>
                  <a:gd name="connsiteX5" fmla="*/ 1984 w 186875"/>
                  <a:gd name="connsiteY5" fmla="*/ 19834 h 172739"/>
                  <a:gd name="connsiteX6" fmla="*/ 14024 w 186875"/>
                  <a:gd name="connsiteY6" fmla="*/ 64711 h 172739"/>
                  <a:gd name="connsiteX7" fmla="*/ 67957 w 186875"/>
                  <a:gd name="connsiteY7" fmla="*/ 131181 h 172739"/>
                  <a:gd name="connsiteX8" fmla="*/ 123780 w 186875"/>
                  <a:gd name="connsiteY8" fmla="*/ 169889 h 172739"/>
                  <a:gd name="connsiteX9" fmla="*/ 177811 w 186875"/>
                  <a:gd name="connsiteY9" fmla="*/ 156754 h 172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875" h="172739">
                    <a:moveTo>
                      <a:pt x="176020" y="159541"/>
                    </a:moveTo>
                    <a:cubicBezTo>
                      <a:pt x="188697" y="138963"/>
                      <a:pt x="190379" y="113439"/>
                      <a:pt x="180498" y="91379"/>
                    </a:cubicBezTo>
                    <a:cubicBezTo>
                      <a:pt x="170587" y="69647"/>
                      <a:pt x="154845" y="51079"/>
                      <a:pt x="135024" y="37745"/>
                    </a:cubicBezTo>
                    <a:cubicBezTo>
                      <a:pt x="112386" y="21426"/>
                      <a:pt x="86813" y="9635"/>
                      <a:pt x="59698" y="3018"/>
                    </a:cubicBezTo>
                    <a:cubicBezTo>
                      <a:pt x="49130" y="-37"/>
                      <a:pt x="38035" y="-784"/>
                      <a:pt x="27159" y="828"/>
                    </a:cubicBezTo>
                    <a:cubicBezTo>
                      <a:pt x="16154" y="2639"/>
                      <a:pt x="6741" y="9744"/>
                      <a:pt x="1984" y="19834"/>
                    </a:cubicBezTo>
                    <a:cubicBezTo>
                      <a:pt x="-4086" y="34860"/>
                      <a:pt x="4870" y="51377"/>
                      <a:pt x="14024" y="64711"/>
                    </a:cubicBezTo>
                    <a:cubicBezTo>
                      <a:pt x="30214" y="88254"/>
                      <a:pt x="48255" y="110484"/>
                      <a:pt x="67957" y="131181"/>
                    </a:cubicBezTo>
                    <a:cubicBezTo>
                      <a:pt x="82694" y="148933"/>
                      <a:pt x="101988" y="162317"/>
                      <a:pt x="123780" y="169889"/>
                    </a:cubicBezTo>
                    <a:cubicBezTo>
                      <a:pt x="145870" y="175959"/>
                      <a:pt x="167960" y="172675"/>
                      <a:pt x="177811" y="156754"/>
                    </a:cubicBezTo>
                  </a:path>
                </a:pathLst>
              </a:custGeom>
              <a:grpFill/>
              <a:ln w="99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5" name="任意多边形: 形状 634">
                <a:extLst>
                  <a:ext uri="{FF2B5EF4-FFF2-40B4-BE49-F238E27FC236}">
                    <a16:creationId xmlns:a16="http://schemas.microsoft.com/office/drawing/2014/main" id="{57B31043-6F1A-2174-6D35-CC56E8C624C2}"/>
                  </a:ext>
                </a:extLst>
              </p:cNvPr>
              <p:cNvSpPr/>
              <p:nvPr/>
            </p:nvSpPr>
            <p:spPr>
              <a:xfrm>
                <a:off x="7579847" y="5607806"/>
                <a:ext cx="88610" cy="194760"/>
              </a:xfrm>
              <a:custGeom>
                <a:avLst/>
                <a:gdLst>
                  <a:gd name="connsiteX0" fmla="*/ 2836 w 88610"/>
                  <a:gd name="connsiteY0" fmla="*/ 194761 h 194760"/>
                  <a:gd name="connsiteX1" fmla="*/ 2836 w 88610"/>
                  <a:gd name="connsiteY1" fmla="*/ 185507 h 194760"/>
                  <a:gd name="connsiteX2" fmla="*/ 2836 w 88610"/>
                  <a:gd name="connsiteY2" fmla="*/ 160431 h 194760"/>
                  <a:gd name="connsiteX3" fmla="*/ 4727 w 88610"/>
                  <a:gd name="connsiteY3" fmla="*/ 123515 h 194760"/>
                  <a:gd name="connsiteX4" fmla="*/ 13583 w 88610"/>
                  <a:gd name="connsiteY4" fmla="*/ 79135 h 194760"/>
                  <a:gd name="connsiteX5" fmla="*/ 31593 w 88610"/>
                  <a:gd name="connsiteY5" fmla="*/ 38039 h 194760"/>
                  <a:gd name="connsiteX6" fmla="*/ 56967 w 88610"/>
                  <a:gd name="connsiteY6" fmla="*/ 12167 h 194760"/>
                  <a:gd name="connsiteX7" fmla="*/ 79655 w 88610"/>
                  <a:gd name="connsiteY7" fmla="*/ 2217 h 194760"/>
                  <a:gd name="connsiteX8" fmla="*/ 88610 w 88610"/>
                  <a:gd name="connsiteY8" fmla="*/ 28 h 194760"/>
                  <a:gd name="connsiteX9" fmla="*/ 79356 w 88610"/>
                  <a:gd name="connsiteY9" fmla="*/ 824 h 194760"/>
                  <a:gd name="connsiteX10" fmla="*/ 55574 w 88610"/>
                  <a:gd name="connsiteY10" fmla="*/ 9580 h 194760"/>
                  <a:gd name="connsiteX11" fmla="*/ 28708 w 88610"/>
                  <a:gd name="connsiteY11" fmla="*/ 35850 h 194760"/>
                  <a:gd name="connsiteX12" fmla="*/ 10001 w 88610"/>
                  <a:gd name="connsiteY12" fmla="*/ 77841 h 194760"/>
                  <a:gd name="connsiteX13" fmla="*/ 1244 w 88610"/>
                  <a:gd name="connsiteY13" fmla="*/ 122818 h 194760"/>
                  <a:gd name="connsiteX14" fmla="*/ 149 w 88610"/>
                  <a:gd name="connsiteY14" fmla="*/ 160232 h 194760"/>
                  <a:gd name="connsiteX15" fmla="*/ 1443 w 88610"/>
                  <a:gd name="connsiteY15" fmla="*/ 185308 h 194760"/>
                  <a:gd name="connsiteX16" fmla="*/ 2836 w 88610"/>
                  <a:gd name="connsiteY16" fmla="*/ 194761 h 194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8610" h="194760">
                    <a:moveTo>
                      <a:pt x="2836" y="194761"/>
                    </a:moveTo>
                    <a:cubicBezTo>
                      <a:pt x="3194" y="191686"/>
                      <a:pt x="3194" y="188582"/>
                      <a:pt x="2836" y="185507"/>
                    </a:cubicBezTo>
                    <a:cubicBezTo>
                      <a:pt x="2836" y="178840"/>
                      <a:pt x="2836" y="170481"/>
                      <a:pt x="2836" y="160431"/>
                    </a:cubicBezTo>
                    <a:cubicBezTo>
                      <a:pt x="2806" y="148103"/>
                      <a:pt x="3433" y="135774"/>
                      <a:pt x="4727" y="123515"/>
                    </a:cubicBezTo>
                    <a:cubicBezTo>
                      <a:pt x="6488" y="108509"/>
                      <a:pt x="9443" y="93663"/>
                      <a:pt x="13583" y="79135"/>
                    </a:cubicBezTo>
                    <a:cubicBezTo>
                      <a:pt x="17672" y="64677"/>
                      <a:pt x="23733" y="50845"/>
                      <a:pt x="31593" y="38039"/>
                    </a:cubicBezTo>
                    <a:cubicBezTo>
                      <a:pt x="38042" y="27650"/>
                      <a:pt x="46708" y="18814"/>
                      <a:pt x="56967" y="12167"/>
                    </a:cubicBezTo>
                    <a:cubicBezTo>
                      <a:pt x="63963" y="7690"/>
                      <a:pt x="71615" y="4326"/>
                      <a:pt x="79655" y="2217"/>
                    </a:cubicBezTo>
                    <a:cubicBezTo>
                      <a:pt x="82700" y="1739"/>
                      <a:pt x="85695" y="1013"/>
                      <a:pt x="88610" y="28"/>
                    </a:cubicBezTo>
                    <a:cubicBezTo>
                      <a:pt x="85506" y="-92"/>
                      <a:pt x="82401" y="177"/>
                      <a:pt x="79356" y="824"/>
                    </a:cubicBezTo>
                    <a:cubicBezTo>
                      <a:pt x="70978" y="2326"/>
                      <a:pt x="62928" y="5292"/>
                      <a:pt x="55574" y="9580"/>
                    </a:cubicBezTo>
                    <a:cubicBezTo>
                      <a:pt x="44718" y="16158"/>
                      <a:pt x="35524" y="25143"/>
                      <a:pt x="28708" y="35850"/>
                    </a:cubicBezTo>
                    <a:cubicBezTo>
                      <a:pt x="20429" y="48845"/>
                      <a:pt x="14130" y="62995"/>
                      <a:pt x="10001" y="77841"/>
                    </a:cubicBezTo>
                    <a:cubicBezTo>
                      <a:pt x="5801" y="92558"/>
                      <a:pt x="2876" y="107604"/>
                      <a:pt x="1244" y="122818"/>
                    </a:cubicBezTo>
                    <a:cubicBezTo>
                      <a:pt x="130" y="135256"/>
                      <a:pt x="-238" y="147754"/>
                      <a:pt x="149" y="160232"/>
                    </a:cubicBezTo>
                    <a:cubicBezTo>
                      <a:pt x="149" y="170780"/>
                      <a:pt x="1045" y="179437"/>
                      <a:pt x="1443" y="185308"/>
                    </a:cubicBezTo>
                    <a:cubicBezTo>
                      <a:pt x="1632" y="188492"/>
                      <a:pt x="2100" y="191656"/>
                      <a:pt x="2836" y="194761"/>
                    </a:cubicBezTo>
                    <a:close/>
                  </a:path>
                </a:pathLst>
              </a:custGeom>
              <a:grpFill/>
              <a:ln w="99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6" name="任意多边形: 形状 635">
                <a:extLst>
                  <a:ext uri="{FF2B5EF4-FFF2-40B4-BE49-F238E27FC236}">
                    <a16:creationId xmlns:a16="http://schemas.microsoft.com/office/drawing/2014/main" id="{6AAD6F12-7B7C-498A-8B84-1D78D9DECB35}"/>
                  </a:ext>
                </a:extLst>
              </p:cNvPr>
              <p:cNvSpPr/>
              <p:nvPr/>
            </p:nvSpPr>
            <p:spPr>
              <a:xfrm>
                <a:off x="7568388" y="5368223"/>
                <a:ext cx="18623" cy="415039"/>
              </a:xfrm>
              <a:custGeom>
                <a:avLst/>
                <a:gdLst>
                  <a:gd name="connsiteX0" fmla="*/ 13698 w 18623"/>
                  <a:gd name="connsiteY0" fmla="*/ 415040 h 415039"/>
                  <a:gd name="connsiteX1" fmla="*/ 13698 w 18623"/>
                  <a:gd name="connsiteY1" fmla="*/ 410861 h 415039"/>
                  <a:gd name="connsiteX2" fmla="*/ 12504 w 18623"/>
                  <a:gd name="connsiteY2" fmla="*/ 398721 h 415039"/>
                  <a:gd name="connsiteX3" fmla="*/ 8523 w 18623"/>
                  <a:gd name="connsiteY3" fmla="*/ 354341 h 415039"/>
                  <a:gd name="connsiteX4" fmla="*/ 5240 w 18623"/>
                  <a:gd name="connsiteY4" fmla="*/ 218814 h 415039"/>
                  <a:gd name="connsiteX5" fmla="*/ 11608 w 18623"/>
                  <a:gd name="connsiteY5" fmla="*/ 60500 h 415039"/>
                  <a:gd name="connsiteX6" fmla="*/ 14394 w 18623"/>
                  <a:gd name="connsiteY6" fmla="*/ 35325 h 415039"/>
                  <a:gd name="connsiteX7" fmla="*/ 16882 w 18623"/>
                  <a:gd name="connsiteY7" fmla="*/ 16220 h 415039"/>
                  <a:gd name="connsiteX8" fmla="*/ 18474 w 18623"/>
                  <a:gd name="connsiteY8" fmla="*/ 4279 h 415039"/>
                  <a:gd name="connsiteX9" fmla="*/ 18474 w 18623"/>
                  <a:gd name="connsiteY9" fmla="*/ 0 h 415039"/>
                  <a:gd name="connsiteX10" fmla="*/ 17479 w 18623"/>
                  <a:gd name="connsiteY10" fmla="*/ 4080 h 415039"/>
                  <a:gd name="connsiteX11" fmla="*/ 15091 w 18623"/>
                  <a:gd name="connsiteY11" fmla="*/ 16020 h 415039"/>
                  <a:gd name="connsiteX12" fmla="*/ 12006 w 18623"/>
                  <a:gd name="connsiteY12" fmla="*/ 35026 h 415039"/>
                  <a:gd name="connsiteX13" fmla="*/ 8623 w 18623"/>
                  <a:gd name="connsiteY13" fmla="*/ 60201 h 415039"/>
                  <a:gd name="connsiteX14" fmla="*/ 65 w 18623"/>
                  <a:gd name="connsiteY14" fmla="*/ 207371 h 415039"/>
                  <a:gd name="connsiteX15" fmla="*/ 5538 w 18623"/>
                  <a:gd name="connsiteY15" fmla="*/ 354540 h 415039"/>
                  <a:gd name="connsiteX16" fmla="*/ 10713 w 18623"/>
                  <a:gd name="connsiteY16" fmla="*/ 398920 h 415039"/>
                  <a:gd name="connsiteX17" fmla="*/ 12703 w 18623"/>
                  <a:gd name="connsiteY17" fmla="*/ 410960 h 415039"/>
                  <a:gd name="connsiteX18" fmla="*/ 13698 w 18623"/>
                  <a:gd name="connsiteY18" fmla="*/ 415040 h 41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623" h="415039">
                    <a:moveTo>
                      <a:pt x="13698" y="415040"/>
                    </a:moveTo>
                    <a:cubicBezTo>
                      <a:pt x="13877" y="413656"/>
                      <a:pt x="13877" y="412243"/>
                      <a:pt x="13698" y="410861"/>
                    </a:cubicBezTo>
                    <a:cubicBezTo>
                      <a:pt x="13698" y="407676"/>
                      <a:pt x="13001" y="403696"/>
                      <a:pt x="12504" y="398721"/>
                    </a:cubicBezTo>
                    <a:cubicBezTo>
                      <a:pt x="11409" y="388272"/>
                      <a:pt x="9817" y="373148"/>
                      <a:pt x="8523" y="354341"/>
                    </a:cubicBezTo>
                    <a:cubicBezTo>
                      <a:pt x="5638" y="316827"/>
                      <a:pt x="4742" y="276229"/>
                      <a:pt x="5240" y="218814"/>
                    </a:cubicBezTo>
                    <a:cubicBezTo>
                      <a:pt x="5737" y="164782"/>
                      <a:pt x="7329" y="101795"/>
                      <a:pt x="11608" y="60500"/>
                    </a:cubicBezTo>
                    <a:cubicBezTo>
                      <a:pt x="12504" y="51146"/>
                      <a:pt x="13399" y="42688"/>
                      <a:pt x="14394" y="35325"/>
                    </a:cubicBezTo>
                    <a:cubicBezTo>
                      <a:pt x="15389" y="27961"/>
                      <a:pt x="15986" y="21493"/>
                      <a:pt x="16882" y="16220"/>
                    </a:cubicBezTo>
                    <a:cubicBezTo>
                      <a:pt x="17778" y="10946"/>
                      <a:pt x="18076" y="7363"/>
                      <a:pt x="18474" y="4279"/>
                    </a:cubicBezTo>
                    <a:cubicBezTo>
                      <a:pt x="18673" y="2856"/>
                      <a:pt x="18673" y="1423"/>
                      <a:pt x="18474" y="0"/>
                    </a:cubicBezTo>
                    <a:cubicBezTo>
                      <a:pt x="17986" y="1313"/>
                      <a:pt x="17648" y="2687"/>
                      <a:pt x="17479" y="4080"/>
                    </a:cubicBezTo>
                    <a:cubicBezTo>
                      <a:pt x="16782" y="7264"/>
                      <a:pt x="16086" y="11145"/>
                      <a:pt x="15091" y="16020"/>
                    </a:cubicBezTo>
                    <a:cubicBezTo>
                      <a:pt x="14096" y="20896"/>
                      <a:pt x="13101" y="27563"/>
                      <a:pt x="12006" y="35026"/>
                    </a:cubicBezTo>
                    <a:cubicBezTo>
                      <a:pt x="10912" y="42489"/>
                      <a:pt x="9718" y="50847"/>
                      <a:pt x="8623" y="60201"/>
                    </a:cubicBezTo>
                    <a:cubicBezTo>
                      <a:pt x="3180" y="109069"/>
                      <a:pt x="324" y="158195"/>
                      <a:pt x="65" y="207371"/>
                    </a:cubicBezTo>
                    <a:cubicBezTo>
                      <a:pt x="-432" y="264885"/>
                      <a:pt x="1956" y="316827"/>
                      <a:pt x="5538" y="354540"/>
                    </a:cubicBezTo>
                    <a:cubicBezTo>
                      <a:pt x="7230" y="373347"/>
                      <a:pt x="9120" y="388472"/>
                      <a:pt x="10713" y="398920"/>
                    </a:cubicBezTo>
                    <a:cubicBezTo>
                      <a:pt x="11509" y="403795"/>
                      <a:pt x="12106" y="407776"/>
                      <a:pt x="12703" y="410960"/>
                    </a:cubicBezTo>
                    <a:cubicBezTo>
                      <a:pt x="12892" y="412353"/>
                      <a:pt x="13230" y="413716"/>
                      <a:pt x="13698" y="415040"/>
                    </a:cubicBezTo>
                    <a:close/>
                  </a:path>
                </a:pathLst>
              </a:custGeom>
              <a:grpFill/>
              <a:ln w="99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7" name="任意多边形: 形状 636">
                <a:extLst>
                  <a:ext uri="{FF2B5EF4-FFF2-40B4-BE49-F238E27FC236}">
                    <a16:creationId xmlns:a16="http://schemas.microsoft.com/office/drawing/2014/main" id="{6EA9C53D-8FC6-A4E1-AAE9-4791CC0FD117}"/>
                  </a:ext>
                </a:extLst>
              </p:cNvPr>
              <p:cNvSpPr/>
              <p:nvPr/>
            </p:nvSpPr>
            <p:spPr>
              <a:xfrm>
                <a:off x="7410537" y="5417080"/>
                <a:ext cx="162095" cy="266178"/>
              </a:xfrm>
              <a:custGeom>
                <a:avLst/>
                <a:gdLst>
                  <a:gd name="connsiteX0" fmla="*/ 162095 w 162095"/>
                  <a:gd name="connsiteY0" fmla="*/ 266179 h 266178"/>
                  <a:gd name="connsiteX1" fmla="*/ 160702 w 162095"/>
                  <a:gd name="connsiteY1" fmla="*/ 253641 h 266178"/>
                  <a:gd name="connsiteX2" fmla="*/ 153339 w 162095"/>
                  <a:gd name="connsiteY2" fmla="*/ 219809 h 266178"/>
                  <a:gd name="connsiteX3" fmla="*/ 137219 w 162095"/>
                  <a:gd name="connsiteY3" fmla="*/ 171250 h 266178"/>
                  <a:gd name="connsiteX4" fmla="*/ 110452 w 162095"/>
                  <a:gd name="connsiteY4" fmla="*/ 114432 h 266178"/>
                  <a:gd name="connsiteX5" fmla="*/ 39703 w 162095"/>
                  <a:gd name="connsiteY5" fmla="*/ 25474 h 266178"/>
                  <a:gd name="connsiteX6" fmla="*/ 23981 w 162095"/>
                  <a:gd name="connsiteY6" fmla="*/ 13533 h 266178"/>
                  <a:gd name="connsiteX7" fmla="*/ 17314 w 162095"/>
                  <a:gd name="connsiteY7" fmla="*/ 8955 h 266178"/>
                  <a:gd name="connsiteX8" fmla="*/ 11344 w 162095"/>
                  <a:gd name="connsiteY8" fmla="*/ 5672 h 266178"/>
                  <a:gd name="connsiteX9" fmla="*/ 0 w 162095"/>
                  <a:gd name="connsiteY9" fmla="*/ 0 h 266178"/>
                  <a:gd name="connsiteX10" fmla="*/ 37912 w 162095"/>
                  <a:gd name="connsiteY10" fmla="*/ 27463 h 266178"/>
                  <a:gd name="connsiteX11" fmla="*/ 107566 w 162095"/>
                  <a:gd name="connsiteY11" fmla="*/ 116223 h 266178"/>
                  <a:gd name="connsiteX12" fmla="*/ 134433 w 162095"/>
                  <a:gd name="connsiteY12" fmla="*/ 172543 h 266178"/>
                  <a:gd name="connsiteX13" fmla="*/ 151249 w 162095"/>
                  <a:gd name="connsiteY13" fmla="*/ 220605 h 266178"/>
                  <a:gd name="connsiteX14" fmla="*/ 159707 w 162095"/>
                  <a:gd name="connsiteY14" fmla="*/ 253939 h 266178"/>
                  <a:gd name="connsiteX15" fmla="*/ 162095 w 162095"/>
                  <a:gd name="connsiteY15" fmla="*/ 266179 h 26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2095" h="266178">
                    <a:moveTo>
                      <a:pt x="162095" y="266179"/>
                    </a:moveTo>
                    <a:cubicBezTo>
                      <a:pt x="161887" y="261980"/>
                      <a:pt x="161419" y="257790"/>
                      <a:pt x="160702" y="253641"/>
                    </a:cubicBezTo>
                    <a:cubicBezTo>
                      <a:pt x="158822" y="242247"/>
                      <a:pt x="156364" y="230953"/>
                      <a:pt x="153339" y="219809"/>
                    </a:cubicBezTo>
                    <a:cubicBezTo>
                      <a:pt x="148921" y="203321"/>
                      <a:pt x="143538" y="187111"/>
                      <a:pt x="137219" y="171250"/>
                    </a:cubicBezTo>
                    <a:cubicBezTo>
                      <a:pt x="129756" y="151657"/>
                      <a:pt x="120800" y="132661"/>
                      <a:pt x="110452" y="114432"/>
                    </a:cubicBezTo>
                    <a:cubicBezTo>
                      <a:pt x="92471" y="80729"/>
                      <a:pt x="68500" y="50579"/>
                      <a:pt x="39703" y="25474"/>
                    </a:cubicBezTo>
                    <a:cubicBezTo>
                      <a:pt x="34728" y="21155"/>
                      <a:pt x="29474" y="17175"/>
                      <a:pt x="23981" y="13533"/>
                    </a:cubicBezTo>
                    <a:cubicBezTo>
                      <a:pt x="21593" y="11841"/>
                      <a:pt x="19404" y="10249"/>
                      <a:pt x="17314" y="8955"/>
                    </a:cubicBezTo>
                    <a:lnTo>
                      <a:pt x="11344" y="5672"/>
                    </a:lnTo>
                    <a:cubicBezTo>
                      <a:pt x="7742" y="3443"/>
                      <a:pt x="3941" y="1552"/>
                      <a:pt x="0" y="0"/>
                    </a:cubicBezTo>
                    <a:cubicBezTo>
                      <a:pt x="13244" y="8289"/>
                      <a:pt x="25911" y="17463"/>
                      <a:pt x="37912" y="27463"/>
                    </a:cubicBezTo>
                    <a:cubicBezTo>
                      <a:pt x="65983" y="52897"/>
                      <a:pt x="89536" y="82908"/>
                      <a:pt x="107566" y="116223"/>
                    </a:cubicBezTo>
                    <a:cubicBezTo>
                      <a:pt x="117716" y="134403"/>
                      <a:pt x="126691" y="153209"/>
                      <a:pt x="134433" y="172543"/>
                    </a:cubicBezTo>
                    <a:cubicBezTo>
                      <a:pt x="141697" y="190256"/>
                      <a:pt x="147070" y="206674"/>
                      <a:pt x="151249" y="220605"/>
                    </a:cubicBezTo>
                    <a:cubicBezTo>
                      <a:pt x="155429" y="234536"/>
                      <a:pt x="157916" y="245979"/>
                      <a:pt x="159707" y="253939"/>
                    </a:cubicBezTo>
                    <a:cubicBezTo>
                      <a:pt x="160105" y="258089"/>
                      <a:pt x="160901" y="262188"/>
                      <a:pt x="162095" y="266179"/>
                    </a:cubicBezTo>
                    <a:close/>
                  </a:path>
                </a:pathLst>
              </a:custGeom>
              <a:grpFill/>
              <a:ln w="99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638" name="任意多边形: 形状 637">
            <a:extLst>
              <a:ext uri="{FF2B5EF4-FFF2-40B4-BE49-F238E27FC236}">
                <a16:creationId xmlns:a16="http://schemas.microsoft.com/office/drawing/2014/main" id="{2EAE8BD9-2B0E-6C04-1A72-66FEFDE3EC87}"/>
              </a:ext>
            </a:extLst>
          </p:cNvPr>
          <p:cNvSpPr/>
          <p:nvPr/>
        </p:nvSpPr>
        <p:spPr>
          <a:xfrm>
            <a:off x="6118153" y="5701220"/>
            <a:ext cx="6087680" cy="5174"/>
          </a:xfrm>
          <a:custGeom>
            <a:avLst/>
            <a:gdLst>
              <a:gd name="connsiteX0" fmla="*/ 6087681 w 6087680"/>
              <a:gd name="connsiteY0" fmla="*/ 2587 h 5174"/>
              <a:gd name="connsiteX1" fmla="*/ 3043990 w 6087680"/>
              <a:gd name="connsiteY1" fmla="*/ 5174 h 5174"/>
              <a:gd name="connsiteX2" fmla="*/ 0 w 6087680"/>
              <a:gd name="connsiteY2" fmla="*/ 2587 h 5174"/>
              <a:gd name="connsiteX3" fmla="*/ 3043990 w 6087680"/>
              <a:gd name="connsiteY3" fmla="*/ 0 h 5174"/>
              <a:gd name="connsiteX4" fmla="*/ 6087681 w 6087680"/>
              <a:gd name="connsiteY4" fmla="*/ 2587 h 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7680" h="5174">
                <a:moveTo>
                  <a:pt x="6087681" y="2587"/>
                </a:moveTo>
                <a:cubicBezTo>
                  <a:pt x="6087681" y="4080"/>
                  <a:pt x="4724448" y="5174"/>
                  <a:pt x="3043990" y="5174"/>
                </a:cubicBezTo>
                <a:cubicBezTo>
                  <a:pt x="1363532" y="5174"/>
                  <a:pt x="0" y="4080"/>
                  <a:pt x="0" y="2587"/>
                </a:cubicBezTo>
                <a:cubicBezTo>
                  <a:pt x="0" y="1094"/>
                  <a:pt x="1362636" y="0"/>
                  <a:pt x="3043990" y="0"/>
                </a:cubicBezTo>
                <a:cubicBezTo>
                  <a:pt x="4725344" y="0"/>
                  <a:pt x="6087681" y="1194"/>
                  <a:pt x="6087681" y="2587"/>
                </a:cubicBezTo>
                <a:close/>
              </a:path>
            </a:pathLst>
          </a:custGeom>
          <a:solidFill>
            <a:srgbClr val="263238"/>
          </a:solidFill>
          <a:ln w="99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40" name="矩形: 圆角 639">
            <a:extLst>
              <a:ext uri="{FF2B5EF4-FFF2-40B4-BE49-F238E27FC236}">
                <a16:creationId xmlns:a16="http://schemas.microsoft.com/office/drawing/2014/main" id="{A6076517-1273-E188-0BAD-65493AEA9AB9}"/>
              </a:ext>
            </a:extLst>
          </p:cNvPr>
          <p:cNvSpPr/>
          <p:nvPr/>
        </p:nvSpPr>
        <p:spPr>
          <a:xfrm>
            <a:off x="400907" y="2668625"/>
            <a:ext cx="2441035" cy="602891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spc="200" dirty="0">
                <a:solidFill>
                  <a:schemeClr val="tx2"/>
                </a:solidFill>
                <a:latin typeface="+mj-ea"/>
                <a:ea typeface="+mj-ea"/>
              </a:rPr>
              <a:t>272</a:t>
            </a:r>
            <a:r>
              <a:rPr lang="en-US" altLang="zh-CN" sz="2800" spc="200" dirty="0">
                <a:solidFill>
                  <a:schemeClr val="tx2"/>
                </a:solidFill>
                <a:latin typeface="+mj-ea"/>
                <a:ea typeface="+mj-ea"/>
              </a:rPr>
              <a:t>/</a:t>
            </a:r>
            <a:r>
              <a:rPr lang="zh-CN" altLang="en-US" sz="2800" spc="200" dirty="0">
                <a:solidFill>
                  <a:schemeClr val="tx2"/>
                </a:solidFill>
                <a:latin typeface="+mj-ea"/>
                <a:ea typeface="+mj-ea"/>
              </a:rPr>
              <a:t>份</a:t>
            </a:r>
          </a:p>
        </p:txBody>
      </p:sp>
      <p:sp>
        <p:nvSpPr>
          <p:cNvPr id="641" name="矩形: 圆角 640">
            <a:extLst>
              <a:ext uri="{FF2B5EF4-FFF2-40B4-BE49-F238E27FC236}">
                <a16:creationId xmlns:a16="http://schemas.microsoft.com/office/drawing/2014/main" id="{F5C0C275-1475-7179-41BA-615E9C62DB0A}"/>
              </a:ext>
            </a:extLst>
          </p:cNvPr>
          <p:cNvSpPr/>
          <p:nvPr/>
        </p:nvSpPr>
        <p:spPr>
          <a:xfrm>
            <a:off x="373803" y="4113651"/>
            <a:ext cx="2441035" cy="602891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spc="200" dirty="0">
                <a:solidFill>
                  <a:schemeClr val="tx2"/>
                </a:solidFill>
                <a:latin typeface="+mj-ea"/>
                <a:ea typeface="+mj-ea"/>
              </a:rPr>
              <a:t>437</a:t>
            </a:r>
            <a:r>
              <a:rPr lang="en-US" altLang="zh-CN" sz="2800" spc="200" dirty="0">
                <a:solidFill>
                  <a:schemeClr val="tx2"/>
                </a:solidFill>
                <a:latin typeface="+mj-ea"/>
                <a:ea typeface="+mj-ea"/>
              </a:rPr>
              <a:t>/</a:t>
            </a:r>
            <a:r>
              <a:rPr lang="zh-CN" altLang="en-US" sz="2800" spc="200" dirty="0">
                <a:solidFill>
                  <a:schemeClr val="tx2"/>
                </a:solidFill>
                <a:latin typeface="+mj-ea"/>
                <a:ea typeface="+mj-ea"/>
              </a:rPr>
              <a:t>份</a:t>
            </a:r>
          </a:p>
        </p:txBody>
      </p:sp>
      <p:sp>
        <p:nvSpPr>
          <p:cNvPr id="642" name="矩形: 圆角 641">
            <a:extLst>
              <a:ext uri="{FF2B5EF4-FFF2-40B4-BE49-F238E27FC236}">
                <a16:creationId xmlns:a16="http://schemas.microsoft.com/office/drawing/2014/main" id="{783C17B7-5F23-5382-C8AA-DA14013E3885}"/>
              </a:ext>
            </a:extLst>
          </p:cNvPr>
          <p:cNvSpPr/>
          <p:nvPr/>
        </p:nvSpPr>
        <p:spPr>
          <a:xfrm>
            <a:off x="1110015" y="5414651"/>
            <a:ext cx="2441035" cy="602891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tx2"/>
                </a:solidFill>
                <a:latin typeface="+mj-ea"/>
                <a:ea typeface="+mj-ea"/>
              </a:rPr>
              <a:t>149</a:t>
            </a:r>
            <a:r>
              <a:rPr lang="en-US" altLang="zh-CN" sz="2800" spc="200" dirty="0">
                <a:solidFill>
                  <a:schemeClr val="tx2"/>
                </a:solidFill>
                <a:latin typeface="+mj-ea"/>
                <a:ea typeface="+mj-ea"/>
              </a:rPr>
              <a:t>/</a:t>
            </a:r>
            <a:r>
              <a:rPr lang="zh-CN" altLang="en-US" sz="2800" spc="200" dirty="0">
                <a:solidFill>
                  <a:schemeClr val="tx2"/>
                </a:solidFill>
                <a:latin typeface="+mj-ea"/>
                <a:ea typeface="+mj-ea"/>
              </a:rPr>
              <a:t>份</a:t>
            </a:r>
          </a:p>
        </p:txBody>
      </p:sp>
      <p:sp>
        <p:nvSpPr>
          <p:cNvPr id="643" name="矩形: 圆角 642">
            <a:extLst>
              <a:ext uri="{FF2B5EF4-FFF2-40B4-BE49-F238E27FC236}">
                <a16:creationId xmlns:a16="http://schemas.microsoft.com/office/drawing/2014/main" id="{5E36B947-31F1-3E9A-AED6-BB7D7B5BC798}"/>
              </a:ext>
            </a:extLst>
          </p:cNvPr>
          <p:cNvSpPr/>
          <p:nvPr/>
        </p:nvSpPr>
        <p:spPr>
          <a:xfrm>
            <a:off x="1058075" y="1888056"/>
            <a:ext cx="2364163" cy="373824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spc="50" dirty="0">
                <a:solidFill>
                  <a:schemeClr val="tx2"/>
                </a:solidFill>
                <a:latin typeface="+mn-ea"/>
              </a:rPr>
              <a:t>企业收并购分析报告</a:t>
            </a:r>
          </a:p>
        </p:txBody>
      </p:sp>
      <p:sp>
        <p:nvSpPr>
          <p:cNvPr id="644" name="矩形: 圆角 643">
            <a:extLst>
              <a:ext uri="{FF2B5EF4-FFF2-40B4-BE49-F238E27FC236}">
                <a16:creationId xmlns:a16="http://schemas.microsoft.com/office/drawing/2014/main" id="{1D60EA55-9495-3E49-003E-1829EFA36E82}"/>
              </a:ext>
            </a:extLst>
          </p:cNvPr>
          <p:cNvSpPr/>
          <p:nvPr/>
        </p:nvSpPr>
        <p:spPr>
          <a:xfrm>
            <a:off x="480270" y="3220694"/>
            <a:ext cx="2364163" cy="373824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spc="50" dirty="0">
                <a:solidFill>
                  <a:schemeClr val="tx2"/>
                </a:solidFill>
                <a:latin typeface="+mn-ea"/>
              </a:rPr>
              <a:t>进驻市场调研报告</a:t>
            </a:r>
          </a:p>
        </p:txBody>
      </p:sp>
      <p:sp>
        <p:nvSpPr>
          <p:cNvPr id="645" name="矩形: 圆角 644">
            <a:extLst>
              <a:ext uri="{FF2B5EF4-FFF2-40B4-BE49-F238E27FC236}">
                <a16:creationId xmlns:a16="http://schemas.microsoft.com/office/drawing/2014/main" id="{703D4F51-A968-FFB2-1DC4-77EC15B20DB5}"/>
              </a:ext>
            </a:extLst>
          </p:cNvPr>
          <p:cNvSpPr/>
          <p:nvPr/>
        </p:nvSpPr>
        <p:spPr>
          <a:xfrm>
            <a:off x="592847" y="4624928"/>
            <a:ext cx="2226514" cy="387335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spc="50" dirty="0">
                <a:solidFill>
                  <a:schemeClr val="tx2"/>
                </a:solidFill>
                <a:latin typeface="+mn-ea"/>
              </a:rPr>
              <a:t>项目投资可研报告</a:t>
            </a:r>
          </a:p>
        </p:txBody>
      </p:sp>
      <p:sp>
        <p:nvSpPr>
          <p:cNvPr id="646" name="矩形: 圆角 645">
            <a:extLst>
              <a:ext uri="{FF2B5EF4-FFF2-40B4-BE49-F238E27FC236}">
                <a16:creationId xmlns:a16="http://schemas.microsoft.com/office/drawing/2014/main" id="{24228832-3174-4D03-5FFD-EEB4DD557D54}"/>
              </a:ext>
            </a:extLst>
          </p:cNvPr>
          <p:cNvSpPr/>
          <p:nvPr/>
        </p:nvSpPr>
        <p:spPr>
          <a:xfrm>
            <a:off x="501445" y="5933228"/>
            <a:ext cx="2885868" cy="416685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spc="50" dirty="0">
                <a:solidFill>
                  <a:schemeClr val="tx2"/>
                </a:solidFill>
                <a:latin typeface="+mn-ea"/>
              </a:rPr>
              <a:t>产品趋势及客户研究报告</a:t>
            </a:r>
          </a:p>
        </p:txBody>
      </p:sp>
    </p:spTree>
    <p:extLst>
      <p:ext uri="{BB962C8B-B14F-4D97-AF65-F5344CB8AC3E}">
        <p14:creationId xmlns:p14="http://schemas.microsoft.com/office/powerpoint/2010/main" val="1433604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7BB3881C-FC76-DCDF-9B23-3898017271C3}"/>
              </a:ext>
            </a:extLst>
          </p:cNvPr>
          <p:cNvSpPr txBox="1"/>
          <p:nvPr/>
        </p:nvSpPr>
        <p:spPr>
          <a:xfrm>
            <a:off x="-364360" y="430534"/>
            <a:ext cx="2031800" cy="411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400" i="0" spc="600" dirty="0">
                <a:ln>
                  <a:noFill/>
                </a:ln>
                <a:solidFill>
                  <a:schemeClr val="tx2"/>
                </a:solidFill>
                <a:latin typeface="+mj-ea"/>
                <a:ea typeface="+mj-ea"/>
              </a:rPr>
              <a:t>02</a:t>
            </a:r>
            <a:endParaRPr lang="zh-CN" altLang="en-US" sz="4400" i="0" spc="600" dirty="0">
              <a:ln>
                <a:noFill/>
              </a:ln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BB30779-3323-9B3B-43CC-118B239BDB40}"/>
              </a:ext>
            </a:extLst>
          </p:cNvPr>
          <p:cNvSpPr txBox="1"/>
          <p:nvPr/>
        </p:nvSpPr>
        <p:spPr>
          <a:xfrm>
            <a:off x="1137615" y="443234"/>
            <a:ext cx="2012737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FDD396"/>
                    </a:gs>
                    <a:gs pos="91000">
                      <a:srgbClr val="FDD396">
                        <a:lumMod val="20000"/>
                        <a:lumOff val="8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b="1" dirty="0"/>
              <a:t>我的成长故事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D2FDD8A-805A-685B-B015-D51147361D22}"/>
              </a:ext>
            </a:extLst>
          </p:cNvPr>
          <p:cNvSpPr txBox="1"/>
          <p:nvPr/>
        </p:nvSpPr>
        <p:spPr>
          <a:xfrm>
            <a:off x="3209076" y="430534"/>
            <a:ext cx="6117803" cy="52322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从业经历 </a:t>
            </a:r>
            <a:r>
              <a:rPr lang="en-US" altLang="zh-CN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项目经历 </a:t>
            </a:r>
            <a:r>
              <a:rPr lang="en-US" altLang="zh-CN" sz="2800" spc="200" dirty="0">
                <a:solidFill>
                  <a:schemeClr val="accent1"/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accent1"/>
                </a:solidFill>
                <a:latin typeface="+mj-ea"/>
                <a:ea typeface="+mj-ea"/>
              </a:rPr>
              <a:t>管理经验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5" name="Picture Placeholder 20">
            <a:extLst>
              <a:ext uri="{FF2B5EF4-FFF2-40B4-BE49-F238E27FC236}">
                <a16:creationId xmlns:a16="http://schemas.microsoft.com/office/drawing/2014/main" id="{F009C092-A822-ABAC-0870-86B02F371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1156051" y="2721962"/>
            <a:ext cx="1487604" cy="1487604"/>
          </a:xfrm>
          <a:prstGeom prst="cube">
            <a:avLst/>
          </a:prstGeom>
          <a:blipFill>
            <a:blip r:embed="rId2"/>
            <a:stretch>
              <a:fillRect/>
            </a:stretch>
          </a:blipFill>
        </p:spPr>
      </p:pic>
      <p:pic>
        <p:nvPicPr>
          <p:cNvPr id="6" name="Picture Placeholder 22">
            <a:extLst>
              <a:ext uri="{FF2B5EF4-FFF2-40B4-BE49-F238E27FC236}">
                <a16:creationId xmlns:a16="http://schemas.microsoft.com/office/drawing/2014/main" id="{29268E11-BDB6-89DE-9D9A-7BC43C05F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4992280" y="2721962"/>
            <a:ext cx="1487604" cy="1487604"/>
          </a:xfrm>
          <a:prstGeom prst="cube">
            <a:avLst/>
          </a:prstGeom>
        </p:spPr>
      </p:pic>
      <p:pic>
        <p:nvPicPr>
          <p:cNvPr id="7" name="Picture Placeholder 24">
            <a:extLst>
              <a:ext uri="{FF2B5EF4-FFF2-40B4-BE49-F238E27FC236}">
                <a16:creationId xmlns:a16="http://schemas.microsoft.com/office/drawing/2014/main" id="{831F1029-75E3-47EF-F6D8-3434B3D62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8837077" y="2721962"/>
            <a:ext cx="1487604" cy="1487604"/>
          </a:xfrm>
          <a:prstGeom prst="cube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19E0B23D-455B-34C5-2D40-2A175968CDB5}"/>
              </a:ext>
            </a:extLst>
          </p:cNvPr>
          <p:cNvGrpSpPr/>
          <p:nvPr/>
        </p:nvGrpSpPr>
        <p:grpSpPr>
          <a:xfrm>
            <a:off x="1156051" y="4434497"/>
            <a:ext cx="2207261" cy="72000"/>
            <a:chOff x="1196339" y="2072297"/>
            <a:chExt cx="2207261" cy="72000"/>
          </a:xfrm>
        </p:grpSpPr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AD33297A-436F-678D-FA4D-4C421449B0D4}"/>
                </a:ext>
              </a:extLst>
            </p:cNvPr>
            <p:cNvCxnSpPr>
              <a:cxnSpLocks/>
            </p:cNvCxnSpPr>
            <p:nvPr/>
          </p:nvCxnSpPr>
          <p:spPr>
            <a:xfrm>
              <a:off x="1196339" y="2108297"/>
              <a:ext cx="2207261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4EDC1860-3D28-5CA9-B229-2C99CC9AE602}"/>
                </a:ext>
              </a:extLst>
            </p:cNvPr>
            <p:cNvSpPr/>
            <p:nvPr/>
          </p:nvSpPr>
          <p:spPr>
            <a:xfrm>
              <a:off x="1196339" y="2072297"/>
              <a:ext cx="900000" cy="72000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5AB506A6-7037-3191-F14D-76C3B2D46A4D}"/>
              </a:ext>
            </a:extLst>
          </p:cNvPr>
          <p:cNvSpPr txBox="1"/>
          <p:nvPr/>
        </p:nvSpPr>
        <p:spPr>
          <a:xfrm>
            <a:off x="2643655" y="3111821"/>
            <a:ext cx="1267945" cy="70788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r>
              <a:rPr lang="en-US" altLang="zh-CN" sz="2000" spc="200" dirty="0">
                <a:solidFill>
                  <a:srgbClr val="FE6D00"/>
                </a:solidFill>
                <a:latin typeface="优设标题黑"/>
                <a:ea typeface="优设标题黑"/>
              </a:rPr>
              <a:t>Tina </a:t>
            </a:r>
          </a:p>
          <a:p>
            <a:r>
              <a:rPr lang="en-US" altLang="zh-CN" sz="2000" spc="200" dirty="0">
                <a:solidFill>
                  <a:srgbClr val="FE6D00"/>
                </a:solidFill>
                <a:latin typeface="优设标题黑"/>
                <a:ea typeface="优设标题黑"/>
              </a:rPr>
              <a:t>Zhang</a:t>
            </a:r>
            <a:endParaRPr lang="zh-CN" altLang="en-US" sz="14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726FE46-2D5C-F4C9-6CF9-08F995808A4A}"/>
              </a:ext>
            </a:extLst>
          </p:cNvPr>
          <p:cNvSpPr txBox="1"/>
          <p:nvPr/>
        </p:nvSpPr>
        <p:spPr>
          <a:xfrm>
            <a:off x="6556084" y="3111821"/>
            <a:ext cx="1267945" cy="70788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r>
              <a:rPr lang="en-US" altLang="zh-CN" sz="2000" spc="200" dirty="0">
                <a:solidFill>
                  <a:srgbClr val="FE6D00"/>
                </a:solidFill>
                <a:latin typeface="优设标题黑"/>
                <a:ea typeface="优设标题黑"/>
              </a:rPr>
              <a:t>Jimmy</a:t>
            </a:r>
          </a:p>
          <a:p>
            <a:r>
              <a:rPr lang="en-US" altLang="zh-CN" sz="2000" spc="200" dirty="0">
                <a:solidFill>
                  <a:srgbClr val="FE6D00"/>
                </a:solidFill>
                <a:latin typeface="优设标题黑"/>
                <a:ea typeface="优设标题黑"/>
              </a:rPr>
              <a:t>Cheng</a:t>
            </a:r>
            <a:endParaRPr lang="zh-CN" altLang="en-US" sz="1400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163AF8F-A8C9-93FE-BE60-F3A576B744DA}"/>
              </a:ext>
            </a:extLst>
          </p:cNvPr>
          <p:cNvSpPr txBox="1"/>
          <p:nvPr/>
        </p:nvSpPr>
        <p:spPr>
          <a:xfrm>
            <a:off x="10416884" y="3111821"/>
            <a:ext cx="1267945" cy="70788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r>
              <a:rPr lang="en-US" altLang="zh-CN" sz="2000" spc="200" dirty="0">
                <a:solidFill>
                  <a:srgbClr val="FE6D00"/>
                </a:solidFill>
                <a:latin typeface="优设标题黑"/>
                <a:ea typeface="优设标题黑"/>
              </a:rPr>
              <a:t>Tony</a:t>
            </a:r>
          </a:p>
          <a:p>
            <a:r>
              <a:rPr lang="en-US" altLang="zh-CN" sz="2000" spc="200" dirty="0">
                <a:solidFill>
                  <a:srgbClr val="FE6D00"/>
                </a:solidFill>
                <a:latin typeface="优设标题黑"/>
                <a:ea typeface="优设标题黑"/>
              </a:rPr>
              <a:t>Wang</a:t>
            </a:r>
            <a:endParaRPr lang="zh-CN" altLang="en-US" sz="1400" dirty="0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74FF8E4-07E0-466C-FEC4-77CA08CC8583}"/>
              </a:ext>
            </a:extLst>
          </p:cNvPr>
          <p:cNvGrpSpPr/>
          <p:nvPr/>
        </p:nvGrpSpPr>
        <p:grpSpPr>
          <a:xfrm>
            <a:off x="4992280" y="4434497"/>
            <a:ext cx="2207261" cy="72000"/>
            <a:chOff x="1196339" y="2072297"/>
            <a:chExt cx="2207261" cy="72000"/>
          </a:xfrm>
        </p:grpSpPr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ECFD18DE-780A-8BB3-80FE-84BACFE2E553}"/>
                </a:ext>
              </a:extLst>
            </p:cNvPr>
            <p:cNvCxnSpPr>
              <a:cxnSpLocks/>
            </p:cNvCxnSpPr>
            <p:nvPr/>
          </p:nvCxnSpPr>
          <p:spPr>
            <a:xfrm>
              <a:off x="1196339" y="2108297"/>
              <a:ext cx="2207261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A7B43FE6-9F72-D6D8-813F-DE9D4B71B9C2}"/>
                </a:ext>
              </a:extLst>
            </p:cNvPr>
            <p:cNvSpPr/>
            <p:nvPr/>
          </p:nvSpPr>
          <p:spPr>
            <a:xfrm>
              <a:off x="1196339" y="2072297"/>
              <a:ext cx="900000" cy="72000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20268401-4D49-F1EA-E3FF-3626B8BC60A5}"/>
              </a:ext>
            </a:extLst>
          </p:cNvPr>
          <p:cNvGrpSpPr/>
          <p:nvPr/>
        </p:nvGrpSpPr>
        <p:grpSpPr>
          <a:xfrm>
            <a:off x="8837077" y="4434497"/>
            <a:ext cx="2207261" cy="72000"/>
            <a:chOff x="1196339" y="2072297"/>
            <a:chExt cx="2207261" cy="72000"/>
          </a:xfrm>
        </p:grpSpPr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23A9ECE8-89E9-99D8-08BF-05D7DA492E0F}"/>
                </a:ext>
              </a:extLst>
            </p:cNvPr>
            <p:cNvCxnSpPr>
              <a:cxnSpLocks/>
            </p:cNvCxnSpPr>
            <p:nvPr/>
          </p:nvCxnSpPr>
          <p:spPr>
            <a:xfrm>
              <a:off x="1196339" y="2108297"/>
              <a:ext cx="2207261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AE405786-BF88-2FBC-8B7A-82EBC56DD821}"/>
                </a:ext>
              </a:extLst>
            </p:cNvPr>
            <p:cNvSpPr/>
            <p:nvPr/>
          </p:nvSpPr>
          <p:spPr>
            <a:xfrm>
              <a:off x="1196339" y="2072297"/>
              <a:ext cx="900000" cy="72000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6D2959A1-B92E-8A3F-EA07-3F50C89D2F24}"/>
              </a:ext>
            </a:extLst>
          </p:cNvPr>
          <p:cNvSpPr txBox="1"/>
          <p:nvPr/>
        </p:nvSpPr>
        <p:spPr>
          <a:xfrm>
            <a:off x="1087982" y="4521297"/>
            <a:ext cx="1555673" cy="40009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spc="200" dirty="0">
                <a:solidFill>
                  <a:srgbClr val="FE6D00"/>
                </a:solidFill>
                <a:latin typeface="优设标题黑"/>
                <a:ea typeface="优设标题黑"/>
              </a:rPr>
              <a:t>销售经理</a:t>
            </a:r>
            <a:endParaRPr lang="zh-CN" altLang="en-US" sz="1400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4644DD0-5A92-4C67-BAD0-DAA6AE5802C8}"/>
              </a:ext>
            </a:extLst>
          </p:cNvPr>
          <p:cNvSpPr txBox="1"/>
          <p:nvPr/>
        </p:nvSpPr>
        <p:spPr>
          <a:xfrm>
            <a:off x="4924211" y="4521297"/>
            <a:ext cx="1555673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spc="200" dirty="0">
                <a:solidFill>
                  <a:srgbClr val="FE6D00"/>
                </a:solidFill>
                <a:latin typeface="优设标题黑"/>
                <a:ea typeface="优设标题黑"/>
              </a:rPr>
              <a:t>策划经理</a:t>
            </a:r>
            <a:endParaRPr lang="zh-CN" altLang="en-US" sz="1400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4091F3A-F9BF-3EB1-E883-CA7B84DC42AB}"/>
              </a:ext>
            </a:extLst>
          </p:cNvPr>
          <p:cNvSpPr txBox="1"/>
          <p:nvPr/>
        </p:nvSpPr>
        <p:spPr>
          <a:xfrm>
            <a:off x="8760440" y="4521297"/>
            <a:ext cx="2021860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spc="200" dirty="0">
                <a:solidFill>
                  <a:srgbClr val="FE6D00"/>
                </a:solidFill>
                <a:latin typeface="优设标题黑"/>
                <a:ea typeface="优设标题黑"/>
              </a:rPr>
              <a:t>研究咨询经理</a:t>
            </a:r>
            <a:endParaRPr lang="zh-CN" altLang="en-US" sz="1400" dirty="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B2DE7E6F-34C1-8FB1-93AE-57A026CF47E5}"/>
              </a:ext>
            </a:extLst>
          </p:cNvPr>
          <p:cNvGrpSpPr/>
          <p:nvPr/>
        </p:nvGrpSpPr>
        <p:grpSpPr>
          <a:xfrm flipH="1">
            <a:off x="3003929" y="5014934"/>
            <a:ext cx="338692" cy="633375"/>
            <a:chOff x="6384925" y="868363"/>
            <a:chExt cx="561975" cy="1050925"/>
          </a:xfr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0000"/>
                </a:schemeClr>
              </a:gs>
            </a:gsLst>
            <a:lin ang="5400000" scaled="1"/>
            <a:tileRect/>
          </a:gradFill>
        </p:grpSpPr>
        <p:sp>
          <p:nvSpPr>
            <p:cNvPr id="45" name="Freeform 48">
              <a:extLst>
                <a:ext uri="{FF2B5EF4-FFF2-40B4-BE49-F238E27FC236}">
                  <a16:creationId xmlns:a16="http://schemas.microsoft.com/office/drawing/2014/main" id="{1CDA7E23-57F3-1523-71A6-6A4508530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650" y="868363"/>
              <a:ext cx="476250" cy="1031875"/>
            </a:xfrm>
            <a:custGeom>
              <a:avLst/>
              <a:gdLst>
                <a:gd name="T0" fmla="*/ 247 w 761"/>
                <a:gd name="T1" fmla="*/ 232 h 1644"/>
                <a:gd name="T2" fmla="*/ 188 w 761"/>
                <a:gd name="T3" fmla="*/ 304 h 1644"/>
                <a:gd name="T4" fmla="*/ 86 w 761"/>
                <a:gd name="T5" fmla="*/ 452 h 1644"/>
                <a:gd name="T6" fmla="*/ 19 w 761"/>
                <a:gd name="T7" fmla="*/ 660 h 1644"/>
                <a:gd name="T8" fmla="*/ 12 w 761"/>
                <a:gd name="T9" fmla="*/ 784 h 1644"/>
                <a:gd name="T10" fmla="*/ 108 w 761"/>
                <a:gd name="T11" fmla="*/ 1185 h 1644"/>
                <a:gd name="T12" fmla="*/ 223 w 761"/>
                <a:gd name="T13" fmla="*/ 1345 h 1644"/>
                <a:gd name="T14" fmla="*/ 446 w 761"/>
                <a:gd name="T15" fmla="*/ 1510 h 1644"/>
                <a:gd name="T16" fmla="*/ 713 w 761"/>
                <a:gd name="T17" fmla="*/ 1604 h 1644"/>
                <a:gd name="T18" fmla="*/ 727 w 761"/>
                <a:gd name="T19" fmla="*/ 1601 h 1644"/>
                <a:gd name="T20" fmla="*/ 737 w 761"/>
                <a:gd name="T21" fmla="*/ 1600 h 1644"/>
                <a:gd name="T22" fmla="*/ 760 w 761"/>
                <a:gd name="T23" fmla="*/ 1633 h 1644"/>
                <a:gd name="T24" fmla="*/ 749 w 761"/>
                <a:gd name="T25" fmla="*/ 1642 h 1644"/>
                <a:gd name="T26" fmla="*/ 747 w 761"/>
                <a:gd name="T27" fmla="*/ 1641 h 1644"/>
                <a:gd name="T28" fmla="*/ 687 w 761"/>
                <a:gd name="T29" fmla="*/ 1621 h 1644"/>
                <a:gd name="T30" fmla="*/ 490 w 761"/>
                <a:gd name="T31" fmla="*/ 1554 h 1644"/>
                <a:gd name="T32" fmla="*/ 483 w 761"/>
                <a:gd name="T33" fmla="*/ 1551 h 1644"/>
                <a:gd name="T34" fmla="*/ 471 w 761"/>
                <a:gd name="T35" fmla="*/ 1574 h 1644"/>
                <a:gd name="T36" fmla="*/ 406 w 761"/>
                <a:gd name="T37" fmla="*/ 1602 h 1644"/>
                <a:gd name="T38" fmla="*/ 382 w 761"/>
                <a:gd name="T39" fmla="*/ 1597 h 1644"/>
                <a:gd name="T40" fmla="*/ 335 w 761"/>
                <a:gd name="T41" fmla="*/ 1598 h 1644"/>
                <a:gd name="T42" fmla="*/ 302 w 761"/>
                <a:gd name="T43" fmla="*/ 1605 h 1644"/>
                <a:gd name="T44" fmla="*/ 289 w 761"/>
                <a:gd name="T45" fmla="*/ 1603 h 1644"/>
                <a:gd name="T46" fmla="*/ 467 w 761"/>
                <a:gd name="T47" fmla="*/ 1544 h 1644"/>
                <a:gd name="T48" fmla="*/ 279 w 761"/>
                <a:gd name="T49" fmla="*/ 1422 h 1644"/>
                <a:gd name="T50" fmla="*/ 275 w 761"/>
                <a:gd name="T51" fmla="*/ 1427 h 1644"/>
                <a:gd name="T52" fmla="*/ 196 w 761"/>
                <a:gd name="T53" fmla="*/ 1453 h 1644"/>
                <a:gd name="T54" fmla="*/ 164 w 761"/>
                <a:gd name="T55" fmla="*/ 1438 h 1644"/>
                <a:gd name="T56" fmla="*/ 141 w 761"/>
                <a:gd name="T57" fmla="*/ 1432 h 1644"/>
                <a:gd name="T58" fmla="*/ 97 w 761"/>
                <a:gd name="T59" fmla="*/ 1431 h 1644"/>
                <a:gd name="T60" fmla="*/ 77 w 761"/>
                <a:gd name="T61" fmla="*/ 1427 h 1644"/>
                <a:gd name="T62" fmla="*/ 263 w 761"/>
                <a:gd name="T63" fmla="*/ 1413 h 1644"/>
                <a:gd name="T64" fmla="*/ 250 w 761"/>
                <a:gd name="T65" fmla="*/ 1396 h 1644"/>
                <a:gd name="T66" fmla="*/ 40 w 761"/>
                <a:gd name="T67" fmla="*/ 1053 h 1644"/>
                <a:gd name="T68" fmla="*/ 4 w 761"/>
                <a:gd name="T69" fmla="*/ 840 h 1644"/>
                <a:gd name="T70" fmla="*/ 22 w 761"/>
                <a:gd name="T71" fmla="*/ 597 h 1644"/>
                <a:gd name="T72" fmla="*/ 122 w 761"/>
                <a:gd name="T73" fmla="*/ 385 h 1644"/>
                <a:gd name="T74" fmla="*/ 297 w 761"/>
                <a:gd name="T75" fmla="*/ 175 h 1644"/>
                <a:gd name="T76" fmla="*/ 325 w 761"/>
                <a:gd name="T77" fmla="*/ 149 h 1644"/>
                <a:gd name="T78" fmla="*/ 331 w 761"/>
                <a:gd name="T79" fmla="*/ 135 h 1644"/>
                <a:gd name="T80" fmla="*/ 332 w 761"/>
                <a:gd name="T81" fmla="*/ 76 h 1644"/>
                <a:gd name="T82" fmla="*/ 367 w 761"/>
                <a:gd name="T83" fmla="*/ 25 h 1644"/>
                <a:gd name="T84" fmla="*/ 417 w 761"/>
                <a:gd name="T85" fmla="*/ 3 h 1644"/>
                <a:gd name="T86" fmla="*/ 429 w 761"/>
                <a:gd name="T87" fmla="*/ 10 h 1644"/>
                <a:gd name="T88" fmla="*/ 426 w 761"/>
                <a:gd name="T89" fmla="*/ 74 h 1644"/>
                <a:gd name="T90" fmla="*/ 368 w 761"/>
                <a:gd name="T91" fmla="*/ 134 h 1644"/>
                <a:gd name="T92" fmla="*/ 360 w 761"/>
                <a:gd name="T93" fmla="*/ 137 h 1644"/>
                <a:gd name="T94" fmla="*/ 312 w 761"/>
                <a:gd name="T95" fmla="*/ 165 h 1644"/>
                <a:gd name="T96" fmla="*/ 247 w 761"/>
                <a:gd name="T97" fmla="*/ 232 h 1644"/>
                <a:gd name="T98" fmla="*/ 247 w 761"/>
                <a:gd name="T99" fmla="*/ 232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1" h="1644">
                  <a:moveTo>
                    <a:pt x="247" y="232"/>
                  </a:moveTo>
                  <a:cubicBezTo>
                    <a:pt x="228" y="256"/>
                    <a:pt x="207" y="280"/>
                    <a:pt x="188" y="304"/>
                  </a:cubicBezTo>
                  <a:cubicBezTo>
                    <a:pt x="151" y="351"/>
                    <a:pt x="116" y="400"/>
                    <a:pt x="86" y="452"/>
                  </a:cubicBezTo>
                  <a:cubicBezTo>
                    <a:pt x="50" y="517"/>
                    <a:pt x="27" y="586"/>
                    <a:pt x="19" y="660"/>
                  </a:cubicBezTo>
                  <a:cubicBezTo>
                    <a:pt x="15" y="701"/>
                    <a:pt x="12" y="742"/>
                    <a:pt x="12" y="784"/>
                  </a:cubicBezTo>
                  <a:cubicBezTo>
                    <a:pt x="14" y="924"/>
                    <a:pt x="42" y="1059"/>
                    <a:pt x="108" y="1185"/>
                  </a:cubicBezTo>
                  <a:cubicBezTo>
                    <a:pt x="139" y="1244"/>
                    <a:pt x="177" y="1297"/>
                    <a:pt x="223" y="1345"/>
                  </a:cubicBezTo>
                  <a:cubicBezTo>
                    <a:pt x="287" y="1414"/>
                    <a:pt x="362" y="1468"/>
                    <a:pt x="446" y="1510"/>
                  </a:cubicBezTo>
                  <a:cubicBezTo>
                    <a:pt x="530" y="1554"/>
                    <a:pt x="619" y="1586"/>
                    <a:pt x="713" y="1604"/>
                  </a:cubicBezTo>
                  <a:cubicBezTo>
                    <a:pt x="718" y="1605"/>
                    <a:pt x="723" y="1607"/>
                    <a:pt x="727" y="1601"/>
                  </a:cubicBezTo>
                  <a:cubicBezTo>
                    <a:pt x="728" y="1599"/>
                    <a:pt x="734" y="1598"/>
                    <a:pt x="737" y="1600"/>
                  </a:cubicBezTo>
                  <a:cubicBezTo>
                    <a:pt x="750" y="1607"/>
                    <a:pt x="758" y="1619"/>
                    <a:pt x="760" y="1633"/>
                  </a:cubicBezTo>
                  <a:cubicBezTo>
                    <a:pt x="761" y="1641"/>
                    <a:pt x="756" y="1644"/>
                    <a:pt x="749" y="1642"/>
                  </a:cubicBezTo>
                  <a:cubicBezTo>
                    <a:pt x="748" y="1641"/>
                    <a:pt x="747" y="1641"/>
                    <a:pt x="747" y="1641"/>
                  </a:cubicBezTo>
                  <a:cubicBezTo>
                    <a:pt x="731" y="1624"/>
                    <a:pt x="708" y="1626"/>
                    <a:pt x="687" y="1621"/>
                  </a:cubicBezTo>
                  <a:cubicBezTo>
                    <a:pt x="619" y="1605"/>
                    <a:pt x="554" y="1583"/>
                    <a:pt x="490" y="1554"/>
                  </a:cubicBezTo>
                  <a:cubicBezTo>
                    <a:pt x="488" y="1553"/>
                    <a:pt x="486" y="1552"/>
                    <a:pt x="483" y="1551"/>
                  </a:cubicBezTo>
                  <a:cubicBezTo>
                    <a:pt x="479" y="1559"/>
                    <a:pt x="476" y="1567"/>
                    <a:pt x="471" y="1574"/>
                  </a:cubicBezTo>
                  <a:cubicBezTo>
                    <a:pt x="456" y="1597"/>
                    <a:pt x="432" y="1604"/>
                    <a:pt x="406" y="1602"/>
                  </a:cubicBezTo>
                  <a:cubicBezTo>
                    <a:pt x="398" y="1601"/>
                    <a:pt x="390" y="1600"/>
                    <a:pt x="382" y="1597"/>
                  </a:cubicBezTo>
                  <a:cubicBezTo>
                    <a:pt x="366" y="1590"/>
                    <a:pt x="351" y="1594"/>
                    <a:pt x="335" y="1598"/>
                  </a:cubicBezTo>
                  <a:cubicBezTo>
                    <a:pt x="324" y="1600"/>
                    <a:pt x="313" y="1603"/>
                    <a:pt x="302" y="1605"/>
                  </a:cubicBezTo>
                  <a:cubicBezTo>
                    <a:pt x="297" y="1605"/>
                    <a:pt x="293" y="1605"/>
                    <a:pt x="289" y="1603"/>
                  </a:cubicBezTo>
                  <a:cubicBezTo>
                    <a:pt x="336" y="1546"/>
                    <a:pt x="395" y="1526"/>
                    <a:pt x="467" y="1544"/>
                  </a:cubicBezTo>
                  <a:cubicBezTo>
                    <a:pt x="400" y="1511"/>
                    <a:pt x="337" y="1471"/>
                    <a:pt x="279" y="1422"/>
                  </a:cubicBezTo>
                  <a:cubicBezTo>
                    <a:pt x="278" y="1424"/>
                    <a:pt x="276" y="1425"/>
                    <a:pt x="275" y="1427"/>
                  </a:cubicBezTo>
                  <a:cubicBezTo>
                    <a:pt x="255" y="1455"/>
                    <a:pt x="229" y="1464"/>
                    <a:pt x="196" y="1453"/>
                  </a:cubicBezTo>
                  <a:cubicBezTo>
                    <a:pt x="185" y="1449"/>
                    <a:pt x="175" y="1443"/>
                    <a:pt x="164" y="1438"/>
                  </a:cubicBezTo>
                  <a:cubicBezTo>
                    <a:pt x="156" y="1435"/>
                    <a:pt x="149" y="1433"/>
                    <a:pt x="141" y="1432"/>
                  </a:cubicBezTo>
                  <a:cubicBezTo>
                    <a:pt x="126" y="1431"/>
                    <a:pt x="111" y="1431"/>
                    <a:pt x="97" y="1431"/>
                  </a:cubicBezTo>
                  <a:cubicBezTo>
                    <a:pt x="91" y="1430"/>
                    <a:pt x="85" y="1428"/>
                    <a:pt x="77" y="1427"/>
                  </a:cubicBezTo>
                  <a:cubicBezTo>
                    <a:pt x="114" y="1394"/>
                    <a:pt x="189" y="1368"/>
                    <a:pt x="263" y="1413"/>
                  </a:cubicBezTo>
                  <a:cubicBezTo>
                    <a:pt x="259" y="1407"/>
                    <a:pt x="255" y="1401"/>
                    <a:pt x="250" y="1396"/>
                  </a:cubicBezTo>
                  <a:cubicBezTo>
                    <a:pt x="148" y="1301"/>
                    <a:pt x="80" y="1186"/>
                    <a:pt x="40" y="1053"/>
                  </a:cubicBezTo>
                  <a:cubicBezTo>
                    <a:pt x="20" y="983"/>
                    <a:pt x="8" y="912"/>
                    <a:pt x="4" y="840"/>
                  </a:cubicBezTo>
                  <a:cubicBezTo>
                    <a:pt x="0" y="758"/>
                    <a:pt x="3" y="677"/>
                    <a:pt x="22" y="597"/>
                  </a:cubicBezTo>
                  <a:cubicBezTo>
                    <a:pt x="39" y="519"/>
                    <a:pt x="76" y="450"/>
                    <a:pt x="122" y="385"/>
                  </a:cubicBezTo>
                  <a:cubicBezTo>
                    <a:pt x="174" y="310"/>
                    <a:pt x="231" y="239"/>
                    <a:pt x="297" y="175"/>
                  </a:cubicBezTo>
                  <a:cubicBezTo>
                    <a:pt x="306" y="166"/>
                    <a:pt x="316" y="157"/>
                    <a:pt x="325" y="149"/>
                  </a:cubicBezTo>
                  <a:cubicBezTo>
                    <a:pt x="330" y="145"/>
                    <a:pt x="332" y="142"/>
                    <a:pt x="331" y="135"/>
                  </a:cubicBezTo>
                  <a:cubicBezTo>
                    <a:pt x="327" y="116"/>
                    <a:pt x="327" y="96"/>
                    <a:pt x="332" y="76"/>
                  </a:cubicBezTo>
                  <a:cubicBezTo>
                    <a:pt x="337" y="54"/>
                    <a:pt x="348" y="36"/>
                    <a:pt x="367" y="25"/>
                  </a:cubicBezTo>
                  <a:cubicBezTo>
                    <a:pt x="382" y="16"/>
                    <a:pt x="400" y="10"/>
                    <a:pt x="417" y="3"/>
                  </a:cubicBezTo>
                  <a:cubicBezTo>
                    <a:pt x="423" y="0"/>
                    <a:pt x="427" y="2"/>
                    <a:pt x="429" y="10"/>
                  </a:cubicBezTo>
                  <a:cubicBezTo>
                    <a:pt x="432" y="32"/>
                    <a:pt x="432" y="53"/>
                    <a:pt x="426" y="74"/>
                  </a:cubicBezTo>
                  <a:cubicBezTo>
                    <a:pt x="417" y="104"/>
                    <a:pt x="395" y="122"/>
                    <a:pt x="368" y="134"/>
                  </a:cubicBezTo>
                  <a:cubicBezTo>
                    <a:pt x="365" y="135"/>
                    <a:pt x="363" y="136"/>
                    <a:pt x="360" y="137"/>
                  </a:cubicBezTo>
                  <a:cubicBezTo>
                    <a:pt x="341" y="140"/>
                    <a:pt x="325" y="151"/>
                    <a:pt x="312" y="165"/>
                  </a:cubicBezTo>
                  <a:cubicBezTo>
                    <a:pt x="290" y="187"/>
                    <a:pt x="269" y="210"/>
                    <a:pt x="247" y="232"/>
                  </a:cubicBezTo>
                  <a:cubicBezTo>
                    <a:pt x="247" y="232"/>
                    <a:pt x="247" y="232"/>
                    <a:pt x="247" y="2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46" name="Freeform 49">
              <a:extLst>
                <a:ext uri="{FF2B5EF4-FFF2-40B4-BE49-F238E27FC236}">
                  <a16:creationId xmlns:a16="http://schemas.microsoft.com/office/drawing/2014/main" id="{E35A7CA3-9183-9EEE-FE72-695A76F8E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6075" y="1724026"/>
              <a:ext cx="84138" cy="98425"/>
            </a:xfrm>
            <a:custGeom>
              <a:avLst/>
              <a:gdLst>
                <a:gd name="T0" fmla="*/ 4 w 135"/>
                <a:gd name="T1" fmla="*/ 0 h 157"/>
                <a:gd name="T2" fmla="*/ 30 w 135"/>
                <a:gd name="T3" fmla="*/ 26 h 157"/>
                <a:gd name="T4" fmla="*/ 43 w 135"/>
                <a:gd name="T5" fmla="*/ 42 h 157"/>
                <a:gd name="T6" fmla="*/ 70 w 135"/>
                <a:gd name="T7" fmla="*/ 60 h 157"/>
                <a:gd name="T8" fmla="*/ 124 w 135"/>
                <a:gd name="T9" fmla="*/ 98 h 157"/>
                <a:gd name="T10" fmla="*/ 130 w 135"/>
                <a:gd name="T11" fmla="*/ 150 h 157"/>
                <a:gd name="T12" fmla="*/ 120 w 135"/>
                <a:gd name="T13" fmla="*/ 155 h 157"/>
                <a:gd name="T14" fmla="*/ 8 w 135"/>
                <a:gd name="T15" fmla="*/ 45 h 157"/>
                <a:gd name="T16" fmla="*/ 0 w 135"/>
                <a:gd name="T17" fmla="*/ 3 h 157"/>
                <a:gd name="T18" fmla="*/ 4 w 135"/>
                <a:gd name="T19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5" h="157">
                  <a:moveTo>
                    <a:pt x="4" y="0"/>
                  </a:moveTo>
                  <a:cubicBezTo>
                    <a:pt x="13" y="9"/>
                    <a:pt x="21" y="17"/>
                    <a:pt x="30" y="26"/>
                  </a:cubicBezTo>
                  <a:cubicBezTo>
                    <a:pt x="34" y="31"/>
                    <a:pt x="39" y="36"/>
                    <a:pt x="43" y="42"/>
                  </a:cubicBezTo>
                  <a:cubicBezTo>
                    <a:pt x="51" y="50"/>
                    <a:pt x="59" y="57"/>
                    <a:pt x="70" y="60"/>
                  </a:cubicBezTo>
                  <a:cubicBezTo>
                    <a:pt x="92" y="67"/>
                    <a:pt x="112" y="78"/>
                    <a:pt x="124" y="98"/>
                  </a:cubicBezTo>
                  <a:cubicBezTo>
                    <a:pt x="134" y="115"/>
                    <a:pt x="135" y="132"/>
                    <a:pt x="130" y="150"/>
                  </a:cubicBezTo>
                  <a:cubicBezTo>
                    <a:pt x="129" y="157"/>
                    <a:pt x="125" y="156"/>
                    <a:pt x="120" y="155"/>
                  </a:cubicBezTo>
                  <a:cubicBezTo>
                    <a:pt x="64" y="138"/>
                    <a:pt x="25" y="102"/>
                    <a:pt x="8" y="45"/>
                  </a:cubicBezTo>
                  <a:cubicBezTo>
                    <a:pt x="4" y="31"/>
                    <a:pt x="2" y="17"/>
                    <a:pt x="0" y="3"/>
                  </a:cubicBezTo>
                  <a:cubicBezTo>
                    <a:pt x="1" y="2"/>
                    <a:pt x="3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47" name="Freeform 50">
              <a:extLst>
                <a:ext uri="{FF2B5EF4-FFF2-40B4-BE49-F238E27FC236}">
                  <a16:creationId xmlns:a16="http://schemas.microsoft.com/office/drawing/2014/main" id="{6B909C94-4FD6-5728-5E93-AC64D7295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4925" y="1462088"/>
              <a:ext cx="107950" cy="80963"/>
            </a:xfrm>
            <a:custGeom>
              <a:avLst/>
              <a:gdLst>
                <a:gd name="T0" fmla="*/ 0 w 170"/>
                <a:gd name="T1" fmla="*/ 8 h 129"/>
                <a:gd name="T2" fmla="*/ 170 w 170"/>
                <a:gd name="T3" fmla="*/ 114 h 129"/>
                <a:gd name="T4" fmla="*/ 89 w 170"/>
                <a:gd name="T5" fmla="*/ 100 h 129"/>
                <a:gd name="T6" fmla="*/ 70 w 170"/>
                <a:gd name="T7" fmla="*/ 71 h 129"/>
                <a:gd name="T8" fmla="*/ 43 w 170"/>
                <a:gd name="T9" fmla="*/ 42 h 129"/>
                <a:gd name="T10" fmla="*/ 10 w 170"/>
                <a:gd name="T11" fmla="*/ 19 h 129"/>
                <a:gd name="T12" fmla="*/ 0 w 170"/>
                <a:gd name="T13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29">
                  <a:moveTo>
                    <a:pt x="0" y="8"/>
                  </a:moveTo>
                  <a:cubicBezTo>
                    <a:pt x="77" y="0"/>
                    <a:pt x="150" y="44"/>
                    <a:pt x="170" y="114"/>
                  </a:cubicBezTo>
                  <a:cubicBezTo>
                    <a:pt x="145" y="129"/>
                    <a:pt x="110" y="124"/>
                    <a:pt x="89" y="100"/>
                  </a:cubicBezTo>
                  <a:cubicBezTo>
                    <a:pt x="81" y="91"/>
                    <a:pt x="74" y="81"/>
                    <a:pt x="70" y="71"/>
                  </a:cubicBezTo>
                  <a:cubicBezTo>
                    <a:pt x="64" y="58"/>
                    <a:pt x="54" y="50"/>
                    <a:pt x="43" y="42"/>
                  </a:cubicBezTo>
                  <a:cubicBezTo>
                    <a:pt x="32" y="35"/>
                    <a:pt x="21" y="27"/>
                    <a:pt x="10" y="19"/>
                  </a:cubicBezTo>
                  <a:cubicBezTo>
                    <a:pt x="7" y="17"/>
                    <a:pt x="4" y="13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48" name="Freeform 51">
              <a:extLst>
                <a:ext uri="{FF2B5EF4-FFF2-40B4-BE49-F238E27FC236}">
                  <a16:creationId xmlns:a16="http://schemas.microsoft.com/office/drawing/2014/main" id="{7CF9C65E-7557-4473-9A9F-F3816CF38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6225" y="976313"/>
              <a:ext cx="123825" cy="55563"/>
            </a:xfrm>
            <a:custGeom>
              <a:avLst/>
              <a:gdLst>
                <a:gd name="T0" fmla="*/ 0 w 198"/>
                <a:gd name="T1" fmla="*/ 59 h 89"/>
                <a:gd name="T2" fmla="*/ 0 w 198"/>
                <a:gd name="T3" fmla="*/ 59 h 89"/>
                <a:gd name="T4" fmla="*/ 38 w 198"/>
                <a:gd name="T5" fmla="*/ 31 h 89"/>
                <a:gd name="T6" fmla="*/ 198 w 198"/>
                <a:gd name="T7" fmla="*/ 29 h 89"/>
                <a:gd name="T8" fmla="*/ 180 w 198"/>
                <a:gd name="T9" fmla="*/ 36 h 89"/>
                <a:gd name="T10" fmla="*/ 139 w 198"/>
                <a:gd name="T11" fmla="*/ 45 h 89"/>
                <a:gd name="T12" fmla="*/ 110 w 198"/>
                <a:gd name="T13" fmla="*/ 61 h 89"/>
                <a:gd name="T14" fmla="*/ 47 w 198"/>
                <a:gd name="T15" fmla="*/ 88 h 89"/>
                <a:gd name="T16" fmla="*/ 2 w 198"/>
                <a:gd name="T17" fmla="*/ 67 h 89"/>
                <a:gd name="T18" fmla="*/ 0 w 198"/>
                <a:gd name="T19" fmla="*/ 5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89">
                  <a:moveTo>
                    <a:pt x="0" y="5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3" y="50"/>
                    <a:pt x="24" y="40"/>
                    <a:pt x="38" y="31"/>
                  </a:cubicBezTo>
                  <a:cubicBezTo>
                    <a:pt x="87" y="0"/>
                    <a:pt x="150" y="3"/>
                    <a:pt x="198" y="29"/>
                  </a:cubicBezTo>
                  <a:cubicBezTo>
                    <a:pt x="191" y="32"/>
                    <a:pt x="186" y="35"/>
                    <a:pt x="180" y="36"/>
                  </a:cubicBezTo>
                  <a:cubicBezTo>
                    <a:pt x="167" y="40"/>
                    <a:pt x="153" y="43"/>
                    <a:pt x="139" y="45"/>
                  </a:cubicBezTo>
                  <a:cubicBezTo>
                    <a:pt x="128" y="47"/>
                    <a:pt x="119" y="53"/>
                    <a:pt x="110" y="61"/>
                  </a:cubicBezTo>
                  <a:cubicBezTo>
                    <a:pt x="93" y="77"/>
                    <a:pt x="72" y="89"/>
                    <a:pt x="47" y="88"/>
                  </a:cubicBezTo>
                  <a:cubicBezTo>
                    <a:pt x="29" y="87"/>
                    <a:pt x="15" y="78"/>
                    <a:pt x="2" y="67"/>
                  </a:cubicBezTo>
                  <a:cubicBezTo>
                    <a:pt x="1" y="65"/>
                    <a:pt x="1" y="62"/>
                    <a:pt x="0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49" name="Freeform 52">
              <a:extLst>
                <a:ext uri="{FF2B5EF4-FFF2-40B4-BE49-F238E27FC236}">
                  <a16:creationId xmlns:a16="http://schemas.microsoft.com/office/drawing/2014/main" id="{AC1F3A81-6367-5885-DFFE-500E091E8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7800" y="1514476"/>
              <a:ext cx="53975" cy="125413"/>
            </a:xfrm>
            <a:custGeom>
              <a:avLst/>
              <a:gdLst>
                <a:gd name="T0" fmla="*/ 44 w 84"/>
                <a:gd name="T1" fmla="*/ 0 h 200"/>
                <a:gd name="T2" fmla="*/ 49 w 84"/>
                <a:gd name="T3" fmla="*/ 43 h 200"/>
                <a:gd name="T4" fmla="*/ 65 w 84"/>
                <a:gd name="T5" fmla="*/ 94 h 200"/>
                <a:gd name="T6" fmla="*/ 81 w 84"/>
                <a:gd name="T7" fmla="*/ 152 h 200"/>
                <a:gd name="T8" fmla="*/ 58 w 84"/>
                <a:gd name="T9" fmla="*/ 195 h 200"/>
                <a:gd name="T10" fmla="*/ 44 w 84"/>
                <a:gd name="T11" fmla="*/ 193 h 200"/>
                <a:gd name="T12" fmla="*/ 23 w 84"/>
                <a:gd name="T13" fmla="*/ 32 h 200"/>
                <a:gd name="T14" fmla="*/ 39 w 84"/>
                <a:gd name="T15" fmla="*/ 0 h 200"/>
                <a:gd name="T16" fmla="*/ 44 w 84"/>
                <a:gd name="T17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200">
                  <a:moveTo>
                    <a:pt x="44" y="0"/>
                  </a:moveTo>
                  <a:cubicBezTo>
                    <a:pt x="46" y="15"/>
                    <a:pt x="49" y="29"/>
                    <a:pt x="49" y="43"/>
                  </a:cubicBezTo>
                  <a:cubicBezTo>
                    <a:pt x="50" y="61"/>
                    <a:pt x="53" y="78"/>
                    <a:pt x="65" y="94"/>
                  </a:cubicBezTo>
                  <a:cubicBezTo>
                    <a:pt x="77" y="111"/>
                    <a:pt x="84" y="130"/>
                    <a:pt x="81" y="152"/>
                  </a:cubicBezTo>
                  <a:cubicBezTo>
                    <a:pt x="79" y="169"/>
                    <a:pt x="70" y="183"/>
                    <a:pt x="58" y="195"/>
                  </a:cubicBezTo>
                  <a:cubicBezTo>
                    <a:pt x="52" y="200"/>
                    <a:pt x="49" y="199"/>
                    <a:pt x="44" y="193"/>
                  </a:cubicBezTo>
                  <a:cubicBezTo>
                    <a:pt x="8" y="143"/>
                    <a:pt x="0" y="90"/>
                    <a:pt x="23" y="32"/>
                  </a:cubicBezTo>
                  <a:cubicBezTo>
                    <a:pt x="27" y="21"/>
                    <a:pt x="34" y="11"/>
                    <a:pt x="39" y="0"/>
                  </a:cubicBezTo>
                  <a:cubicBezTo>
                    <a:pt x="41" y="0"/>
                    <a:pt x="42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50" name="Freeform 53">
              <a:extLst>
                <a:ext uri="{FF2B5EF4-FFF2-40B4-BE49-F238E27FC236}">
                  <a16:creationId xmlns:a16="http://schemas.microsoft.com/office/drawing/2014/main" id="{CBAF00A7-BF2D-9769-670A-2E7A1C5C9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1865313"/>
              <a:ext cx="120650" cy="53975"/>
            </a:xfrm>
            <a:custGeom>
              <a:avLst/>
              <a:gdLst>
                <a:gd name="T0" fmla="*/ 192 w 192"/>
                <a:gd name="T1" fmla="*/ 34 h 87"/>
                <a:gd name="T2" fmla="*/ 117 w 192"/>
                <a:gd name="T3" fmla="*/ 83 h 87"/>
                <a:gd name="T4" fmla="*/ 93 w 192"/>
                <a:gd name="T5" fmla="*/ 78 h 87"/>
                <a:gd name="T6" fmla="*/ 47 w 192"/>
                <a:gd name="T7" fmla="*/ 79 h 87"/>
                <a:gd name="T8" fmla="*/ 11 w 192"/>
                <a:gd name="T9" fmla="*/ 86 h 87"/>
                <a:gd name="T10" fmla="*/ 0 w 192"/>
                <a:gd name="T11" fmla="*/ 85 h 87"/>
                <a:gd name="T12" fmla="*/ 192 w 192"/>
                <a:gd name="T13" fmla="*/ 3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87">
                  <a:moveTo>
                    <a:pt x="192" y="34"/>
                  </a:moveTo>
                  <a:cubicBezTo>
                    <a:pt x="180" y="69"/>
                    <a:pt x="154" y="86"/>
                    <a:pt x="117" y="83"/>
                  </a:cubicBezTo>
                  <a:cubicBezTo>
                    <a:pt x="109" y="82"/>
                    <a:pt x="100" y="81"/>
                    <a:pt x="93" y="78"/>
                  </a:cubicBezTo>
                  <a:cubicBezTo>
                    <a:pt x="77" y="71"/>
                    <a:pt x="62" y="75"/>
                    <a:pt x="47" y="79"/>
                  </a:cubicBezTo>
                  <a:cubicBezTo>
                    <a:pt x="35" y="81"/>
                    <a:pt x="23" y="84"/>
                    <a:pt x="11" y="86"/>
                  </a:cubicBezTo>
                  <a:cubicBezTo>
                    <a:pt x="8" y="87"/>
                    <a:pt x="4" y="86"/>
                    <a:pt x="0" y="85"/>
                  </a:cubicBezTo>
                  <a:cubicBezTo>
                    <a:pt x="26" y="30"/>
                    <a:pt x="139" y="0"/>
                    <a:pt x="192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51" name="Freeform 54">
              <a:extLst>
                <a:ext uri="{FF2B5EF4-FFF2-40B4-BE49-F238E27FC236}">
                  <a16:creationId xmlns:a16="http://schemas.microsoft.com/office/drawing/2014/main" id="{C8780A0A-DEC3-C5E0-528C-BD5820000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25" y="1112838"/>
              <a:ext cx="85725" cy="95250"/>
            </a:xfrm>
            <a:custGeom>
              <a:avLst/>
              <a:gdLst>
                <a:gd name="T0" fmla="*/ 123 w 137"/>
                <a:gd name="T1" fmla="*/ 2 h 151"/>
                <a:gd name="T2" fmla="*/ 137 w 137"/>
                <a:gd name="T3" fmla="*/ 0 h 151"/>
                <a:gd name="T4" fmla="*/ 128 w 137"/>
                <a:gd name="T5" fmla="*/ 16 h 151"/>
                <a:gd name="T6" fmla="*/ 100 w 137"/>
                <a:gd name="T7" fmla="*/ 49 h 151"/>
                <a:gd name="T8" fmla="*/ 87 w 137"/>
                <a:gd name="T9" fmla="*/ 76 h 151"/>
                <a:gd name="T10" fmla="*/ 56 w 137"/>
                <a:gd name="T11" fmla="*/ 135 h 151"/>
                <a:gd name="T12" fmla="*/ 0 w 137"/>
                <a:gd name="T13" fmla="*/ 147 h 151"/>
                <a:gd name="T14" fmla="*/ 29 w 137"/>
                <a:gd name="T15" fmla="*/ 64 h 151"/>
                <a:gd name="T16" fmla="*/ 114 w 137"/>
                <a:gd name="T17" fmla="*/ 5 h 151"/>
                <a:gd name="T18" fmla="*/ 124 w 137"/>
                <a:gd name="T19" fmla="*/ 1 h 151"/>
                <a:gd name="T20" fmla="*/ 123 w 137"/>
                <a:gd name="T21" fmla="*/ 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151">
                  <a:moveTo>
                    <a:pt x="123" y="2"/>
                  </a:moveTo>
                  <a:cubicBezTo>
                    <a:pt x="127" y="1"/>
                    <a:pt x="131" y="1"/>
                    <a:pt x="137" y="0"/>
                  </a:cubicBezTo>
                  <a:cubicBezTo>
                    <a:pt x="134" y="7"/>
                    <a:pt x="132" y="12"/>
                    <a:pt x="128" y="16"/>
                  </a:cubicBezTo>
                  <a:cubicBezTo>
                    <a:pt x="119" y="27"/>
                    <a:pt x="110" y="38"/>
                    <a:pt x="100" y="49"/>
                  </a:cubicBezTo>
                  <a:cubicBezTo>
                    <a:pt x="93" y="57"/>
                    <a:pt x="89" y="66"/>
                    <a:pt x="87" y="76"/>
                  </a:cubicBezTo>
                  <a:cubicBezTo>
                    <a:pt x="83" y="99"/>
                    <a:pt x="75" y="120"/>
                    <a:pt x="56" y="135"/>
                  </a:cubicBezTo>
                  <a:cubicBezTo>
                    <a:pt x="39" y="148"/>
                    <a:pt x="21" y="151"/>
                    <a:pt x="0" y="147"/>
                  </a:cubicBezTo>
                  <a:cubicBezTo>
                    <a:pt x="1" y="116"/>
                    <a:pt x="12" y="89"/>
                    <a:pt x="29" y="64"/>
                  </a:cubicBezTo>
                  <a:cubicBezTo>
                    <a:pt x="50" y="35"/>
                    <a:pt x="79" y="16"/>
                    <a:pt x="114" y="5"/>
                  </a:cubicBezTo>
                  <a:cubicBezTo>
                    <a:pt x="117" y="4"/>
                    <a:pt x="120" y="3"/>
                    <a:pt x="124" y="1"/>
                  </a:cubicBezTo>
                  <a:lnTo>
                    <a:pt x="123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52" name="Freeform 55">
              <a:extLst>
                <a:ext uri="{FF2B5EF4-FFF2-40B4-BE49-F238E27FC236}">
                  <a16:creationId xmlns:a16="http://schemas.microsoft.com/office/drawing/2014/main" id="{6B649FF7-0EC5-CD42-F63A-657FDC3C1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1398588"/>
              <a:ext cx="50800" cy="123825"/>
            </a:xfrm>
            <a:custGeom>
              <a:avLst/>
              <a:gdLst>
                <a:gd name="T0" fmla="*/ 37 w 81"/>
                <a:gd name="T1" fmla="*/ 198 h 198"/>
                <a:gd name="T2" fmla="*/ 63 w 81"/>
                <a:gd name="T3" fmla="*/ 0 h 198"/>
                <a:gd name="T4" fmla="*/ 64 w 81"/>
                <a:gd name="T5" fmla="*/ 37 h 198"/>
                <a:gd name="T6" fmla="*/ 62 w 81"/>
                <a:gd name="T7" fmla="*/ 60 h 198"/>
                <a:gd name="T8" fmla="*/ 67 w 81"/>
                <a:gd name="T9" fmla="*/ 91 h 198"/>
                <a:gd name="T10" fmla="*/ 78 w 81"/>
                <a:gd name="T11" fmla="*/ 148 h 198"/>
                <a:gd name="T12" fmla="*/ 37 w 81"/>
                <a:gd name="T13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98">
                  <a:moveTo>
                    <a:pt x="37" y="198"/>
                  </a:moveTo>
                  <a:cubicBezTo>
                    <a:pt x="0" y="142"/>
                    <a:pt x="4" y="57"/>
                    <a:pt x="63" y="0"/>
                  </a:cubicBezTo>
                  <a:cubicBezTo>
                    <a:pt x="68" y="13"/>
                    <a:pt x="65" y="25"/>
                    <a:pt x="64" y="37"/>
                  </a:cubicBezTo>
                  <a:cubicBezTo>
                    <a:pt x="64" y="45"/>
                    <a:pt x="62" y="52"/>
                    <a:pt x="62" y="60"/>
                  </a:cubicBezTo>
                  <a:cubicBezTo>
                    <a:pt x="61" y="71"/>
                    <a:pt x="62" y="81"/>
                    <a:pt x="67" y="91"/>
                  </a:cubicBezTo>
                  <a:cubicBezTo>
                    <a:pt x="76" y="109"/>
                    <a:pt x="81" y="128"/>
                    <a:pt x="78" y="148"/>
                  </a:cubicBezTo>
                  <a:cubicBezTo>
                    <a:pt x="74" y="173"/>
                    <a:pt x="59" y="188"/>
                    <a:pt x="37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53" name="Freeform 56">
              <a:extLst>
                <a:ext uri="{FF2B5EF4-FFF2-40B4-BE49-F238E27FC236}">
                  <a16:creationId xmlns:a16="http://schemas.microsoft.com/office/drawing/2014/main" id="{057BF63F-B98C-D7C9-8DC9-A1DF9AECC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1200151"/>
              <a:ext cx="77788" cy="103188"/>
            </a:xfrm>
            <a:custGeom>
              <a:avLst/>
              <a:gdLst>
                <a:gd name="T0" fmla="*/ 5 w 123"/>
                <a:gd name="T1" fmla="*/ 161 h 163"/>
                <a:gd name="T2" fmla="*/ 123 w 123"/>
                <a:gd name="T3" fmla="*/ 0 h 163"/>
                <a:gd name="T4" fmla="*/ 118 w 123"/>
                <a:gd name="T5" fmla="*/ 15 h 163"/>
                <a:gd name="T6" fmla="*/ 104 w 123"/>
                <a:gd name="T7" fmla="*/ 36 h 163"/>
                <a:gd name="T8" fmla="*/ 81 w 123"/>
                <a:gd name="T9" fmla="*/ 93 h 163"/>
                <a:gd name="T10" fmla="*/ 52 w 123"/>
                <a:gd name="T11" fmla="*/ 150 h 163"/>
                <a:gd name="T12" fmla="*/ 5 w 123"/>
                <a:gd name="T13" fmla="*/ 16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163">
                  <a:moveTo>
                    <a:pt x="5" y="161"/>
                  </a:moveTo>
                  <a:cubicBezTo>
                    <a:pt x="0" y="88"/>
                    <a:pt x="49" y="21"/>
                    <a:pt x="123" y="0"/>
                  </a:cubicBezTo>
                  <a:cubicBezTo>
                    <a:pt x="121" y="6"/>
                    <a:pt x="120" y="11"/>
                    <a:pt x="118" y="15"/>
                  </a:cubicBezTo>
                  <a:cubicBezTo>
                    <a:pt x="114" y="22"/>
                    <a:pt x="109" y="29"/>
                    <a:pt x="104" y="36"/>
                  </a:cubicBezTo>
                  <a:cubicBezTo>
                    <a:pt x="91" y="53"/>
                    <a:pt x="82" y="71"/>
                    <a:pt x="81" y="93"/>
                  </a:cubicBezTo>
                  <a:cubicBezTo>
                    <a:pt x="80" y="116"/>
                    <a:pt x="71" y="136"/>
                    <a:pt x="52" y="150"/>
                  </a:cubicBezTo>
                  <a:cubicBezTo>
                    <a:pt x="39" y="160"/>
                    <a:pt x="23" y="163"/>
                    <a:pt x="5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54" name="Freeform 57">
              <a:extLst>
                <a:ext uri="{FF2B5EF4-FFF2-40B4-BE49-F238E27FC236}">
                  <a16:creationId xmlns:a16="http://schemas.microsoft.com/office/drawing/2014/main" id="{3C1CFD0F-FF7F-A244-F26E-416B24663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1768476"/>
              <a:ext cx="84138" cy="98425"/>
            </a:xfrm>
            <a:custGeom>
              <a:avLst/>
              <a:gdLst>
                <a:gd name="T0" fmla="*/ 3 w 133"/>
                <a:gd name="T1" fmla="*/ 0 h 157"/>
                <a:gd name="T2" fmla="*/ 29 w 133"/>
                <a:gd name="T3" fmla="*/ 26 h 157"/>
                <a:gd name="T4" fmla="*/ 41 w 133"/>
                <a:gd name="T5" fmla="*/ 40 h 157"/>
                <a:gd name="T6" fmla="*/ 72 w 133"/>
                <a:gd name="T7" fmla="*/ 61 h 157"/>
                <a:gd name="T8" fmla="*/ 127 w 133"/>
                <a:gd name="T9" fmla="*/ 106 h 157"/>
                <a:gd name="T10" fmla="*/ 130 w 133"/>
                <a:gd name="T11" fmla="*/ 148 h 157"/>
                <a:gd name="T12" fmla="*/ 119 w 133"/>
                <a:gd name="T13" fmla="*/ 155 h 157"/>
                <a:gd name="T14" fmla="*/ 4 w 133"/>
                <a:gd name="T15" fmla="*/ 31 h 157"/>
                <a:gd name="T16" fmla="*/ 0 w 133"/>
                <a:gd name="T17" fmla="*/ 5 h 157"/>
                <a:gd name="T18" fmla="*/ 0 w 133"/>
                <a:gd name="T19" fmla="*/ 3 h 157"/>
                <a:gd name="T20" fmla="*/ 3 w 133"/>
                <a:gd name="T2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3" h="157">
                  <a:moveTo>
                    <a:pt x="3" y="0"/>
                  </a:moveTo>
                  <a:cubicBezTo>
                    <a:pt x="12" y="9"/>
                    <a:pt x="20" y="17"/>
                    <a:pt x="29" y="26"/>
                  </a:cubicBezTo>
                  <a:cubicBezTo>
                    <a:pt x="33" y="30"/>
                    <a:pt x="37" y="35"/>
                    <a:pt x="41" y="40"/>
                  </a:cubicBezTo>
                  <a:cubicBezTo>
                    <a:pt x="49" y="50"/>
                    <a:pt x="59" y="57"/>
                    <a:pt x="72" y="61"/>
                  </a:cubicBezTo>
                  <a:cubicBezTo>
                    <a:pt x="96" y="69"/>
                    <a:pt x="117" y="82"/>
                    <a:pt x="127" y="106"/>
                  </a:cubicBezTo>
                  <a:cubicBezTo>
                    <a:pt x="133" y="120"/>
                    <a:pt x="133" y="134"/>
                    <a:pt x="130" y="148"/>
                  </a:cubicBezTo>
                  <a:cubicBezTo>
                    <a:pt x="129" y="155"/>
                    <a:pt x="126" y="157"/>
                    <a:pt x="119" y="155"/>
                  </a:cubicBezTo>
                  <a:cubicBezTo>
                    <a:pt x="57" y="136"/>
                    <a:pt x="18" y="95"/>
                    <a:pt x="4" y="31"/>
                  </a:cubicBezTo>
                  <a:cubicBezTo>
                    <a:pt x="2" y="23"/>
                    <a:pt x="1" y="14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55" name="Freeform 58">
              <a:extLst>
                <a:ext uri="{FF2B5EF4-FFF2-40B4-BE49-F238E27FC236}">
                  <a16:creationId xmlns:a16="http://schemas.microsoft.com/office/drawing/2014/main" id="{26EFFCEF-26A6-149E-5819-BBF4F8C85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25" y="976313"/>
              <a:ext cx="46038" cy="125413"/>
            </a:xfrm>
            <a:custGeom>
              <a:avLst/>
              <a:gdLst>
                <a:gd name="T0" fmla="*/ 29 w 75"/>
                <a:gd name="T1" fmla="*/ 0 h 199"/>
                <a:gd name="T2" fmla="*/ 72 w 75"/>
                <a:gd name="T3" fmla="*/ 98 h 199"/>
                <a:gd name="T4" fmla="*/ 52 w 75"/>
                <a:gd name="T5" fmla="*/ 191 h 199"/>
                <a:gd name="T6" fmla="*/ 37 w 75"/>
                <a:gd name="T7" fmla="*/ 194 h 199"/>
                <a:gd name="T8" fmla="*/ 11 w 75"/>
                <a:gd name="T9" fmla="*/ 111 h 199"/>
                <a:gd name="T10" fmla="*/ 17 w 75"/>
                <a:gd name="T11" fmla="*/ 96 h 199"/>
                <a:gd name="T12" fmla="*/ 25 w 75"/>
                <a:gd name="T13" fmla="*/ 37 h 199"/>
                <a:gd name="T14" fmla="*/ 24 w 75"/>
                <a:gd name="T15" fmla="*/ 1 h 199"/>
                <a:gd name="T16" fmla="*/ 29 w 75"/>
                <a:gd name="T17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199">
                  <a:moveTo>
                    <a:pt x="29" y="0"/>
                  </a:moveTo>
                  <a:cubicBezTo>
                    <a:pt x="53" y="28"/>
                    <a:pt x="69" y="60"/>
                    <a:pt x="72" y="98"/>
                  </a:cubicBezTo>
                  <a:cubicBezTo>
                    <a:pt x="75" y="131"/>
                    <a:pt x="68" y="162"/>
                    <a:pt x="52" y="191"/>
                  </a:cubicBezTo>
                  <a:cubicBezTo>
                    <a:pt x="47" y="199"/>
                    <a:pt x="43" y="198"/>
                    <a:pt x="37" y="194"/>
                  </a:cubicBezTo>
                  <a:cubicBezTo>
                    <a:pt x="10" y="177"/>
                    <a:pt x="0" y="146"/>
                    <a:pt x="11" y="111"/>
                  </a:cubicBezTo>
                  <a:cubicBezTo>
                    <a:pt x="12" y="106"/>
                    <a:pt x="14" y="100"/>
                    <a:pt x="17" y="96"/>
                  </a:cubicBezTo>
                  <a:cubicBezTo>
                    <a:pt x="30" y="78"/>
                    <a:pt x="26" y="57"/>
                    <a:pt x="25" y="37"/>
                  </a:cubicBezTo>
                  <a:cubicBezTo>
                    <a:pt x="24" y="25"/>
                    <a:pt x="24" y="13"/>
                    <a:pt x="24" y="1"/>
                  </a:cubicBezTo>
                  <a:cubicBezTo>
                    <a:pt x="26" y="0"/>
                    <a:pt x="27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689FC620-C854-200A-EC29-A043907BA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8738" y="1193801"/>
              <a:ext cx="65088" cy="109538"/>
            </a:xfrm>
            <a:custGeom>
              <a:avLst/>
              <a:gdLst>
                <a:gd name="T0" fmla="*/ 2 w 105"/>
                <a:gd name="T1" fmla="*/ 0 h 175"/>
                <a:gd name="T2" fmla="*/ 64 w 105"/>
                <a:gd name="T3" fmla="*/ 44 h 175"/>
                <a:gd name="T4" fmla="*/ 101 w 105"/>
                <a:gd name="T5" fmla="*/ 165 h 175"/>
                <a:gd name="T6" fmla="*/ 91 w 105"/>
                <a:gd name="T7" fmla="*/ 173 h 175"/>
                <a:gd name="T8" fmla="*/ 31 w 105"/>
                <a:gd name="T9" fmla="*/ 107 h 175"/>
                <a:gd name="T10" fmla="*/ 31 w 105"/>
                <a:gd name="T11" fmla="*/ 80 h 175"/>
                <a:gd name="T12" fmla="*/ 26 w 105"/>
                <a:gd name="T13" fmla="*/ 59 h 175"/>
                <a:gd name="T14" fmla="*/ 7 w 105"/>
                <a:gd name="T15" fmla="*/ 23 h 175"/>
                <a:gd name="T16" fmla="*/ 0 w 105"/>
                <a:gd name="T17" fmla="*/ 1 h 175"/>
                <a:gd name="T18" fmla="*/ 2 w 105"/>
                <a:gd name="T1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175">
                  <a:moveTo>
                    <a:pt x="2" y="0"/>
                  </a:moveTo>
                  <a:cubicBezTo>
                    <a:pt x="26" y="10"/>
                    <a:pt x="47" y="25"/>
                    <a:pt x="64" y="44"/>
                  </a:cubicBezTo>
                  <a:cubicBezTo>
                    <a:pt x="94" y="79"/>
                    <a:pt x="105" y="120"/>
                    <a:pt x="101" y="165"/>
                  </a:cubicBezTo>
                  <a:cubicBezTo>
                    <a:pt x="101" y="172"/>
                    <a:pt x="99" y="175"/>
                    <a:pt x="91" y="173"/>
                  </a:cubicBezTo>
                  <a:cubicBezTo>
                    <a:pt x="56" y="168"/>
                    <a:pt x="35" y="144"/>
                    <a:pt x="31" y="107"/>
                  </a:cubicBezTo>
                  <a:cubicBezTo>
                    <a:pt x="31" y="98"/>
                    <a:pt x="32" y="89"/>
                    <a:pt x="31" y="80"/>
                  </a:cubicBezTo>
                  <a:cubicBezTo>
                    <a:pt x="30" y="73"/>
                    <a:pt x="29" y="65"/>
                    <a:pt x="26" y="59"/>
                  </a:cubicBezTo>
                  <a:cubicBezTo>
                    <a:pt x="20" y="46"/>
                    <a:pt x="13" y="35"/>
                    <a:pt x="7" y="23"/>
                  </a:cubicBezTo>
                  <a:cubicBezTo>
                    <a:pt x="4" y="16"/>
                    <a:pt x="2" y="9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58" name="Freeform 60">
              <a:extLst>
                <a:ext uri="{FF2B5EF4-FFF2-40B4-BE49-F238E27FC236}">
                  <a16:creationId xmlns:a16="http://schemas.microsoft.com/office/drawing/2014/main" id="{431403B8-DE27-4BA9-2E04-0CE6DB083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7788" y="1592263"/>
              <a:ext cx="117475" cy="73025"/>
            </a:xfrm>
            <a:custGeom>
              <a:avLst/>
              <a:gdLst>
                <a:gd name="T0" fmla="*/ 0 w 187"/>
                <a:gd name="T1" fmla="*/ 23 h 117"/>
                <a:gd name="T2" fmla="*/ 187 w 187"/>
                <a:gd name="T3" fmla="*/ 96 h 117"/>
                <a:gd name="T4" fmla="*/ 107 w 187"/>
                <a:gd name="T5" fmla="*/ 99 h 117"/>
                <a:gd name="T6" fmla="*/ 80 w 187"/>
                <a:gd name="T7" fmla="*/ 72 h 117"/>
                <a:gd name="T8" fmla="*/ 48 w 187"/>
                <a:gd name="T9" fmla="*/ 48 h 117"/>
                <a:gd name="T10" fmla="*/ 13 w 187"/>
                <a:gd name="T11" fmla="*/ 32 h 117"/>
                <a:gd name="T12" fmla="*/ 0 w 187"/>
                <a:gd name="T13" fmla="*/ 2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117">
                  <a:moveTo>
                    <a:pt x="0" y="23"/>
                  </a:moveTo>
                  <a:cubicBezTo>
                    <a:pt x="77" y="0"/>
                    <a:pt x="154" y="34"/>
                    <a:pt x="187" y="96"/>
                  </a:cubicBezTo>
                  <a:cubicBezTo>
                    <a:pt x="167" y="115"/>
                    <a:pt x="131" y="117"/>
                    <a:pt x="107" y="99"/>
                  </a:cubicBezTo>
                  <a:cubicBezTo>
                    <a:pt x="97" y="91"/>
                    <a:pt x="87" y="82"/>
                    <a:pt x="80" y="72"/>
                  </a:cubicBezTo>
                  <a:cubicBezTo>
                    <a:pt x="71" y="60"/>
                    <a:pt x="60" y="54"/>
                    <a:pt x="48" y="48"/>
                  </a:cubicBezTo>
                  <a:cubicBezTo>
                    <a:pt x="36" y="43"/>
                    <a:pt x="24" y="38"/>
                    <a:pt x="13" y="32"/>
                  </a:cubicBezTo>
                  <a:cubicBezTo>
                    <a:pt x="9" y="30"/>
                    <a:pt x="5" y="27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59" name="Freeform 61">
              <a:extLst>
                <a:ext uri="{FF2B5EF4-FFF2-40B4-BE49-F238E27FC236}">
                  <a16:creationId xmlns:a16="http://schemas.microsoft.com/office/drawing/2014/main" id="{AA42F203-CD95-7D3F-07E4-4E8B3FDBF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9713" y="1628776"/>
              <a:ext cx="71438" cy="114300"/>
            </a:xfrm>
            <a:custGeom>
              <a:avLst/>
              <a:gdLst>
                <a:gd name="T0" fmla="*/ 103 w 116"/>
                <a:gd name="T1" fmla="*/ 183 h 183"/>
                <a:gd name="T2" fmla="*/ 17 w 116"/>
                <a:gd name="T3" fmla="*/ 0 h 183"/>
                <a:gd name="T4" fmla="*/ 31 w 116"/>
                <a:gd name="T5" fmla="*/ 20 h 183"/>
                <a:gd name="T6" fmla="*/ 40 w 116"/>
                <a:gd name="T7" fmla="*/ 36 h 183"/>
                <a:gd name="T8" fmla="*/ 78 w 116"/>
                <a:gd name="T9" fmla="*/ 82 h 183"/>
                <a:gd name="T10" fmla="*/ 115 w 116"/>
                <a:gd name="T11" fmla="*/ 139 h 183"/>
                <a:gd name="T12" fmla="*/ 103 w 116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83">
                  <a:moveTo>
                    <a:pt x="103" y="183"/>
                  </a:moveTo>
                  <a:cubicBezTo>
                    <a:pt x="37" y="153"/>
                    <a:pt x="0" y="81"/>
                    <a:pt x="17" y="0"/>
                  </a:cubicBezTo>
                  <a:cubicBezTo>
                    <a:pt x="23" y="8"/>
                    <a:pt x="27" y="13"/>
                    <a:pt x="31" y="20"/>
                  </a:cubicBezTo>
                  <a:cubicBezTo>
                    <a:pt x="35" y="25"/>
                    <a:pt x="37" y="30"/>
                    <a:pt x="40" y="36"/>
                  </a:cubicBezTo>
                  <a:cubicBezTo>
                    <a:pt x="48" y="55"/>
                    <a:pt x="59" y="70"/>
                    <a:pt x="78" y="82"/>
                  </a:cubicBezTo>
                  <a:cubicBezTo>
                    <a:pt x="98" y="94"/>
                    <a:pt x="113" y="114"/>
                    <a:pt x="115" y="139"/>
                  </a:cubicBezTo>
                  <a:cubicBezTo>
                    <a:pt x="116" y="155"/>
                    <a:pt x="111" y="169"/>
                    <a:pt x="103" y="1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C5165ECE-1F36-3D24-D73A-1EBE339DA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2075" y="1087438"/>
              <a:ext cx="58738" cy="117475"/>
            </a:xfrm>
            <a:custGeom>
              <a:avLst/>
              <a:gdLst>
                <a:gd name="T0" fmla="*/ 3 w 92"/>
                <a:gd name="T1" fmla="*/ 0 h 185"/>
                <a:gd name="T2" fmla="*/ 47 w 92"/>
                <a:gd name="T3" fmla="*/ 37 h 185"/>
                <a:gd name="T4" fmla="*/ 81 w 92"/>
                <a:gd name="T5" fmla="*/ 177 h 185"/>
                <a:gd name="T6" fmla="*/ 70 w 92"/>
                <a:gd name="T7" fmla="*/ 183 h 185"/>
                <a:gd name="T8" fmla="*/ 20 w 92"/>
                <a:gd name="T9" fmla="*/ 121 h 185"/>
                <a:gd name="T10" fmla="*/ 22 w 92"/>
                <a:gd name="T11" fmla="*/ 83 h 185"/>
                <a:gd name="T12" fmla="*/ 20 w 92"/>
                <a:gd name="T13" fmla="*/ 64 h 185"/>
                <a:gd name="T14" fmla="*/ 4 w 92"/>
                <a:gd name="T15" fmla="*/ 21 h 185"/>
                <a:gd name="T16" fmla="*/ 0 w 92"/>
                <a:gd name="T17" fmla="*/ 2 h 185"/>
                <a:gd name="T18" fmla="*/ 3 w 92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85">
                  <a:moveTo>
                    <a:pt x="3" y="0"/>
                  </a:moveTo>
                  <a:cubicBezTo>
                    <a:pt x="20" y="10"/>
                    <a:pt x="34" y="22"/>
                    <a:pt x="47" y="37"/>
                  </a:cubicBezTo>
                  <a:cubicBezTo>
                    <a:pt x="81" y="78"/>
                    <a:pt x="92" y="125"/>
                    <a:pt x="81" y="177"/>
                  </a:cubicBezTo>
                  <a:cubicBezTo>
                    <a:pt x="80" y="184"/>
                    <a:pt x="77" y="185"/>
                    <a:pt x="70" y="183"/>
                  </a:cubicBezTo>
                  <a:cubicBezTo>
                    <a:pt x="40" y="176"/>
                    <a:pt x="21" y="152"/>
                    <a:pt x="20" y="121"/>
                  </a:cubicBezTo>
                  <a:cubicBezTo>
                    <a:pt x="19" y="108"/>
                    <a:pt x="22" y="95"/>
                    <a:pt x="22" y="83"/>
                  </a:cubicBezTo>
                  <a:cubicBezTo>
                    <a:pt x="22" y="76"/>
                    <a:pt x="22" y="70"/>
                    <a:pt x="20" y="64"/>
                  </a:cubicBezTo>
                  <a:cubicBezTo>
                    <a:pt x="15" y="49"/>
                    <a:pt x="9" y="36"/>
                    <a:pt x="4" y="21"/>
                  </a:cubicBezTo>
                  <a:cubicBezTo>
                    <a:pt x="2" y="15"/>
                    <a:pt x="2" y="8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5B11B404-3B3E-236C-6B65-92AEE9544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7963" y="1044576"/>
              <a:ext cx="109538" cy="69850"/>
            </a:xfrm>
            <a:custGeom>
              <a:avLst/>
              <a:gdLst>
                <a:gd name="T0" fmla="*/ 49 w 174"/>
                <a:gd name="T1" fmla="*/ 110 h 111"/>
                <a:gd name="T2" fmla="*/ 7 w 174"/>
                <a:gd name="T3" fmla="*/ 104 h 111"/>
                <a:gd name="T4" fmla="*/ 3 w 174"/>
                <a:gd name="T5" fmla="*/ 94 h 111"/>
                <a:gd name="T6" fmla="*/ 148 w 174"/>
                <a:gd name="T7" fmla="*/ 0 h 111"/>
                <a:gd name="T8" fmla="*/ 173 w 174"/>
                <a:gd name="T9" fmla="*/ 0 h 111"/>
                <a:gd name="T10" fmla="*/ 174 w 174"/>
                <a:gd name="T11" fmla="*/ 3 h 111"/>
                <a:gd name="T12" fmla="*/ 159 w 174"/>
                <a:gd name="T13" fmla="*/ 16 h 111"/>
                <a:gd name="T14" fmla="*/ 122 w 174"/>
                <a:gd name="T15" fmla="*/ 40 h 111"/>
                <a:gd name="T16" fmla="*/ 106 w 174"/>
                <a:gd name="T17" fmla="*/ 57 h 111"/>
                <a:gd name="T18" fmla="*/ 48 w 174"/>
                <a:gd name="T19" fmla="*/ 111 h 111"/>
                <a:gd name="T20" fmla="*/ 49 w 174"/>
                <a:gd name="T21" fmla="*/ 1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11">
                  <a:moveTo>
                    <a:pt x="49" y="110"/>
                  </a:moveTo>
                  <a:cubicBezTo>
                    <a:pt x="35" y="108"/>
                    <a:pt x="21" y="107"/>
                    <a:pt x="7" y="104"/>
                  </a:cubicBezTo>
                  <a:cubicBezTo>
                    <a:pt x="1" y="103"/>
                    <a:pt x="0" y="100"/>
                    <a:pt x="3" y="94"/>
                  </a:cubicBezTo>
                  <a:cubicBezTo>
                    <a:pt x="33" y="34"/>
                    <a:pt x="81" y="1"/>
                    <a:pt x="148" y="0"/>
                  </a:cubicBezTo>
                  <a:cubicBezTo>
                    <a:pt x="157" y="0"/>
                    <a:pt x="165" y="0"/>
                    <a:pt x="173" y="0"/>
                  </a:cubicBezTo>
                  <a:cubicBezTo>
                    <a:pt x="173" y="1"/>
                    <a:pt x="174" y="2"/>
                    <a:pt x="174" y="3"/>
                  </a:cubicBezTo>
                  <a:cubicBezTo>
                    <a:pt x="169" y="7"/>
                    <a:pt x="165" y="12"/>
                    <a:pt x="159" y="16"/>
                  </a:cubicBezTo>
                  <a:cubicBezTo>
                    <a:pt x="147" y="24"/>
                    <a:pt x="134" y="31"/>
                    <a:pt x="122" y="40"/>
                  </a:cubicBezTo>
                  <a:cubicBezTo>
                    <a:pt x="116" y="44"/>
                    <a:pt x="110" y="51"/>
                    <a:pt x="106" y="57"/>
                  </a:cubicBezTo>
                  <a:cubicBezTo>
                    <a:pt x="93" y="82"/>
                    <a:pt x="76" y="102"/>
                    <a:pt x="48" y="111"/>
                  </a:cubicBezTo>
                  <a:cubicBezTo>
                    <a:pt x="48" y="111"/>
                    <a:pt x="49" y="110"/>
                    <a:pt x="49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50FDC35B-09E9-EA3C-65EA-1ABF99745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8100" y="1306513"/>
              <a:ext cx="82550" cy="98425"/>
            </a:xfrm>
            <a:custGeom>
              <a:avLst/>
              <a:gdLst>
                <a:gd name="T0" fmla="*/ 3 w 130"/>
                <a:gd name="T1" fmla="*/ 0 h 156"/>
                <a:gd name="T2" fmla="*/ 74 w 130"/>
                <a:gd name="T3" fmla="*/ 36 h 156"/>
                <a:gd name="T4" fmla="*/ 128 w 130"/>
                <a:gd name="T5" fmla="*/ 141 h 156"/>
                <a:gd name="T6" fmla="*/ 115 w 130"/>
                <a:gd name="T7" fmla="*/ 156 h 156"/>
                <a:gd name="T8" fmla="*/ 53 w 130"/>
                <a:gd name="T9" fmla="*/ 110 h 156"/>
                <a:gd name="T10" fmla="*/ 45 w 130"/>
                <a:gd name="T11" fmla="*/ 76 h 156"/>
                <a:gd name="T12" fmla="*/ 33 w 130"/>
                <a:gd name="T13" fmla="*/ 51 h 156"/>
                <a:gd name="T14" fmla="*/ 9 w 130"/>
                <a:gd name="T15" fmla="*/ 19 h 156"/>
                <a:gd name="T16" fmla="*/ 0 w 130"/>
                <a:gd name="T17" fmla="*/ 2 h 156"/>
                <a:gd name="T18" fmla="*/ 3 w 130"/>
                <a:gd name="T1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56">
                  <a:moveTo>
                    <a:pt x="3" y="0"/>
                  </a:moveTo>
                  <a:cubicBezTo>
                    <a:pt x="29" y="7"/>
                    <a:pt x="53" y="19"/>
                    <a:pt x="74" y="36"/>
                  </a:cubicBezTo>
                  <a:cubicBezTo>
                    <a:pt x="106" y="64"/>
                    <a:pt x="123" y="99"/>
                    <a:pt x="128" y="141"/>
                  </a:cubicBezTo>
                  <a:cubicBezTo>
                    <a:pt x="130" y="155"/>
                    <a:pt x="129" y="156"/>
                    <a:pt x="115" y="156"/>
                  </a:cubicBezTo>
                  <a:cubicBezTo>
                    <a:pt x="86" y="156"/>
                    <a:pt x="64" y="140"/>
                    <a:pt x="53" y="110"/>
                  </a:cubicBezTo>
                  <a:cubicBezTo>
                    <a:pt x="49" y="99"/>
                    <a:pt x="48" y="87"/>
                    <a:pt x="45" y="76"/>
                  </a:cubicBezTo>
                  <a:cubicBezTo>
                    <a:pt x="42" y="67"/>
                    <a:pt x="38" y="58"/>
                    <a:pt x="33" y="51"/>
                  </a:cubicBezTo>
                  <a:cubicBezTo>
                    <a:pt x="26" y="40"/>
                    <a:pt x="17" y="30"/>
                    <a:pt x="9" y="19"/>
                  </a:cubicBezTo>
                  <a:cubicBezTo>
                    <a:pt x="6" y="14"/>
                    <a:pt x="3" y="8"/>
                    <a:pt x="0" y="2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ED273EEE-C7F9-8D97-63F3-00A7C6FDA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3825" y="1287463"/>
              <a:ext cx="69850" cy="112713"/>
            </a:xfrm>
            <a:custGeom>
              <a:avLst/>
              <a:gdLst>
                <a:gd name="T0" fmla="*/ 112 w 112"/>
                <a:gd name="T1" fmla="*/ 0 h 179"/>
                <a:gd name="T2" fmla="*/ 107 w 112"/>
                <a:gd name="T3" fmla="*/ 20 h 179"/>
                <a:gd name="T4" fmla="*/ 91 w 112"/>
                <a:gd name="T5" fmla="*/ 55 h 179"/>
                <a:gd name="T6" fmla="*/ 86 w 112"/>
                <a:gd name="T7" fmla="*/ 90 h 179"/>
                <a:gd name="T8" fmla="*/ 70 w 112"/>
                <a:gd name="T9" fmla="*/ 155 h 179"/>
                <a:gd name="T10" fmla="*/ 24 w 112"/>
                <a:gd name="T11" fmla="*/ 179 h 179"/>
                <a:gd name="T12" fmla="*/ 112 w 112"/>
                <a:gd name="T1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79">
                  <a:moveTo>
                    <a:pt x="112" y="0"/>
                  </a:moveTo>
                  <a:cubicBezTo>
                    <a:pt x="110" y="8"/>
                    <a:pt x="109" y="14"/>
                    <a:pt x="107" y="20"/>
                  </a:cubicBezTo>
                  <a:cubicBezTo>
                    <a:pt x="102" y="32"/>
                    <a:pt x="97" y="44"/>
                    <a:pt x="91" y="55"/>
                  </a:cubicBezTo>
                  <a:cubicBezTo>
                    <a:pt x="85" y="66"/>
                    <a:pt x="85" y="78"/>
                    <a:pt x="86" y="90"/>
                  </a:cubicBezTo>
                  <a:cubicBezTo>
                    <a:pt x="89" y="113"/>
                    <a:pt x="86" y="136"/>
                    <a:pt x="70" y="155"/>
                  </a:cubicBezTo>
                  <a:cubicBezTo>
                    <a:pt x="58" y="171"/>
                    <a:pt x="42" y="177"/>
                    <a:pt x="24" y="179"/>
                  </a:cubicBezTo>
                  <a:cubicBezTo>
                    <a:pt x="0" y="120"/>
                    <a:pt x="52" y="14"/>
                    <a:pt x="1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BE37A352-D203-2DB9-4699-23FFC5CE5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2888" y="881063"/>
              <a:ext cx="66675" cy="122238"/>
            </a:xfrm>
            <a:custGeom>
              <a:avLst/>
              <a:gdLst>
                <a:gd name="T0" fmla="*/ 28 w 107"/>
                <a:gd name="T1" fmla="*/ 194 h 194"/>
                <a:gd name="T2" fmla="*/ 16 w 107"/>
                <a:gd name="T3" fmla="*/ 113 h 194"/>
                <a:gd name="T4" fmla="*/ 39 w 107"/>
                <a:gd name="T5" fmla="*/ 83 h 194"/>
                <a:gd name="T6" fmla="*/ 57 w 107"/>
                <a:gd name="T7" fmla="*/ 51 h 194"/>
                <a:gd name="T8" fmla="*/ 69 w 107"/>
                <a:gd name="T9" fmla="*/ 12 h 194"/>
                <a:gd name="T10" fmla="*/ 76 w 107"/>
                <a:gd name="T11" fmla="*/ 0 h 194"/>
                <a:gd name="T12" fmla="*/ 28 w 107"/>
                <a:gd name="T13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94">
                  <a:moveTo>
                    <a:pt x="28" y="194"/>
                  </a:moveTo>
                  <a:cubicBezTo>
                    <a:pt x="5" y="171"/>
                    <a:pt x="0" y="140"/>
                    <a:pt x="16" y="113"/>
                  </a:cubicBezTo>
                  <a:cubicBezTo>
                    <a:pt x="22" y="102"/>
                    <a:pt x="30" y="92"/>
                    <a:pt x="39" y="83"/>
                  </a:cubicBezTo>
                  <a:cubicBezTo>
                    <a:pt x="48" y="74"/>
                    <a:pt x="54" y="64"/>
                    <a:pt x="57" y="51"/>
                  </a:cubicBezTo>
                  <a:cubicBezTo>
                    <a:pt x="61" y="38"/>
                    <a:pt x="65" y="25"/>
                    <a:pt x="69" y="12"/>
                  </a:cubicBezTo>
                  <a:cubicBezTo>
                    <a:pt x="71" y="8"/>
                    <a:pt x="74" y="4"/>
                    <a:pt x="76" y="0"/>
                  </a:cubicBezTo>
                  <a:cubicBezTo>
                    <a:pt x="107" y="63"/>
                    <a:pt x="91" y="150"/>
                    <a:pt x="28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</p:grpSp>
      <p:sp>
        <p:nvSpPr>
          <p:cNvPr id="85" name="文本框 84">
            <a:extLst>
              <a:ext uri="{FF2B5EF4-FFF2-40B4-BE49-F238E27FC236}">
                <a16:creationId xmlns:a16="http://schemas.microsoft.com/office/drawing/2014/main" id="{41F6A472-DD8A-B671-F73C-D20839489A33}"/>
              </a:ext>
            </a:extLst>
          </p:cNvPr>
          <p:cNvSpPr txBox="1"/>
          <p:nvPr/>
        </p:nvSpPr>
        <p:spPr>
          <a:xfrm>
            <a:off x="1053990" y="5054622"/>
            <a:ext cx="2230769" cy="553998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spc="200" dirty="0">
                <a:solidFill>
                  <a:srgbClr val="FE6D00"/>
                </a:solidFill>
                <a:latin typeface="+mn-ea"/>
              </a:rPr>
              <a:t>20xx</a:t>
            </a:r>
            <a:r>
              <a:rPr lang="zh-CN" altLang="en-US" sz="1400" spc="200" dirty="0">
                <a:solidFill>
                  <a:srgbClr val="FE6D00"/>
                </a:solidFill>
                <a:latin typeface="+mn-ea"/>
              </a:rPr>
              <a:t>上海住宅项目</a:t>
            </a:r>
            <a:endParaRPr lang="en-US" altLang="zh-CN" sz="1400" spc="200" dirty="0">
              <a:solidFill>
                <a:srgbClr val="FE6D00"/>
              </a:solidFill>
              <a:latin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spc="100" dirty="0">
                <a:solidFill>
                  <a:srgbClr val="FE6D00"/>
                </a:solidFill>
                <a:latin typeface="+mn-ea"/>
              </a:rPr>
              <a:t>销售金额及面积冠军</a:t>
            </a:r>
            <a:endParaRPr kumimoji="0" lang="zh-CN" altLang="en-US" sz="1100" b="1" i="0" u="none" strike="noStrike" kern="1200" cap="none" spc="100" normalizeH="0" noProof="0" dirty="0">
              <a:ln>
                <a:noFill/>
              </a:ln>
              <a:solidFill>
                <a:srgbClr val="7F4F0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A8CD7793-EABD-1D15-249B-702F63DA2A4D}"/>
              </a:ext>
            </a:extLst>
          </p:cNvPr>
          <p:cNvGrpSpPr/>
          <p:nvPr/>
        </p:nvGrpSpPr>
        <p:grpSpPr>
          <a:xfrm>
            <a:off x="958044" y="5014934"/>
            <a:ext cx="338692" cy="633375"/>
            <a:chOff x="6384925" y="868363"/>
            <a:chExt cx="561975" cy="1050925"/>
          </a:xfr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0000"/>
                </a:schemeClr>
              </a:gs>
            </a:gsLst>
            <a:lin ang="5400000" scaled="1"/>
            <a:tileRect/>
          </a:gradFill>
        </p:grpSpPr>
        <p:sp>
          <p:nvSpPr>
            <p:cNvPr id="107" name="Freeform 48">
              <a:extLst>
                <a:ext uri="{FF2B5EF4-FFF2-40B4-BE49-F238E27FC236}">
                  <a16:creationId xmlns:a16="http://schemas.microsoft.com/office/drawing/2014/main" id="{130AFA52-6C47-D6C8-F5AC-9AF022B58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650" y="868363"/>
              <a:ext cx="476250" cy="1031875"/>
            </a:xfrm>
            <a:custGeom>
              <a:avLst/>
              <a:gdLst>
                <a:gd name="T0" fmla="*/ 247 w 761"/>
                <a:gd name="T1" fmla="*/ 232 h 1644"/>
                <a:gd name="T2" fmla="*/ 188 w 761"/>
                <a:gd name="T3" fmla="*/ 304 h 1644"/>
                <a:gd name="T4" fmla="*/ 86 w 761"/>
                <a:gd name="T5" fmla="*/ 452 h 1644"/>
                <a:gd name="T6" fmla="*/ 19 w 761"/>
                <a:gd name="T7" fmla="*/ 660 h 1644"/>
                <a:gd name="T8" fmla="*/ 12 w 761"/>
                <a:gd name="T9" fmla="*/ 784 h 1644"/>
                <a:gd name="T10" fmla="*/ 108 w 761"/>
                <a:gd name="T11" fmla="*/ 1185 h 1644"/>
                <a:gd name="T12" fmla="*/ 223 w 761"/>
                <a:gd name="T13" fmla="*/ 1345 h 1644"/>
                <a:gd name="T14" fmla="*/ 446 w 761"/>
                <a:gd name="T15" fmla="*/ 1510 h 1644"/>
                <a:gd name="T16" fmla="*/ 713 w 761"/>
                <a:gd name="T17" fmla="*/ 1604 h 1644"/>
                <a:gd name="T18" fmla="*/ 727 w 761"/>
                <a:gd name="T19" fmla="*/ 1601 h 1644"/>
                <a:gd name="T20" fmla="*/ 737 w 761"/>
                <a:gd name="T21" fmla="*/ 1600 h 1644"/>
                <a:gd name="T22" fmla="*/ 760 w 761"/>
                <a:gd name="T23" fmla="*/ 1633 h 1644"/>
                <a:gd name="T24" fmla="*/ 749 w 761"/>
                <a:gd name="T25" fmla="*/ 1642 h 1644"/>
                <a:gd name="T26" fmla="*/ 747 w 761"/>
                <a:gd name="T27" fmla="*/ 1641 h 1644"/>
                <a:gd name="T28" fmla="*/ 687 w 761"/>
                <a:gd name="T29" fmla="*/ 1621 h 1644"/>
                <a:gd name="T30" fmla="*/ 490 w 761"/>
                <a:gd name="T31" fmla="*/ 1554 h 1644"/>
                <a:gd name="T32" fmla="*/ 483 w 761"/>
                <a:gd name="T33" fmla="*/ 1551 h 1644"/>
                <a:gd name="T34" fmla="*/ 471 w 761"/>
                <a:gd name="T35" fmla="*/ 1574 h 1644"/>
                <a:gd name="T36" fmla="*/ 406 w 761"/>
                <a:gd name="T37" fmla="*/ 1602 h 1644"/>
                <a:gd name="T38" fmla="*/ 382 w 761"/>
                <a:gd name="T39" fmla="*/ 1597 h 1644"/>
                <a:gd name="T40" fmla="*/ 335 w 761"/>
                <a:gd name="T41" fmla="*/ 1598 h 1644"/>
                <a:gd name="T42" fmla="*/ 302 w 761"/>
                <a:gd name="T43" fmla="*/ 1605 h 1644"/>
                <a:gd name="T44" fmla="*/ 289 w 761"/>
                <a:gd name="T45" fmla="*/ 1603 h 1644"/>
                <a:gd name="T46" fmla="*/ 467 w 761"/>
                <a:gd name="T47" fmla="*/ 1544 h 1644"/>
                <a:gd name="T48" fmla="*/ 279 w 761"/>
                <a:gd name="T49" fmla="*/ 1422 h 1644"/>
                <a:gd name="T50" fmla="*/ 275 w 761"/>
                <a:gd name="T51" fmla="*/ 1427 h 1644"/>
                <a:gd name="T52" fmla="*/ 196 w 761"/>
                <a:gd name="T53" fmla="*/ 1453 h 1644"/>
                <a:gd name="T54" fmla="*/ 164 w 761"/>
                <a:gd name="T55" fmla="*/ 1438 h 1644"/>
                <a:gd name="T56" fmla="*/ 141 w 761"/>
                <a:gd name="T57" fmla="*/ 1432 h 1644"/>
                <a:gd name="T58" fmla="*/ 97 w 761"/>
                <a:gd name="T59" fmla="*/ 1431 h 1644"/>
                <a:gd name="T60" fmla="*/ 77 w 761"/>
                <a:gd name="T61" fmla="*/ 1427 h 1644"/>
                <a:gd name="T62" fmla="*/ 263 w 761"/>
                <a:gd name="T63" fmla="*/ 1413 h 1644"/>
                <a:gd name="T64" fmla="*/ 250 w 761"/>
                <a:gd name="T65" fmla="*/ 1396 h 1644"/>
                <a:gd name="T66" fmla="*/ 40 w 761"/>
                <a:gd name="T67" fmla="*/ 1053 h 1644"/>
                <a:gd name="T68" fmla="*/ 4 w 761"/>
                <a:gd name="T69" fmla="*/ 840 h 1644"/>
                <a:gd name="T70" fmla="*/ 22 w 761"/>
                <a:gd name="T71" fmla="*/ 597 h 1644"/>
                <a:gd name="T72" fmla="*/ 122 w 761"/>
                <a:gd name="T73" fmla="*/ 385 h 1644"/>
                <a:gd name="T74" fmla="*/ 297 w 761"/>
                <a:gd name="T75" fmla="*/ 175 h 1644"/>
                <a:gd name="T76" fmla="*/ 325 w 761"/>
                <a:gd name="T77" fmla="*/ 149 h 1644"/>
                <a:gd name="T78" fmla="*/ 331 w 761"/>
                <a:gd name="T79" fmla="*/ 135 h 1644"/>
                <a:gd name="T80" fmla="*/ 332 w 761"/>
                <a:gd name="T81" fmla="*/ 76 h 1644"/>
                <a:gd name="T82" fmla="*/ 367 w 761"/>
                <a:gd name="T83" fmla="*/ 25 h 1644"/>
                <a:gd name="T84" fmla="*/ 417 w 761"/>
                <a:gd name="T85" fmla="*/ 3 h 1644"/>
                <a:gd name="T86" fmla="*/ 429 w 761"/>
                <a:gd name="T87" fmla="*/ 10 h 1644"/>
                <a:gd name="T88" fmla="*/ 426 w 761"/>
                <a:gd name="T89" fmla="*/ 74 h 1644"/>
                <a:gd name="T90" fmla="*/ 368 w 761"/>
                <a:gd name="T91" fmla="*/ 134 h 1644"/>
                <a:gd name="T92" fmla="*/ 360 w 761"/>
                <a:gd name="T93" fmla="*/ 137 h 1644"/>
                <a:gd name="T94" fmla="*/ 312 w 761"/>
                <a:gd name="T95" fmla="*/ 165 h 1644"/>
                <a:gd name="T96" fmla="*/ 247 w 761"/>
                <a:gd name="T97" fmla="*/ 232 h 1644"/>
                <a:gd name="T98" fmla="*/ 247 w 761"/>
                <a:gd name="T99" fmla="*/ 232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1" h="1644">
                  <a:moveTo>
                    <a:pt x="247" y="232"/>
                  </a:moveTo>
                  <a:cubicBezTo>
                    <a:pt x="228" y="256"/>
                    <a:pt x="207" y="280"/>
                    <a:pt x="188" y="304"/>
                  </a:cubicBezTo>
                  <a:cubicBezTo>
                    <a:pt x="151" y="351"/>
                    <a:pt x="116" y="400"/>
                    <a:pt x="86" y="452"/>
                  </a:cubicBezTo>
                  <a:cubicBezTo>
                    <a:pt x="50" y="517"/>
                    <a:pt x="27" y="586"/>
                    <a:pt x="19" y="660"/>
                  </a:cubicBezTo>
                  <a:cubicBezTo>
                    <a:pt x="15" y="701"/>
                    <a:pt x="12" y="742"/>
                    <a:pt x="12" y="784"/>
                  </a:cubicBezTo>
                  <a:cubicBezTo>
                    <a:pt x="14" y="924"/>
                    <a:pt x="42" y="1059"/>
                    <a:pt x="108" y="1185"/>
                  </a:cubicBezTo>
                  <a:cubicBezTo>
                    <a:pt x="139" y="1244"/>
                    <a:pt x="177" y="1297"/>
                    <a:pt x="223" y="1345"/>
                  </a:cubicBezTo>
                  <a:cubicBezTo>
                    <a:pt x="287" y="1414"/>
                    <a:pt x="362" y="1468"/>
                    <a:pt x="446" y="1510"/>
                  </a:cubicBezTo>
                  <a:cubicBezTo>
                    <a:pt x="530" y="1554"/>
                    <a:pt x="619" y="1586"/>
                    <a:pt x="713" y="1604"/>
                  </a:cubicBezTo>
                  <a:cubicBezTo>
                    <a:pt x="718" y="1605"/>
                    <a:pt x="723" y="1607"/>
                    <a:pt x="727" y="1601"/>
                  </a:cubicBezTo>
                  <a:cubicBezTo>
                    <a:pt x="728" y="1599"/>
                    <a:pt x="734" y="1598"/>
                    <a:pt x="737" y="1600"/>
                  </a:cubicBezTo>
                  <a:cubicBezTo>
                    <a:pt x="750" y="1607"/>
                    <a:pt x="758" y="1619"/>
                    <a:pt x="760" y="1633"/>
                  </a:cubicBezTo>
                  <a:cubicBezTo>
                    <a:pt x="761" y="1641"/>
                    <a:pt x="756" y="1644"/>
                    <a:pt x="749" y="1642"/>
                  </a:cubicBezTo>
                  <a:cubicBezTo>
                    <a:pt x="748" y="1641"/>
                    <a:pt x="747" y="1641"/>
                    <a:pt x="747" y="1641"/>
                  </a:cubicBezTo>
                  <a:cubicBezTo>
                    <a:pt x="731" y="1624"/>
                    <a:pt x="708" y="1626"/>
                    <a:pt x="687" y="1621"/>
                  </a:cubicBezTo>
                  <a:cubicBezTo>
                    <a:pt x="619" y="1605"/>
                    <a:pt x="554" y="1583"/>
                    <a:pt x="490" y="1554"/>
                  </a:cubicBezTo>
                  <a:cubicBezTo>
                    <a:pt x="488" y="1553"/>
                    <a:pt x="486" y="1552"/>
                    <a:pt x="483" y="1551"/>
                  </a:cubicBezTo>
                  <a:cubicBezTo>
                    <a:pt x="479" y="1559"/>
                    <a:pt x="476" y="1567"/>
                    <a:pt x="471" y="1574"/>
                  </a:cubicBezTo>
                  <a:cubicBezTo>
                    <a:pt x="456" y="1597"/>
                    <a:pt x="432" y="1604"/>
                    <a:pt x="406" y="1602"/>
                  </a:cubicBezTo>
                  <a:cubicBezTo>
                    <a:pt x="398" y="1601"/>
                    <a:pt x="390" y="1600"/>
                    <a:pt x="382" y="1597"/>
                  </a:cubicBezTo>
                  <a:cubicBezTo>
                    <a:pt x="366" y="1590"/>
                    <a:pt x="351" y="1594"/>
                    <a:pt x="335" y="1598"/>
                  </a:cubicBezTo>
                  <a:cubicBezTo>
                    <a:pt x="324" y="1600"/>
                    <a:pt x="313" y="1603"/>
                    <a:pt x="302" y="1605"/>
                  </a:cubicBezTo>
                  <a:cubicBezTo>
                    <a:pt x="297" y="1605"/>
                    <a:pt x="293" y="1605"/>
                    <a:pt x="289" y="1603"/>
                  </a:cubicBezTo>
                  <a:cubicBezTo>
                    <a:pt x="336" y="1546"/>
                    <a:pt x="395" y="1526"/>
                    <a:pt x="467" y="1544"/>
                  </a:cubicBezTo>
                  <a:cubicBezTo>
                    <a:pt x="400" y="1511"/>
                    <a:pt x="337" y="1471"/>
                    <a:pt x="279" y="1422"/>
                  </a:cubicBezTo>
                  <a:cubicBezTo>
                    <a:pt x="278" y="1424"/>
                    <a:pt x="276" y="1425"/>
                    <a:pt x="275" y="1427"/>
                  </a:cubicBezTo>
                  <a:cubicBezTo>
                    <a:pt x="255" y="1455"/>
                    <a:pt x="229" y="1464"/>
                    <a:pt x="196" y="1453"/>
                  </a:cubicBezTo>
                  <a:cubicBezTo>
                    <a:pt x="185" y="1449"/>
                    <a:pt x="175" y="1443"/>
                    <a:pt x="164" y="1438"/>
                  </a:cubicBezTo>
                  <a:cubicBezTo>
                    <a:pt x="156" y="1435"/>
                    <a:pt x="149" y="1433"/>
                    <a:pt x="141" y="1432"/>
                  </a:cubicBezTo>
                  <a:cubicBezTo>
                    <a:pt x="126" y="1431"/>
                    <a:pt x="111" y="1431"/>
                    <a:pt x="97" y="1431"/>
                  </a:cubicBezTo>
                  <a:cubicBezTo>
                    <a:pt x="91" y="1430"/>
                    <a:pt x="85" y="1428"/>
                    <a:pt x="77" y="1427"/>
                  </a:cubicBezTo>
                  <a:cubicBezTo>
                    <a:pt x="114" y="1394"/>
                    <a:pt x="189" y="1368"/>
                    <a:pt x="263" y="1413"/>
                  </a:cubicBezTo>
                  <a:cubicBezTo>
                    <a:pt x="259" y="1407"/>
                    <a:pt x="255" y="1401"/>
                    <a:pt x="250" y="1396"/>
                  </a:cubicBezTo>
                  <a:cubicBezTo>
                    <a:pt x="148" y="1301"/>
                    <a:pt x="80" y="1186"/>
                    <a:pt x="40" y="1053"/>
                  </a:cubicBezTo>
                  <a:cubicBezTo>
                    <a:pt x="20" y="983"/>
                    <a:pt x="8" y="912"/>
                    <a:pt x="4" y="840"/>
                  </a:cubicBezTo>
                  <a:cubicBezTo>
                    <a:pt x="0" y="758"/>
                    <a:pt x="3" y="677"/>
                    <a:pt x="22" y="597"/>
                  </a:cubicBezTo>
                  <a:cubicBezTo>
                    <a:pt x="39" y="519"/>
                    <a:pt x="76" y="450"/>
                    <a:pt x="122" y="385"/>
                  </a:cubicBezTo>
                  <a:cubicBezTo>
                    <a:pt x="174" y="310"/>
                    <a:pt x="231" y="239"/>
                    <a:pt x="297" y="175"/>
                  </a:cubicBezTo>
                  <a:cubicBezTo>
                    <a:pt x="306" y="166"/>
                    <a:pt x="316" y="157"/>
                    <a:pt x="325" y="149"/>
                  </a:cubicBezTo>
                  <a:cubicBezTo>
                    <a:pt x="330" y="145"/>
                    <a:pt x="332" y="142"/>
                    <a:pt x="331" y="135"/>
                  </a:cubicBezTo>
                  <a:cubicBezTo>
                    <a:pt x="327" y="116"/>
                    <a:pt x="327" y="96"/>
                    <a:pt x="332" y="76"/>
                  </a:cubicBezTo>
                  <a:cubicBezTo>
                    <a:pt x="337" y="54"/>
                    <a:pt x="348" y="36"/>
                    <a:pt x="367" y="25"/>
                  </a:cubicBezTo>
                  <a:cubicBezTo>
                    <a:pt x="382" y="16"/>
                    <a:pt x="400" y="10"/>
                    <a:pt x="417" y="3"/>
                  </a:cubicBezTo>
                  <a:cubicBezTo>
                    <a:pt x="423" y="0"/>
                    <a:pt x="427" y="2"/>
                    <a:pt x="429" y="10"/>
                  </a:cubicBezTo>
                  <a:cubicBezTo>
                    <a:pt x="432" y="32"/>
                    <a:pt x="432" y="53"/>
                    <a:pt x="426" y="74"/>
                  </a:cubicBezTo>
                  <a:cubicBezTo>
                    <a:pt x="417" y="104"/>
                    <a:pt x="395" y="122"/>
                    <a:pt x="368" y="134"/>
                  </a:cubicBezTo>
                  <a:cubicBezTo>
                    <a:pt x="365" y="135"/>
                    <a:pt x="363" y="136"/>
                    <a:pt x="360" y="137"/>
                  </a:cubicBezTo>
                  <a:cubicBezTo>
                    <a:pt x="341" y="140"/>
                    <a:pt x="325" y="151"/>
                    <a:pt x="312" y="165"/>
                  </a:cubicBezTo>
                  <a:cubicBezTo>
                    <a:pt x="290" y="187"/>
                    <a:pt x="269" y="210"/>
                    <a:pt x="247" y="232"/>
                  </a:cubicBezTo>
                  <a:cubicBezTo>
                    <a:pt x="247" y="232"/>
                    <a:pt x="247" y="232"/>
                    <a:pt x="247" y="2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108" name="Freeform 49">
              <a:extLst>
                <a:ext uri="{FF2B5EF4-FFF2-40B4-BE49-F238E27FC236}">
                  <a16:creationId xmlns:a16="http://schemas.microsoft.com/office/drawing/2014/main" id="{F1126BDD-AB52-4BCB-2829-223B7B4B8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6075" y="1724026"/>
              <a:ext cx="84138" cy="98425"/>
            </a:xfrm>
            <a:custGeom>
              <a:avLst/>
              <a:gdLst>
                <a:gd name="T0" fmla="*/ 4 w 135"/>
                <a:gd name="T1" fmla="*/ 0 h 157"/>
                <a:gd name="T2" fmla="*/ 30 w 135"/>
                <a:gd name="T3" fmla="*/ 26 h 157"/>
                <a:gd name="T4" fmla="*/ 43 w 135"/>
                <a:gd name="T5" fmla="*/ 42 h 157"/>
                <a:gd name="T6" fmla="*/ 70 w 135"/>
                <a:gd name="T7" fmla="*/ 60 h 157"/>
                <a:gd name="T8" fmla="*/ 124 w 135"/>
                <a:gd name="T9" fmla="*/ 98 h 157"/>
                <a:gd name="T10" fmla="*/ 130 w 135"/>
                <a:gd name="T11" fmla="*/ 150 h 157"/>
                <a:gd name="T12" fmla="*/ 120 w 135"/>
                <a:gd name="T13" fmla="*/ 155 h 157"/>
                <a:gd name="T14" fmla="*/ 8 w 135"/>
                <a:gd name="T15" fmla="*/ 45 h 157"/>
                <a:gd name="T16" fmla="*/ 0 w 135"/>
                <a:gd name="T17" fmla="*/ 3 h 157"/>
                <a:gd name="T18" fmla="*/ 4 w 135"/>
                <a:gd name="T19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5" h="157">
                  <a:moveTo>
                    <a:pt x="4" y="0"/>
                  </a:moveTo>
                  <a:cubicBezTo>
                    <a:pt x="13" y="9"/>
                    <a:pt x="21" y="17"/>
                    <a:pt x="30" y="26"/>
                  </a:cubicBezTo>
                  <a:cubicBezTo>
                    <a:pt x="34" y="31"/>
                    <a:pt x="39" y="36"/>
                    <a:pt x="43" y="42"/>
                  </a:cubicBezTo>
                  <a:cubicBezTo>
                    <a:pt x="51" y="50"/>
                    <a:pt x="59" y="57"/>
                    <a:pt x="70" y="60"/>
                  </a:cubicBezTo>
                  <a:cubicBezTo>
                    <a:pt x="92" y="67"/>
                    <a:pt x="112" y="78"/>
                    <a:pt x="124" y="98"/>
                  </a:cubicBezTo>
                  <a:cubicBezTo>
                    <a:pt x="134" y="115"/>
                    <a:pt x="135" y="132"/>
                    <a:pt x="130" y="150"/>
                  </a:cubicBezTo>
                  <a:cubicBezTo>
                    <a:pt x="129" y="157"/>
                    <a:pt x="125" y="156"/>
                    <a:pt x="120" y="155"/>
                  </a:cubicBezTo>
                  <a:cubicBezTo>
                    <a:pt x="64" y="138"/>
                    <a:pt x="25" y="102"/>
                    <a:pt x="8" y="45"/>
                  </a:cubicBezTo>
                  <a:cubicBezTo>
                    <a:pt x="4" y="31"/>
                    <a:pt x="2" y="17"/>
                    <a:pt x="0" y="3"/>
                  </a:cubicBezTo>
                  <a:cubicBezTo>
                    <a:pt x="1" y="2"/>
                    <a:pt x="3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109" name="Freeform 50">
              <a:extLst>
                <a:ext uri="{FF2B5EF4-FFF2-40B4-BE49-F238E27FC236}">
                  <a16:creationId xmlns:a16="http://schemas.microsoft.com/office/drawing/2014/main" id="{6F155148-10BA-ACC7-C15D-FD6FCEF30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4925" y="1462088"/>
              <a:ext cx="107950" cy="80963"/>
            </a:xfrm>
            <a:custGeom>
              <a:avLst/>
              <a:gdLst>
                <a:gd name="T0" fmla="*/ 0 w 170"/>
                <a:gd name="T1" fmla="*/ 8 h 129"/>
                <a:gd name="T2" fmla="*/ 170 w 170"/>
                <a:gd name="T3" fmla="*/ 114 h 129"/>
                <a:gd name="T4" fmla="*/ 89 w 170"/>
                <a:gd name="T5" fmla="*/ 100 h 129"/>
                <a:gd name="T6" fmla="*/ 70 w 170"/>
                <a:gd name="T7" fmla="*/ 71 h 129"/>
                <a:gd name="T8" fmla="*/ 43 w 170"/>
                <a:gd name="T9" fmla="*/ 42 h 129"/>
                <a:gd name="T10" fmla="*/ 10 w 170"/>
                <a:gd name="T11" fmla="*/ 19 h 129"/>
                <a:gd name="T12" fmla="*/ 0 w 170"/>
                <a:gd name="T13" fmla="*/ 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29">
                  <a:moveTo>
                    <a:pt x="0" y="8"/>
                  </a:moveTo>
                  <a:cubicBezTo>
                    <a:pt x="77" y="0"/>
                    <a:pt x="150" y="44"/>
                    <a:pt x="170" y="114"/>
                  </a:cubicBezTo>
                  <a:cubicBezTo>
                    <a:pt x="145" y="129"/>
                    <a:pt x="110" y="124"/>
                    <a:pt x="89" y="100"/>
                  </a:cubicBezTo>
                  <a:cubicBezTo>
                    <a:pt x="81" y="91"/>
                    <a:pt x="74" y="81"/>
                    <a:pt x="70" y="71"/>
                  </a:cubicBezTo>
                  <a:cubicBezTo>
                    <a:pt x="64" y="58"/>
                    <a:pt x="54" y="50"/>
                    <a:pt x="43" y="42"/>
                  </a:cubicBezTo>
                  <a:cubicBezTo>
                    <a:pt x="32" y="35"/>
                    <a:pt x="21" y="27"/>
                    <a:pt x="10" y="19"/>
                  </a:cubicBezTo>
                  <a:cubicBezTo>
                    <a:pt x="7" y="17"/>
                    <a:pt x="4" y="13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110" name="Freeform 51">
              <a:extLst>
                <a:ext uri="{FF2B5EF4-FFF2-40B4-BE49-F238E27FC236}">
                  <a16:creationId xmlns:a16="http://schemas.microsoft.com/office/drawing/2014/main" id="{23C88CD5-0900-3E65-B35D-B9B98FC05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6225" y="976313"/>
              <a:ext cx="123825" cy="55563"/>
            </a:xfrm>
            <a:custGeom>
              <a:avLst/>
              <a:gdLst>
                <a:gd name="T0" fmla="*/ 0 w 198"/>
                <a:gd name="T1" fmla="*/ 59 h 89"/>
                <a:gd name="T2" fmla="*/ 0 w 198"/>
                <a:gd name="T3" fmla="*/ 59 h 89"/>
                <a:gd name="T4" fmla="*/ 38 w 198"/>
                <a:gd name="T5" fmla="*/ 31 h 89"/>
                <a:gd name="T6" fmla="*/ 198 w 198"/>
                <a:gd name="T7" fmla="*/ 29 h 89"/>
                <a:gd name="T8" fmla="*/ 180 w 198"/>
                <a:gd name="T9" fmla="*/ 36 h 89"/>
                <a:gd name="T10" fmla="*/ 139 w 198"/>
                <a:gd name="T11" fmla="*/ 45 h 89"/>
                <a:gd name="T12" fmla="*/ 110 w 198"/>
                <a:gd name="T13" fmla="*/ 61 h 89"/>
                <a:gd name="T14" fmla="*/ 47 w 198"/>
                <a:gd name="T15" fmla="*/ 88 h 89"/>
                <a:gd name="T16" fmla="*/ 2 w 198"/>
                <a:gd name="T17" fmla="*/ 67 h 89"/>
                <a:gd name="T18" fmla="*/ 0 w 198"/>
                <a:gd name="T19" fmla="*/ 5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89">
                  <a:moveTo>
                    <a:pt x="0" y="5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3" y="50"/>
                    <a:pt x="24" y="40"/>
                    <a:pt x="38" y="31"/>
                  </a:cubicBezTo>
                  <a:cubicBezTo>
                    <a:pt x="87" y="0"/>
                    <a:pt x="150" y="3"/>
                    <a:pt x="198" y="29"/>
                  </a:cubicBezTo>
                  <a:cubicBezTo>
                    <a:pt x="191" y="32"/>
                    <a:pt x="186" y="35"/>
                    <a:pt x="180" y="36"/>
                  </a:cubicBezTo>
                  <a:cubicBezTo>
                    <a:pt x="167" y="40"/>
                    <a:pt x="153" y="43"/>
                    <a:pt x="139" y="45"/>
                  </a:cubicBezTo>
                  <a:cubicBezTo>
                    <a:pt x="128" y="47"/>
                    <a:pt x="119" y="53"/>
                    <a:pt x="110" y="61"/>
                  </a:cubicBezTo>
                  <a:cubicBezTo>
                    <a:pt x="93" y="77"/>
                    <a:pt x="72" y="89"/>
                    <a:pt x="47" y="88"/>
                  </a:cubicBezTo>
                  <a:cubicBezTo>
                    <a:pt x="29" y="87"/>
                    <a:pt x="15" y="78"/>
                    <a:pt x="2" y="67"/>
                  </a:cubicBezTo>
                  <a:cubicBezTo>
                    <a:pt x="1" y="65"/>
                    <a:pt x="1" y="62"/>
                    <a:pt x="0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111" name="Freeform 52">
              <a:extLst>
                <a:ext uri="{FF2B5EF4-FFF2-40B4-BE49-F238E27FC236}">
                  <a16:creationId xmlns:a16="http://schemas.microsoft.com/office/drawing/2014/main" id="{15EE6933-10BE-25FB-8AEA-C4C27E096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7800" y="1514476"/>
              <a:ext cx="53975" cy="125413"/>
            </a:xfrm>
            <a:custGeom>
              <a:avLst/>
              <a:gdLst>
                <a:gd name="T0" fmla="*/ 44 w 84"/>
                <a:gd name="T1" fmla="*/ 0 h 200"/>
                <a:gd name="T2" fmla="*/ 49 w 84"/>
                <a:gd name="T3" fmla="*/ 43 h 200"/>
                <a:gd name="T4" fmla="*/ 65 w 84"/>
                <a:gd name="T5" fmla="*/ 94 h 200"/>
                <a:gd name="T6" fmla="*/ 81 w 84"/>
                <a:gd name="T7" fmla="*/ 152 h 200"/>
                <a:gd name="T8" fmla="*/ 58 w 84"/>
                <a:gd name="T9" fmla="*/ 195 h 200"/>
                <a:gd name="T10" fmla="*/ 44 w 84"/>
                <a:gd name="T11" fmla="*/ 193 h 200"/>
                <a:gd name="T12" fmla="*/ 23 w 84"/>
                <a:gd name="T13" fmla="*/ 32 h 200"/>
                <a:gd name="T14" fmla="*/ 39 w 84"/>
                <a:gd name="T15" fmla="*/ 0 h 200"/>
                <a:gd name="T16" fmla="*/ 44 w 84"/>
                <a:gd name="T17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200">
                  <a:moveTo>
                    <a:pt x="44" y="0"/>
                  </a:moveTo>
                  <a:cubicBezTo>
                    <a:pt x="46" y="15"/>
                    <a:pt x="49" y="29"/>
                    <a:pt x="49" y="43"/>
                  </a:cubicBezTo>
                  <a:cubicBezTo>
                    <a:pt x="50" y="61"/>
                    <a:pt x="53" y="78"/>
                    <a:pt x="65" y="94"/>
                  </a:cubicBezTo>
                  <a:cubicBezTo>
                    <a:pt x="77" y="111"/>
                    <a:pt x="84" y="130"/>
                    <a:pt x="81" y="152"/>
                  </a:cubicBezTo>
                  <a:cubicBezTo>
                    <a:pt x="79" y="169"/>
                    <a:pt x="70" y="183"/>
                    <a:pt x="58" y="195"/>
                  </a:cubicBezTo>
                  <a:cubicBezTo>
                    <a:pt x="52" y="200"/>
                    <a:pt x="49" y="199"/>
                    <a:pt x="44" y="193"/>
                  </a:cubicBezTo>
                  <a:cubicBezTo>
                    <a:pt x="8" y="143"/>
                    <a:pt x="0" y="90"/>
                    <a:pt x="23" y="32"/>
                  </a:cubicBezTo>
                  <a:cubicBezTo>
                    <a:pt x="27" y="21"/>
                    <a:pt x="34" y="11"/>
                    <a:pt x="39" y="0"/>
                  </a:cubicBezTo>
                  <a:cubicBezTo>
                    <a:pt x="41" y="0"/>
                    <a:pt x="42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112" name="Freeform 53">
              <a:extLst>
                <a:ext uri="{FF2B5EF4-FFF2-40B4-BE49-F238E27FC236}">
                  <a16:creationId xmlns:a16="http://schemas.microsoft.com/office/drawing/2014/main" id="{15A49E65-1FEF-0225-FAED-119294324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1865313"/>
              <a:ext cx="120650" cy="53975"/>
            </a:xfrm>
            <a:custGeom>
              <a:avLst/>
              <a:gdLst>
                <a:gd name="T0" fmla="*/ 192 w 192"/>
                <a:gd name="T1" fmla="*/ 34 h 87"/>
                <a:gd name="T2" fmla="*/ 117 w 192"/>
                <a:gd name="T3" fmla="*/ 83 h 87"/>
                <a:gd name="T4" fmla="*/ 93 w 192"/>
                <a:gd name="T5" fmla="*/ 78 h 87"/>
                <a:gd name="T6" fmla="*/ 47 w 192"/>
                <a:gd name="T7" fmla="*/ 79 h 87"/>
                <a:gd name="T8" fmla="*/ 11 w 192"/>
                <a:gd name="T9" fmla="*/ 86 h 87"/>
                <a:gd name="T10" fmla="*/ 0 w 192"/>
                <a:gd name="T11" fmla="*/ 85 h 87"/>
                <a:gd name="T12" fmla="*/ 192 w 192"/>
                <a:gd name="T13" fmla="*/ 3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87">
                  <a:moveTo>
                    <a:pt x="192" y="34"/>
                  </a:moveTo>
                  <a:cubicBezTo>
                    <a:pt x="180" y="69"/>
                    <a:pt x="154" y="86"/>
                    <a:pt x="117" y="83"/>
                  </a:cubicBezTo>
                  <a:cubicBezTo>
                    <a:pt x="109" y="82"/>
                    <a:pt x="100" y="81"/>
                    <a:pt x="93" y="78"/>
                  </a:cubicBezTo>
                  <a:cubicBezTo>
                    <a:pt x="77" y="71"/>
                    <a:pt x="62" y="75"/>
                    <a:pt x="47" y="79"/>
                  </a:cubicBezTo>
                  <a:cubicBezTo>
                    <a:pt x="35" y="81"/>
                    <a:pt x="23" y="84"/>
                    <a:pt x="11" y="86"/>
                  </a:cubicBezTo>
                  <a:cubicBezTo>
                    <a:pt x="8" y="87"/>
                    <a:pt x="4" y="86"/>
                    <a:pt x="0" y="85"/>
                  </a:cubicBezTo>
                  <a:cubicBezTo>
                    <a:pt x="26" y="30"/>
                    <a:pt x="139" y="0"/>
                    <a:pt x="192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113" name="Freeform 54">
              <a:extLst>
                <a:ext uri="{FF2B5EF4-FFF2-40B4-BE49-F238E27FC236}">
                  <a16:creationId xmlns:a16="http://schemas.microsoft.com/office/drawing/2014/main" id="{28A50DA4-B34A-BBF5-F6E9-F4E1B5E1C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25" y="1112838"/>
              <a:ext cx="85725" cy="95250"/>
            </a:xfrm>
            <a:custGeom>
              <a:avLst/>
              <a:gdLst>
                <a:gd name="T0" fmla="*/ 123 w 137"/>
                <a:gd name="T1" fmla="*/ 2 h 151"/>
                <a:gd name="T2" fmla="*/ 137 w 137"/>
                <a:gd name="T3" fmla="*/ 0 h 151"/>
                <a:gd name="T4" fmla="*/ 128 w 137"/>
                <a:gd name="T5" fmla="*/ 16 h 151"/>
                <a:gd name="T6" fmla="*/ 100 w 137"/>
                <a:gd name="T7" fmla="*/ 49 h 151"/>
                <a:gd name="T8" fmla="*/ 87 w 137"/>
                <a:gd name="T9" fmla="*/ 76 h 151"/>
                <a:gd name="T10" fmla="*/ 56 w 137"/>
                <a:gd name="T11" fmla="*/ 135 h 151"/>
                <a:gd name="T12" fmla="*/ 0 w 137"/>
                <a:gd name="T13" fmla="*/ 147 h 151"/>
                <a:gd name="T14" fmla="*/ 29 w 137"/>
                <a:gd name="T15" fmla="*/ 64 h 151"/>
                <a:gd name="T16" fmla="*/ 114 w 137"/>
                <a:gd name="T17" fmla="*/ 5 h 151"/>
                <a:gd name="T18" fmla="*/ 124 w 137"/>
                <a:gd name="T19" fmla="*/ 1 h 151"/>
                <a:gd name="T20" fmla="*/ 123 w 137"/>
                <a:gd name="T21" fmla="*/ 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151">
                  <a:moveTo>
                    <a:pt x="123" y="2"/>
                  </a:moveTo>
                  <a:cubicBezTo>
                    <a:pt x="127" y="1"/>
                    <a:pt x="131" y="1"/>
                    <a:pt x="137" y="0"/>
                  </a:cubicBezTo>
                  <a:cubicBezTo>
                    <a:pt x="134" y="7"/>
                    <a:pt x="132" y="12"/>
                    <a:pt x="128" y="16"/>
                  </a:cubicBezTo>
                  <a:cubicBezTo>
                    <a:pt x="119" y="27"/>
                    <a:pt x="110" y="38"/>
                    <a:pt x="100" y="49"/>
                  </a:cubicBezTo>
                  <a:cubicBezTo>
                    <a:pt x="93" y="57"/>
                    <a:pt x="89" y="66"/>
                    <a:pt x="87" y="76"/>
                  </a:cubicBezTo>
                  <a:cubicBezTo>
                    <a:pt x="83" y="99"/>
                    <a:pt x="75" y="120"/>
                    <a:pt x="56" y="135"/>
                  </a:cubicBezTo>
                  <a:cubicBezTo>
                    <a:pt x="39" y="148"/>
                    <a:pt x="21" y="151"/>
                    <a:pt x="0" y="147"/>
                  </a:cubicBezTo>
                  <a:cubicBezTo>
                    <a:pt x="1" y="116"/>
                    <a:pt x="12" y="89"/>
                    <a:pt x="29" y="64"/>
                  </a:cubicBezTo>
                  <a:cubicBezTo>
                    <a:pt x="50" y="35"/>
                    <a:pt x="79" y="16"/>
                    <a:pt x="114" y="5"/>
                  </a:cubicBezTo>
                  <a:cubicBezTo>
                    <a:pt x="117" y="4"/>
                    <a:pt x="120" y="3"/>
                    <a:pt x="124" y="1"/>
                  </a:cubicBezTo>
                  <a:lnTo>
                    <a:pt x="123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114" name="Freeform 55">
              <a:extLst>
                <a:ext uri="{FF2B5EF4-FFF2-40B4-BE49-F238E27FC236}">
                  <a16:creationId xmlns:a16="http://schemas.microsoft.com/office/drawing/2014/main" id="{14EAA9BC-D9E2-541C-4336-426B4965E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1398588"/>
              <a:ext cx="50800" cy="123825"/>
            </a:xfrm>
            <a:custGeom>
              <a:avLst/>
              <a:gdLst>
                <a:gd name="T0" fmla="*/ 37 w 81"/>
                <a:gd name="T1" fmla="*/ 198 h 198"/>
                <a:gd name="T2" fmla="*/ 63 w 81"/>
                <a:gd name="T3" fmla="*/ 0 h 198"/>
                <a:gd name="T4" fmla="*/ 64 w 81"/>
                <a:gd name="T5" fmla="*/ 37 h 198"/>
                <a:gd name="T6" fmla="*/ 62 w 81"/>
                <a:gd name="T7" fmla="*/ 60 h 198"/>
                <a:gd name="T8" fmla="*/ 67 w 81"/>
                <a:gd name="T9" fmla="*/ 91 h 198"/>
                <a:gd name="T10" fmla="*/ 78 w 81"/>
                <a:gd name="T11" fmla="*/ 148 h 198"/>
                <a:gd name="T12" fmla="*/ 37 w 81"/>
                <a:gd name="T13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98">
                  <a:moveTo>
                    <a:pt x="37" y="198"/>
                  </a:moveTo>
                  <a:cubicBezTo>
                    <a:pt x="0" y="142"/>
                    <a:pt x="4" y="57"/>
                    <a:pt x="63" y="0"/>
                  </a:cubicBezTo>
                  <a:cubicBezTo>
                    <a:pt x="68" y="13"/>
                    <a:pt x="65" y="25"/>
                    <a:pt x="64" y="37"/>
                  </a:cubicBezTo>
                  <a:cubicBezTo>
                    <a:pt x="64" y="45"/>
                    <a:pt x="62" y="52"/>
                    <a:pt x="62" y="60"/>
                  </a:cubicBezTo>
                  <a:cubicBezTo>
                    <a:pt x="61" y="71"/>
                    <a:pt x="62" y="81"/>
                    <a:pt x="67" y="91"/>
                  </a:cubicBezTo>
                  <a:cubicBezTo>
                    <a:pt x="76" y="109"/>
                    <a:pt x="81" y="128"/>
                    <a:pt x="78" y="148"/>
                  </a:cubicBezTo>
                  <a:cubicBezTo>
                    <a:pt x="74" y="173"/>
                    <a:pt x="59" y="188"/>
                    <a:pt x="37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115" name="Freeform 56">
              <a:extLst>
                <a:ext uri="{FF2B5EF4-FFF2-40B4-BE49-F238E27FC236}">
                  <a16:creationId xmlns:a16="http://schemas.microsoft.com/office/drawing/2014/main" id="{9AF256FB-4DF3-A6C1-B84D-3B5983348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1200151"/>
              <a:ext cx="77788" cy="103188"/>
            </a:xfrm>
            <a:custGeom>
              <a:avLst/>
              <a:gdLst>
                <a:gd name="T0" fmla="*/ 5 w 123"/>
                <a:gd name="T1" fmla="*/ 161 h 163"/>
                <a:gd name="T2" fmla="*/ 123 w 123"/>
                <a:gd name="T3" fmla="*/ 0 h 163"/>
                <a:gd name="T4" fmla="*/ 118 w 123"/>
                <a:gd name="T5" fmla="*/ 15 h 163"/>
                <a:gd name="T6" fmla="*/ 104 w 123"/>
                <a:gd name="T7" fmla="*/ 36 h 163"/>
                <a:gd name="T8" fmla="*/ 81 w 123"/>
                <a:gd name="T9" fmla="*/ 93 h 163"/>
                <a:gd name="T10" fmla="*/ 52 w 123"/>
                <a:gd name="T11" fmla="*/ 150 h 163"/>
                <a:gd name="T12" fmla="*/ 5 w 123"/>
                <a:gd name="T13" fmla="*/ 16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163">
                  <a:moveTo>
                    <a:pt x="5" y="161"/>
                  </a:moveTo>
                  <a:cubicBezTo>
                    <a:pt x="0" y="88"/>
                    <a:pt x="49" y="21"/>
                    <a:pt x="123" y="0"/>
                  </a:cubicBezTo>
                  <a:cubicBezTo>
                    <a:pt x="121" y="6"/>
                    <a:pt x="120" y="11"/>
                    <a:pt x="118" y="15"/>
                  </a:cubicBezTo>
                  <a:cubicBezTo>
                    <a:pt x="114" y="22"/>
                    <a:pt x="109" y="29"/>
                    <a:pt x="104" y="36"/>
                  </a:cubicBezTo>
                  <a:cubicBezTo>
                    <a:pt x="91" y="53"/>
                    <a:pt x="82" y="71"/>
                    <a:pt x="81" y="93"/>
                  </a:cubicBezTo>
                  <a:cubicBezTo>
                    <a:pt x="80" y="116"/>
                    <a:pt x="71" y="136"/>
                    <a:pt x="52" y="150"/>
                  </a:cubicBezTo>
                  <a:cubicBezTo>
                    <a:pt x="39" y="160"/>
                    <a:pt x="23" y="163"/>
                    <a:pt x="5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116" name="Freeform 57">
              <a:extLst>
                <a:ext uri="{FF2B5EF4-FFF2-40B4-BE49-F238E27FC236}">
                  <a16:creationId xmlns:a16="http://schemas.microsoft.com/office/drawing/2014/main" id="{12E69DC8-FE72-19FA-050A-D038819E5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1768476"/>
              <a:ext cx="84138" cy="98425"/>
            </a:xfrm>
            <a:custGeom>
              <a:avLst/>
              <a:gdLst>
                <a:gd name="T0" fmla="*/ 3 w 133"/>
                <a:gd name="T1" fmla="*/ 0 h 157"/>
                <a:gd name="T2" fmla="*/ 29 w 133"/>
                <a:gd name="T3" fmla="*/ 26 h 157"/>
                <a:gd name="T4" fmla="*/ 41 w 133"/>
                <a:gd name="T5" fmla="*/ 40 h 157"/>
                <a:gd name="T6" fmla="*/ 72 w 133"/>
                <a:gd name="T7" fmla="*/ 61 h 157"/>
                <a:gd name="T8" fmla="*/ 127 w 133"/>
                <a:gd name="T9" fmla="*/ 106 h 157"/>
                <a:gd name="T10" fmla="*/ 130 w 133"/>
                <a:gd name="T11" fmla="*/ 148 h 157"/>
                <a:gd name="T12" fmla="*/ 119 w 133"/>
                <a:gd name="T13" fmla="*/ 155 h 157"/>
                <a:gd name="T14" fmla="*/ 4 w 133"/>
                <a:gd name="T15" fmla="*/ 31 h 157"/>
                <a:gd name="T16" fmla="*/ 0 w 133"/>
                <a:gd name="T17" fmla="*/ 5 h 157"/>
                <a:gd name="T18" fmla="*/ 0 w 133"/>
                <a:gd name="T19" fmla="*/ 3 h 157"/>
                <a:gd name="T20" fmla="*/ 3 w 133"/>
                <a:gd name="T2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3" h="157">
                  <a:moveTo>
                    <a:pt x="3" y="0"/>
                  </a:moveTo>
                  <a:cubicBezTo>
                    <a:pt x="12" y="9"/>
                    <a:pt x="20" y="17"/>
                    <a:pt x="29" y="26"/>
                  </a:cubicBezTo>
                  <a:cubicBezTo>
                    <a:pt x="33" y="30"/>
                    <a:pt x="37" y="35"/>
                    <a:pt x="41" y="40"/>
                  </a:cubicBezTo>
                  <a:cubicBezTo>
                    <a:pt x="49" y="50"/>
                    <a:pt x="59" y="57"/>
                    <a:pt x="72" y="61"/>
                  </a:cubicBezTo>
                  <a:cubicBezTo>
                    <a:pt x="96" y="69"/>
                    <a:pt x="117" y="82"/>
                    <a:pt x="127" y="106"/>
                  </a:cubicBezTo>
                  <a:cubicBezTo>
                    <a:pt x="133" y="120"/>
                    <a:pt x="133" y="134"/>
                    <a:pt x="130" y="148"/>
                  </a:cubicBezTo>
                  <a:cubicBezTo>
                    <a:pt x="129" y="155"/>
                    <a:pt x="126" y="157"/>
                    <a:pt x="119" y="155"/>
                  </a:cubicBezTo>
                  <a:cubicBezTo>
                    <a:pt x="57" y="136"/>
                    <a:pt x="18" y="95"/>
                    <a:pt x="4" y="31"/>
                  </a:cubicBezTo>
                  <a:cubicBezTo>
                    <a:pt x="2" y="23"/>
                    <a:pt x="1" y="14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117" name="Freeform 58">
              <a:extLst>
                <a:ext uri="{FF2B5EF4-FFF2-40B4-BE49-F238E27FC236}">
                  <a16:creationId xmlns:a16="http://schemas.microsoft.com/office/drawing/2014/main" id="{65F3B09D-7C54-705A-E118-225EBA5B3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925" y="976313"/>
              <a:ext cx="46038" cy="125413"/>
            </a:xfrm>
            <a:custGeom>
              <a:avLst/>
              <a:gdLst>
                <a:gd name="T0" fmla="*/ 29 w 75"/>
                <a:gd name="T1" fmla="*/ 0 h 199"/>
                <a:gd name="T2" fmla="*/ 72 w 75"/>
                <a:gd name="T3" fmla="*/ 98 h 199"/>
                <a:gd name="T4" fmla="*/ 52 w 75"/>
                <a:gd name="T5" fmla="*/ 191 h 199"/>
                <a:gd name="T6" fmla="*/ 37 w 75"/>
                <a:gd name="T7" fmla="*/ 194 h 199"/>
                <a:gd name="T8" fmla="*/ 11 w 75"/>
                <a:gd name="T9" fmla="*/ 111 h 199"/>
                <a:gd name="T10" fmla="*/ 17 w 75"/>
                <a:gd name="T11" fmla="*/ 96 h 199"/>
                <a:gd name="T12" fmla="*/ 25 w 75"/>
                <a:gd name="T13" fmla="*/ 37 h 199"/>
                <a:gd name="T14" fmla="*/ 24 w 75"/>
                <a:gd name="T15" fmla="*/ 1 h 199"/>
                <a:gd name="T16" fmla="*/ 29 w 75"/>
                <a:gd name="T17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199">
                  <a:moveTo>
                    <a:pt x="29" y="0"/>
                  </a:moveTo>
                  <a:cubicBezTo>
                    <a:pt x="53" y="28"/>
                    <a:pt x="69" y="60"/>
                    <a:pt x="72" y="98"/>
                  </a:cubicBezTo>
                  <a:cubicBezTo>
                    <a:pt x="75" y="131"/>
                    <a:pt x="68" y="162"/>
                    <a:pt x="52" y="191"/>
                  </a:cubicBezTo>
                  <a:cubicBezTo>
                    <a:pt x="47" y="199"/>
                    <a:pt x="43" y="198"/>
                    <a:pt x="37" y="194"/>
                  </a:cubicBezTo>
                  <a:cubicBezTo>
                    <a:pt x="10" y="177"/>
                    <a:pt x="0" y="146"/>
                    <a:pt x="11" y="111"/>
                  </a:cubicBezTo>
                  <a:cubicBezTo>
                    <a:pt x="12" y="106"/>
                    <a:pt x="14" y="100"/>
                    <a:pt x="17" y="96"/>
                  </a:cubicBezTo>
                  <a:cubicBezTo>
                    <a:pt x="30" y="78"/>
                    <a:pt x="26" y="57"/>
                    <a:pt x="25" y="37"/>
                  </a:cubicBezTo>
                  <a:cubicBezTo>
                    <a:pt x="24" y="25"/>
                    <a:pt x="24" y="13"/>
                    <a:pt x="24" y="1"/>
                  </a:cubicBezTo>
                  <a:cubicBezTo>
                    <a:pt x="26" y="0"/>
                    <a:pt x="27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118" name="Freeform 59">
              <a:extLst>
                <a:ext uri="{FF2B5EF4-FFF2-40B4-BE49-F238E27FC236}">
                  <a16:creationId xmlns:a16="http://schemas.microsoft.com/office/drawing/2014/main" id="{B3A979E3-6BBE-76ED-95B2-50ED935BB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8738" y="1193801"/>
              <a:ext cx="65088" cy="109538"/>
            </a:xfrm>
            <a:custGeom>
              <a:avLst/>
              <a:gdLst>
                <a:gd name="T0" fmla="*/ 2 w 105"/>
                <a:gd name="T1" fmla="*/ 0 h 175"/>
                <a:gd name="T2" fmla="*/ 64 w 105"/>
                <a:gd name="T3" fmla="*/ 44 h 175"/>
                <a:gd name="T4" fmla="*/ 101 w 105"/>
                <a:gd name="T5" fmla="*/ 165 h 175"/>
                <a:gd name="T6" fmla="*/ 91 w 105"/>
                <a:gd name="T7" fmla="*/ 173 h 175"/>
                <a:gd name="T8" fmla="*/ 31 w 105"/>
                <a:gd name="T9" fmla="*/ 107 h 175"/>
                <a:gd name="T10" fmla="*/ 31 w 105"/>
                <a:gd name="T11" fmla="*/ 80 h 175"/>
                <a:gd name="T12" fmla="*/ 26 w 105"/>
                <a:gd name="T13" fmla="*/ 59 h 175"/>
                <a:gd name="T14" fmla="*/ 7 w 105"/>
                <a:gd name="T15" fmla="*/ 23 h 175"/>
                <a:gd name="T16" fmla="*/ 0 w 105"/>
                <a:gd name="T17" fmla="*/ 1 h 175"/>
                <a:gd name="T18" fmla="*/ 2 w 105"/>
                <a:gd name="T1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175">
                  <a:moveTo>
                    <a:pt x="2" y="0"/>
                  </a:moveTo>
                  <a:cubicBezTo>
                    <a:pt x="26" y="10"/>
                    <a:pt x="47" y="25"/>
                    <a:pt x="64" y="44"/>
                  </a:cubicBezTo>
                  <a:cubicBezTo>
                    <a:pt x="94" y="79"/>
                    <a:pt x="105" y="120"/>
                    <a:pt x="101" y="165"/>
                  </a:cubicBezTo>
                  <a:cubicBezTo>
                    <a:pt x="101" y="172"/>
                    <a:pt x="99" y="175"/>
                    <a:pt x="91" y="173"/>
                  </a:cubicBezTo>
                  <a:cubicBezTo>
                    <a:pt x="56" y="168"/>
                    <a:pt x="35" y="144"/>
                    <a:pt x="31" y="107"/>
                  </a:cubicBezTo>
                  <a:cubicBezTo>
                    <a:pt x="31" y="98"/>
                    <a:pt x="32" y="89"/>
                    <a:pt x="31" y="80"/>
                  </a:cubicBezTo>
                  <a:cubicBezTo>
                    <a:pt x="30" y="73"/>
                    <a:pt x="29" y="65"/>
                    <a:pt x="26" y="59"/>
                  </a:cubicBezTo>
                  <a:cubicBezTo>
                    <a:pt x="20" y="46"/>
                    <a:pt x="13" y="35"/>
                    <a:pt x="7" y="23"/>
                  </a:cubicBezTo>
                  <a:cubicBezTo>
                    <a:pt x="4" y="16"/>
                    <a:pt x="2" y="9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119" name="Freeform 60">
              <a:extLst>
                <a:ext uri="{FF2B5EF4-FFF2-40B4-BE49-F238E27FC236}">
                  <a16:creationId xmlns:a16="http://schemas.microsoft.com/office/drawing/2014/main" id="{F30DCF4F-8B5B-E965-0AF1-F1C13ED60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7788" y="1592263"/>
              <a:ext cx="117475" cy="73025"/>
            </a:xfrm>
            <a:custGeom>
              <a:avLst/>
              <a:gdLst>
                <a:gd name="T0" fmla="*/ 0 w 187"/>
                <a:gd name="T1" fmla="*/ 23 h 117"/>
                <a:gd name="T2" fmla="*/ 187 w 187"/>
                <a:gd name="T3" fmla="*/ 96 h 117"/>
                <a:gd name="T4" fmla="*/ 107 w 187"/>
                <a:gd name="T5" fmla="*/ 99 h 117"/>
                <a:gd name="T6" fmla="*/ 80 w 187"/>
                <a:gd name="T7" fmla="*/ 72 h 117"/>
                <a:gd name="T8" fmla="*/ 48 w 187"/>
                <a:gd name="T9" fmla="*/ 48 h 117"/>
                <a:gd name="T10" fmla="*/ 13 w 187"/>
                <a:gd name="T11" fmla="*/ 32 h 117"/>
                <a:gd name="T12" fmla="*/ 0 w 187"/>
                <a:gd name="T13" fmla="*/ 2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117">
                  <a:moveTo>
                    <a:pt x="0" y="23"/>
                  </a:moveTo>
                  <a:cubicBezTo>
                    <a:pt x="77" y="0"/>
                    <a:pt x="154" y="34"/>
                    <a:pt x="187" y="96"/>
                  </a:cubicBezTo>
                  <a:cubicBezTo>
                    <a:pt x="167" y="115"/>
                    <a:pt x="131" y="117"/>
                    <a:pt x="107" y="99"/>
                  </a:cubicBezTo>
                  <a:cubicBezTo>
                    <a:pt x="97" y="91"/>
                    <a:pt x="87" y="82"/>
                    <a:pt x="80" y="72"/>
                  </a:cubicBezTo>
                  <a:cubicBezTo>
                    <a:pt x="71" y="60"/>
                    <a:pt x="60" y="54"/>
                    <a:pt x="48" y="48"/>
                  </a:cubicBezTo>
                  <a:cubicBezTo>
                    <a:pt x="36" y="43"/>
                    <a:pt x="24" y="38"/>
                    <a:pt x="13" y="32"/>
                  </a:cubicBezTo>
                  <a:cubicBezTo>
                    <a:pt x="9" y="30"/>
                    <a:pt x="5" y="27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120" name="Freeform 61">
              <a:extLst>
                <a:ext uri="{FF2B5EF4-FFF2-40B4-BE49-F238E27FC236}">
                  <a16:creationId xmlns:a16="http://schemas.microsoft.com/office/drawing/2014/main" id="{F5C04992-E408-7AF8-DFAB-C3EB5BD48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9713" y="1628776"/>
              <a:ext cx="71438" cy="114300"/>
            </a:xfrm>
            <a:custGeom>
              <a:avLst/>
              <a:gdLst>
                <a:gd name="T0" fmla="*/ 103 w 116"/>
                <a:gd name="T1" fmla="*/ 183 h 183"/>
                <a:gd name="T2" fmla="*/ 17 w 116"/>
                <a:gd name="T3" fmla="*/ 0 h 183"/>
                <a:gd name="T4" fmla="*/ 31 w 116"/>
                <a:gd name="T5" fmla="*/ 20 h 183"/>
                <a:gd name="T6" fmla="*/ 40 w 116"/>
                <a:gd name="T7" fmla="*/ 36 h 183"/>
                <a:gd name="T8" fmla="*/ 78 w 116"/>
                <a:gd name="T9" fmla="*/ 82 h 183"/>
                <a:gd name="T10" fmla="*/ 115 w 116"/>
                <a:gd name="T11" fmla="*/ 139 h 183"/>
                <a:gd name="T12" fmla="*/ 103 w 116"/>
                <a:gd name="T1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83">
                  <a:moveTo>
                    <a:pt x="103" y="183"/>
                  </a:moveTo>
                  <a:cubicBezTo>
                    <a:pt x="37" y="153"/>
                    <a:pt x="0" y="81"/>
                    <a:pt x="17" y="0"/>
                  </a:cubicBezTo>
                  <a:cubicBezTo>
                    <a:pt x="23" y="8"/>
                    <a:pt x="27" y="13"/>
                    <a:pt x="31" y="20"/>
                  </a:cubicBezTo>
                  <a:cubicBezTo>
                    <a:pt x="35" y="25"/>
                    <a:pt x="37" y="30"/>
                    <a:pt x="40" y="36"/>
                  </a:cubicBezTo>
                  <a:cubicBezTo>
                    <a:pt x="48" y="55"/>
                    <a:pt x="59" y="70"/>
                    <a:pt x="78" y="82"/>
                  </a:cubicBezTo>
                  <a:cubicBezTo>
                    <a:pt x="98" y="94"/>
                    <a:pt x="113" y="114"/>
                    <a:pt x="115" y="139"/>
                  </a:cubicBezTo>
                  <a:cubicBezTo>
                    <a:pt x="116" y="155"/>
                    <a:pt x="111" y="169"/>
                    <a:pt x="103" y="1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121" name="Freeform 62">
              <a:extLst>
                <a:ext uri="{FF2B5EF4-FFF2-40B4-BE49-F238E27FC236}">
                  <a16:creationId xmlns:a16="http://schemas.microsoft.com/office/drawing/2014/main" id="{3E53ED6B-919C-11C8-84F7-298DA0CC8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2075" y="1087438"/>
              <a:ext cx="58738" cy="117475"/>
            </a:xfrm>
            <a:custGeom>
              <a:avLst/>
              <a:gdLst>
                <a:gd name="T0" fmla="*/ 3 w 92"/>
                <a:gd name="T1" fmla="*/ 0 h 185"/>
                <a:gd name="T2" fmla="*/ 47 w 92"/>
                <a:gd name="T3" fmla="*/ 37 h 185"/>
                <a:gd name="T4" fmla="*/ 81 w 92"/>
                <a:gd name="T5" fmla="*/ 177 h 185"/>
                <a:gd name="T6" fmla="*/ 70 w 92"/>
                <a:gd name="T7" fmla="*/ 183 h 185"/>
                <a:gd name="T8" fmla="*/ 20 w 92"/>
                <a:gd name="T9" fmla="*/ 121 h 185"/>
                <a:gd name="T10" fmla="*/ 22 w 92"/>
                <a:gd name="T11" fmla="*/ 83 h 185"/>
                <a:gd name="T12" fmla="*/ 20 w 92"/>
                <a:gd name="T13" fmla="*/ 64 h 185"/>
                <a:gd name="T14" fmla="*/ 4 w 92"/>
                <a:gd name="T15" fmla="*/ 21 h 185"/>
                <a:gd name="T16" fmla="*/ 0 w 92"/>
                <a:gd name="T17" fmla="*/ 2 h 185"/>
                <a:gd name="T18" fmla="*/ 3 w 92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85">
                  <a:moveTo>
                    <a:pt x="3" y="0"/>
                  </a:moveTo>
                  <a:cubicBezTo>
                    <a:pt x="20" y="10"/>
                    <a:pt x="34" y="22"/>
                    <a:pt x="47" y="37"/>
                  </a:cubicBezTo>
                  <a:cubicBezTo>
                    <a:pt x="81" y="78"/>
                    <a:pt x="92" y="125"/>
                    <a:pt x="81" y="177"/>
                  </a:cubicBezTo>
                  <a:cubicBezTo>
                    <a:pt x="80" y="184"/>
                    <a:pt x="77" y="185"/>
                    <a:pt x="70" y="183"/>
                  </a:cubicBezTo>
                  <a:cubicBezTo>
                    <a:pt x="40" y="176"/>
                    <a:pt x="21" y="152"/>
                    <a:pt x="20" y="121"/>
                  </a:cubicBezTo>
                  <a:cubicBezTo>
                    <a:pt x="19" y="108"/>
                    <a:pt x="22" y="95"/>
                    <a:pt x="22" y="83"/>
                  </a:cubicBezTo>
                  <a:cubicBezTo>
                    <a:pt x="22" y="76"/>
                    <a:pt x="22" y="70"/>
                    <a:pt x="20" y="64"/>
                  </a:cubicBezTo>
                  <a:cubicBezTo>
                    <a:pt x="15" y="49"/>
                    <a:pt x="9" y="36"/>
                    <a:pt x="4" y="21"/>
                  </a:cubicBezTo>
                  <a:cubicBezTo>
                    <a:pt x="2" y="15"/>
                    <a:pt x="2" y="8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122" name="Freeform 63">
              <a:extLst>
                <a:ext uri="{FF2B5EF4-FFF2-40B4-BE49-F238E27FC236}">
                  <a16:creationId xmlns:a16="http://schemas.microsoft.com/office/drawing/2014/main" id="{5D1229BE-BD44-6409-653A-8DF302EA7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7963" y="1044576"/>
              <a:ext cx="109538" cy="69850"/>
            </a:xfrm>
            <a:custGeom>
              <a:avLst/>
              <a:gdLst>
                <a:gd name="T0" fmla="*/ 49 w 174"/>
                <a:gd name="T1" fmla="*/ 110 h 111"/>
                <a:gd name="T2" fmla="*/ 7 w 174"/>
                <a:gd name="T3" fmla="*/ 104 h 111"/>
                <a:gd name="T4" fmla="*/ 3 w 174"/>
                <a:gd name="T5" fmla="*/ 94 h 111"/>
                <a:gd name="T6" fmla="*/ 148 w 174"/>
                <a:gd name="T7" fmla="*/ 0 h 111"/>
                <a:gd name="T8" fmla="*/ 173 w 174"/>
                <a:gd name="T9" fmla="*/ 0 h 111"/>
                <a:gd name="T10" fmla="*/ 174 w 174"/>
                <a:gd name="T11" fmla="*/ 3 h 111"/>
                <a:gd name="T12" fmla="*/ 159 w 174"/>
                <a:gd name="T13" fmla="*/ 16 h 111"/>
                <a:gd name="T14" fmla="*/ 122 w 174"/>
                <a:gd name="T15" fmla="*/ 40 h 111"/>
                <a:gd name="T16" fmla="*/ 106 w 174"/>
                <a:gd name="T17" fmla="*/ 57 h 111"/>
                <a:gd name="T18" fmla="*/ 48 w 174"/>
                <a:gd name="T19" fmla="*/ 111 h 111"/>
                <a:gd name="T20" fmla="*/ 49 w 174"/>
                <a:gd name="T21" fmla="*/ 1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11">
                  <a:moveTo>
                    <a:pt x="49" y="110"/>
                  </a:moveTo>
                  <a:cubicBezTo>
                    <a:pt x="35" y="108"/>
                    <a:pt x="21" y="107"/>
                    <a:pt x="7" y="104"/>
                  </a:cubicBezTo>
                  <a:cubicBezTo>
                    <a:pt x="1" y="103"/>
                    <a:pt x="0" y="100"/>
                    <a:pt x="3" y="94"/>
                  </a:cubicBezTo>
                  <a:cubicBezTo>
                    <a:pt x="33" y="34"/>
                    <a:pt x="81" y="1"/>
                    <a:pt x="148" y="0"/>
                  </a:cubicBezTo>
                  <a:cubicBezTo>
                    <a:pt x="157" y="0"/>
                    <a:pt x="165" y="0"/>
                    <a:pt x="173" y="0"/>
                  </a:cubicBezTo>
                  <a:cubicBezTo>
                    <a:pt x="173" y="1"/>
                    <a:pt x="174" y="2"/>
                    <a:pt x="174" y="3"/>
                  </a:cubicBezTo>
                  <a:cubicBezTo>
                    <a:pt x="169" y="7"/>
                    <a:pt x="165" y="12"/>
                    <a:pt x="159" y="16"/>
                  </a:cubicBezTo>
                  <a:cubicBezTo>
                    <a:pt x="147" y="24"/>
                    <a:pt x="134" y="31"/>
                    <a:pt x="122" y="40"/>
                  </a:cubicBezTo>
                  <a:cubicBezTo>
                    <a:pt x="116" y="44"/>
                    <a:pt x="110" y="51"/>
                    <a:pt x="106" y="57"/>
                  </a:cubicBezTo>
                  <a:cubicBezTo>
                    <a:pt x="93" y="82"/>
                    <a:pt x="76" y="102"/>
                    <a:pt x="48" y="111"/>
                  </a:cubicBezTo>
                  <a:cubicBezTo>
                    <a:pt x="48" y="111"/>
                    <a:pt x="49" y="110"/>
                    <a:pt x="49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123" name="Freeform 64">
              <a:extLst>
                <a:ext uri="{FF2B5EF4-FFF2-40B4-BE49-F238E27FC236}">
                  <a16:creationId xmlns:a16="http://schemas.microsoft.com/office/drawing/2014/main" id="{29CB0A55-EA2F-F3FF-E187-5BF5DD44A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8100" y="1306513"/>
              <a:ext cx="82550" cy="98425"/>
            </a:xfrm>
            <a:custGeom>
              <a:avLst/>
              <a:gdLst>
                <a:gd name="T0" fmla="*/ 3 w 130"/>
                <a:gd name="T1" fmla="*/ 0 h 156"/>
                <a:gd name="T2" fmla="*/ 74 w 130"/>
                <a:gd name="T3" fmla="*/ 36 h 156"/>
                <a:gd name="T4" fmla="*/ 128 w 130"/>
                <a:gd name="T5" fmla="*/ 141 h 156"/>
                <a:gd name="T6" fmla="*/ 115 w 130"/>
                <a:gd name="T7" fmla="*/ 156 h 156"/>
                <a:gd name="T8" fmla="*/ 53 w 130"/>
                <a:gd name="T9" fmla="*/ 110 h 156"/>
                <a:gd name="T10" fmla="*/ 45 w 130"/>
                <a:gd name="T11" fmla="*/ 76 h 156"/>
                <a:gd name="T12" fmla="*/ 33 w 130"/>
                <a:gd name="T13" fmla="*/ 51 h 156"/>
                <a:gd name="T14" fmla="*/ 9 w 130"/>
                <a:gd name="T15" fmla="*/ 19 h 156"/>
                <a:gd name="T16" fmla="*/ 0 w 130"/>
                <a:gd name="T17" fmla="*/ 2 h 156"/>
                <a:gd name="T18" fmla="*/ 3 w 130"/>
                <a:gd name="T1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56">
                  <a:moveTo>
                    <a:pt x="3" y="0"/>
                  </a:moveTo>
                  <a:cubicBezTo>
                    <a:pt x="29" y="7"/>
                    <a:pt x="53" y="19"/>
                    <a:pt x="74" y="36"/>
                  </a:cubicBezTo>
                  <a:cubicBezTo>
                    <a:pt x="106" y="64"/>
                    <a:pt x="123" y="99"/>
                    <a:pt x="128" y="141"/>
                  </a:cubicBezTo>
                  <a:cubicBezTo>
                    <a:pt x="130" y="155"/>
                    <a:pt x="129" y="156"/>
                    <a:pt x="115" y="156"/>
                  </a:cubicBezTo>
                  <a:cubicBezTo>
                    <a:pt x="86" y="156"/>
                    <a:pt x="64" y="140"/>
                    <a:pt x="53" y="110"/>
                  </a:cubicBezTo>
                  <a:cubicBezTo>
                    <a:pt x="49" y="99"/>
                    <a:pt x="48" y="87"/>
                    <a:pt x="45" y="76"/>
                  </a:cubicBezTo>
                  <a:cubicBezTo>
                    <a:pt x="42" y="67"/>
                    <a:pt x="38" y="58"/>
                    <a:pt x="33" y="51"/>
                  </a:cubicBezTo>
                  <a:cubicBezTo>
                    <a:pt x="26" y="40"/>
                    <a:pt x="17" y="30"/>
                    <a:pt x="9" y="19"/>
                  </a:cubicBezTo>
                  <a:cubicBezTo>
                    <a:pt x="6" y="14"/>
                    <a:pt x="3" y="8"/>
                    <a:pt x="0" y="2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124" name="Freeform 65">
              <a:extLst>
                <a:ext uri="{FF2B5EF4-FFF2-40B4-BE49-F238E27FC236}">
                  <a16:creationId xmlns:a16="http://schemas.microsoft.com/office/drawing/2014/main" id="{13E8AEF4-0CE4-3AF1-860B-6A678126A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3825" y="1287463"/>
              <a:ext cx="69850" cy="112713"/>
            </a:xfrm>
            <a:custGeom>
              <a:avLst/>
              <a:gdLst>
                <a:gd name="T0" fmla="*/ 112 w 112"/>
                <a:gd name="T1" fmla="*/ 0 h 179"/>
                <a:gd name="T2" fmla="*/ 107 w 112"/>
                <a:gd name="T3" fmla="*/ 20 h 179"/>
                <a:gd name="T4" fmla="*/ 91 w 112"/>
                <a:gd name="T5" fmla="*/ 55 h 179"/>
                <a:gd name="T6" fmla="*/ 86 w 112"/>
                <a:gd name="T7" fmla="*/ 90 h 179"/>
                <a:gd name="T8" fmla="*/ 70 w 112"/>
                <a:gd name="T9" fmla="*/ 155 h 179"/>
                <a:gd name="T10" fmla="*/ 24 w 112"/>
                <a:gd name="T11" fmla="*/ 179 h 179"/>
                <a:gd name="T12" fmla="*/ 112 w 112"/>
                <a:gd name="T1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79">
                  <a:moveTo>
                    <a:pt x="112" y="0"/>
                  </a:moveTo>
                  <a:cubicBezTo>
                    <a:pt x="110" y="8"/>
                    <a:pt x="109" y="14"/>
                    <a:pt x="107" y="20"/>
                  </a:cubicBezTo>
                  <a:cubicBezTo>
                    <a:pt x="102" y="32"/>
                    <a:pt x="97" y="44"/>
                    <a:pt x="91" y="55"/>
                  </a:cubicBezTo>
                  <a:cubicBezTo>
                    <a:pt x="85" y="66"/>
                    <a:pt x="85" y="78"/>
                    <a:pt x="86" y="90"/>
                  </a:cubicBezTo>
                  <a:cubicBezTo>
                    <a:pt x="89" y="113"/>
                    <a:pt x="86" y="136"/>
                    <a:pt x="70" y="155"/>
                  </a:cubicBezTo>
                  <a:cubicBezTo>
                    <a:pt x="58" y="171"/>
                    <a:pt x="42" y="177"/>
                    <a:pt x="24" y="179"/>
                  </a:cubicBezTo>
                  <a:cubicBezTo>
                    <a:pt x="0" y="120"/>
                    <a:pt x="52" y="14"/>
                    <a:pt x="1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  <p:sp>
          <p:nvSpPr>
            <p:cNvPr id="125" name="Freeform 66">
              <a:extLst>
                <a:ext uri="{FF2B5EF4-FFF2-40B4-BE49-F238E27FC236}">
                  <a16:creationId xmlns:a16="http://schemas.microsoft.com/office/drawing/2014/main" id="{4D5673E7-1F9A-2B34-48B7-34DC0551C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2888" y="881063"/>
              <a:ext cx="66675" cy="122238"/>
            </a:xfrm>
            <a:custGeom>
              <a:avLst/>
              <a:gdLst>
                <a:gd name="T0" fmla="*/ 28 w 107"/>
                <a:gd name="T1" fmla="*/ 194 h 194"/>
                <a:gd name="T2" fmla="*/ 16 w 107"/>
                <a:gd name="T3" fmla="*/ 113 h 194"/>
                <a:gd name="T4" fmla="*/ 39 w 107"/>
                <a:gd name="T5" fmla="*/ 83 h 194"/>
                <a:gd name="T6" fmla="*/ 57 w 107"/>
                <a:gd name="T7" fmla="*/ 51 h 194"/>
                <a:gd name="T8" fmla="*/ 69 w 107"/>
                <a:gd name="T9" fmla="*/ 12 h 194"/>
                <a:gd name="T10" fmla="*/ 76 w 107"/>
                <a:gd name="T11" fmla="*/ 0 h 194"/>
                <a:gd name="T12" fmla="*/ 28 w 107"/>
                <a:gd name="T13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94">
                  <a:moveTo>
                    <a:pt x="28" y="194"/>
                  </a:moveTo>
                  <a:cubicBezTo>
                    <a:pt x="5" y="171"/>
                    <a:pt x="0" y="140"/>
                    <a:pt x="16" y="113"/>
                  </a:cubicBezTo>
                  <a:cubicBezTo>
                    <a:pt x="22" y="102"/>
                    <a:pt x="30" y="92"/>
                    <a:pt x="39" y="83"/>
                  </a:cubicBezTo>
                  <a:cubicBezTo>
                    <a:pt x="48" y="74"/>
                    <a:pt x="54" y="64"/>
                    <a:pt x="57" y="51"/>
                  </a:cubicBezTo>
                  <a:cubicBezTo>
                    <a:pt x="61" y="38"/>
                    <a:pt x="65" y="25"/>
                    <a:pt x="69" y="12"/>
                  </a:cubicBezTo>
                  <a:cubicBezTo>
                    <a:pt x="71" y="8"/>
                    <a:pt x="74" y="4"/>
                    <a:pt x="76" y="0"/>
                  </a:cubicBezTo>
                  <a:cubicBezTo>
                    <a:pt x="107" y="63"/>
                    <a:pt x="91" y="150"/>
                    <a:pt x="28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/>
                <a:cs typeface="+mn-cs"/>
              </a:endParaRPr>
            </a:p>
          </p:txBody>
        </p:sp>
      </p:grp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7B0B1256-B98C-3D62-7ECC-522FA9FCEE9F}"/>
              </a:ext>
            </a:extLst>
          </p:cNvPr>
          <p:cNvGrpSpPr/>
          <p:nvPr/>
        </p:nvGrpSpPr>
        <p:grpSpPr>
          <a:xfrm>
            <a:off x="4818179" y="5000646"/>
            <a:ext cx="2371877" cy="633375"/>
            <a:chOff x="923205" y="5001872"/>
            <a:chExt cx="2371877" cy="633375"/>
          </a:xfrm>
        </p:grpSpPr>
        <p:grpSp>
          <p:nvGrpSpPr>
            <p:cNvPr id="128" name="组合 127">
              <a:extLst>
                <a:ext uri="{FF2B5EF4-FFF2-40B4-BE49-F238E27FC236}">
                  <a16:creationId xmlns:a16="http://schemas.microsoft.com/office/drawing/2014/main" id="{9086C8B9-DE79-40DF-2BFB-76EDEE47A43B}"/>
                </a:ext>
              </a:extLst>
            </p:cNvPr>
            <p:cNvGrpSpPr/>
            <p:nvPr/>
          </p:nvGrpSpPr>
          <p:grpSpPr>
            <a:xfrm flipH="1">
              <a:off x="2956390" y="5001872"/>
              <a:ext cx="338692" cy="633375"/>
              <a:chOff x="6384925" y="868363"/>
              <a:chExt cx="561975" cy="1050925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  <a:tileRect/>
            </a:gradFill>
          </p:grpSpPr>
          <p:sp>
            <p:nvSpPr>
              <p:cNvPr id="150" name="Freeform 48">
                <a:extLst>
                  <a:ext uri="{FF2B5EF4-FFF2-40B4-BE49-F238E27FC236}">
                    <a16:creationId xmlns:a16="http://schemas.microsoft.com/office/drawing/2014/main" id="{71649AB4-0B0E-8CE9-9FF8-2F15EDB6D9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0" y="868363"/>
                <a:ext cx="476250" cy="1031875"/>
              </a:xfrm>
              <a:custGeom>
                <a:avLst/>
                <a:gdLst>
                  <a:gd name="T0" fmla="*/ 247 w 761"/>
                  <a:gd name="T1" fmla="*/ 232 h 1644"/>
                  <a:gd name="T2" fmla="*/ 188 w 761"/>
                  <a:gd name="T3" fmla="*/ 304 h 1644"/>
                  <a:gd name="T4" fmla="*/ 86 w 761"/>
                  <a:gd name="T5" fmla="*/ 452 h 1644"/>
                  <a:gd name="T6" fmla="*/ 19 w 761"/>
                  <a:gd name="T7" fmla="*/ 660 h 1644"/>
                  <a:gd name="T8" fmla="*/ 12 w 761"/>
                  <a:gd name="T9" fmla="*/ 784 h 1644"/>
                  <a:gd name="T10" fmla="*/ 108 w 761"/>
                  <a:gd name="T11" fmla="*/ 1185 h 1644"/>
                  <a:gd name="T12" fmla="*/ 223 w 761"/>
                  <a:gd name="T13" fmla="*/ 1345 h 1644"/>
                  <a:gd name="T14" fmla="*/ 446 w 761"/>
                  <a:gd name="T15" fmla="*/ 1510 h 1644"/>
                  <a:gd name="T16" fmla="*/ 713 w 761"/>
                  <a:gd name="T17" fmla="*/ 1604 h 1644"/>
                  <a:gd name="T18" fmla="*/ 727 w 761"/>
                  <a:gd name="T19" fmla="*/ 1601 h 1644"/>
                  <a:gd name="T20" fmla="*/ 737 w 761"/>
                  <a:gd name="T21" fmla="*/ 1600 h 1644"/>
                  <a:gd name="T22" fmla="*/ 760 w 761"/>
                  <a:gd name="T23" fmla="*/ 1633 h 1644"/>
                  <a:gd name="T24" fmla="*/ 749 w 761"/>
                  <a:gd name="T25" fmla="*/ 1642 h 1644"/>
                  <a:gd name="T26" fmla="*/ 747 w 761"/>
                  <a:gd name="T27" fmla="*/ 1641 h 1644"/>
                  <a:gd name="T28" fmla="*/ 687 w 761"/>
                  <a:gd name="T29" fmla="*/ 1621 h 1644"/>
                  <a:gd name="T30" fmla="*/ 490 w 761"/>
                  <a:gd name="T31" fmla="*/ 1554 h 1644"/>
                  <a:gd name="T32" fmla="*/ 483 w 761"/>
                  <a:gd name="T33" fmla="*/ 1551 h 1644"/>
                  <a:gd name="T34" fmla="*/ 471 w 761"/>
                  <a:gd name="T35" fmla="*/ 1574 h 1644"/>
                  <a:gd name="T36" fmla="*/ 406 w 761"/>
                  <a:gd name="T37" fmla="*/ 1602 h 1644"/>
                  <a:gd name="T38" fmla="*/ 382 w 761"/>
                  <a:gd name="T39" fmla="*/ 1597 h 1644"/>
                  <a:gd name="T40" fmla="*/ 335 w 761"/>
                  <a:gd name="T41" fmla="*/ 1598 h 1644"/>
                  <a:gd name="T42" fmla="*/ 302 w 761"/>
                  <a:gd name="T43" fmla="*/ 1605 h 1644"/>
                  <a:gd name="T44" fmla="*/ 289 w 761"/>
                  <a:gd name="T45" fmla="*/ 1603 h 1644"/>
                  <a:gd name="T46" fmla="*/ 467 w 761"/>
                  <a:gd name="T47" fmla="*/ 1544 h 1644"/>
                  <a:gd name="T48" fmla="*/ 279 w 761"/>
                  <a:gd name="T49" fmla="*/ 1422 h 1644"/>
                  <a:gd name="T50" fmla="*/ 275 w 761"/>
                  <a:gd name="T51" fmla="*/ 1427 h 1644"/>
                  <a:gd name="T52" fmla="*/ 196 w 761"/>
                  <a:gd name="T53" fmla="*/ 1453 h 1644"/>
                  <a:gd name="T54" fmla="*/ 164 w 761"/>
                  <a:gd name="T55" fmla="*/ 1438 h 1644"/>
                  <a:gd name="T56" fmla="*/ 141 w 761"/>
                  <a:gd name="T57" fmla="*/ 1432 h 1644"/>
                  <a:gd name="T58" fmla="*/ 97 w 761"/>
                  <a:gd name="T59" fmla="*/ 1431 h 1644"/>
                  <a:gd name="T60" fmla="*/ 77 w 761"/>
                  <a:gd name="T61" fmla="*/ 1427 h 1644"/>
                  <a:gd name="T62" fmla="*/ 263 w 761"/>
                  <a:gd name="T63" fmla="*/ 1413 h 1644"/>
                  <a:gd name="T64" fmla="*/ 250 w 761"/>
                  <a:gd name="T65" fmla="*/ 1396 h 1644"/>
                  <a:gd name="T66" fmla="*/ 40 w 761"/>
                  <a:gd name="T67" fmla="*/ 1053 h 1644"/>
                  <a:gd name="T68" fmla="*/ 4 w 761"/>
                  <a:gd name="T69" fmla="*/ 840 h 1644"/>
                  <a:gd name="T70" fmla="*/ 22 w 761"/>
                  <a:gd name="T71" fmla="*/ 597 h 1644"/>
                  <a:gd name="T72" fmla="*/ 122 w 761"/>
                  <a:gd name="T73" fmla="*/ 385 h 1644"/>
                  <a:gd name="T74" fmla="*/ 297 w 761"/>
                  <a:gd name="T75" fmla="*/ 175 h 1644"/>
                  <a:gd name="T76" fmla="*/ 325 w 761"/>
                  <a:gd name="T77" fmla="*/ 149 h 1644"/>
                  <a:gd name="T78" fmla="*/ 331 w 761"/>
                  <a:gd name="T79" fmla="*/ 135 h 1644"/>
                  <a:gd name="T80" fmla="*/ 332 w 761"/>
                  <a:gd name="T81" fmla="*/ 76 h 1644"/>
                  <a:gd name="T82" fmla="*/ 367 w 761"/>
                  <a:gd name="T83" fmla="*/ 25 h 1644"/>
                  <a:gd name="T84" fmla="*/ 417 w 761"/>
                  <a:gd name="T85" fmla="*/ 3 h 1644"/>
                  <a:gd name="T86" fmla="*/ 429 w 761"/>
                  <a:gd name="T87" fmla="*/ 10 h 1644"/>
                  <a:gd name="T88" fmla="*/ 426 w 761"/>
                  <a:gd name="T89" fmla="*/ 74 h 1644"/>
                  <a:gd name="T90" fmla="*/ 368 w 761"/>
                  <a:gd name="T91" fmla="*/ 134 h 1644"/>
                  <a:gd name="T92" fmla="*/ 360 w 761"/>
                  <a:gd name="T93" fmla="*/ 137 h 1644"/>
                  <a:gd name="T94" fmla="*/ 312 w 761"/>
                  <a:gd name="T95" fmla="*/ 165 h 1644"/>
                  <a:gd name="T96" fmla="*/ 247 w 761"/>
                  <a:gd name="T97" fmla="*/ 232 h 1644"/>
                  <a:gd name="T98" fmla="*/ 247 w 761"/>
                  <a:gd name="T99" fmla="*/ 232 h 1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61" h="1644">
                    <a:moveTo>
                      <a:pt x="247" y="232"/>
                    </a:moveTo>
                    <a:cubicBezTo>
                      <a:pt x="228" y="256"/>
                      <a:pt x="207" y="280"/>
                      <a:pt x="188" y="304"/>
                    </a:cubicBezTo>
                    <a:cubicBezTo>
                      <a:pt x="151" y="351"/>
                      <a:pt x="116" y="400"/>
                      <a:pt x="86" y="452"/>
                    </a:cubicBezTo>
                    <a:cubicBezTo>
                      <a:pt x="50" y="517"/>
                      <a:pt x="27" y="586"/>
                      <a:pt x="19" y="660"/>
                    </a:cubicBezTo>
                    <a:cubicBezTo>
                      <a:pt x="15" y="701"/>
                      <a:pt x="12" y="742"/>
                      <a:pt x="12" y="784"/>
                    </a:cubicBezTo>
                    <a:cubicBezTo>
                      <a:pt x="14" y="924"/>
                      <a:pt x="42" y="1059"/>
                      <a:pt x="108" y="1185"/>
                    </a:cubicBezTo>
                    <a:cubicBezTo>
                      <a:pt x="139" y="1244"/>
                      <a:pt x="177" y="1297"/>
                      <a:pt x="223" y="1345"/>
                    </a:cubicBezTo>
                    <a:cubicBezTo>
                      <a:pt x="287" y="1414"/>
                      <a:pt x="362" y="1468"/>
                      <a:pt x="446" y="1510"/>
                    </a:cubicBezTo>
                    <a:cubicBezTo>
                      <a:pt x="530" y="1554"/>
                      <a:pt x="619" y="1586"/>
                      <a:pt x="713" y="1604"/>
                    </a:cubicBezTo>
                    <a:cubicBezTo>
                      <a:pt x="718" y="1605"/>
                      <a:pt x="723" y="1607"/>
                      <a:pt x="727" y="1601"/>
                    </a:cubicBezTo>
                    <a:cubicBezTo>
                      <a:pt x="728" y="1599"/>
                      <a:pt x="734" y="1598"/>
                      <a:pt x="737" y="1600"/>
                    </a:cubicBezTo>
                    <a:cubicBezTo>
                      <a:pt x="750" y="1607"/>
                      <a:pt x="758" y="1619"/>
                      <a:pt x="760" y="1633"/>
                    </a:cubicBezTo>
                    <a:cubicBezTo>
                      <a:pt x="761" y="1641"/>
                      <a:pt x="756" y="1644"/>
                      <a:pt x="749" y="1642"/>
                    </a:cubicBezTo>
                    <a:cubicBezTo>
                      <a:pt x="748" y="1641"/>
                      <a:pt x="747" y="1641"/>
                      <a:pt x="747" y="1641"/>
                    </a:cubicBezTo>
                    <a:cubicBezTo>
                      <a:pt x="731" y="1624"/>
                      <a:pt x="708" y="1626"/>
                      <a:pt x="687" y="1621"/>
                    </a:cubicBezTo>
                    <a:cubicBezTo>
                      <a:pt x="619" y="1605"/>
                      <a:pt x="554" y="1583"/>
                      <a:pt x="490" y="1554"/>
                    </a:cubicBezTo>
                    <a:cubicBezTo>
                      <a:pt x="488" y="1553"/>
                      <a:pt x="486" y="1552"/>
                      <a:pt x="483" y="1551"/>
                    </a:cubicBezTo>
                    <a:cubicBezTo>
                      <a:pt x="479" y="1559"/>
                      <a:pt x="476" y="1567"/>
                      <a:pt x="471" y="1574"/>
                    </a:cubicBezTo>
                    <a:cubicBezTo>
                      <a:pt x="456" y="1597"/>
                      <a:pt x="432" y="1604"/>
                      <a:pt x="406" y="1602"/>
                    </a:cubicBezTo>
                    <a:cubicBezTo>
                      <a:pt x="398" y="1601"/>
                      <a:pt x="390" y="1600"/>
                      <a:pt x="382" y="1597"/>
                    </a:cubicBezTo>
                    <a:cubicBezTo>
                      <a:pt x="366" y="1590"/>
                      <a:pt x="351" y="1594"/>
                      <a:pt x="335" y="1598"/>
                    </a:cubicBezTo>
                    <a:cubicBezTo>
                      <a:pt x="324" y="1600"/>
                      <a:pt x="313" y="1603"/>
                      <a:pt x="302" y="1605"/>
                    </a:cubicBezTo>
                    <a:cubicBezTo>
                      <a:pt x="297" y="1605"/>
                      <a:pt x="293" y="1605"/>
                      <a:pt x="289" y="1603"/>
                    </a:cubicBezTo>
                    <a:cubicBezTo>
                      <a:pt x="336" y="1546"/>
                      <a:pt x="395" y="1526"/>
                      <a:pt x="467" y="1544"/>
                    </a:cubicBezTo>
                    <a:cubicBezTo>
                      <a:pt x="400" y="1511"/>
                      <a:pt x="337" y="1471"/>
                      <a:pt x="279" y="1422"/>
                    </a:cubicBezTo>
                    <a:cubicBezTo>
                      <a:pt x="278" y="1424"/>
                      <a:pt x="276" y="1425"/>
                      <a:pt x="275" y="1427"/>
                    </a:cubicBezTo>
                    <a:cubicBezTo>
                      <a:pt x="255" y="1455"/>
                      <a:pt x="229" y="1464"/>
                      <a:pt x="196" y="1453"/>
                    </a:cubicBezTo>
                    <a:cubicBezTo>
                      <a:pt x="185" y="1449"/>
                      <a:pt x="175" y="1443"/>
                      <a:pt x="164" y="1438"/>
                    </a:cubicBezTo>
                    <a:cubicBezTo>
                      <a:pt x="156" y="1435"/>
                      <a:pt x="149" y="1433"/>
                      <a:pt x="141" y="1432"/>
                    </a:cubicBezTo>
                    <a:cubicBezTo>
                      <a:pt x="126" y="1431"/>
                      <a:pt x="111" y="1431"/>
                      <a:pt x="97" y="1431"/>
                    </a:cubicBezTo>
                    <a:cubicBezTo>
                      <a:pt x="91" y="1430"/>
                      <a:pt x="85" y="1428"/>
                      <a:pt x="77" y="1427"/>
                    </a:cubicBezTo>
                    <a:cubicBezTo>
                      <a:pt x="114" y="1394"/>
                      <a:pt x="189" y="1368"/>
                      <a:pt x="263" y="1413"/>
                    </a:cubicBezTo>
                    <a:cubicBezTo>
                      <a:pt x="259" y="1407"/>
                      <a:pt x="255" y="1401"/>
                      <a:pt x="250" y="1396"/>
                    </a:cubicBezTo>
                    <a:cubicBezTo>
                      <a:pt x="148" y="1301"/>
                      <a:pt x="80" y="1186"/>
                      <a:pt x="40" y="1053"/>
                    </a:cubicBezTo>
                    <a:cubicBezTo>
                      <a:pt x="20" y="983"/>
                      <a:pt x="8" y="912"/>
                      <a:pt x="4" y="840"/>
                    </a:cubicBezTo>
                    <a:cubicBezTo>
                      <a:pt x="0" y="758"/>
                      <a:pt x="3" y="677"/>
                      <a:pt x="22" y="597"/>
                    </a:cubicBezTo>
                    <a:cubicBezTo>
                      <a:pt x="39" y="519"/>
                      <a:pt x="76" y="450"/>
                      <a:pt x="122" y="385"/>
                    </a:cubicBezTo>
                    <a:cubicBezTo>
                      <a:pt x="174" y="310"/>
                      <a:pt x="231" y="239"/>
                      <a:pt x="297" y="175"/>
                    </a:cubicBezTo>
                    <a:cubicBezTo>
                      <a:pt x="306" y="166"/>
                      <a:pt x="316" y="157"/>
                      <a:pt x="325" y="149"/>
                    </a:cubicBezTo>
                    <a:cubicBezTo>
                      <a:pt x="330" y="145"/>
                      <a:pt x="332" y="142"/>
                      <a:pt x="331" y="135"/>
                    </a:cubicBezTo>
                    <a:cubicBezTo>
                      <a:pt x="327" y="116"/>
                      <a:pt x="327" y="96"/>
                      <a:pt x="332" y="76"/>
                    </a:cubicBezTo>
                    <a:cubicBezTo>
                      <a:pt x="337" y="54"/>
                      <a:pt x="348" y="36"/>
                      <a:pt x="367" y="25"/>
                    </a:cubicBezTo>
                    <a:cubicBezTo>
                      <a:pt x="382" y="16"/>
                      <a:pt x="400" y="10"/>
                      <a:pt x="417" y="3"/>
                    </a:cubicBezTo>
                    <a:cubicBezTo>
                      <a:pt x="423" y="0"/>
                      <a:pt x="427" y="2"/>
                      <a:pt x="429" y="10"/>
                    </a:cubicBezTo>
                    <a:cubicBezTo>
                      <a:pt x="432" y="32"/>
                      <a:pt x="432" y="53"/>
                      <a:pt x="426" y="74"/>
                    </a:cubicBezTo>
                    <a:cubicBezTo>
                      <a:pt x="417" y="104"/>
                      <a:pt x="395" y="122"/>
                      <a:pt x="368" y="134"/>
                    </a:cubicBezTo>
                    <a:cubicBezTo>
                      <a:pt x="365" y="135"/>
                      <a:pt x="363" y="136"/>
                      <a:pt x="360" y="137"/>
                    </a:cubicBezTo>
                    <a:cubicBezTo>
                      <a:pt x="341" y="140"/>
                      <a:pt x="325" y="151"/>
                      <a:pt x="312" y="165"/>
                    </a:cubicBezTo>
                    <a:cubicBezTo>
                      <a:pt x="290" y="187"/>
                      <a:pt x="269" y="210"/>
                      <a:pt x="247" y="232"/>
                    </a:cubicBezTo>
                    <a:cubicBezTo>
                      <a:pt x="247" y="232"/>
                      <a:pt x="247" y="232"/>
                      <a:pt x="247" y="2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51" name="Freeform 49">
                <a:extLst>
                  <a:ext uri="{FF2B5EF4-FFF2-40B4-BE49-F238E27FC236}">
                    <a16:creationId xmlns:a16="http://schemas.microsoft.com/office/drawing/2014/main" id="{834A5CE3-7F08-998F-A1C0-C467E6DB42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6075" y="1724026"/>
                <a:ext cx="84138" cy="98425"/>
              </a:xfrm>
              <a:custGeom>
                <a:avLst/>
                <a:gdLst>
                  <a:gd name="T0" fmla="*/ 4 w 135"/>
                  <a:gd name="T1" fmla="*/ 0 h 157"/>
                  <a:gd name="T2" fmla="*/ 30 w 135"/>
                  <a:gd name="T3" fmla="*/ 26 h 157"/>
                  <a:gd name="T4" fmla="*/ 43 w 135"/>
                  <a:gd name="T5" fmla="*/ 42 h 157"/>
                  <a:gd name="T6" fmla="*/ 70 w 135"/>
                  <a:gd name="T7" fmla="*/ 60 h 157"/>
                  <a:gd name="T8" fmla="*/ 124 w 135"/>
                  <a:gd name="T9" fmla="*/ 98 h 157"/>
                  <a:gd name="T10" fmla="*/ 130 w 135"/>
                  <a:gd name="T11" fmla="*/ 150 h 157"/>
                  <a:gd name="T12" fmla="*/ 120 w 135"/>
                  <a:gd name="T13" fmla="*/ 155 h 157"/>
                  <a:gd name="T14" fmla="*/ 8 w 135"/>
                  <a:gd name="T15" fmla="*/ 45 h 157"/>
                  <a:gd name="T16" fmla="*/ 0 w 135"/>
                  <a:gd name="T17" fmla="*/ 3 h 157"/>
                  <a:gd name="T18" fmla="*/ 4 w 135"/>
                  <a:gd name="T19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" h="157">
                    <a:moveTo>
                      <a:pt x="4" y="0"/>
                    </a:moveTo>
                    <a:cubicBezTo>
                      <a:pt x="13" y="9"/>
                      <a:pt x="21" y="17"/>
                      <a:pt x="30" y="26"/>
                    </a:cubicBezTo>
                    <a:cubicBezTo>
                      <a:pt x="34" y="31"/>
                      <a:pt x="39" y="36"/>
                      <a:pt x="43" y="42"/>
                    </a:cubicBezTo>
                    <a:cubicBezTo>
                      <a:pt x="51" y="50"/>
                      <a:pt x="59" y="57"/>
                      <a:pt x="70" y="60"/>
                    </a:cubicBezTo>
                    <a:cubicBezTo>
                      <a:pt x="92" y="67"/>
                      <a:pt x="112" y="78"/>
                      <a:pt x="124" y="98"/>
                    </a:cubicBezTo>
                    <a:cubicBezTo>
                      <a:pt x="134" y="115"/>
                      <a:pt x="135" y="132"/>
                      <a:pt x="130" y="150"/>
                    </a:cubicBezTo>
                    <a:cubicBezTo>
                      <a:pt x="129" y="157"/>
                      <a:pt x="125" y="156"/>
                      <a:pt x="120" y="155"/>
                    </a:cubicBezTo>
                    <a:cubicBezTo>
                      <a:pt x="64" y="138"/>
                      <a:pt x="25" y="102"/>
                      <a:pt x="8" y="45"/>
                    </a:cubicBezTo>
                    <a:cubicBezTo>
                      <a:pt x="4" y="31"/>
                      <a:pt x="2" y="17"/>
                      <a:pt x="0" y="3"/>
                    </a:cubicBezTo>
                    <a:cubicBezTo>
                      <a:pt x="1" y="2"/>
                      <a:pt x="3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52" name="Freeform 50">
                <a:extLst>
                  <a:ext uri="{FF2B5EF4-FFF2-40B4-BE49-F238E27FC236}">
                    <a16:creationId xmlns:a16="http://schemas.microsoft.com/office/drawing/2014/main" id="{0BDBCFA5-1DB7-99A0-D1AE-0549A2726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4925" y="1462088"/>
                <a:ext cx="107950" cy="80963"/>
              </a:xfrm>
              <a:custGeom>
                <a:avLst/>
                <a:gdLst>
                  <a:gd name="T0" fmla="*/ 0 w 170"/>
                  <a:gd name="T1" fmla="*/ 8 h 129"/>
                  <a:gd name="T2" fmla="*/ 170 w 170"/>
                  <a:gd name="T3" fmla="*/ 114 h 129"/>
                  <a:gd name="T4" fmla="*/ 89 w 170"/>
                  <a:gd name="T5" fmla="*/ 100 h 129"/>
                  <a:gd name="T6" fmla="*/ 70 w 170"/>
                  <a:gd name="T7" fmla="*/ 71 h 129"/>
                  <a:gd name="T8" fmla="*/ 43 w 170"/>
                  <a:gd name="T9" fmla="*/ 42 h 129"/>
                  <a:gd name="T10" fmla="*/ 10 w 170"/>
                  <a:gd name="T11" fmla="*/ 19 h 129"/>
                  <a:gd name="T12" fmla="*/ 0 w 170"/>
                  <a:gd name="T13" fmla="*/ 8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29">
                    <a:moveTo>
                      <a:pt x="0" y="8"/>
                    </a:moveTo>
                    <a:cubicBezTo>
                      <a:pt x="77" y="0"/>
                      <a:pt x="150" y="44"/>
                      <a:pt x="170" y="114"/>
                    </a:cubicBezTo>
                    <a:cubicBezTo>
                      <a:pt x="145" y="129"/>
                      <a:pt x="110" y="124"/>
                      <a:pt x="89" y="100"/>
                    </a:cubicBezTo>
                    <a:cubicBezTo>
                      <a:pt x="81" y="91"/>
                      <a:pt x="74" y="81"/>
                      <a:pt x="70" y="71"/>
                    </a:cubicBezTo>
                    <a:cubicBezTo>
                      <a:pt x="64" y="58"/>
                      <a:pt x="54" y="50"/>
                      <a:pt x="43" y="42"/>
                    </a:cubicBezTo>
                    <a:cubicBezTo>
                      <a:pt x="32" y="35"/>
                      <a:pt x="21" y="27"/>
                      <a:pt x="10" y="19"/>
                    </a:cubicBezTo>
                    <a:cubicBezTo>
                      <a:pt x="7" y="17"/>
                      <a:pt x="4" y="13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53" name="Freeform 51">
                <a:extLst>
                  <a:ext uri="{FF2B5EF4-FFF2-40B4-BE49-F238E27FC236}">
                    <a16:creationId xmlns:a16="http://schemas.microsoft.com/office/drawing/2014/main" id="{4BF2E385-E84E-10B3-7D4B-24481130C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6225" y="976313"/>
                <a:ext cx="123825" cy="55563"/>
              </a:xfrm>
              <a:custGeom>
                <a:avLst/>
                <a:gdLst>
                  <a:gd name="T0" fmla="*/ 0 w 198"/>
                  <a:gd name="T1" fmla="*/ 59 h 89"/>
                  <a:gd name="T2" fmla="*/ 0 w 198"/>
                  <a:gd name="T3" fmla="*/ 59 h 89"/>
                  <a:gd name="T4" fmla="*/ 38 w 198"/>
                  <a:gd name="T5" fmla="*/ 31 h 89"/>
                  <a:gd name="T6" fmla="*/ 198 w 198"/>
                  <a:gd name="T7" fmla="*/ 29 h 89"/>
                  <a:gd name="T8" fmla="*/ 180 w 198"/>
                  <a:gd name="T9" fmla="*/ 36 h 89"/>
                  <a:gd name="T10" fmla="*/ 139 w 198"/>
                  <a:gd name="T11" fmla="*/ 45 h 89"/>
                  <a:gd name="T12" fmla="*/ 110 w 198"/>
                  <a:gd name="T13" fmla="*/ 61 h 89"/>
                  <a:gd name="T14" fmla="*/ 47 w 198"/>
                  <a:gd name="T15" fmla="*/ 88 h 89"/>
                  <a:gd name="T16" fmla="*/ 2 w 198"/>
                  <a:gd name="T17" fmla="*/ 67 h 89"/>
                  <a:gd name="T18" fmla="*/ 0 w 198"/>
                  <a:gd name="T19" fmla="*/ 5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8" h="89">
                    <a:moveTo>
                      <a:pt x="0" y="59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13" y="50"/>
                      <a:pt x="24" y="40"/>
                      <a:pt x="38" y="31"/>
                    </a:cubicBezTo>
                    <a:cubicBezTo>
                      <a:pt x="87" y="0"/>
                      <a:pt x="150" y="3"/>
                      <a:pt x="198" y="29"/>
                    </a:cubicBezTo>
                    <a:cubicBezTo>
                      <a:pt x="191" y="32"/>
                      <a:pt x="186" y="35"/>
                      <a:pt x="180" y="36"/>
                    </a:cubicBezTo>
                    <a:cubicBezTo>
                      <a:pt x="167" y="40"/>
                      <a:pt x="153" y="43"/>
                      <a:pt x="139" y="45"/>
                    </a:cubicBezTo>
                    <a:cubicBezTo>
                      <a:pt x="128" y="47"/>
                      <a:pt x="119" y="53"/>
                      <a:pt x="110" y="61"/>
                    </a:cubicBezTo>
                    <a:cubicBezTo>
                      <a:pt x="93" y="77"/>
                      <a:pt x="72" y="89"/>
                      <a:pt x="47" y="88"/>
                    </a:cubicBezTo>
                    <a:cubicBezTo>
                      <a:pt x="29" y="87"/>
                      <a:pt x="15" y="78"/>
                      <a:pt x="2" y="67"/>
                    </a:cubicBezTo>
                    <a:cubicBezTo>
                      <a:pt x="1" y="65"/>
                      <a:pt x="1" y="62"/>
                      <a:pt x="0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54" name="Freeform 52">
                <a:extLst>
                  <a:ext uri="{FF2B5EF4-FFF2-40B4-BE49-F238E27FC236}">
                    <a16:creationId xmlns:a16="http://schemas.microsoft.com/office/drawing/2014/main" id="{02407152-8326-846A-B9AC-3F04D122B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7800" y="1514476"/>
                <a:ext cx="53975" cy="125413"/>
              </a:xfrm>
              <a:custGeom>
                <a:avLst/>
                <a:gdLst>
                  <a:gd name="T0" fmla="*/ 44 w 84"/>
                  <a:gd name="T1" fmla="*/ 0 h 200"/>
                  <a:gd name="T2" fmla="*/ 49 w 84"/>
                  <a:gd name="T3" fmla="*/ 43 h 200"/>
                  <a:gd name="T4" fmla="*/ 65 w 84"/>
                  <a:gd name="T5" fmla="*/ 94 h 200"/>
                  <a:gd name="T6" fmla="*/ 81 w 84"/>
                  <a:gd name="T7" fmla="*/ 152 h 200"/>
                  <a:gd name="T8" fmla="*/ 58 w 84"/>
                  <a:gd name="T9" fmla="*/ 195 h 200"/>
                  <a:gd name="T10" fmla="*/ 44 w 84"/>
                  <a:gd name="T11" fmla="*/ 193 h 200"/>
                  <a:gd name="T12" fmla="*/ 23 w 84"/>
                  <a:gd name="T13" fmla="*/ 32 h 200"/>
                  <a:gd name="T14" fmla="*/ 39 w 84"/>
                  <a:gd name="T15" fmla="*/ 0 h 200"/>
                  <a:gd name="T16" fmla="*/ 44 w 84"/>
                  <a:gd name="T17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200">
                    <a:moveTo>
                      <a:pt x="44" y="0"/>
                    </a:moveTo>
                    <a:cubicBezTo>
                      <a:pt x="46" y="15"/>
                      <a:pt x="49" y="29"/>
                      <a:pt x="49" y="43"/>
                    </a:cubicBezTo>
                    <a:cubicBezTo>
                      <a:pt x="50" y="61"/>
                      <a:pt x="53" y="78"/>
                      <a:pt x="65" y="94"/>
                    </a:cubicBezTo>
                    <a:cubicBezTo>
                      <a:pt x="77" y="111"/>
                      <a:pt x="84" y="130"/>
                      <a:pt x="81" y="152"/>
                    </a:cubicBezTo>
                    <a:cubicBezTo>
                      <a:pt x="79" y="169"/>
                      <a:pt x="70" y="183"/>
                      <a:pt x="58" y="195"/>
                    </a:cubicBezTo>
                    <a:cubicBezTo>
                      <a:pt x="52" y="200"/>
                      <a:pt x="49" y="199"/>
                      <a:pt x="44" y="193"/>
                    </a:cubicBezTo>
                    <a:cubicBezTo>
                      <a:pt x="8" y="143"/>
                      <a:pt x="0" y="90"/>
                      <a:pt x="23" y="32"/>
                    </a:cubicBezTo>
                    <a:cubicBezTo>
                      <a:pt x="27" y="21"/>
                      <a:pt x="34" y="11"/>
                      <a:pt x="39" y="0"/>
                    </a:cubicBezTo>
                    <a:cubicBezTo>
                      <a:pt x="41" y="0"/>
                      <a:pt x="42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55" name="Freeform 53">
                <a:extLst>
                  <a:ext uri="{FF2B5EF4-FFF2-40B4-BE49-F238E27FC236}">
                    <a16:creationId xmlns:a16="http://schemas.microsoft.com/office/drawing/2014/main" id="{55333F0B-E3F5-EACA-ACF1-AC4434897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4338" y="1865313"/>
                <a:ext cx="120650" cy="53975"/>
              </a:xfrm>
              <a:custGeom>
                <a:avLst/>
                <a:gdLst>
                  <a:gd name="T0" fmla="*/ 192 w 192"/>
                  <a:gd name="T1" fmla="*/ 34 h 87"/>
                  <a:gd name="T2" fmla="*/ 117 w 192"/>
                  <a:gd name="T3" fmla="*/ 83 h 87"/>
                  <a:gd name="T4" fmla="*/ 93 w 192"/>
                  <a:gd name="T5" fmla="*/ 78 h 87"/>
                  <a:gd name="T6" fmla="*/ 47 w 192"/>
                  <a:gd name="T7" fmla="*/ 79 h 87"/>
                  <a:gd name="T8" fmla="*/ 11 w 192"/>
                  <a:gd name="T9" fmla="*/ 86 h 87"/>
                  <a:gd name="T10" fmla="*/ 0 w 192"/>
                  <a:gd name="T11" fmla="*/ 85 h 87"/>
                  <a:gd name="T12" fmla="*/ 192 w 192"/>
                  <a:gd name="T13" fmla="*/ 3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2" h="87">
                    <a:moveTo>
                      <a:pt x="192" y="34"/>
                    </a:moveTo>
                    <a:cubicBezTo>
                      <a:pt x="180" y="69"/>
                      <a:pt x="154" y="86"/>
                      <a:pt x="117" y="83"/>
                    </a:cubicBezTo>
                    <a:cubicBezTo>
                      <a:pt x="109" y="82"/>
                      <a:pt x="100" y="81"/>
                      <a:pt x="93" y="78"/>
                    </a:cubicBezTo>
                    <a:cubicBezTo>
                      <a:pt x="77" y="71"/>
                      <a:pt x="62" y="75"/>
                      <a:pt x="47" y="79"/>
                    </a:cubicBezTo>
                    <a:cubicBezTo>
                      <a:pt x="35" y="81"/>
                      <a:pt x="23" y="84"/>
                      <a:pt x="11" y="86"/>
                    </a:cubicBezTo>
                    <a:cubicBezTo>
                      <a:pt x="8" y="87"/>
                      <a:pt x="4" y="86"/>
                      <a:pt x="0" y="85"/>
                    </a:cubicBezTo>
                    <a:cubicBezTo>
                      <a:pt x="26" y="30"/>
                      <a:pt x="139" y="0"/>
                      <a:pt x="192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56" name="Freeform 54">
                <a:extLst>
                  <a:ext uri="{FF2B5EF4-FFF2-40B4-BE49-F238E27FC236}">
                    <a16:creationId xmlns:a16="http://schemas.microsoft.com/office/drawing/2014/main" id="{D9C2A4C2-F648-A9A0-7CDA-47D25608E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1925" y="1112838"/>
                <a:ext cx="85725" cy="95250"/>
              </a:xfrm>
              <a:custGeom>
                <a:avLst/>
                <a:gdLst>
                  <a:gd name="T0" fmla="*/ 123 w 137"/>
                  <a:gd name="T1" fmla="*/ 2 h 151"/>
                  <a:gd name="T2" fmla="*/ 137 w 137"/>
                  <a:gd name="T3" fmla="*/ 0 h 151"/>
                  <a:gd name="T4" fmla="*/ 128 w 137"/>
                  <a:gd name="T5" fmla="*/ 16 h 151"/>
                  <a:gd name="T6" fmla="*/ 100 w 137"/>
                  <a:gd name="T7" fmla="*/ 49 h 151"/>
                  <a:gd name="T8" fmla="*/ 87 w 137"/>
                  <a:gd name="T9" fmla="*/ 76 h 151"/>
                  <a:gd name="T10" fmla="*/ 56 w 137"/>
                  <a:gd name="T11" fmla="*/ 135 h 151"/>
                  <a:gd name="T12" fmla="*/ 0 w 137"/>
                  <a:gd name="T13" fmla="*/ 147 h 151"/>
                  <a:gd name="T14" fmla="*/ 29 w 137"/>
                  <a:gd name="T15" fmla="*/ 64 h 151"/>
                  <a:gd name="T16" fmla="*/ 114 w 137"/>
                  <a:gd name="T17" fmla="*/ 5 h 151"/>
                  <a:gd name="T18" fmla="*/ 124 w 137"/>
                  <a:gd name="T19" fmla="*/ 1 h 151"/>
                  <a:gd name="T20" fmla="*/ 123 w 137"/>
                  <a:gd name="T21" fmla="*/ 2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7" h="151">
                    <a:moveTo>
                      <a:pt x="123" y="2"/>
                    </a:moveTo>
                    <a:cubicBezTo>
                      <a:pt x="127" y="1"/>
                      <a:pt x="131" y="1"/>
                      <a:pt x="137" y="0"/>
                    </a:cubicBezTo>
                    <a:cubicBezTo>
                      <a:pt x="134" y="7"/>
                      <a:pt x="132" y="12"/>
                      <a:pt x="128" y="16"/>
                    </a:cubicBezTo>
                    <a:cubicBezTo>
                      <a:pt x="119" y="27"/>
                      <a:pt x="110" y="38"/>
                      <a:pt x="100" y="49"/>
                    </a:cubicBezTo>
                    <a:cubicBezTo>
                      <a:pt x="93" y="57"/>
                      <a:pt x="89" y="66"/>
                      <a:pt x="87" y="76"/>
                    </a:cubicBezTo>
                    <a:cubicBezTo>
                      <a:pt x="83" y="99"/>
                      <a:pt x="75" y="120"/>
                      <a:pt x="56" y="135"/>
                    </a:cubicBezTo>
                    <a:cubicBezTo>
                      <a:pt x="39" y="148"/>
                      <a:pt x="21" y="151"/>
                      <a:pt x="0" y="147"/>
                    </a:cubicBezTo>
                    <a:cubicBezTo>
                      <a:pt x="1" y="116"/>
                      <a:pt x="12" y="89"/>
                      <a:pt x="29" y="64"/>
                    </a:cubicBezTo>
                    <a:cubicBezTo>
                      <a:pt x="50" y="35"/>
                      <a:pt x="79" y="16"/>
                      <a:pt x="114" y="5"/>
                    </a:cubicBezTo>
                    <a:cubicBezTo>
                      <a:pt x="117" y="4"/>
                      <a:pt x="120" y="3"/>
                      <a:pt x="124" y="1"/>
                    </a:cubicBezTo>
                    <a:lnTo>
                      <a:pt x="12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57" name="Freeform 55">
                <a:extLst>
                  <a:ext uri="{FF2B5EF4-FFF2-40B4-BE49-F238E27FC236}">
                    <a16:creationId xmlns:a16="http://schemas.microsoft.com/office/drawing/2014/main" id="{06941043-4AA5-A885-B41B-8B1A15A6E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525" y="1398588"/>
                <a:ext cx="50800" cy="123825"/>
              </a:xfrm>
              <a:custGeom>
                <a:avLst/>
                <a:gdLst>
                  <a:gd name="T0" fmla="*/ 37 w 81"/>
                  <a:gd name="T1" fmla="*/ 198 h 198"/>
                  <a:gd name="T2" fmla="*/ 63 w 81"/>
                  <a:gd name="T3" fmla="*/ 0 h 198"/>
                  <a:gd name="T4" fmla="*/ 64 w 81"/>
                  <a:gd name="T5" fmla="*/ 37 h 198"/>
                  <a:gd name="T6" fmla="*/ 62 w 81"/>
                  <a:gd name="T7" fmla="*/ 60 h 198"/>
                  <a:gd name="T8" fmla="*/ 67 w 81"/>
                  <a:gd name="T9" fmla="*/ 91 h 198"/>
                  <a:gd name="T10" fmla="*/ 78 w 81"/>
                  <a:gd name="T11" fmla="*/ 148 h 198"/>
                  <a:gd name="T12" fmla="*/ 37 w 81"/>
                  <a:gd name="T13" fmla="*/ 19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198">
                    <a:moveTo>
                      <a:pt x="37" y="198"/>
                    </a:moveTo>
                    <a:cubicBezTo>
                      <a:pt x="0" y="142"/>
                      <a:pt x="4" y="57"/>
                      <a:pt x="63" y="0"/>
                    </a:cubicBezTo>
                    <a:cubicBezTo>
                      <a:pt x="68" y="13"/>
                      <a:pt x="65" y="25"/>
                      <a:pt x="64" y="37"/>
                    </a:cubicBezTo>
                    <a:cubicBezTo>
                      <a:pt x="64" y="45"/>
                      <a:pt x="62" y="52"/>
                      <a:pt x="62" y="60"/>
                    </a:cubicBezTo>
                    <a:cubicBezTo>
                      <a:pt x="61" y="71"/>
                      <a:pt x="62" y="81"/>
                      <a:pt x="67" y="91"/>
                    </a:cubicBezTo>
                    <a:cubicBezTo>
                      <a:pt x="76" y="109"/>
                      <a:pt x="81" y="128"/>
                      <a:pt x="78" y="148"/>
                    </a:cubicBezTo>
                    <a:cubicBezTo>
                      <a:pt x="74" y="173"/>
                      <a:pt x="59" y="188"/>
                      <a:pt x="37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58" name="Freeform 56">
                <a:extLst>
                  <a:ext uri="{FF2B5EF4-FFF2-40B4-BE49-F238E27FC236}">
                    <a16:creationId xmlns:a16="http://schemas.microsoft.com/office/drawing/2014/main" id="{5365BB1A-B9ED-F8A3-6648-479E6B3B8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525" y="1200151"/>
                <a:ext cx="77788" cy="103188"/>
              </a:xfrm>
              <a:custGeom>
                <a:avLst/>
                <a:gdLst>
                  <a:gd name="T0" fmla="*/ 5 w 123"/>
                  <a:gd name="T1" fmla="*/ 161 h 163"/>
                  <a:gd name="T2" fmla="*/ 123 w 123"/>
                  <a:gd name="T3" fmla="*/ 0 h 163"/>
                  <a:gd name="T4" fmla="*/ 118 w 123"/>
                  <a:gd name="T5" fmla="*/ 15 h 163"/>
                  <a:gd name="T6" fmla="*/ 104 w 123"/>
                  <a:gd name="T7" fmla="*/ 36 h 163"/>
                  <a:gd name="T8" fmla="*/ 81 w 123"/>
                  <a:gd name="T9" fmla="*/ 93 h 163"/>
                  <a:gd name="T10" fmla="*/ 52 w 123"/>
                  <a:gd name="T11" fmla="*/ 150 h 163"/>
                  <a:gd name="T12" fmla="*/ 5 w 123"/>
                  <a:gd name="T13" fmla="*/ 161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3" h="163">
                    <a:moveTo>
                      <a:pt x="5" y="161"/>
                    </a:moveTo>
                    <a:cubicBezTo>
                      <a:pt x="0" y="88"/>
                      <a:pt x="49" y="21"/>
                      <a:pt x="123" y="0"/>
                    </a:cubicBezTo>
                    <a:cubicBezTo>
                      <a:pt x="121" y="6"/>
                      <a:pt x="120" y="11"/>
                      <a:pt x="118" y="15"/>
                    </a:cubicBezTo>
                    <a:cubicBezTo>
                      <a:pt x="114" y="22"/>
                      <a:pt x="109" y="29"/>
                      <a:pt x="104" y="36"/>
                    </a:cubicBezTo>
                    <a:cubicBezTo>
                      <a:pt x="91" y="53"/>
                      <a:pt x="82" y="71"/>
                      <a:pt x="81" y="93"/>
                    </a:cubicBezTo>
                    <a:cubicBezTo>
                      <a:pt x="80" y="116"/>
                      <a:pt x="71" y="136"/>
                      <a:pt x="52" y="150"/>
                    </a:cubicBezTo>
                    <a:cubicBezTo>
                      <a:pt x="39" y="160"/>
                      <a:pt x="23" y="163"/>
                      <a:pt x="5" y="1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59" name="Freeform 57">
                <a:extLst>
                  <a:ext uri="{FF2B5EF4-FFF2-40B4-BE49-F238E27FC236}">
                    <a16:creationId xmlns:a16="http://schemas.microsoft.com/office/drawing/2014/main" id="{46E31B1A-44B1-391A-BD84-2F667B525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788" y="1768476"/>
                <a:ext cx="84138" cy="98425"/>
              </a:xfrm>
              <a:custGeom>
                <a:avLst/>
                <a:gdLst>
                  <a:gd name="T0" fmla="*/ 3 w 133"/>
                  <a:gd name="T1" fmla="*/ 0 h 157"/>
                  <a:gd name="T2" fmla="*/ 29 w 133"/>
                  <a:gd name="T3" fmla="*/ 26 h 157"/>
                  <a:gd name="T4" fmla="*/ 41 w 133"/>
                  <a:gd name="T5" fmla="*/ 40 h 157"/>
                  <a:gd name="T6" fmla="*/ 72 w 133"/>
                  <a:gd name="T7" fmla="*/ 61 h 157"/>
                  <a:gd name="T8" fmla="*/ 127 w 133"/>
                  <a:gd name="T9" fmla="*/ 106 h 157"/>
                  <a:gd name="T10" fmla="*/ 130 w 133"/>
                  <a:gd name="T11" fmla="*/ 148 h 157"/>
                  <a:gd name="T12" fmla="*/ 119 w 133"/>
                  <a:gd name="T13" fmla="*/ 155 h 157"/>
                  <a:gd name="T14" fmla="*/ 4 w 133"/>
                  <a:gd name="T15" fmla="*/ 31 h 157"/>
                  <a:gd name="T16" fmla="*/ 0 w 133"/>
                  <a:gd name="T17" fmla="*/ 5 h 157"/>
                  <a:gd name="T18" fmla="*/ 0 w 133"/>
                  <a:gd name="T19" fmla="*/ 3 h 157"/>
                  <a:gd name="T20" fmla="*/ 3 w 133"/>
                  <a:gd name="T21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3" h="157">
                    <a:moveTo>
                      <a:pt x="3" y="0"/>
                    </a:moveTo>
                    <a:cubicBezTo>
                      <a:pt x="12" y="9"/>
                      <a:pt x="20" y="17"/>
                      <a:pt x="29" y="26"/>
                    </a:cubicBezTo>
                    <a:cubicBezTo>
                      <a:pt x="33" y="30"/>
                      <a:pt x="37" y="35"/>
                      <a:pt x="41" y="40"/>
                    </a:cubicBezTo>
                    <a:cubicBezTo>
                      <a:pt x="49" y="50"/>
                      <a:pt x="59" y="57"/>
                      <a:pt x="72" y="61"/>
                    </a:cubicBezTo>
                    <a:cubicBezTo>
                      <a:pt x="96" y="69"/>
                      <a:pt x="117" y="82"/>
                      <a:pt x="127" y="106"/>
                    </a:cubicBezTo>
                    <a:cubicBezTo>
                      <a:pt x="133" y="120"/>
                      <a:pt x="133" y="134"/>
                      <a:pt x="130" y="148"/>
                    </a:cubicBezTo>
                    <a:cubicBezTo>
                      <a:pt x="129" y="155"/>
                      <a:pt x="126" y="157"/>
                      <a:pt x="119" y="155"/>
                    </a:cubicBezTo>
                    <a:cubicBezTo>
                      <a:pt x="57" y="136"/>
                      <a:pt x="18" y="95"/>
                      <a:pt x="4" y="31"/>
                    </a:cubicBezTo>
                    <a:cubicBezTo>
                      <a:pt x="2" y="23"/>
                      <a:pt x="1" y="14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60" name="Freeform 58">
                <a:extLst>
                  <a:ext uri="{FF2B5EF4-FFF2-40B4-BE49-F238E27FC236}">
                    <a16:creationId xmlns:a16="http://schemas.microsoft.com/office/drawing/2014/main" id="{4D72B700-3B6E-3F7B-0B19-0D86A217C5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1925" y="976313"/>
                <a:ext cx="46038" cy="125413"/>
              </a:xfrm>
              <a:custGeom>
                <a:avLst/>
                <a:gdLst>
                  <a:gd name="T0" fmla="*/ 29 w 75"/>
                  <a:gd name="T1" fmla="*/ 0 h 199"/>
                  <a:gd name="T2" fmla="*/ 72 w 75"/>
                  <a:gd name="T3" fmla="*/ 98 h 199"/>
                  <a:gd name="T4" fmla="*/ 52 w 75"/>
                  <a:gd name="T5" fmla="*/ 191 h 199"/>
                  <a:gd name="T6" fmla="*/ 37 w 75"/>
                  <a:gd name="T7" fmla="*/ 194 h 199"/>
                  <a:gd name="T8" fmla="*/ 11 w 75"/>
                  <a:gd name="T9" fmla="*/ 111 h 199"/>
                  <a:gd name="T10" fmla="*/ 17 w 75"/>
                  <a:gd name="T11" fmla="*/ 96 h 199"/>
                  <a:gd name="T12" fmla="*/ 25 w 75"/>
                  <a:gd name="T13" fmla="*/ 37 h 199"/>
                  <a:gd name="T14" fmla="*/ 24 w 75"/>
                  <a:gd name="T15" fmla="*/ 1 h 199"/>
                  <a:gd name="T16" fmla="*/ 29 w 75"/>
                  <a:gd name="T17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99">
                    <a:moveTo>
                      <a:pt x="29" y="0"/>
                    </a:moveTo>
                    <a:cubicBezTo>
                      <a:pt x="53" y="28"/>
                      <a:pt x="69" y="60"/>
                      <a:pt x="72" y="98"/>
                    </a:cubicBezTo>
                    <a:cubicBezTo>
                      <a:pt x="75" y="131"/>
                      <a:pt x="68" y="162"/>
                      <a:pt x="52" y="191"/>
                    </a:cubicBezTo>
                    <a:cubicBezTo>
                      <a:pt x="47" y="199"/>
                      <a:pt x="43" y="198"/>
                      <a:pt x="37" y="194"/>
                    </a:cubicBezTo>
                    <a:cubicBezTo>
                      <a:pt x="10" y="177"/>
                      <a:pt x="0" y="146"/>
                      <a:pt x="11" y="111"/>
                    </a:cubicBezTo>
                    <a:cubicBezTo>
                      <a:pt x="12" y="106"/>
                      <a:pt x="14" y="100"/>
                      <a:pt x="17" y="96"/>
                    </a:cubicBezTo>
                    <a:cubicBezTo>
                      <a:pt x="30" y="78"/>
                      <a:pt x="26" y="57"/>
                      <a:pt x="25" y="37"/>
                    </a:cubicBezTo>
                    <a:cubicBezTo>
                      <a:pt x="24" y="25"/>
                      <a:pt x="24" y="13"/>
                      <a:pt x="24" y="1"/>
                    </a:cubicBezTo>
                    <a:cubicBezTo>
                      <a:pt x="26" y="0"/>
                      <a:pt x="27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61" name="Freeform 59">
                <a:extLst>
                  <a:ext uri="{FF2B5EF4-FFF2-40B4-BE49-F238E27FC236}">
                    <a16:creationId xmlns:a16="http://schemas.microsoft.com/office/drawing/2014/main" id="{4DC58A82-F6AE-054D-3BBD-621577A32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8738" y="1193801"/>
                <a:ext cx="65088" cy="109538"/>
              </a:xfrm>
              <a:custGeom>
                <a:avLst/>
                <a:gdLst>
                  <a:gd name="T0" fmla="*/ 2 w 105"/>
                  <a:gd name="T1" fmla="*/ 0 h 175"/>
                  <a:gd name="T2" fmla="*/ 64 w 105"/>
                  <a:gd name="T3" fmla="*/ 44 h 175"/>
                  <a:gd name="T4" fmla="*/ 101 w 105"/>
                  <a:gd name="T5" fmla="*/ 165 h 175"/>
                  <a:gd name="T6" fmla="*/ 91 w 105"/>
                  <a:gd name="T7" fmla="*/ 173 h 175"/>
                  <a:gd name="T8" fmla="*/ 31 w 105"/>
                  <a:gd name="T9" fmla="*/ 107 h 175"/>
                  <a:gd name="T10" fmla="*/ 31 w 105"/>
                  <a:gd name="T11" fmla="*/ 80 h 175"/>
                  <a:gd name="T12" fmla="*/ 26 w 105"/>
                  <a:gd name="T13" fmla="*/ 59 h 175"/>
                  <a:gd name="T14" fmla="*/ 7 w 105"/>
                  <a:gd name="T15" fmla="*/ 23 h 175"/>
                  <a:gd name="T16" fmla="*/ 0 w 105"/>
                  <a:gd name="T17" fmla="*/ 1 h 175"/>
                  <a:gd name="T18" fmla="*/ 2 w 105"/>
                  <a:gd name="T1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5" h="175">
                    <a:moveTo>
                      <a:pt x="2" y="0"/>
                    </a:moveTo>
                    <a:cubicBezTo>
                      <a:pt x="26" y="10"/>
                      <a:pt x="47" y="25"/>
                      <a:pt x="64" y="44"/>
                    </a:cubicBezTo>
                    <a:cubicBezTo>
                      <a:pt x="94" y="79"/>
                      <a:pt x="105" y="120"/>
                      <a:pt x="101" y="165"/>
                    </a:cubicBezTo>
                    <a:cubicBezTo>
                      <a:pt x="101" y="172"/>
                      <a:pt x="99" y="175"/>
                      <a:pt x="91" y="173"/>
                    </a:cubicBezTo>
                    <a:cubicBezTo>
                      <a:pt x="56" y="168"/>
                      <a:pt x="35" y="144"/>
                      <a:pt x="31" y="107"/>
                    </a:cubicBezTo>
                    <a:cubicBezTo>
                      <a:pt x="31" y="98"/>
                      <a:pt x="32" y="89"/>
                      <a:pt x="31" y="80"/>
                    </a:cubicBezTo>
                    <a:cubicBezTo>
                      <a:pt x="30" y="73"/>
                      <a:pt x="29" y="65"/>
                      <a:pt x="26" y="59"/>
                    </a:cubicBezTo>
                    <a:cubicBezTo>
                      <a:pt x="20" y="46"/>
                      <a:pt x="13" y="35"/>
                      <a:pt x="7" y="23"/>
                    </a:cubicBezTo>
                    <a:cubicBezTo>
                      <a:pt x="4" y="16"/>
                      <a:pt x="2" y="9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62" name="Freeform 60">
                <a:extLst>
                  <a:ext uri="{FF2B5EF4-FFF2-40B4-BE49-F238E27FC236}">
                    <a16:creationId xmlns:a16="http://schemas.microsoft.com/office/drawing/2014/main" id="{B7A6396D-FCDD-ECCA-979E-07B71157DC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7788" y="1592263"/>
                <a:ext cx="117475" cy="73025"/>
              </a:xfrm>
              <a:custGeom>
                <a:avLst/>
                <a:gdLst>
                  <a:gd name="T0" fmla="*/ 0 w 187"/>
                  <a:gd name="T1" fmla="*/ 23 h 117"/>
                  <a:gd name="T2" fmla="*/ 187 w 187"/>
                  <a:gd name="T3" fmla="*/ 96 h 117"/>
                  <a:gd name="T4" fmla="*/ 107 w 187"/>
                  <a:gd name="T5" fmla="*/ 99 h 117"/>
                  <a:gd name="T6" fmla="*/ 80 w 187"/>
                  <a:gd name="T7" fmla="*/ 72 h 117"/>
                  <a:gd name="T8" fmla="*/ 48 w 187"/>
                  <a:gd name="T9" fmla="*/ 48 h 117"/>
                  <a:gd name="T10" fmla="*/ 13 w 187"/>
                  <a:gd name="T11" fmla="*/ 32 h 117"/>
                  <a:gd name="T12" fmla="*/ 0 w 187"/>
                  <a:gd name="T13" fmla="*/ 23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" h="117">
                    <a:moveTo>
                      <a:pt x="0" y="23"/>
                    </a:moveTo>
                    <a:cubicBezTo>
                      <a:pt x="77" y="0"/>
                      <a:pt x="154" y="34"/>
                      <a:pt x="187" y="96"/>
                    </a:cubicBezTo>
                    <a:cubicBezTo>
                      <a:pt x="167" y="115"/>
                      <a:pt x="131" y="117"/>
                      <a:pt x="107" y="99"/>
                    </a:cubicBezTo>
                    <a:cubicBezTo>
                      <a:pt x="97" y="91"/>
                      <a:pt x="87" y="82"/>
                      <a:pt x="80" y="72"/>
                    </a:cubicBezTo>
                    <a:cubicBezTo>
                      <a:pt x="71" y="60"/>
                      <a:pt x="60" y="54"/>
                      <a:pt x="48" y="48"/>
                    </a:cubicBezTo>
                    <a:cubicBezTo>
                      <a:pt x="36" y="43"/>
                      <a:pt x="24" y="38"/>
                      <a:pt x="13" y="32"/>
                    </a:cubicBezTo>
                    <a:cubicBezTo>
                      <a:pt x="9" y="30"/>
                      <a:pt x="5" y="27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63" name="Freeform 61">
                <a:extLst>
                  <a:ext uri="{FF2B5EF4-FFF2-40B4-BE49-F238E27FC236}">
                    <a16:creationId xmlns:a16="http://schemas.microsoft.com/office/drawing/2014/main" id="{5FA89272-5241-3CC5-AB77-2222FC57C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9713" y="1628776"/>
                <a:ext cx="71438" cy="114300"/>
              </a:xfrm>
              <a:custGeom>
                <a:avLst/>
                <a:gdLst>
                  <a:gd name="T0" fmla="*/ 103 w 116"/>
                  <a:gd name="T1" fmla="*/ 183 h 183"/>
                  <a:gd name="T2" fmla="*/ 17 w 116"/>
                  <a:gd name="T3" fmla="*/ 0 h 183"/>
                  <a:gd name="T4" fmla="*/ 31 w 116"/>
                  <a:gd name="T5" fmla="*/ 20 h 183"/>
                  <a:gd name="T6" fmla="*/ 40 w 116"/>
                  <a:gd name="T7" fmla="*/ 36 h 183"/>
                  <a:gd name="T8" fmla="*/ 78 w 116"/>
                  <a:gd name="T9" fmla="*/ 82 h 183"/>
                  <a:gd name="T10" fmla="*/ 115 w 116"/>
                  <a:gd name="T11" fmla="*/ 139 h 183"/>
                  <a:gd name="T12" fmla="*/ 103 w 116"/>
                  <a:gd name="T1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" h="183">
                    <a:moveTo>
                      <a:pt x="103" y="183"/>
                    </a:moveTo>
                    <a:cubicBezTo>
                      <a:pt x="37" y="153"/>
                      <a:pt x="0" y="81"/>
                      <a:pt x="17" y="0"/>
                    </a:cubicBezTo>
                    <a:cubicBezTo>
                      <a:pt x="23" y="8"/>
                      <a:pt x="27" y="13"/>
                      <a:pt x="31" y="20"/>
                    </a:cubicBezTo>
                    <a:cubicBezTo>
                      <a:pt x="35" y="25"/>
                      <a:pt x="37" y="30"/>
                      <a:pt x="40" y="36"/>
                    </a:cubicBezTo>
                    <a:cubicBezTo>
                      <a:pt x="48" y="55"/>
                      <a:pt x="59" y="70"/>
                      <a:pt x="78" y="82"/>
                    </a:cubicBezTo>
                    <a:cubicBezTo>
                      <a:pt x="98" y="94"/>
                      <a:pt x="113" y="114"/>
                      <a:pt x="115" y="139"/>
                    </a:cubicBezTo>
                    <a:cubicBezTo>
                      <a:pt x="116" y="155"/>
                      <a:pt x="111" y="169"/>
                      <a:pt x="103" y="1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64" name="Freeform 62">
                <a:extLst>
                  <a:ext uri="{FF2B5EF4-FFF2-40B4-BE49-F238E27FC236}">
                    <a16:creationId xmlns:a16="http://schemas.microsoft.com/office/drawing/2014/main" id="{D0D2A7CD-3A25-E621-A760-467A7E9461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2075" y="1087438"/>
                <a:ext cx="58738" cy="117475"/>
              </a:xfrm>
              <a:custGeom>
                <a:avLst/>
                <a:gdLst>
                  <a:gd name="T0" fmla="*/ 3 w 92"/>
                  <a:gd name="T1" fmla="*/ 0 h 185"/>
                  <a:gd name="T2" fmla="*/ 47 w 92"/>
                  <a:gd name="T3" fmla="*/ 37 h 185"/>
                  <a:gd name="T4" fmla="*/ 81 w 92"/>
                  <a:gd name="T5" fmla="*/ 177 h 185"/>
                  <a:gd name="T6" fmla="*/ 70 w 92"/>
                  <a:gd name="T7" fmla="*/ 183 h 185"/>
                  <a:gd name="T8" fmla="*/ 20 w 92"/>
                  <a:gd name="T9" fmla="*/ 121 h 185"/>
                  <a:gd name="T10" fmla="*/ 22 w 92"/>
                  <a:gd name="T11" fmla="*/ 83 h 185"/>
                  <a:gd name="T12" fmla="*/ 20 w 92"/>
                  <a:gd name="T13" fmla="*/ 64 h 185"/>
                  <a:gd name="T14" fmla="*/ 4 w 92"/>
                  <a:gd name="T15" fmla="*/ 21 h 185"/>
                  <a:gd name="T16" fmla="*/ 0 w 92"/>
                  <a:gd name="T17" fmla="*/ 2 h 185"/>
                  <a:gd name="T18" fmla="*/ 3 w 92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185">
                    <a:moveTo>
                      <a:pt x="3" y="0"/>
                    </a:moveTo>
                    <a:cubicBezTo>
                      <a:pt x="20" y="10"/>
                      <a:pt x="34" y="22"/>
                      <a:pt x="47" y="37"/>
                    </a:cubicBezTo>
                    <a:cubicBezTo>
                      <a:pt x="81" y="78"/>
                      <a:pt x="92" y="125"/>
                      <a:pt x="81" y="177"/>
                    </a:cubicBezTo>
                    <a:cubicBezTo>
                      <a:pt x="80" y="184"/>
                      <a:pt x="77" y="185"/>
                      <a:pt x="70" y="183"/>
                    </a:cubicBezTo>
                    <a:cubicBezTo>
                      <a:pt x="40" y="176"/>
                      <a:pt x="21" y="152"/>
                      <a:pt x="20" y="121"/>
                    </a:cubicBezTo>
                    <a:cubicBezTo>
                      <a:pt x="19" y="108"/>
                      <a:pt x="22" y="95"/>
                      <a:pt x="22" y="83"/>
                    </a:cubicBezTo>
                    <a:cubicBezTo>
                      <a:pt x="22" y="76"/>
                      <a:pt x="22" y="70"/>
                      <a:pt x="20" y="64"/>
                    </a:cubicBezTo>
                    <a:cubicBezTo>
                      <a:pt x="15" y="49"/>
                      <a:pt x="9" y="36"/>
                      <a:pt x="4" y="21"/>
                    </a:cubicBezTo>
                    <a:cubicBezTo>
                      <a:pt x="2" y="15"/>
                      <a:pt x="2" y="8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65" name="Freeform 63">
                <a:extLst>
                  <a:ext uri="{FF2B5EF4-FFF2-40B4-BE49-F238E27FC236}">
                    <a16:creationId xmlns:a16="http://schemas.microsoft.com/office/drawing/2014/main" id="{75097780-E3B5-CAB0-FF94-6BBBC02F2A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7963" y="1044576"/>
                <a:ext cx="109538" cy="69850"/>
              </a:xfrm>
              <a:custGeom>
                <a:avLst/>
                <a:gdLst>
                  <a:gd name="T0" fmla="*/ 49 w 174"/>
                  <a:gd name="T1" fmla="*/ 110 h 111"/>
                  <a:gd name="T2" fmla="*/ 7 w 174"/>
                  <a:gd name="T3" fmla="*/ 104 h 111"/>
                  <a:gd name="T4" fmla="*/ 3 w 174"/>
                  <a:gd name="T5" fmla="*/ 94 h 111"/>
                  <a:gd name="T6" fmla="*/ 148 w 174"/>
                  <a:gd name="T7" fmla="*/ 0 h 111"/>
                  <a:gd name="T8" fmla="*/ 173 w 174"/>
                  <a:gd name="T9" fmla="*/ 0 h 111"/>
                  <a:gd name="T10" fmla="*/ 174 w 174"/>
                  <a:gd name="T11" fmla="*/ 3 h 111"/>
                  <a:gd name="T12" fmla="*/ 159 w 174"/>
                  <a:gd name="T13" fmla="*/ 16 h 111"/>
                  <a:gd name="T14" fmla="*/ 122 w 174"/>
                  <a:gd name="T15" fmla="*/ 40 h 111"/>
                  <a:gd name="T16" fmla="*/ 106 w 174"/>
                  <a:gd name="T17" fmla="*/ 57 h 111"/>
                  <a:gd name="T18" fmla="*/ 48 w 174"/>
                  <a:gd name="T19" fmla="*/ 111 h 111"/>
                  <a:gd name="T20" fmla="*/ 49 w 174"/>
                  <a:gd name="T21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4" h="111">
                    <a:moveTo>
                      <a:pt x="49" y="110"/>
                    </a:moveTo>
                    <a:cubicBezTo>
                      <a:pt x="35" y="108"/>
                      <a:pt x="21" y="107"/>
                      <a:pt x="7" y="104"/>
                    </a:cubicBezTo>
                    <a:cubicBezTo>
                      <a:pt x="1" y="103"/>
                      <a:pt x="0" y="100"/>
                      <a:pt x="3" y="94"/>
                    </a:cubicBezTo>
                    <a:cubicBezTo>
                      <a:pt x="33" y="34"/>
                      <a:pt x="81" y="1"/>
                      <a:pt x="148" y="0"/>
                    </a:cubicBezTo>
                    <a:cubicBezTo>
                      <a:pt x="157" y="0"/>
                      <a:pt x="165" y="0"/>
                      <a:pt x="173" y="0"/>
                    </a:cubicBezTo>
                    <a:cubicBezTo>
                      <a:pt x="173" y="1"/>
                      <a:pt x="174" y="2"/>
                      <a:pt x="174" y="3"/>
                    </a:cubicBezTo>
                    <a:cubicBezTo>
                      <a:pt x="169" y="7"/>
                      <a:pt x="165" y="12"/>
                      <a:pt x="159" y="16"/>
                    </a:cubicBezTo>
                    <a:cubicBezTo>
                      <a:pt x="147" y="24"/>
                      <a:pt x="134" y="31"/>
                      <a:pt x="122" y="40"/>
                    </a:cubicBezTo>
                    <a:cubicBezTo>
                      <a:pt x="116" y="44"/>
                      <a:pt x="110" y="51"/>
                      <a:pt x="106" y="57"/>
                    </a:cubicBezTo>
                    <a:cubicBezTo>
                      <a:pt x="93" y="82"/>
                      <a:pt x="76" y="102"/>
                      <a:pt x="48" y="111"/>
                    </a:cubicBezTo>
                    <a:cubicBezTo>
                      <a:pt x="48" y="111"/>
                      <a:pt x="49" y="110"/>
                      <a:pt x="49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66" name="Freeform 64">
                <a:extLst>
                  <a:ext uri="{FF2B5EF4-FFF2-40B4-BE49-F238E27FC236}">
                    <a16:creationId xmlns:a16="http://schemas.microsoft.com/office/drawing/2014/main" id="{C684EE75-B887-9C0D-DBC9-593E19821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8100" y="1306513"/>
                <a:ext cx="82550" cy="98425"/>
              </a:xfrm>
              <a:custGeom>
                <a:avLst/>
                <a:gdLst>
                  <a:gd name="T0" fmla="*/ 3 w 130"/>
                  <a:gd name="T1" fmla="*/ 0 h 156"/>
                  <a:gd name="T2" fmla="*/ 74 w 130"/>
                  <a:gd name="T3" fmla="*/ 36 h 156"/>
                  <a:gd name="T4" fmla="*/ 128 w 130"/>
                  <a:gd name="T5" fmla="*/ 141 h 156"/>
                  <a:gd name="T6" fmla="*/ 115 w 130"/>
                  <a:gd name="T7" fmla="*/ 156 h 156"/>
                  <a:gd name="T8" fmla="*/ 53 w 130"/>
                  <a:gd name="T9" fmla="*/ 110 h 156"/>
                  <a:gd name="T10" fmla="*/ 45 w 130"/>
                  <a:gd name="T11" fmla="*/ 76 h 156"/>
                  <a:gd name="T12" fmla="*/ 33 w 130"/>
                  <a:gd name="T13" fmla="*/ 51 h 156"/>
                  <a:gd name="T14" fmla="*/ 9 w 130"/>
                  <a:gd name="T15" fmla="*/ 19 h 156"/>
                  <a:gd name="T16" fmla="*/ 0 w 130"/>
                  <a:gd name="T17" fmla="*/ 2 h 156"/>
                  <a:gd name="T18" fmla="*/ 3 w 130"/>
                  <a:gd name="T1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0" h="156">
                    <a:moveTo>
                      <a:pt x="3" y="0"/>
                    </a:moveTo>
                    <a:cubicBezTo>
                      <a:pt x="29" y="7"/>
                      <a:pt x="53" y="19"/>
                      <a:pt x="74" y="36"/>
                    </a:cubicBezTo>
                    <a:cubicBezTo>
                      <a:pt x="106" y="64"/>
                      <a:pt x="123" y="99"/>
                      <a:pt x="128" y="141"/>
                    </a:cubicBezTo>
                    <a:cubicBezTo>
                      <a:pt x="130" y="155"/>
                      <a:pt x="129" y="156"/>
                      <a:pt x="115" y="156"/>
                    </a:cubicBezTo>
                    <a:cubicBezTo>
                      <a:pt x="86" y="156"/>
                      <a:pt x="64" y="140"/>
                      <a:pt x="53" y="110"/>
                    </a:cubicBezTo>
                    <a:cubicBezTo>
                      <a:pt x="49" y="99"/>
                      <a:pt x="48" y="87"/>
                      <a:pt x="45" y="76"/>
                    </a:cubicBezTo>
                    <a:cubicBezTo>
                      <a:pt x="42" y="67"/>
                      <a:pt x="38" y="58"/>
                      <a:pt x="33" y="51"/>
                    </a:cubicBezTo>
                    <a:cubicBezTo>
                      <a:pt x="26" y="40"/>
                      <a:pt x="17" y="30"/>
                      <a:pt x="9" y="19"/>
                    </a:cubicBezTo>
                    <a:cubicBezTo>
                      <a:pt x="6" y="14"/>
                      <a:pt x="3" y="8"/>
                      <a:pt x="0" y="2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67" name="Freeform 65">
                <a:extLst>
                  <a:ext uri="{FF2B5EF4-FFF2-40B4-BE49-F238E27FC236}">
                    <a16:creationId xmlns:a16="http://schemas.microsoft.com/office/drawing/2014/main" id="{0B17ED4B-FB79-AD96-8DBF-53AC6BD84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3825" y="1287463"/>
                <a:ext cx="69850" cy="112713"/>
              </a:xfrm>
              <a:custGeom>
                <a:avLst/>
                <a:gdLst>
                  <a:gd name="T0" fmla="*/ 112 w 112"/>
                  <a:gd name="T1" fmla="*/ 0 h 179"/>
                  <a:gd name="T2" fmla="*/ 107 w 112"/>
                  <a:gd name="T3" fmla="*/ 20 h 179"/>
                  <a:gd name="T4" fmla="*/ 91 w 112"/>
                  <a:gd name="T5" fmla="*/ 55 h 179"/>
                  <a:gd name="T6" fmla="*/ 86 w 112"/>
                  <a:gd name="T7" fmla="*/ 90 h 179"/>
                  <a:gd name="T8" fmla="*/ 70 w 112"/>
                  <a:gd name="T9" fmla="*/ 155 h 179"/>
                  <a:gd name="T10" fmla="*/ 24 w 112"/>
                  <a:gd name="T11" fmla="*/ 179 h 179"/>
                  <a:gd name="T12" fmla="*/ 112 w 112"/>
                  <a:gd name="T13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179">
                    <a:moveTo>
                      <a:pt x="112" y="0"/>
                    </a:moveTo>
                    <a:cubicBezTo>
                      <a:pt x="110" y="8"/>
                      <a:pt x="109" y="14"/>
                      <a:pt x="107" y="20"/>
                    </a:cubicBezTo>
                    <a:cubicBezTo>
                      <a:pt x="102" y="32"/>
                      <a:pt x="97" y="44"/>
                      <a:pt x="91" y="55"/>
                    </a:cubicBezTo>
                    <a:cubicBezTo>
                      <a:pt x="85" y="66"/>
                      <a:pt x="85" y="78"/>
                      <a:pt x="86" y="90"/>
                    </a:cubicBezTo>
                    <a:cubicBezTo>
                      <a:pt x="89" y="113"/>
                      <a:pt x="86" y="136"/>
                      <a:pt x="70" y="155"/>
                    </a:cubicBezTo>
                    <a:cubicBezTo>
                      <a:pt x="58" y="171"/>
                      <a:pt x="42" y="177"/>
                      <a:pt x="24" y="179"/>
                    </a:cubicBezTo>
                    <a:cubicBezTo>
                      <a:pt x="0" y="120"/>
                      <a:pt x="52" y="14"/>
                      <a:pt x="1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68" name="Freeform 66">
                <a:extLst>
                  <a:ext uri="{FF2B5EF4-FFF2-40B4-BE49-F238E27FC236}">
                    <a16:creationId xmlns:a16="http://schemas.microsoft.com/office/drawing/2014/main" id="{B11CE325-E9E4-F863-0728-F5821C0772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2888" y="881063"/>
                <a:ext cx="66675" cy="122238"/>
              </a:xfrm>
              <a:custGeom>
                <a:avLst/>
                <a:gdLst>
                  <a:gd name="T0" fmla="*/ 28 w 107"/>
                  <a:gd name="T1" fmla="*/ 194 h 194"/>
                  <a:gd name="T2" fmla="*/ 16 w 107"/>
                  <a:gd name="T3" fmla="*/ 113 h 194"/>
                  <a:gd name="T4" fmla="*/ 39 w 107"/>
                  <a:gd name="T5" fmla="*/ 83 h 194"/>
                  <a:gd name="T6" fmla="*/ 57 w 107"/>
                  <a:gd name="T7" fmla="*/ 51 h 194"/>
                  <a:gd name="T8" fmla="*/ 69 w 107"/>
                  <a:gd name="T9" fmla="*/ 12 h 194"/>
                  <a:gd name="T10" fmla="*/ 76 w 107"/>
                  <a:gd name="T11" fmla="*/ 0 h 194"/>
                  <a:gd name="T12" fmla="*/ 28 w 107"/>
                  <a:gd name="T13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194">
                    <a:moveTo>
                      <a:pt x="28" y="194"/>
                    </a:moveTo>
                    <a:cubicBezTo>
                      <a:pt x="5" y="171"/>
                      <a:pt x="0" y="140"/>
                      <a:pt x="16" y="113"/>
                    </a:cubicBezTo>
                    <a:cubicBezTo>
                      <a:pt x="22" y="102"/>
                      <a:pt x="30" y="92"/>
                      <a:pt x="39" y="83"/>
                    </a:cubicBezTo>
                    <a:cubicBezTo>
                      <a:pt x="48" y="74"/>
                      <a:pt x="54" y="64"/>
                      <a:pt x="57" y="51"/>
                    </a:cubicBezTo>
                    <a:cubicBezTo>
                      <a:pt x="61" y="38"/>
                      <a:pt x="65" y="25"/>
                      <a:pt x="69" y="12"/>
                    </a:cubicBezTo>
                    <a:cubicBezTo>
                      <a:pt x="71" y="8"/>
                      <a:pt x="74" y="4"/>
                      <a:pt x="76" y="0"/>
                    </a:cubicBezTo>
                    <a:cubicBezTo>
                      <a:pt x="107" y="63"/>
                      <a:pt x="91" y="150"/>
                      <a:pt x="28" y="19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</p:grpSp>
        <p:sp>
          <p:nvSpPr>
            <p:cNvPr id="129" name="文本框 128">
              <a:extLst>
                <a:ext uri="{FF2B5EF4-FFF2-40B4-BE49-F238E27FC236}">
                  <a16:creationId xmlns:a16="http://schemas.microsoft.com/office/drawing/2014/main" id="{6220724B-6F67-8C50-83EC-D97AE5694EB7}"/>
                </a:ext>
              </a:extLst>
            </p:cNvPr>
            <p:cNvSpPr txBox="1"/>
            <p:nvPr/>
          </p:nvSpPr>
          <p:spPr>
            <a:xfrm>
              <a:off x="1006451" y="5041560"/>
              <a:ext cx="2230769" cy="553998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400" spc="200" dirty="0">
                  <a:solidFill>
                    <a:srgbClr val="FE6D00"/>
                  </a:solidFill>
                  <a:latin typeface="+mn-ea"/>
                </a:rPr>
                <a:t>20xx</a:t>
              </a:r>
              <a:r>
                <a:rPr lang="zh-CN" altLang="en-US" sz="1400" spc="200" dirty="0">
                  <a:solidFill>
                    <a:srgbClr val="FE6D00"/>
                  </a:solidFill>
                  <a:latin typeface="+mn-ea"/>
                </a:rPr>
                <a:t>年度优秀策划人</a:t>
              </a:r>
              <a:endParaRPr lang="en-US" altLang="zh-CN" sz="1400" spc="200" dirty="0">
                <a:solidFill>
                  <a:srgbClr val="FE6D00"/>
                </a:solidFill>
                <a:latin typeface="+mn-ea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100" normalizeH="0" noProof="0" dirty="0">
                  <a:ln>
                    <a:noFill/>
                  </a:ln>
                  <a:solidFill>
                    <a:srgbClr val="FE6D00"/>
                  </a:solidFill>
                  <a:effectLst/>
                  <a:uLnTx/>
                  <a:uFillTx/>
                  <a:latin typeface="+mn-ea"/>
                  <a:cs typeface="+mn-cs"/>
                </a:rPr>
                <a:t>策划</a:t>
              </a:r>
              <a:r>
                <a:rPr kumimoji="0" lang="en-US" altLang="zh-CN" sz="1600" b="1" i="0" u="none" strike="noStrike" kern="1200" cap="none" spc="100" normalizeH="0" noProof="0" dirty="0">
                  <a:ln>
                    <a:noFill/>
                  </a:ln>
                  <a:solidFill>
                    <a:srgbClr val="FE6D00"/>
                  </a:solidFill>
                  <a:effectLst/>
                  <a:uLnTx/>
                  <a:uFillTx/>
                  <a:latin typeface="+mn-ea"/>
                  <a:cs typeface="+mn-cs"/>
                </a:rPr>
                <a:t>XX</a:t>
              </a:r>
              <a:r>
                <a:rPr kumimoji="0" lang="zh-CN" altLang="en-US" sz="1600" b="1" i="0" u="none" strike="noStrike" kern="1200" cap="none" spc="100" normalizeH="0" noProof="0" dirty="0">
                  <a:ln>
                    <a:noFill/>
                  </a:ln>
                  <a:solidFill>
                    <a:srgbClr val="FE6D00"/>
                  </a:solidFill>
                  <a:effectLst/>
                  <a:uLnTx/>
                  <a:uFillTx/>
                  <a:latin typeface="+mn-ea"/>
                  <a:cs typeface="+mn-cs"/>
                </a:rPr>
                <a:t>品牌营销活动</a:t>
              </a:r>
              <a:endParaRPr kumimoji="0" lang="zh-CN" altLang="en-US" sz="1100" b="1" i="0" u="none" strike="noStrike" kern="1200" cap="none" spc="100" normalizeH="0" noProof="0" dirty="0">
                <a:ln>
                  <a:noFill/>
                </a:ln>
                <a:solidFill>
                  <a:srgbClr val="7F4F00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grpSp>
          <p:nvGrpSpPr>
            <p:cNvPr id="130" name="组合 129">
              <a:extLst>
                <a:ext uri="{FF2B5EF4-FFF2-40B4-BE49-F238E27FC236}">
                  <a16:creationId xmlns:a16="http://schemas.microsoft.com/office/drawing/2014/main" id="{0801CACC-3D2C-5C60-E3F9-4AAA93DDF339}"/>
                </a:ext>
              </a:extLst>
            </p:cNvPr>
            <p:cNvGrpSpPr/>
            <p:nvPr/>
          </p:nvGrpSpPr>
          <p:grpSpPr>
            <a:xfrm>
              <a:off x="923205" y="5001872"/>
              <a:ext cx="338692" cy="633375"/>
              <a:chOff x="6384925" y="868363"/>
              <a:chExt cx="561975" cy="1050925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  <a:tileRect/>
            </a:gradFill>
          </p:grpSpPr>
          <p:sp>
            <p:nvSpPr>
              <p:cNvPr id="131" name="Freeform 48">
                <a:extLst>
                  <a:ext uri="{FF2B5EF4-FFF2-40B4-BE49-F238E27FC236}">
                    <a16:creationId xmlns:a16="http://schemas.microsoft.com/office/drawing/2014/main" id="{D9D278C7-AAD0-148D-F53D-EB5F1C627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0" y="868363"/>
                <a:ext cx="476250" cy="1031875"/>
              </a:xfrm>
              <a:custGeom>
                <a:avLst/>
                <a:gdLst>
                  <a:gd name="T0" fmla="*/ 247 w 761"/>
                  <a:gd name="T1" fmla="*/ 232 h 1644"/>
                  <a:gd name="T2" fmla="*/ 188 w 761"/>
                  <a:gd name="T3" fmla="*/ 304 h 1644"/>
                  <a:gd name="T4" fmla="*/ 86 w 761"/>
                  <a:gd name="T5" fmla="*/ 452 h 1644"/>
                  <a:gd name="T6" fmla="*/ 19 w 761"/>
                  <a:gd name="T7" fmla="*/ 660 h 1644"/>
                  <a:gd name="T8" fmla="*/ 12 w 761"/>
                  <a:gd name="T9" fmla="*/ 784 h 1644"/>
                  <a:gd name="T10" fmla="*/ 108 w 761"/>
                  <a:gd name="T11" fmla="*/ 1185 h 1644"/>
                  <a:gd name="T12" fmla="*/ 223 w 761"/>
                  <a:gd name="T13" fmla="*/ 1345 h 1644"/>
                  <a:gd name="T14" fmla="*/ 446 w 761"/>
                  <a:gd name="T15" fmla="*/ 1510 h 1644"/>
                  <a:gd name="T16" fmla="*/ 713 w 761"/>
                  <a:gd name="T17" fmla="*/ 1604 h 1644"/>
                  <a:gd name="T18" fmla="*/ 727 w 761"/>
                  <a:gd name="T19" fmla="*/ 1601 h 1644"/>
                  <a:gd name="T20" fmla="*/ 737 w 761"/>
                  <a:gd name="T21" fmla="*/ 1600 h 1644"/>
                  <a:gd name="T22" fmla="*/ 760 w 761"/>
                  <a:gd name="T23" fmla="*/ 1633 h 1644"/>
                  <a:gd name="T24" fmla="*/ 749 w 761"/>
                  <a:gd name="T25" fmla="*/ 1642 h 1644"/>
                  <a:gd name="T26" fmla="*/ 747 w 761"/>
                  <a:gd name="T27" fmla="*/ 1641 h 1644"/>
                  <a:gd name="T28" fmla="*/ 687 w 761"/>
                  <a:gd name="T29" fmla="*/ 1621 h 1644"/>
                  <a:gd name="T30" fmla="*/ 490 w 761"/>
                  <a:gd name="T31" fmla="*/ 1554 h 1644"/>
                  <a:gd name="T32" fmla="*/ 483 w 761"/>
                  <a:gd name="T33" fmla="*/ 1551 h 1644"/>
                  <a:gd name="T34" fmla="*/ 471 w 761"/>
                  <a:gd name="T35" fmla="*/ 1574 h 1644"/>
                  <a:gd name="T36" fmla="*/ 406 w 761"/>
                  <a:gd name="T37" fmla="*/ 1602 h 1644"/>
                  <a:gd name="T38" fmla="*/ 382 w 761"/>
                  <a:gd name="T39" fmla="*/ 1597 h 1644"/>
                  <a:gd name="T40" fmla="*/ 335 w 761"/>
                  <a:gd name="T41" fmla="*/ 1598 h 1644"/>
                  <a:gd name="T42" fmla="*/ 302 w 761"/>
                  <a:gd name="T43" fmla="*/ 1605 h 1644"/>
                  <a:gd name="T44" fmla="*/ 289 w 761"/>
                  <a:gd name="T45" fmla="*/ 1603 h 1644"/>
                  <a:gd name="T46" fmla="*/ 467 w 761"/>
                  <a:gd name="T47" fmla="*/ 1544 h 1644"/>
                  <a:gd name="T48" fmla="*/ 279 w 761"/>
                  <a:gd name="T49" fmla="*/ 1422 h 1644"/>
                  <a:gd name="T50" fmla="*/ 275 w 761"/>
                  <a:gd name="T51" fmla="*/ 1427 h 1644"/>
                  <a:gd name="T52" fmla="*/ 196 w 761"/>
                  <a:gd name="T53" fmla="*/ 1453 h 1644"/>
                  <a:gd name="T54" fmla="*/ 164 w 761"/>
                  <a:gd name="T55" fmla="*/ 1438 h 1644"/>
                  <a:gd name="T56" fmla="*/ 141 w 761"/>
                  <a:gd name="T57" fmla="*/ 1432 h 1644"/>
                  <a:gd name="T58" fmla="*/ 97 w 761"/>
                  <a:gd name="T59" fmla="*/ 1431 h 1644"/>
                  <a:gd name="T60" fmla="*/ 77 w 761"/>
                  <a:gd name="T61" fmla="*/ 1427 h 1644"/>
                  <a:gd name="T62" fmla="*/ 263 w 761"/>
                  <a:gd name="T63" fmla="*/ 1413 h 1644"/>
                  <a:gd name="T64" fmla="*/ 250 w 761"/>
                  <a:gd name="T65" fmla="*/ 1396 h 1644"/>
                  <a:gd name="T66" fmla="*/ 40 w 761"/>
                  <a:gd name="T67" fmla="*/ 1053 h 1644"/>
                  <a:gd name="T68" fmla="*/ 4 w 761"/>
                  <a:gd name="T69" fmla="*/ 840 h 1644"/>
                  <a:gd name="T70" fmla="*/ 22 w 761"/>
                  <a:gd name="T71" fmla="*/ 597 h 1644"/>
                  <a:gd name="T72" fmla="*/ 122 w 761"/>
                  <a:gd name="T73" fmla="*/ 385 h 1644"/>
                  <a:gd name="T74" fmla="*/ 297 w 761"/>
                  <a:gd name="T75" fmla="*/ 175 h 1644"/>
                  <a:gd name="T76" fmla="*/ 325 w 761"/>
                  <a:gd name="T77" fmla="*/ 149 h 1644"/>
                  <a:gd name="T78" fmla="*/ 331 w 761"/>
                  <a:gd name="T79" fmla="*/ 135 h 1644"/>
                  <a:gd name="T80" fmla="*/ 332 w 761"/>
                  <a:gd name="T81" fmla="*/ 76 h 1644"/>
                  <a:gd name="T82" fmla="*/ 367 w 761"/>
                  <a:gd name="T83" fmla="*/ 25 h 1644"/>
                  <a:gd name="T84" fmla="*/ 417 w 761"/>
                  <a:gd name="T85" fmla="*/ 3 h 1644"/>
                  <a:gd name="T86" fmla="*/ 429 w 761"/>
                  <a:gd name="T87" fmla="*/ 10 h 1644"/>
                  <a:gd name="T88" fmla="*/ 426 w 761"/>
                  <a:gd name="T89" fmla="*/ 74 h 1644"/>
                  <a:gd name="T90" fmla="*/ 368 w 761"/>
                  <a:gd name="T91" fmla="*/ 134 h 1644"/>
                  <a:gd name="T92" fmla="*/ 360 w 761"/>
                  <a:gd name="T93" fmla="*/ 137 h 1644"/>
                  <a:gd name="T94" fmla="*/ 312 w 761"/>
                  <a:gd name="T95" fmla="*/ 165 h 1644"/>
                  <a:gd name="T96" fmla="*/ 247 w 761"/>
                  <a:gd name="T97" fmla="*/ 232 h 1644"/>
                  <a:gd name="T98" fmla="*/ 247 w 761"/>
                  <a:gd name="T99" fmla="*/ 232 h 1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61" h="1644">
                    <a:moveTo>
                      <a:pt x="247" y="232"/>
                    </a:moveTo>
                    <a:cubicBezTo>
                      <a:pt x="228" y="256"/>
                      <a:pt x="207" y="280"/>
                      <a:pt x="188" y="304"/>
                    </a:cubicBezTo>
                    <a:cubicBezTo>
                      <a:pt x="151" y="351"/>
                      <a:pt x="116" y="400"/>
                      <a:pt x="86" y="452"/>
                    </a:cubicBezTo>
                    <a:cubicBezTo>
                      <a:pt x="50" y="517"/>
                      <a:pt x="27" y="586"/>
                      <a:pt x="19" y="660"/>
                    </a:cubicBezTo>
                    <a:cubicBezTo>
                      <a:pt x="15" y="701"/>
                      <a:pt x="12" y="742"/>
                      <a:pt x="12" y="784"/>
                    </a:cubicBezTo>
                    <a:cubicBezTo>
                      <a:pt x="14" y="924"/>
                      <a:pt x="42" y="1059"/>
                      <a:pt x="108" y="1185"/>
                    </a:cubicBezTo>
                    <a:cubicBezTo>
                      <a:pt x="139" y="1244"/>
                      <a:pt x="177" y="1297"/>
                      <a:pt x="223" y="1345"/>
                    </a:cubicBezTo>
                    <a:cubicBezTo>
                      <a:pt x="287" y="1414"/>
                      <a:pt x="362" y="1468"/>
                      <a:pt x="446" y="1510"/>
                    </a:cubicBezTo>
                    <a:cubicBezTo>
                      <a:pt x="530" y="1554"/>
                      <a:pt x="619" y="1586"/>
                      <a:pt x="713" y="1604"/>
                    </a:cubicBezTo>
                    <a:cubicBezTo>
                      <a:pt x="718" y="1605"/>
                      <a:pt x="723" y="1607"/>
                      <a:pt x="727" y="1601"/>
                    </a:cubicBezTo>
                    <a:cubicBezTo>
                      <a:pt x="728" y="1599"/>
                      <a:pt x="734" y="1598"/>
                      <a:pt x="737" y="1600"/>
                    </a:cubicBezTo>
                    <a:cubicBezTo>
                      <a:pt x="750" y="1607"/>
                      <a:pt x="758" y="1619"/>
                      <a:pt x="760" y="1633"/>
                    </a:cubicBezTo>
                    <a:cubicBezTo>
                      <a:pt x="761" y="1641"/>
                      <a:pt x="756" y="1644"/>
                      <a:pt x="749" y="1642"/>
                    </a:cubicBezTo>
                    <a:cubicBezTo>
                      <a:pt x="748" y="1641"/>
                      <a:pt x="747" y="1641"/>
                      <a:pt x="747" y="1641"/>
                    </a:cubicBezTo>
                    <a:cubicBezTo>
                      <a:pt x="731" y="1624"/>
                      <a:pt x="708" y="1626"/>
                      <a:pt x="687" y="1621"/>
                    </a:cubicBezTo>
                    <a:cubicBezTo>
                      <a:pt x="619" y="1605"/>
                      <a:pt x="554" y="1583"/>
                      <a:pt x="490" y="1554"/>
                    </a:cubicBezTo>
                    <a:cubicBezTo>
                      <a:pt x="488" y="1553"/>
                      <a:pt x="486" y="1552"/>
                      <a:pt x="483" y="1551"/>
                    </a:cubicBezTo>
                    <a:cubicBezTo>
                      <a:pt x="479" y="1559"/>
                      <a:pt x="476" y="1567"/>
                      <a:pt x="471" y="1574"/>
                    </a:cubicBezTo>
                    <a:cubicBezTo>
                      <a:pt x="456" y="1597"/>
                      <a:pt x="432" y="1604"/>
                      <a:pt x="406" y="1602"/>
                    </a:cubicBezTo>
                    <a:cubicBezTo>
                      <a:pt x="398" y="1601"/>
                      <a:pt x="390" y="1600"/>
                      <a:pt x="382" y="1597"/>
                    </a:cubicBezTo>
                    <a:cubicBezTo>
                      <a:pt x="366" y="1590"/>
                      <a:pt x="351" y="1594"/>
                      <a:pt x="335" y="1598"/>
                    </a:cubicBezTo>
                    <a:cubicBezTo>
                      <a:pt x="324" y="1600"/>
                      <a:pt x="313" y="1603"/>
                      <a:pt x="302" y="1605"/>
                    </a:cubicBezTo>
                    <a:cubicBezTo>
                      <a:pt x="297" y="1605"/>
                      <a:pt x="293" y="1605"/>
                      <a:pt x="289" y="1603"/>
                    </a:cubicBezTo>
                    <a:cubicBezTo>
                      <a:pt x="336" y="1546"/>
                      <a:pt x="395" y="1526"/>
                      <a:pt x="467" y="1544"/>
                    </a:cubicBezTo>
                    <a:cubicBezTo>
                      <a:pt x="400" y="1511"/>
                      <a:pt x="337" y="1471"/>
                      <a:pt x="279" y="1422"/>
                    </a:cubicBezTo>
                    <a:cubicBezTo>
                      <a:pt x="278" y="1424"/>
                      <a:pt x="276" y="1425"/>
                      <a:pt x="275" y="1427"/>
                    </a:cubicBezTo>
                    <a:cubicBezTo>
                      <a:pt x="255" y="1455"/>
                      <a:pt x="229" y="1464"/>
                      <a:pt x="196" y="1453"/>
                    </a:cubicBezTo>
                    <a:cubicBezTo>
                      <a:pt x="185" y="1449"/>
                      <a:pt x="175" y="1443"/>
                      <a:pt x="164" y="1438"/>
                    </a:cubicBezTo>
                    <a:cubicBezTo>
                      <a:pt x="156" y="1435"/>
                      <a:pt x="149" y="1433"/>
                      <a:pt x="141" y="1432"/>
                    </a:cubicBezTo>
                    <a:cubicBezTo>
                      <a:pt x="126" y="1431"/>
                      <a:pt x="111" y="1431"/>
                      <a:pt x="97" y="1431"/>
                    </a:cubicBezTo>
                    <a:cubicBezTo>
                      <a:pt x="91" y="1430"/>
                      <a:pt x="85" y="1428"/>
                      <a:pt x="77" y="1427"/>
                    </a:cubicBezTo>
                    <a:cubicBezTo>
                      <a:pt x="114" y="1394"/>
                      <a:pt x="189" y="1368"/>
                      <a:pt x="263" y="1413"/>
                    </a:cubicBezTo>
                    <a:cubicBezTo>
                      <a:pt x="259" y="1407"/>
                      <a:pt x="255" y="1401"/>
                      <a:pt x="250" y="1396"/>
                    </a:cubicBezTo>
                    <a:cubicBezTo>
                      <a:pt x="148" y="1301"/>
                      <a:pt x="80" y="1186"/>
                      <a:pt x="40" y="1053"/>
                    </a:cubicBezTo>
                    <a:cubicBezTo>
                      <a:pt x="20" y="983"/>
                      <a:pt x="8" y="912"/>
                      <a:pt x="4" y="840"/>
                    </a:cubicBezTo>
                    <a:cubicBezTo>
                      <a:pt x="0" y="758"/>
                      <a:pt x="3" y="677"/>
                      <a:pt x="22" y="597"/>
                    </a:cubicBezTo>
                    <a:cubicBezTo>
                      <a:pt x="39" y="519"/>
                      <a:pt x="76" y="450"/>
                      <a:pt x="122" y="385"/>
                    </a:cubicBezTo>
                    <a:cubicBezTo>
                      <a:pt x="174" y="310"/>
                      <a:pt x="231" y="239"/>
                      <a:pt x="297" y="175"/>
                    </a:cubicBezTo>
                    <a:cubicBezTo>
                      <a:pt x="306" y="166"/>
                      <a:pt x="316" y="157"/>
                      <a:pt x="325" y="149"/>
                    </a:cubicBezTo>
                    <a:cubicBezTo>
                      <a:pt x="330" y="145"/>
                      <a:pt x="332" y="142"/>
                      <a:pt x="331" y="135"/>
                    </a:cubicBezTo>
                    <a:cubicBezTo>
                      <a:pt x="327" y="116"/>
                      <a:pt x="327" y="96"/>
                      <a:pt x="332" y="76"/>
                    </a:cubicBezTo>
                    <a:cubicBezTo>
                      <a:pt x="337" y="54"/>
                      <a:pt x="348" y="36"/>
                      <a:pt x="367" y="25"/>
                    </a:cubicBezTo>
                    <a:cubicBezTo>
                      <a:pt x="382" y="16"/>
                      <a:pt x="400" y="10"/>
                      <a:pt x="417" y="3"/>
                    </a:cubicBezTo>
                    <a:cubicBezTo>
                      <a:pt x="423" y="0"/>
                      <a:pt x="427" y="2"/>
                      <a:pt x="429" y="10"/>
                    </a:cubicBezTo>
                    <a:cubicBezTo>
                      <a:pt x="432" y="32"/>
                      <a:pt x="432" y="53"/>
                      <a:pt x="426" y="74"/>
                    </a:cubicBezTo>
                    <a:cubicBezTo>
                      <a:pt x="417" y="104"/>
                      <a:pt x="395" y="122"/>
                      <a:pt x="368" y="134"/>
                    </a:cubicBezTo>
                    <a:cubicBezTo>
                      <a:pt x="365" y="135"/>
                      <a:pt x="363" y="136"/>
                      <a:pt x="360" y="137"/>
                    </a:cubicBezTo>
                    <a:cubicBezTo>
                      <a:pt x="341" y="140"/>
                      <a:pt x="325" y="151"/>
                      <a:pt x="312" y="165"/>
                    </a:cubicBezTo>
                    <a:cubicBezTo>
                      <a:pt x="290" y="187"/>
                      <a:pt x="269" y="210"/>
                      <a:pt x="247" y="232"/>
                    </a:cubicBezTo>
                    <a:cubicBezTo>
                      <a:pt x="247" y="232"/>
                      <a:pt x="247" y="232"/>
                      <a:pt x="247" y="2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2" name="Freeform 49">
                <a:extLst>
                  <a:ext uri="{FF2B5EF4-FFF2-40B4-BE49-F238E27FC236}">
                    <a16:creationId xmlns:a16="http://schemas.microsoft.com/office/drawing/2014/main" id="{057BC16E-BB2A-06F5-A5FC-CBFD00094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6075" y="1724026"/>
                <a:ext cx="84138" cy="98425"/>
              </a:xfrm>
              <a:custGeom>
                <a:avLst/>
                <a:gdLst>
                  <a:gd name="T0" fmla="*/ 4 w 135"/>
                  <a:gd name="T1" fmla="*/ 0 h 157"/>
                  <a:gd name="T2" fmla="*/ 30 w 135"/>
                  <a:gd name="T3" fmla="*/ 26 h 157"/>
                  <a:gd name="T4" fmla="*/ 43 w 135"/>
                  <a:gd name="T5" fmla="*/ 42 h 157"/>
                  <a:gd name="T6" fmla="*/ 70 w 135"/>
                  <a:gd name="T7" fmla="*/ 60 h 157"/>
                  <a:gd name="T8" fmla="*/ 124 w 135"/>
                  <a:gd name="T9" fmla="*/ 98 h 157"/>
                  <a:gd name="T10" fmla="*/ 130 w 135"/>
                  <a:gd name="T11" fmla="*/ 150 h 157"/>
                  <a:gd name="T12" fmla="*/ 120 w 135"/>
                  <a:gd name="T13" fmla="*/ 155 h 157"/>
                  <a:gd name="T14" fmla="*/ 8 w 135"/>
                  <a:gd name="T15" fmla="*/ 45 h 157"/>
                  <a:gd name="T16" fmla="*/ 0 w 135"/>
                  <a:gd name="T17" fmla="*/ 3 h 157"/>
                  <a:gd name="T18" fmla="*/ 4 w 135"/>
                  <a:gd name="T19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" h="157">
                    <a:moveTo>
                      <a:pt x="4" y="0"/>
                    </a:moveTo>
                    <a:cubicBezTo>
                      <a:pt x="13" y="9"/>
                      <a:pt x="21" y="17"/>
                      <a:pt x="30" y="26"/>
                    </a:cubicBezTo>
                    <a:cubicBezTo>
                      <a:pt x="34" y="31"/>
                      <a:pt x="39" y="36"/>
                      <a:pt x="43" y="42"/>
                    </a:cubicBezTo>
                    <a:cubicBezTo>
                      <a:pt x="51" y="50"/>
                      <a:pt x="59" y="57"/>
                      <a:pt x="70" y="60"/>
                    </a:cubicBezTo>
                    <a:cubicBezTo>
                      <a:pt x="92" y="67"/>
                      <a:pt x="112" y="78"/>
                      <a:pt x="124" y="98"/>
                    </a:cubicBezTo>
                    <a:cubicBezTo>
                      <a:pt x="134" y="115"/>
                      <a:pt x="135" y="132"/>
                      <a:pt x="130" y="150"/>
                    </a:cubicBezTo>
                    <a:cubicBezTo>
                      <a:pt x="129" y="157"/>
                      <a:pt x="125" y="156"/>
                      <a:pt x="120" y="155"/>
                    </a:cubicBezTo>
                    <a:cubicBezTo>
                      <a:pt x="64" y="138"/>
                      <a:pt x="25" y="102"/>
                      <a:pt x="8" y="45"/>
                    </a:cubicBezTo>
                    <a:cubicBezTo>
                      <a:pt x="4" y="31"/>
                      <a:pt x="2" y="17"/>
                      <a:pt x="0" y="3"/>
                    </a:cubicBezTo>
                    <a:cubicBezTo>
                      <a:pt x="1" y="2"/>
                      <a:pt x="3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3" name="Freeform 50">
                <a:extLst>
                  <a:ext uri="{FF2B5EF4-FFF2-40B4-BE49-F238E27FC236}">
                    <a16:creationId xmlns:a16="http://schemas.microsoft.com/office/drawing/2014/main" id="{4D880E64-4674-653E-F152-8B9B22D67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4925" y="1462088"/>
                <a:ext cx="107950" cy="80963"/>
              </a:xfrm>
              <a:custGeom>
                <a:avLst/>
                <a:gdLst>
                  <a:gd name="T0" fmla="*/ 0 w 170"/>
                  <a:gd name="T1" fmla="*/ 8 h 129"/>
                  <a:gd name="T2" fmla="*/ 170 w 170"/>
                  <a:gd name="T3" fmla="*/ 114 h 129"/>
                  <a:gd name="T4" fmla="*/ 89 w 170"/>
                  <a:gd name="T5" fmla="*/ 100 h 129"/>
                  <a:gd name="T6" fmla="*/ 70 w 170"/>
                  <a:gd name="T7" fmla="*/ 71 h 129"/>
                  <a:gd name="T8" fmla="*/ 43 w 170"/>
                  <a:gd name="T9" fmla="*/ 42 h 129"/>
                  <a:gd name="T10" fmla="*/ 10 w 170"/>
                  <a:gd name="T11" fmla="*/ 19 h 129"/>
                  <a:gd name="T12" fmla="*/ 0 w 170"/>
                  <a:gd name="T13" fmla="*/ 8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29">
                    <a:moveTo>
                      <a:pt x="0" y="8"/>
                    </a:moveTo>
                    <a:cubicBezTo>
                      <a:pt x="77" y="0"/>
                      <a:pt x="150" y="44"/>
                      <a:pt x="170" y="114"/>
                    </a:cubicBezTo>
                    <a:cubicBezTo>
                      <a:pt x="145" y="129"/>
                      <a:pt x="110" y="124"/>
                      <a:pt x="89" y="100"/>
                    </a:cubicBezTo>
                    <a:cubicBezTo>
                      <a:pt x="81" y="91"/>
                      <a:pt x="74" y="81"/>
                      <a:pt x="70" y="71"/>
                    </a:cubicBezTo>
                    <a:cubicBezTo>
                      <a:pt x="64" y="58"/>
                      <a:pt x="54" y="50"/>
                      <a:pt x="43" y="42"/>
                    </a:cubicBezTo>
                    <a:cubicBezTo>
                      <a:pt x="32" y="35"/>
                      <a:pt x="21" y="27"/>
                      <a:pt x="10" y="19"/>
                    </a:cubicBezTo>
                    <a:cubicBezTo>
                      <a:pt x="7" y="17"/>
                      <a:pt x="4" y="13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4" name="Freeform 51">
                <a:extLst>
                  <a:ext uri="{FF2B5EF4-FFF2-40B4-BE49-F238E27FC236}">
                    <a16:creationId xmlns:a16="http://schemas.microsoft.com/office/drawing/2014/main" id="{7B1E9585-2748-ED96-8D95-5F6041B0BE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6225" y="976313"/>
                <a:ext cx="123825" cy="55563"/>
              </a:xfrm>
              <a:custGeom>
                <a:avLst/>
                <a:gdLst>
                  <a:gd name="T0" fmla="*/ 0 w 198"/>
                  <a:gd name="T1" fmla="*/ 59 h 89"/>
                  <a:gd name="T2" fmla="*/ 0 w 198"/>
                  <a:gd name="T3" fmla="*/ 59 h 89"/>
                  <a:gd name="T4" fmla="*/ 38 w 198"/>
                  <a:gd name="T5" fmla="*/ 31 h 89"/>
                  <a:gd name="T6" fmla="*/ 198 w 198"/>
                  <a:gd name="T7" fmla="*/ 29 h 89"/>
                  <a:gd name="T8" fmla="*/ 180 w 198"/>
                  <a:gd name="T9" fmla="*/ 36 h 89"/>
                  <a:gd name="T10" fmla="*/ 139 w 198"/>
                  <a:gd name="T11" fmla="*/ 45 h 89"/>
                  <a:gd name="T12" fmla="*/ 110 w 198"/>
                  <a:gd name="T13" fmla="*/ 61 h 89"/>
                  <a:gd name="T14" fmla="*/ 47 w 198"/>
                  <a:gd name="T15" fmla="*/ 88 h 89"/>
                  <a:gd name="T16" fmla="*/ 2 w 198"/>
                  <a:gd name="T17" fmla="*/ 67 h 89"/>
                  <a:gd name="T18" fmla="*/ 0 w 198"/>
                  <a:gd name="T19" fmla="*/ 5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8" h="89">
                    <a:moveTo>
                      <a:pt x="0" y="59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13" y="50"/>
                      <a:pt x="24" y="40"/>
                      <a:pt x="38" y="31"/>
                    </a:cubicBezTo>
                    <a:cubicBezTo>
                      <a:pt x="87" y="0"/>
                      <a:pt x="150" y="3"/>
                      <a:pt x="198" y="29"/>
                    </a:cubicBezTo>
                    <a:cubicBezTo>
                      <a:pt x="191" y="32"/>
                      <a:pt x="186" y="35"/>
                      <a:pt x="180" y="36"/>
                    </a:cubicBezTo>
                    <a:cubicBezTo>
                      <a:pt x="167" y="40"/>
                      <a:pt x="153" y="43"/>
                      <a:pt x="139" y="45"/>
                    </a:cubicBezTo>
                    <a:cubicBezTo>
                      <a:pt x="128" y="47"/>
                      <a:pt x="119" y="53"/>
                      <a:pt x="110" y="61"/>
                    </a:cubicBezTo>
                    <a:cubicBezTo>
                      <a:pt x="93" y="77"/>
                      <a:pt x="72" y="89"/>
                      <a:pt x="47" y="88"/>
                    </a:cubicBezTo>
                    <a:cubicBezTo>
                      <a:pt x="29" y="87"/>
                      <a:pt x="15" y="78"/>
                      <a:pt x="2" y="67"/>
                    </a:cubicBezTo>
                    <a:cubicBezTo>
                      <a:pt x="1" y="65"/>
                      <a:pt x="1" y="62"/>
                      <a:pt x="0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5" name="Freeform 52">
                <a:extLst>
                  <a:ext uri="{FF2B5EF4-FFF2-40B4-BE49-F238E27FC236}">
                    <a16:creationId xmlns:a16="http://schemas.microsoft.com/office/drawing/2014/main" id="{80C9DE8E-D5F6-E5F8-51CE-9E4A3F61B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7800" y="1514476"/>
                <a:ext cx="53975" cy="125413"/>
              </a:xfrm>
              <a:custGeom>
                <a:avLst/>
                <a:gdLst>
                  <a:gd name="T0" fmla="*/ 44 w 84"/>
                  <a:gd name="T1" fmla="*/ 0 h 200"/>
                  <a:gd name="T2" fmla="*/ 49 w 84"/>
                  <a:gd name="T3" fmla="*/ 43 h 200"/>
                  <a:gd name="T4" fmla="*/ 65 w 84"/>
                  <a:gd name="T5" fmla="*/ 94 h 200"/>
                  <a:gd name="T6" fmla="*/ 81 w 84"/>
                  <a:gd name="T7" fmla="*/ 152 h 200"/>
                  <a:gd name="T8" fmla="*/ 58 w 84"/>
                  <a:gd name="T9" fmla="*/ 195 h 200"/>
                  <a:gd name="T10" fmla="*/ 44 w 84"/>
                  <a:gd name="T11" fmla="*/ 193 h 200"/>
                  <a:gd name="T12" fmla="*/ 23 w 84"/>
                  <a:gd name="T13" fmla="*/ 32 h 200"/>
                  <a:gd name="T14" fmla="*/ 39 w 84"/>
                  <a:gd name="T15" fmla="*/ 0 h 200"/>
                  <a:gd name="T16" fmla="*/ 44 w 84"/>
                  <a:gd name="T17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200">
                    <a:moveTo>
                      <a:pt x="44" y="0"/>
                    </a:moveTo>
                    <a:cubicBezTo>
                      <a:pt x="46" y="15"/>
                      <a:pt x="49" y="29"/>
                      <a:pt x="49" y="43"/>
                    </a:cubicBezTo>
                    <a:cubicBezTo>
                      <a:pt x="50" y="61"/>
                      <a:pt x="53" y="78"/>
                      <a:pt x="65" y="94"/>
                    </a:cubicBezTo>
                    <a:cubicBezTo>
                      <a:pt x="77" y="111"/>
                      <a:pt x="84" y="130"/>
                      <a:pt x="81" y="152"/>
                    </a:cubicBezTo>
                    <a:cubicBezTo>
                      <a:pt x="79" y="169"/>
                      <a:pt x="70" y="183"/>
                      <a:pt x="58" y="195"/>
                    </a:cubicBezTo>
                    <a:cubicBezTo>
                      <a:pt x="52" y="200"/>
                      <a:pt x="49" y="199"/>
                      <a:pt x="44" y="193"/>
                    </a:cubicBezTo>
                    <a:cubicBezTo>
                      <a:pt x="8" y="143"/>
                      <a:pt x="0" y="90"/>
                      <a:pt x="23" y="32"/>
                    </a:cubicBezTo>
                    <a:cubicBezTo>
                      <a:pt x="27" y="21"/>
                      <a:pt x="34" y="11"/>
                      <a:pt x="39" y="0"/>
                    </a:cubicBezTo>
                    <a:cubicBezTo>
                      <a:pt x="41" y="0"/>
                      <a:pt x="42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6" name="Freeform 53">
                <a:extLst>
                  <a:ext uri="{FF2B5EF4-FFF2-40B4-BE49-F238E27FC236}">
                    <a16:creationId xmlns:a16="http://schemas.microsoft.com/office/drawing/2014/main" id="{2343B486-E861-D973-1B64-1CE228F60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4338" y="1865313"/>
                <a:ext cx="120650" cy="53975"/>
              </a:xfrm>
              <a:custGeom>
                <a:avLst/>
                <a:gdLst>
                  <a:gd name="T0" fmla="*/ 192 w 192"/>
                  <a:gd name="T1" fmla="*/ 34 h 87"/>
                  <a:gd name="T2" fmla="*/ 117 w 192"/>
                  <a:gd name="T3" fmla="*/ 83 h 87"/>
                  <a:gd name="T4" fmla="*/ 93 w 192"/>
                  <a:gd name="T5" fmla="*/ 78 h 87"/>
                  <a:gd name="T6" fmla="*/ 47 w 192"/>
                  <a:gd name="T7" fmla="*/ 79 h 87"/>
                  <a:gd name="T8" fmla="*/ 11 w 192"/>
                  <a:gd name="T9" fmla="*/ 86 h 87"/>
                  <a:gd name="T10" fmla="*/ 0 w 192"/>
                  <a:gd name="T11" fmla="*/ 85 h 87"/>
                  <a:gd name="T12" fmla="*/ 192 w 192"/>
                  <a:gd name="T13" fmla="*/ 3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2" h="87">
                    <a:moveTo>
                      <a:pt x="192" y="34"/>
                    </a:moveTo>
                    <a:cubicBezTo>
                      <a:pt x="180" y="69"/>
                      <a:pt x="154" y="86"/>
                      <a:pt x="117" y="83"/>
                    </a:cubicBezTo>
                    <a:cubicBezTo>
                      <a:pt x="109" y="82"/>
                      <a:pt x="100" y="81"/>
                      <a:pt x="93" y="78"/>
                    </a:cubicBezTo>
                    <a:cubicBezTo>
                      <a:pt x="77" y="71"/>
                      <a:pt x="62" y="75"/>
                      <a:pt x="47" y="79"/>
                    </a:cubicBezTo>
                    <a:cubicBezTo>
                      <a:pt x="35" y="81"/>
                      <a:pt x="23" y="84"/>
                      <a:pt x="11" y="86"/>
                    </a:cubicBezTo>
                    <a:cubicBezTo>
                      <a:pt x="8" y="87"/>
                      <a:pt x="4" y="86"/>
                      <a:pt x="0" y="85"/>
                    </a:cubicBezTo>
                    <a:cubicBezTo>
                      <a:pt x="26" y="30"/>
                      <a:pt x="139" y="0"/>
                      <a:pt x="192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7" name="Freeform 54">
                <a:extLst>
                  <a:ext uri="{FF2B5EF4-FFF2-40B4-BE49-F238E27FC236}">
                    <a16:creationId xmlns:a16="http://schemas.microsoft.com/office/drawing/2014/main" id="{2EB588F0-03FB-8A80-CCA0-933E7E91A0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1925" y="1112838"/>
                <a:ext cx="85725" cy="95250"/>
              </a:xfrm>
              <a:custGeom>
                <a:avLst/>
                <a:gdLst>
                  <a:gd name="T0" fmla="*/ 123 w 137"/>
                  <a:gd name="T1" fmla="*/ 2 h 151"/>
                  <a:gd name="T2" fmla="*/ 137 w 137"/>
                  <a:gd name="T3" fmla="*/ 0 h 151"/>
                  <a:gd name="T4" fmla="*/ 128 w 137"/>
                  <a:gd name="T5" fmla="*/ 16 h 151"/>
                  <a:gd name="T6" fmla="*/ 100 w 137"/>
                  <a:gd name="T7" fmla="*/ 49 h 151"/>
                  <a:gd name="T8" fmla="*/ 87 w 137"/>
                  <a:gd name="T9" fmla="*/ 76 h 151"/>
                  <a:gd name="T10" fmla="*/ 56 w 137"/>
                  <a:gd name="T11" fmla="*/ 135 h 151"/>
                  <a:gd name="T12" fmla="*/ 0 w 137"/>
                  <a:gd name="T13" fmla="*/ 147 h 151"/>
                  <a:gd name="T14" fmla="*/ 29 w 137"/>
                  <a:gd name="T15" fmla="*/ 64 h 151"/>
                  <a:gd name="T16" fmla="*/ 114 w 137"/>
                  <a:gd name="T17" fmla="*/ 5 h 151"/>
                  <a:gd name="T18" fmla="*/ 124 w 137"/>
                  <a:gd name="T19" fmla="*/ 1 h 151"/>
                  <a:gd name="T20" fmla="*/ 123 w 137"/>
                  <a:gd name="T21" fmla="*/ 2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7" h="151">
                    <a:moveTo>
                      <a:pt x="123" y="2"/>
                    </a:moveTo>
                    <a:cubicBezTo>
                      <a:pt x="127" y="1"/>
                      <a:pt x="131" y="1"/>
                      <a:pt x="137" y="0"/>
                    </a:cubicBezTo>
                    <a:cubicBezTo>
                      <a:pt x="134" y="7"/>
                      <a:pt x="132" y="12"/>
                      <a:pt x="128" y="16"/>
                    </a:cubicBezTo>
                    <a:cubicBezTo>
                      <a:pt x="119" y="27"/>
                      <a:pt x="110" y="38"/>
                      <a:pt x="100" y="49"/>
                    </a:cubicBezTo>
                    <a:cubicBezTo>
                      <a:pt x="93" y="57"/>
                      <a:pt x="89" y="66"/>
                      <a:pt x="87" y="76"/>
                    </a:cubicBezTo>
                    <a:cubicBezTo>
                      <a:pt x="83" y="99"/>
                      <a:pt x="75" y="120"/>
                      <a:pt x="56" y="135"/>
                    </a:cubicBezTo>
                    <a:cubicBezTo>
                      <a:pt x="39" y="148"/>
                      <a:pt x="21" y="151"/>
                      <a:pt x="0" y="147"/>
                    </a:cubicBezTo>
                    <a:cubicBezTo>
                      <a:pt x="1" y="116"/>
                      <a:pt x="12" y="89"/>
                      <a:pt x="29" y="64"/>
                    </a:cubicBezTo>
                    <a:cubicBezTo>
                      <a:pt x="50" y="35"/>
                      <a:pt x="79" y="16"/>
                      <a:pt x="114" y="5"/>
                    </a:cubicBezTo>
                    <a:cubicBezTo>
                      <a:pt x="117" y="4"/>
                      <a:pt x="120" y="3"/>
                      <a:pt x="124" y="1"/>
                    </a:cubicBezTo>
                    <a:lnTo>
                      <a:pt x="12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8" name="Freeform 55">
                <a:extLst>
                  <a:ext uri="{FF2B5EF4-FFF2-40B4-BE49-F238E27FC236}">
                    <a16:creationId xmlns:a16="http://schemas.microsoft.com/office/drawing/2014/main" id="{BA7B49B1-12EA-4C3B-627F-E73E6D38A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525" y="1398588"/>
                <a:ext cx="50800" cy="123825"/>
              </a:xfrm>
              <a:custGeom>
                <a:avLst/>
                <a:gdLst>
                  <a:gd name="T0" fmla="*/ 37 w 81"/>
                  <a:gd name="T1" fmla="*/ 198 h 198"/>
                  <a:gd name="T2" fmla="*/ 63 w 81"/>
                  <a:gd name="T3" fmla="*/ 0 h 198"/>
                  <a:gd name="T4" fmla="*/ 64 w 81"/>
                  <a:gd name="T5" fmla="*/ 37 h 198"/>
                  <a:gd name="T6" fmla="*/ 62 w 81"/>
                  <a:gd name="T7" fmla="*/ 60 h 198"/>
                  <a:gd name="T8" fmla="*/ 67 w 81"/>
                  <a:gd name="T9" fmla="*/ 91 h 198"/>
                  <a:gd name="T10" fmla="*/ 78 w 81"/>
                  <a:gd name="T11" fmla="*/ 148 h 198"/>
                  <a:gd name="T12" fmla="*/ 37 w 81"/>
                  <a:gd name="T13" fmla="*/ 19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198">
                    <a:moveTo>
                      <a:pt x="37" y="198"/>
                    </a:moveTo>
                    <a:cubicBezTo>
                      <a:pt x="0" y="142"/>
                      <a:pt x="4" y="57"/>
                      <a:pt x="63" y="0"/>
                    </a:cubicBezTo>
                    <a:cubicBezTo>
                      <a:pt x="68" y="13"/>
                      <a:pt x="65" y="25"/>
                      <a:pt x="64" y="37"/>
                    </a:cubicBezTo>
                    <a:cubicBezTo>
                      <a:pt x="64" y="45"/>
                      <a:pt x="62" y="52"/>
                      <a:pt x="62" y="60"/>
                    </a:cubicBezTo>
                    <a:cubicBezTo>
                      <a:pt x="61" y="71"/>
                      <a:pt x="62" y="81"/>
                      <a:pt x="67" y="91"/>
                    </a:cubicBezTo>
                    <a:cubicBezTo>
                      <a:pt x="76" y="109"/>
                      <a:pt x="81" y="128"/>
                      <a:pt x="78" y="148"/>
                    </a:cubicBezTo>
                    <a:cubicBezTo>
                      <a:pt x="74" y="173"/>
                      <a:pt x="59" y="188"/>
                      <a:pt x="37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39" name="Freeform 56">
                <a:extLst>
                  <a:ext uri="{FF2B5EF4-FFF2-40B4-BE49-F238E27FC236}">
                    <a16:creationId xmlns:a16="http://schemas.microsoft.com/office/drawing/2014/main" id="{EA4B6A86-3FF7-A506-FBDF-3A1481056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525" y="1200151"/>
                <a:ext cx="77788" cy="103188"/>
              </a:xfrm>
              <a:custGeom>
                <a:avLst/>
                <a:gdLst>
                  <a:gd name="T0" fmla="*/ 5 w 123"/>
                  <a:gd name="T1" fmla="*/ 161 h 163"/>
                  <a:gd name="T2" fmla="*/ 123 w 123"/>
                  <a:gd name="T3" fmla="*/ 0 h 163"/>
                  <a:gd name="T4" fmla="*/ 118 w 123"/>
                  <a:gd name="T5" fmla="*/ 15 h 163"/>
                  <a:gd name="T6" fmla="*/ 104 w 123"/>
                  <a:gd name="T7" fmla="*/ 36 h 163"/>
                  <a:gd name="T8" fmla="*/ 81 w 123"/>
                  <a:gd name="T9" fmla="*/ 93 h 163"/>
                  <a:gd name="T10" fmla="*/ 52 w 123"/>
                  <a:gd name="T11" fmla="*/ 150 h 163"/>
                  <a:gd name="T12" fmla="*/ 5 w 123"/>
                  <a:gd name="T13" fmla="*/ 161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3" h="163">
                    <a:moveTo>
                      <a:pt x="5" y="161"/>
                    </a:moveTo>
                    <a:cubicBezTo>
                      <a:pt x="0" y="88"/>
                      <a:pt x="49" y="21"/>
                      <a:pt x="123" y="0"/>
                    </a:cubicBezTo>
                    <a:cubicBezTo>
                      <a:pt x="121" y="6"/>
                      <a:pt x="120" y="11"/>
                      <a:pt x="118" y="15"/>
                    </a:cubicBezTo>
                    <a:cubicBezTo>
                      <a:pt x="114" y="22"/>
                      <a:pt x="109" y="29"/>
                      <a:pt x="104" y="36"/>
                    </a:cubicBezTo>
                    <a:cubicBezTo>
                      <a:pt x="91" y="53"/>
                      <a:pt x="82" y="71"/>
                      <a:pt x="81" y="93"/>
                    </a:cubicBezTo>
                    <a:cubicBezTo>
                      <a:pt x="80" y="116"/>
                      <a:pt x="71" y="136"/>
                      <a:pt x="52" y="150"/>
                    </a:cubicBezTo>
                    <a:cubicBezTo>
                      <a:pt x="39" y="160"/>
                      <a:pt x="23" y="163"/>
                      <a:pt x="5" y="1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40" name="Freeform 57">
                <a:extLst>
                  <a:ext uri="{FF2B5EF4-FFF2-40B4-BE49-F238E27FC236}">
                    <a16:creationId xmlns:a16="http://schemas.microsoft.com/office/drawing/2014/main" id="{84522F1B-CC0A-4E11-24CF-B2046CFE9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788" y="1768476"/>
                <a:ext cx="84138" cy="98425"/>
              </a:xfrm>
              <a:custGeom>
                <a:avLst/>
                <a:gdLst>
                  <a:gd name="T0" fmla="*/ 3 w 133"/>
                  <a:gd name="T1" fmla="*/ 0 h 157"/>
                  <a:gd name="T2" fmla="*/ 29 w 133"/>
                  <a:gd name="T3" fmla="*/ 26 h 157"/>
                  <a:gd name="T4" fmla="*/ 41 w 133"/>
                  <a:gd name="T5" fmla="*/ 40 h 157"/>
                  <a:gd name="T6" fmla="*/ 72 w 133"/>
                  <a:gd name="T7" fmla="*/ 61 h 157"/>
                  <a:gd name="T8" fmla="*/ 127 w 133"/>
                  <a:gd name="T9" fmla="*/ 106 h 157"/>
                  <a:gd name="T10" fmla="*/ 130 w 133"/>
                  <a:gd name="T11" fmla="*/ 148 h 157"/>
                  <a:gd name="T12" fmla="*/ 119 w 133"/>
                  <a:gd name="T13" fmla="*/ 155 h 157"/>
                  <a:gd name="T14" fmla="*/ 4 w 133"/>
                  <a:gd name="T15" fmla="*/ 31 h 157"/>
                  <a:gd name="T16" fmla="*/ 0 w 133"/>
                  <a:gd name="T17" fmla="*/ 5 h 157"/>
                  <a:gd name="T18" fmla="*/ 0 w 133"/>
                  <a:gd name="T19" fmla="*/ 3 h 157"/>
                  <a:gd name="T20" fmla="*/ 3 w 133"/>
                  <a:gd name="T21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3" h="157">
                    <a:moveTo>
                      <a:pt x="3" y="0"/>
                    </a:moveTo>
                    <a:cubicBezTo>
                      <a:pt x="12" y="9"/>
                      <a:pt x="20" y="17"/>
                      <a:pt x="29" y="26"/>
                    </a:cubicBezTo>
                    <a:cubicBezTo>
                      <a:pt x="33" y="30"/>
                      <a:pt x="37" y="35"/>
                      <a:pt x="41" y="40"/>
                    </a:cubicBezTo>
                    <a:cubicBezTo>
                      <a:pt x="49" y="50"/>
                      <a:pt x="59" y="57"/>
                      <a:pt x="72" y="61"/>
                    </a:cubicBezTo>
                    <a:cubicBezTo>
                      <a:pt x="96" y="69"/>
                      <a:pt x="117" y="82"/>
                      <a:pt x="127" y="106"/>
                    </a:cubicBezTo>
                    <a:cubicBezTo>
                      <a:pt x="133" y="120"/>
                      <a:pt x="133" y="134"/>
                      <a:pt x="130" y="148"/>
                    </a:cubicBezTo>
                    <a:cubicBezTo>
                      <a:pt x="129" y="155"/>
                      <a:pt x="126" y="157"/>
                      <a:pt x="119" y="155"/>
                    </a:cubicBezTo>
                    <a:cubicBezTo>
                      <a:pt x="57" y="136"/>
                      <a:pt x="18" y="95"/>
                      <a:pt x="4" y="31"/>
                    </a:cubicBezTo>
                    <a:cubicBezTo>
                      <a:pt x="2" y="23"/>
                      <a:pt x="1" y="14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41" name="Freeform 58">
                <a:extLst>
                  <a:ext uri="{FF2B5EF4-FFF2-40B4-BE49-F238E27FC236}">
                    <a16:creationId xmlns:a16="http://schemas.microsoft.com/office/drawing/2014/main" id="{23949393-FF6D-3282-78C4-B6827DCB6B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1925" y="976313"/>
                <a:ext cx="46038" cy="125413"/>
              </a:xfrm>
              <a:custGeom>
                <a:avLst/>
                <a:gdLst>
                  <a:gd name="T0" fmla="*/ 29 w 75"/>
                  <a:gd name="T1" fmla="*/ 0 h 199"/>
                  <a:gd name="T2" fmla="*/ 72 w 75"/>
                  <a:gd name="T3" fmla="*/ 98 h 199"/>
                  <a:gd name="T4" fmla="*/ 52 w 75"/>
                  <a:gd name="T5" fmla="*/ 191 h 199"/>
                  <a:gd name="T6" fmla="*/ 37 w 75"/>
                  <a:gd name="T7" fmla="*/ 194 h 199"/>
                  <a:gd name="T8" fmla="*/ 11 w 75"/>
                  <a:gd name="T9" fmla="*/ 111 h 199"/>
                  <a:gd name="T10" fmla="*/ 17 w 75"/>
                  <a:gd name="T11" fmla="*/ 96 h 199"/>
                  <a:gd name="T12" fmla="*/ 25 w 75"/>
                  <a:gd name="T13" fmla="*/ 37 h 199"/>
                  <a:gd name="T14" fmla="*/ 24 w 75"/>
                  <a:gd name="T15" fmla="*/ 1 h 199"/>
                  <a:gd name="T16" fmla="*/ 29 w 75"/>
                  <a:gd name="T17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99">
                    <a:moveTo>
                      <a:pt x="29" y="0"/>
                    </a:moveTo>
                    <a:cubicBezTo>
                      <a:pt x="53" y="28"/>
                      <a:pt x="69" y="60"/>
                      <a:pt x="72" y="98"/>
                    </a:cubicBezTo>
                    <a:cubicBezTo>
                      <a:pt x="75" y="131"/>
                      <a:pt x="68" y="162"/>
                      <a:pt x="52" y="191"/>
                    </a:cubicBezTo>
                    <a:cubicBezTo>
                      <a:pt x="47" y="199"/>
                      <a:pt x="43" y="198"/>
                      <a:pt x="37" y="194"/>
                    </a:cubicBezTo>
                    <a:cubicBezTo>
                      <a:pt x="10" y="177"/>
                      <a:pt x="0" y="146"/>
                      <a:pt x="11" y="111"/>
                    </a:cubicBezTo>
                    <a:cubicBezTo>
                      <a:pt x="12" y="106"/>
                      <a:pt x="14" y="100"/>
                      <a:pt x="17" y="96"/>
                    </a:cubicBezTo>
                    <a:cubicBezTo>
                      <a:pt x="30" y="78"/>
                      <a:pt x="26" y="57"/>
                      <a:pt x="25" y="37"/>
                    </a:cubicBezTo>
                    <a:cubicBezTo>
                      <a:pt x="24" y="25"/>
                      <a:pt x="24" y="13"/>
                      <a:pt x="24" y="1"/>
                    </a:cubicBezTo>
                    <a:cubicBezTo>
                      <a:pt x="26" y="0"/>
                      <a:pt x="27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42" name="Freeform 59">
                <a:extLst>
                  <a:ext uri="{FF2B5EF4-FFF2-40B4-BE49-F238E27FC236}">
                    <a16:creationId xmlns:a16="http://schemas.microsoft.com/office/drawing/2014/main" id="{9B419180-F19B-57BE-8E99-6D3092097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8738" y="1193801"/>
                <a:ext cx="65088" cy="109538"/>
              </a:xfrm>
              <a:custGeom>
                <a:avLst/>
                <a:gdLst>
                  <a:gd name="T0" fmla="*/ 2 w 105"/>
                  <a:gd name="T1" fmla="*/ 0 h 175"/>
                  <a:gd name="T2" fmla="*/ 64 w 105"/>
                  <a:gd name="T3" fmla="*/ 44 h 175"/>
                  <a:gd name="T4" fmla="*/ 101 w 105"/>
                  <a:gd name="T5" fmla="*/ 165 h 175"/>
                  <a:gd name="T6" fmla="*/ 91 w 105"/>
                  <a:gd name="T7" fmla="*/ 173 h 175"/>
                  <a:gd name="T8" fmla="*/ 31 w 105"/>
                  <a:gd name="T9" fmla="*/ 107 h 175"/>
                  <a:gd name="T10" fmla="*/ 31 w 105"/>
                  <a:gd name="T11" fmla="*/ 80 h 175"/>
                  <a:gd name="T12" fmla="*/ 26 w 105"/>
                  <a:gd name="T13" fmla="*/ 59 h 175"/>
                  <a:gd name="T14" fmla="*/ 7 w 105"/>
                  <a:gd name="T15" fmla="*/ 23 h 175"/>
                  <a:gd name="T16" fmla="*/ 0 w 105"/>
                  <a:gd name="T17" fmla="*/ 1 h 175"/>
                  <a:gd name="T18" fmla="*/ 2 w 105"/>
                  <a:gd name="T1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5" h="175">
                    <a:moveTo>
                      <a:pt x="2" y="0"/>
                    </a:moveTo>
                    <a:cubicBezTo>
                      <a:pt x="26" y="10"/>
                      <a:pt x="47" y="25"/>
                      <a:pt x="64" y="44"/>
                    </a:cubicBezTo>
                    <a:cubicBezTo>
                      <a:pt x="94" y="79"/>
                      <a:pt x="105" y="120"/>
                      <a:pt x="101" y="165"/>
                    </a:cubicBezTo>
                    <a:cubicBezTo>
                      <a:pt x="101" y="172"/>
                      <a:pt x="99" y="175"/>
                      <a:pt x="91" y="173"/>
                    </a:cubicBezTo>
                    <a:cubicBezTo>
                      <a:pt x="56" y="168"/>
                      <a:pt x="35" y="144"/>
                      <a:pt x="31" y="107"/>
                    </a:cubicBezTo>
                    <a:cubicBezTo>
                      <a:pt x="31" y="98"/>
                      <a:pt x="32" y="89"/>
                      <a:pt x="31" y="80"/>
                    </a:cubicBezTo>
                    <a:cubicBezTo>
                      <a:pt x="30" y="73"/>
                      <a:pt x="29" y="65"/>
                      <a:pt x="26" y="59"/>
                    </a:cubicBezTo>
                    <a:cubicBezTo>
                      <a:pt x="20" y="46"/>
                      <a:pt x="13" y="35"/>
                      <a:pt x="7" y="23"/>
                    </a:cubicBezTo>
                    <a:cubicBezTo>
                      <a:pt x="4" y="16"/>
                      <a:pt x="2" y="9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43" name="Freeform 60">
                <a:extLst>
                  <a:ext uri="{FF2B5EF4-FFF2-40B4-BE49-F238E27FC236}">
                    <a16:creationId xmlns:a16="http://schemas.microsoft.com/office/drawing/2014/main" id="{C5C7C3A0-A738-42B8-F3A9-4DF0803DEC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7788" y="1592263"/>
                <a:ext cx="117475" cy="73025"/>
              </a:xfrm>
              <a:custGeom>
                <a:avLst/>
                <a:gdLst>
                  <a:gd name="T0" fmla="*/ 0 w 187"/>
                  <a:gd name="T1" fmla="*/ 23 h 117"/>
                  <a:gd name="T2" fmla="*/ 187 w 187"/>
                  <a:gd name="T3" fmla="*/ 96 h 117"/>
                  <a:gd name="T4" fmla="*/ 107 w 187"/>
                  <a:gd name="T5" fmla="*/ 99 h 117"/>
                  <a:gd name="T6" fmla="*/ 80 w 187"/>
                  <a:gd name="T7" fmla="*/ 72 h 117"/>
                  <a:gd name="T8" fmla="*/ 48 w 187"/>
                  <a:gd name="T9" fmla="*/ 48 h 117"/>
                  <a:gd name="T10" fmla="*/ 13 w 187"/>
                  <a:gd name="T11" fmla="*/ 32 h 117"/>
                  <a:gd name="T12" fmla="*/ 0 w 187"/>
                  <a:gd name="T13" fmla="*/ 23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" h="117">
                    <a:moveTo>
                      <a:pt x="0" y="23"/>
                    </a:moveTo>
                    <a:cubicBezTo>
                      <a:pt x="77" y="0"/>
                      <a:pt x="154" y="34"/>
                      <a:pt x="187" y="96"/>
                    </a:cubicBezTo>
                    <a:cubicBezTo>
                      <a:pt x="167" y="115"/>
                      <a:pt x="131" y="117"/>
                      <a:pt x="107" y="99"/>
                    </a:cubicBezTo>
                    <a:cubicBezTo>
                      <a:pt x="97" y="91"/>
                      <a:pt x="87" y="82"/>
                      <a:pt x="80" y="72"/>
                    </a:cubicBezTo>
                    <a:cubicBezTo>
                      <a:pt x="71" y="60"/>
                      <a:pt x="60" y="54"/>
                      <a:pt x="48" y="48"/>
                    </a:cubicBezTo>
                    <a:cubicBezTo>
                      <a:pt x="36" y="43"/>
                      <a:pt x="24" y="38"/>
                      <a:pt x="13" y="32"/>
                    </a:cubicBezTo>
                    <a:cubicBezTo>
                      <a:pt x="9" y="30"/>
                      <a:pt x="5" y="27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44" name="Freeform 61">
                <a:extLst>
                  <a:ext uri="{FF2B5EF4-FFF2-40B4-BE49-F238E27FC236}">
                    <a16:creationId xmlns:a16="http://schemas.microsoft.com/office/drawing/2014/main" id="{D7B60B9C-117F-479F-AE13-7E7E72C098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9713" y="1628776"/>
                <a:ext cx="71438" cy="114300"/>
              </a:xfrm>
              <a:custGeom>
                <a:avLst/>
                <a:gdLst>
                  <a:gd name="T0" fmla="*/ 103 w 116"/>
                  <a:gd name="T1" fmla="*/ 183 h 183"/>
                  <a:gd name="T2" fmla="*/ 17 w 116"/>
                  <a:gd name="T3" fmla="*/ 0 h 183"/>
                  <a:gd name="T4" fmla="*/ 31 w 116"/>
                  <a:gd name="T5" fmla="*/ 20 h 183"/>
                  <a:gd name="T6" fmla="*/ 40 w 116"/>
                  <a:gd name="T7" fmla="*/ 36 h 183"/>
                  <a:gd name="T8" fmla="*/ 78 w 116"/>
                  <a:gd name="T9" fmla="*/ 82 h 183"/>
                  <a:gd name="T10" fmla="*/ 115 w 116"/>
                  <a:gd name="T11" fmla="*/ 139 h 183"/>
                  <a:gd name="T12" fmla="*/ 103 w 116"/>
                  <a:gd name="T1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" h="183">
                    <a:moveTo>
                      <a:pt x="103" y="183"/>
                    </a:moveTo>
                    <a:cubicBezTo>
                      <a:pt x="37" y="153"/>
                      <a:pt x="0" y="81"/>
                      <a:pt x="17" y="0"/>
                    </a:cubicBezTo>
                    <a:cubicBezTo>
                      <a:pt x="23" y="8"/>
                      <a:pt x="27" y="13"/>
                      <a:pt x="31" y="20"/>
                    </a:cubicBezTo>
                    <a:cubicBezTo>
                      <a:pt x="35" y="25"/>
                      <a:pt x="37" y="30"/>
                      <a:pt x="40" y="36"/>
                    </a:cubicBezTo>
                    <a:cubicBezTo>
                      <a:pt x="48" y="55"/>
                      <a:pt x="59" y="70"/>
                      <a:pt x="78" y="82"/>
                    </a:cubicBezTo>
                    <a:cubicBezTo>
                      <a:pt x="98" y="94"/>
                      <a:pt x="113" y="114"/>
                      <a:pt x="115" y="139"/>
                    </a:cubicBezTo>
                    <a:cubicBezTo>
                      <a:pt x="116" y="155"/>
                      <a:pt x="111" y="169"/>
                      <a:pt x="103" y="1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45" name="Freeform 62">
                <a:extLst>
                  <a:ext uri="{FF2B5EF4-FFF2-40B4-BE49-F238E27FC236}">
                    <a16:creationId xmlns:a16="http://schemas.microsoft.com/office/drawing/2014/main" id="{F40CEDF7-7E09-F905-2FF9-F6FD47740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2075" y="1087438"/>
                <a:ext cx="58738" cy="117475"/>
              </a:xfrm>
              <a:custGeom>
                <a:avLst/>
                <a:gdLst>
                  <a:gd name="T0" fmla="*/ 3 w 92"/>
                  <a:gd name="T1" fmla="*/ 0 h 185"/>
                  <a:gd name="T2" fmla="*/ 47 w 92"/>
                  <a:gd name="T3" fmla="*/ 37 h 185"/>
                  <a:gd name="T4" fmla="*/ 81 w 92"/>
                  <a:gd name="T5" fmla="*/ 177 h 185"/>
                  <a:gd name="T6" fmla="*/ 70 w 92"/>
                  <a:gd name="T7" fmla="*/ 183 h 185"/>
                  <a:gd name="T8" fmla="*/ 20 w 92"/>
                  <a:gd name="T9" fmla="*/ 121 h 185"/>
                  <a:gd name="T10" fmla="*/ 22 w 92"/>
                  <a:gd name="T11" fmla="*/ 83 h 185"/>
                  <a:gd name="T12" fmla="*/ 20 w 92"/>
                  <a:gd name="T13" fmla="*/ 64 h 185"/>
                  <a:gd name="T14" fmla="*/ 4 w 92"/>
                  <a:gd name="T15" fmla="*/ 21 h 185"/>
                  <a:gd name="T16" fmla="*/ 0 w 92"/>
                  <a:gd name="T17" fmla="*/ 2 h 185"/>
                  <a:gd name="T18" fmla="*/ 3 w 92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185">
                    <a:moveTo>
                      <a:pt x="3" y="0"/>
                    </a:moveTo>
                    <a:cubicBezTo>
                      <a:pt x="20" y="10"/>
                      <a:pt x="34" y="22"/>
                      <a:pt x="47" y="37"/>
                    </a:cubicBezTo>
                    <a:cubicBezTo>
                      <a:pt x="81" y="78"/>
                      <a:pt x="92" y="125"/>
                      <a:pt x="81" y="177"/>
                    </a:cubicBezTo>
                    <a:cubicBezTo>
                      <a:pt x="80" y="184"/>
                      <a:pt x="77" y="185"/>
                      <a:pt x="70" y="183"/>
                    </a:cubicBezTo>
                    <a:cubicBezTo>
                      <a:pt x="40" y="176"/>
                      <a:pt x="21" y="152"/>
                      <a:pt x="20" y="121"/>
                    </a:cubicBezTo>
                    <a:cubicBezTo>
                      <a:pt x="19" y="108"/>
                      <a:pt x="22" y="95"/>
                      <a:pt x="22" y="83"/>
                    </a:cubicBezTo>
                    <a:cubicBezTo>
                      <a:pt x="22" y="76"/>
                      <a:pt x="22" y="70"/>
                      <a:pt x="20" y="64"/>
                    </a:cubicBezTo>
                    <a:cubicBezTo>
                      <a:pt x="15" y="49"/>
                      <a:pt x="9" y="36"/>
                      <a:pt x="4" y="21"/>
                    </a:cubicBezTo>
                    <a:cubicBezTo>
                      <a:pt x="2" y="15"/>
                      <a:pt x="2" y="8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46" name="Freeform 63">
                <a:extLst>
                  <a:ext uri="{FF2B5EF4-FFF2-40B4-BE49-F238E27FC236}">
                    <a16:creationId xmlns:a16="http://schemas.microsoft.com/office/drawing/2014/main" id="{A50E0085-FD1D-19ED-98A7-A14D8A7249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7963" y="1044576"/>
                <a:ext cx="109538" cy="69850"/>
              </a:xfrm>
              <a:custGeom>
                <a:avLst/>
                <a:gdLst>
                  <a:gd name="T0" fmla="*/ 49 w 174"/>
                  <a:gd name="T1" fmla="*/ 110 h 111"/>
                  <a:gd name="T2" fmla="*/ 7 w 174"/>
                  <a:gd name="T3" fmla="*/ 104 h 111"/>
                  <a:gd name="T4" fmla="*/ 3 w 174"/>
                  <a:gd name="T5" fmla="*/ 94 h 111"/>
                  <a:gd name="T6" fmla="*/ 148 w 174"/>
                  <a:gd name="T7" fmla="*/ 0 h 111"/>
                  <a:gd name="T8" fmla="*/ 173 w 174"/>
                  <a:gd name="T9" fmla="*/ 0 h 111"/>
                  <a:gd name="T10" fmla="*/ 174 w 174"/>
                  <a:gd name="T11" fmla="*/ 3 h 111"/>
                  <a:gd name="T12" fmla="*/ 159 w 174"/>
                  <a:gd name="T13" fmla="*/ 16 h 111"/>
                  <a:gd name="T14" fmla="*/ 122 w 174"/>
                  <a:gd name="T15" fmla="*/ 40 h 111"/>
                  <a:gd name="T16" fmla="*/ 106 w 174"/>
                  <a:gd name="T17" fmla="*/ 57 h 111"/>
                  <a:gd name="T18" fmla="*/ 48 w 174"/>
                  <a:gd name="T19" fmla="*/ 111 h 111"/>
                  <a:gd name="T20" fmla="*/ 49 w 174"/>
                  <a:gd name="T21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4" h="111">
                    <a:moveTo>
                      <a:pt x="49" y="110"/>
                    </a:moveTo>
                    <a:cubicBezTo>
                      <a:pt x="35" y="108"/>
                      <a:pt x="21" y="107"/>
                      <a:pt x="7" y="104"/>
                    </a:cubicBezTo>
                    <a:cubicBezTo>
                      <a:pt x="1" y="103"/>
                      <a:pt x="0" y="100"/>
                      <a:pt x="3" y="94"/>
                    </a:cubicBezTo>
                    <a:cubicBezTo>
                      <a:pt x="33" y="34"/>
                      <a:pt x="81" y="1"/>
                      <a:pt x="148" y="0"/>
                    </a:cubicBezTo>
                    <a:cubicBezTo>
                      <a:pt x="157" y="0"/>
                      <a:pt x="165" y="0"/>
                      <a:pt x="173" y="0"/>
                    </a:cubicBezTo>
                    <a:cubicBezTo>
                      <a:pt x="173" y="1"/>
                      <a:pt x="174" y="2"/>
                      <a:pt x="174" y="3"/>
                    </a:cubicBezTo>
                    <a:cubicBezTo>
                      <a:pt x="169" y="7"/>
                      <a:pt x="165" y="12"/>
                      <a:pt x="159" y="16"/>
                    </a:cubicBezTo>
                    <a:cubicBezTo>
                      <a:pt x="147" y="24"/>
                      <a:pt x="134" y="31"/>
                      <a:pt x="122" y="40"/>
                    </a:cubicBezTo>
                    <a:cubicBezTo>
                      <a:pt x="116" y="44"/>
                      <a:pt x="110" y="51"/>
                      <a:pt x="106" y="57"/>
                    </a:cubicBezTo>
                    <a:cubicBezTo>
                      <a:pt x="93" y="82"/>
                      <a:pt x="76" y="102"/>
                      <a:pt x="48" y="111"/>
                    </a:cubicBezTo>
                    <a:cubicBezTo>
                      <a:pt x="48" y="111"/>
                      <a:pt x="49" y="110"/>
                      <a:pt x="49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47" name="Freeform 64">
                <a:extLst>
                  <a:ext uri="{FF2B5EF4-FFF2-40B4-BE49-F238E27FC236}">
                    <a16:creationId xmlns:a16="http://schemas.microsoft.com/office/drawing/2014/main" id="{83E5F3B6-6CFF-DCF2-990E-9F8A28F32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8100" y="1306513"/>
                <a:ext cx="82550" cy="98425"/>
              </a:xfrm>
              <a:custGeom>
                <a:avLst/>
                <a:gdLst>
                  <a:gd name="T0" fmla="*/ 3 w 130"/>
                  <a:gd name="T1" fmla="*/ 0 h 156"/>
                  <a:gd name="T2" fmla="*/ 74 w 130"/>
                  <a:gd name="T3" fmla="*/ 36 h 156"/>
                  <a:gd name="T4" fmla="*/ 128 w 130"/>
                  <a:gd name="T5" fmla="*/ 141 h 156"/>
                  <a:gd name="T6" fmla="*/ 115 w 130"/>
                  <a:gd name="T7" fmla="*/ 156 h 156"/>
                  <a:gd name="T8" fmla="*/ 53 w 130"/>
                  <a:gd name="T9" fmla="*/ 110 h 156"/>
                  <a:gd name="T10" fmla="*/ 45 w 130"/>
                  <a:gd name="T11" fmla="*/ 76 h 156"/>
                  <a:gd name="T12" fmla="*/ 33 w 130"/>
                  <a:gd name="T13" fmla="*/ 51 h 156"/>
                  <a:gd name="T14" fmla="*/ 9 w 130"/>
                  <a:gd name="T15" fmla="*/ 19 h 156"/>
                  <a:gd name="T16" fmla="*/ 0 w 130"/>
                  <a:gd name="T17" fmla="*/ 2 h 156"/>
                  <a:gd name="T18" fmla="*/ 3 w 130"/>
                  <a:gd name="T1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0" h="156">
                    <a:moveTo>
                      <a:pt x="3" y="0"/>
                    </a:moveTo>
                    <a:cubicBezTo>
                      <a:pt x="29" y="7"/>
                      <a:pt x="53" y="19"/>
                      <a:pt x="74" y="36"/>
                    </a:cubicBezTo>
                    <a:cubicBezTo>
                      <a:pt x="106" y="64"/>
                      <a:pt x="123" y="99"/>
                      <a:pt x="128" y="141"/>
                    </a:cubicBezTo>
                    <a:cubicBezTo>
                      <a:pt x="130" y="155"/>
                      <a:pt x="129" y="156"/>
                      <a:pt x="115" y="156"/>
                    </a:cubicBezTo>
                    <a:cubicBezTo>
                      <a:pt x="86" y="156"/>
                      <a:pt x="64" y="140"/>
                      <a:pt x="53" y="110"/>
                    </a:cubicBezTo>
                    <a:cubicBezTo>
                      <a:pt x="49" y="99"/>
                      <a:pt x="48" y="87"/>
                      <a:pt x="45" y="76"/>
                    </a:cubicBezTo>
                    <a:cubicBezTo>
                      <a:pt x="42" y="67"/>
                      <a:pt x="38" y="58"/>
                      <a:pt x="33" y="51"/>
                    </a:cubicBezTo>
                    <a:cubicBezTo>
                      <a:pt x="26" y="40"/>
                      <a:pt x="17" y="30"/>
                      <a:pt x="9" y="19"/>
                    </a:cubicBezTo>
                    <a:cubicBezTo>
                      <a:pt x="6" y="14"/>
                      <a:pt x="3" y="8"/>
                      <a:pt x="0" y="2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48" name="Freeform 65">
                <a:extLst>
                  <a:ext uri="{FF2B5EF4-FFF2-40B4-BE49-F238E27FC236}">
                    <a16:creationId xmlns:a16="http://schemas.microsoft.com/office/drawing/2014/main" id="{378F4A79-6F4A-018D-7C6C-0D42B61E7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3825" y="1287463"/>
                <a:ext cx="69850" cy="112713"/>
              </a:xfrm>
              <a:custGeom>
                <a:avLst/>
                <a:gdLst>
                  <a:gd name="T0" fmla="*/ 112 w 112"/>
                  <a:gd name="T1" fmla="*/ 0 h 179"/>
                  <a:gd name="T2" fmla="*/ 107 w 112"/>
                  <a:gd name="T3" fmla="*/ 20 h 179"/>
                  <a:gd name="T4" fmla="*/ 91 w 112"/>
                  <a:gd name="T5" fmla="*/ 55 h 179"/>
                  <a:gd name="T6" fmla="*/ 86 w 112"/>
                  <a:gd name="T7" fmla="*/ 90 h 179"/>
                  <a:gd name="T8" fmla="*/ 70 w 112"/>
                  <a:gd name="T9" fmla="*/ 155 h 179"/>
                  <a:gd name="T10" fmla="*/ 24 w 112"/>
                  <a:gd name="T11" fmla="*/ 179 h 179"/>
                  <a:gd name="T12" fmla="*/ 112 w 112"/>
                  <a:gd name="T13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179">
                    <a:moveTo>
                      <a:pt x="112" y="0"/>
                    </a:moveTo>
                    <a:cubicBezTo>
                      <a:pt x="110" y="8"/>
                      <a:pt x="109" y="14"/>
                      <a:pt x="107" y="20"/>
                    </a:cubicBezTo>
                    <a:cubicBezTo>
                      <a:pt x="102" y="32"/>
                      <a:pt x="97" y="44"/>
                      <a:pt x="91" y="55"/>
                    </a:cubicBezTo>
                    <a:cubicBezTo>
                      <a:pt x="85" y="66"/>
                      <a:pt x="85" y="78"/>
                      <a:pt x="86" y="90"/>
                    </a:cubicBezTo>
                    <a:cubicBezTo>
                      <a:pt x="89" y="113"/>
                      <a:pt x="86" y="136"/>
                      <a:pt x="70" y="155"/>
                    </a:cubicBezTo>
                    <a:cubicBezTo>
                      <a:pt x="58" y="171"/>
                      <a:pt x="42" y="177"/>
                      <a:pt x="24" y="179"/>
                    </a:cubicBezTo>
                    <a:cubicBezTo>
                      <a:pt x="0" y="120"/>
                      <a:pt x="52" y="14"/>
                      <a:pt x="1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49" name="Freeform 66">
                <a:extLst>
                  <a:ext uri="{FF2B5EF4-FFF2-40B4-BE49-F238E27FC236}">
                    <a16:creationId xmlns:a16="http://schemas.microsoft.com/office/drawing/2014/main" id="{FB20638C-8756-F22F-88AE-31C6EED1D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2888" y="881063"/>
                <a:ext cx="66675" cy="122238"/>
              </a:xfrm>
              <a:custGeom>
                <a:avLst/>
                <a:gdLst>
                  <a:gd name="T0" fmla="*/ 28 w 107"/>
                  <a:gd name="T1" fmla="*/ 194 h 194"/>
                  <a:gd name="T2" fmla="*/ 16 w 107"/>
                  <a:gd name="T3" fmla="*/ 113 h 194"/>
                  <a:gd name="T4" fmla="*/ 39 w 107"/>
                  <a:gd name="T5" fmla="*/ 83 h 194"/>
                  <a:gd name="T6" fmla="*/ 57 w 107"/>
                  <a:gd name="T7" fmla="*/ 51 h 194"/>
                  <a:gd name="T8" fmla="*/ 69 w 107"/>
                  <a:gd name="T9" fmla="*/ 12 h 194"/>
                  <a:gd name="T10" fmla="*/ 76 w 107"/>
                  <a:gd name="T11" fmla="*/ 0 h 194"/>
                  <a:gd name="T12" fmla="*/ 28 w 107"/>
                  <a:gd name="T13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194">
                    <a:moveTo>
                      <a:pt x="28" y="194"/>
                    </a:moveTo>
                    <a:cubicBezTo>
                      <a:pt x="5" y="171"/>
                      <a:pt x="0" y="140"/>
                      <a:pt x="16" y="113"/>
                    </a:cubicBezTo>
                    <a:cubicBezTo>
                      <a:pt x="22" y="102"/>
                      <a:pt x="30" y="92"/>
                      <a:pt x="39" y="83"/>
                    </a:cubicBezTo>
                    <a:cubicBezTo>
                      <a:pt x="48" y="74"/>
                      <a:pt x="54" y="64"/>
                      <a:pt x="57" y="51"/>
                    </a:cubicBezTo>
                    <a:cubicBezTo>
                      <a:pt x="61" y="38"/>
                      <a:pt x="65" y="25"/>
                      <a:pt x="69" y="12"/>
                    </a:cubicBezTo>
                    <a:cubicBezTo>
                      <a:pt x="71" y="8"/>
                      <a:pt x="74" y="4"/>
                      <a:pt x="76" y="0"/>
                    </a:cubicBezTo>
                    <a:cubicBezTo>
                      <a:pt x="107" y="63"/>
                      <a:pt x="91" y="150"/>
                      <a:pt x="28" y="19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</p:grpSp>
      </p:grpSp>
      <p:grpSp>
        <p:nvGrpSpPr>
          <p:cNvPr id="169" name="组合 168">
            <a:extLst>
              <a:ext uri="{FF2B5EF4-FFF2-40B4-BE49-F238E27FC236}">
                <a16:creationId xmlns:a16="http://schemas.microsoft.com/office/drawing/2014/main" id="{D037A79B-ADF6-C994-BB76-8438D8E36ADC}"/>
              </a:ext>
            </a:extLst>
          </p:cNvPr>
          <p:cNvGrpSpPr/>
          <p:nvPr/>
        </p:nvGrpSpPr>
        <p:grpSpPr>
          <a:xfrm>
            <a:off x="8342811" y="5022588"/>
            <a:ext cx="2614497" cy="633375"/>
            <a:chOff x="923205" y="5001872"/>
            <a:chExt cx="2371877" cy="633375"/>
          </a:xfrm>
        </p:grpSpPr>
        <p:grpSp>
          <p:nvGrpSpPr>
            <p:cNvPr id="170" name="组合 169">
              <a:extLst>
                <a:ext uri="{FF2B5EF4-FFF2-40B4-BE49-F238E27FC236}">
                  <a16:creationId xmlns:a16="http://schemas.microsoft.com/office/drawing/2014/main" id="{A68C196A-65B1-A1B9-A487-E86907266428}"/>
                </a:ext>
              </a:extLst>
            </p:cNvPr>
            <p:cNvGrpSpPr/>
            <p:nvPr/>
          </p:nvGrpSpPr>
          <p:grpSpPr>
            <a:xfrm flipH="1">
              <a:off x="2956390" y="5001872"/>
              <a:ext cx="338692" cy="633375"/>
              <a:chOff x="6384925" y="868363"/>
              <a:chExt cx="561975" cy="1050925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  <a:tileRect/>
            </a:gradFill>
          </p:grpSpPr>
          <p:sp>
            <p:nvSpPr>
              <p:cNvPr id="192" name="Freeform 48">
                <a:extLst>
                  <a:ext uri="{FF2B5EF4-FFF2-40B4-BE49-F238E27FC236}">
                    <a16:creationId xmlns:a16="http://schemas.microsoft.com/office/drawing/2014/main" id="{0EE906B9-9431-5BD4-828C-30337E563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0" y="868363"/>
                <a:ext cx="476250" cy="1031875"/>
              </a:xfrm>
              <a:custGeom>
                <a:avLst/>
                <a:gdLst>
                  <a:gd name="T0" fmla="*/ 247 w 761"/>
                  <a:gd name="T1" fmla="*/ 232 h 1644"/>
                  <a:gd name="T2" fmla="*/ 188 w 761"/>
                  <a:gd name="T3" fmla="*/ 304 h 1644"/>
                  <a:gd name="T4" fmla="*/ 86 w 761"/>
                  <a:gd name="T5" fmla="*/ 452 h 1644"/>
                  <a:gd name="T6" fmla="*/ 19 w 761"/>
                  <a:gd name="T7" fmla="*/ 660 h 1644"/>
                  <a:gd name="T8" fmla="*/ 12 w 761"/>
                  <a:gd name="T9" fmla="*/ 784 h 1644"/>
                  <a:gd name="T10" fmla="*/ 108 w 761"/>
                  <a:gd name="T11" fmla="*/ 1185 h 1644"/>
                  <a:gd name="T12" fmla="*/ 223 w 761"/>
                  <a:gd name="T13" fmla="*/ 1345 h 1644"/>
                  <a:gd name="T14" fmla="*/ 446 w 761"/>
                  <a:gd name="T15" fmla="*/ 1510 h 1644"/>
                  <a:gd name="T16" fmla="*/ 713 w 761"/>
                  <a:gd name="T17" fmla="*/ 1604 h 1644"/>
                  <a:gd name="T18" fmla="*/ 727 w 761"/>
                  <a:gd name="T19" fmla="*/ 1601 h 1644"/>
                  <a:gd name="T20" fmla="*/ 737 w 761"/>
                  <a:gd name="T21" fmla="*/ 1600 h 1644"/>
                  <a:gd name="T22" fmla="*/ 760 w 761"/>
                  <a:gd name="T23" fmla="*/ 1633 h 1644"/>
                  <a:gd name="T24" fmla="*/ 749 w 761"/>
                  <a:gd name="T25" fmla="*/ 1642 h 1644"/>
                  <a:gd name="T26" fmla="*/ 747 w 761"/>
                  <a:gd name="T27" fmla="*/ 1641 h 1644"/>
                  <a:gd name="T28" fmla="*/ 687 w 761"/>
                  <a:gd name="T29" fmla="*/ 1621 h 1644"/>
                  <a:gd name="T30" fmla="*/ 490 w 761"/>
                  <a:gd name="T31" fmla="*/ 1554 h 1644"/>
                  <a:gd name="T32" fmla="*/ 483 w 761"/>
                  <a:gd name="T33" fmla="*/ 1551 h 1644"/>
                  <a:gd name="T34" fmla="*/ 471 w 761"/>
                  <a:gd name="T35" fmla="*/ 1574 h 1644"/>
                  <a:gd name="T36" fmla="*/ 406 w 761"/>
                  <a:gd name="T37" fmla="*/ 1602 h 1644"/>
                  <a:gd name="T38" fmla="*/ 382 w 761"/>
                  <a:gd name="T39" fmla="*/ 1597 h 1644"/>
                  <a:gd name="T40" fmla="*/ 335 w 761"/>
                  <a:gd name="T41" fmla="*/ 1598 h 1644"/>
                  <a:gd name="T42" fmla="*/ 302 w 761"/>
                  <a:gd name="T43" fmla="*/ 1605 h 1644"/>
                  <a:gd name="T44" fmla="*/ 289 w 761"/>
                  <a:gd name="T45" fmla="*/ 1603 h 1644"/>
                  <a:gd name="T46" fmla="*/ 467 w 761"/>
                  <a:gd name="T47" fmla="*/ 1544 h 1644"/>
                  <a:gd name="T48" fmla="*/ 279 w 761"/>
                  <a:gd name="T49" fmla="*/ 1422 h 1644"/>
                  <a:gd name="T50" fmla="*/ 275 w 761"/>
                  <a:gd name="T51" fmla="*/ 1427 h 1644"/>
                  <a:gd name="T52" fmla="*/ 196 w 761"/>
                  <a:gd name="T53" fmla="*/ 1453 h 1644"/>
                  <a:gd name="T54" fmla="*/ 164 w 761"/>
                  <a:gd name="T55" fmla="*/ 1438 h 1644"/>
                  <a:gd name="T56" fmla="*/ 141 w 761"/>
                  <a:gd name="T57" fmla="*/ 1432 h 1644"/>
                  <a:gd name="T58" fmla="*/ 97 w 761"/>
                  <a:gd name="T59" fmla="*/ 1431 h 1644"/>
                  <a:gd name="T60" fmla="*/ 77 w 761"/>
                  <a:gd name="T61" fmla="*/ 1427 h 1644"/>
                  <a:gd name="T62" fmla="*/ 263 w 761"/>
                  <a:gd name="T63" fmla="*/ 1413 h 1644"/>
                  <a:gd name="T64" fmla="*/ 250 w 761"/>
                  <a:gd name="T65" fmla="*/ 1396 h 1644"/>
                  <a:gd name="T66" fmla="*/ 40 w 761"/>
                  <a:gd name="T67" fmla="*/ 1053 h 1644"/>
                  <a:gd name="T68" fmla="*/ 4 w 761"/>
                  <a:gd name="T69" fmla="*/ 840 h 1644"/>
                  <a:gd name="T70" fmla="*/ 22 w 761"/>
                  <a:gd name="T71" fmla="*/ 597 h 1644"/>
                  <a:gd name="T72" fmla="*/ 122 w 761"/>
                  <a:gd name="T73" fmla="*/ 385 h 1644"/>
                  <a:gd name="T74" fmla="*/ 297 w 761"/>
                  <a:gd name="T75" fmla="*/ 175 h 1644"/>
                  <a:gd name="T76" fmla="*/ 325 w 761"/>
                  <a:gd name="T77" fmla="*/ 149 h 1644"/>
                  <a:gd name="T78" fmla="*/ 331 w 761"/>
                  <a:gd name="T79" fmla="*/ 135 h 1644"/>
                  <a:gd name="T80" fmla="*/ 332 w 761"/>
                  <a:gd name="T81" fmla="*/ 76 h 1644"/>
                  <a:gd name="T82" fmla="*/ 367 w 761"/>
                  <a:gd name="T83" fmla="*/ 25 h 1644"/>
                  <a:gd name="T84" fmla="*/ 417 w 761"/>
                  <a:gd name="T85" fmla="*/ 3 h 1644"/>
                  <a:gd name="T86" fmla="*/ 429 w 761"/>
                  <a:gd name="T87" fmla="*/ 10 h 1644"/>
                  <a:gd name="T88" fmla="*/ 426 w 761"/>
                  <a:gd name="T89" fmla="*/ 74 h 1644"/>
                  <a:gd name="T90" fmla="*/ 368 w 761"/>
                  <a:gd name="T91" fmla="*/ 134 h 1644"/>
                  <a:gd name="T92" fmla="*/ 360 w 761"/>
                  <a:gd name="T93" fmla="*/ 137 h 1644"/>
                  <a:gd name="T94" fmla="*/ 312 w 761"/>
                  <a:gd name="T95" fmla="*/ 165 h 1644"/>
                  <a:gd name="T96" fmla="*/ 247 w 761"/>
                  <a:gd name="T97" fmla="*/ 232 h 1644"/>
                  <a:gd name="T98" fmla="*/ 247 w 761"/>
                  <a:gd name="T99" fmla="*/ 232 h 1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61" h="1644">
                    <a:moveTo>
                      <a:pt x="247" y="232"/>
                    </a:moveTo>
                    <a:cubicBezTo>
                      <a:pt x="228" y="256"/>
                      <a:pt x="207" y="280"/>
                      <a:pt x="188" y="304"/>
                    </a:cubicBezTo>
                    <a:cubicBezTo>
                      <a:pt x="151" y="351"/>
                      <a:pt x="116" y="400"/>
                      <a:pt x="86" y="452"/>
                    </a:cubicBezTo>
                    <a:cubicBezTo>
                      <a:pt x="50" y="517"/>
                      <a:pt x="27" y="586"/>
                      <a:pt x="19" y="660"/>
                    </a:cubicBezTo>
                    <a:cubicBezTo>
                      <a:pt x="15" y="701"/>
                      <a:pt x="12" y="742"/>
                      <a:pt x="12" y="784"/>
                    </a:cubicBezTo>
                    <a:cubicBezTo>
                      <a:pt x="14" y="924"/>
                      <a:pt x="42" y="1059"/>
                      <a:pt x="108" y="1185"/>
                    </a:cubicBezTo>
                    <a:cubicBezTo>
                      <a:pt x="139" y="1244"/>
                      <a:pt x="177" y="1297"/>
                      <a:pt x="223" y="1345"/>
                    </a:cubicBezTo>
                    <a:cubicBezTo>
                      <a:pt x="287" y="1414"/>
                      <a:pt x="362" y="1468"/>
                      <a:pt x="446" y="1510"/>
                    </a:cubicBezTo>
                    <a:cubicBezTo>
                      <a:pt x="530" y="1554"/>
                      <a:pt x="619" y="1586"/>
                      <a:pt x="713" y="1604"/>
                    </a:cubicBezTo>
                    <a:cubicBezTo>
                      <a:pt x="718" y="1605"/>
                      <a:pt x="723" y="1607"/>
                      <a:pt x="727" y="1601"/>
                    </a:cubicBezTo>
                    <a:cubicBezTo>
                      <a:pt x="728" y="1599"/>
                      <a:pt x="734" y="1598"/>
                      <a:pt x="737" y="1600"/>
                    </a:cubicBezTo>
                    <a:cubicBezTo>
                      <a:pt x="750" y="1607"/>
                      <a:pt x="758" y="1619"/>
                      <a:pt x="760" y="1633"/>
                    </a:cubicBezTo>
                    <a:cubicBezTo>
                      <a:pt x="761" y="1641"/>
                      <a:pt x="756" y="1644"/>
                      <a:pt x="749" y="1642"/>
                    </a:cubicBezTo>
                    <a:cubicBezTo>
                      <a:pt x="748" y="1641"/>
                      <a:pt x="747" y="1641"/>
                      <a:pt x="747" y="1641"/>
                    </a:cubicBezTo>
                    <a:cubicBezTo>
                      <a:pt x="731" y="1624"/>
                      <a:pt x="708" y="1626"/>
                      <a:pt x="687" y="1621"/>
                    </a:cubicBezTo>
                    <a:cubicBezTo>
                      <a:pt x="619" y="1605"/>
                      <a:pt x="554" y="1583"/>
                      <a:pt x="490" y="1554"/>
                    </a:cubicBezTo>
                    <a:cubicBezTo>
                      <a:pt x="488" y="1553"/>
                      <a:pt x="486" y="1552"/>
                      <a:pt x="483" y="1551"/>
                    </a:cubicBezTo>
                    <a:cubicBezTo>
                      <a:pt x="479" y="1559"/>
                      <a:pt x="476" y="1567"/>
                      <a:pt x="471" y="1574"/>
                    </a:cubicBezTo>
                    <a:cubicBezTo>
                      <a:pt x="456" y="1597"/>
                      <a:pt x="432" y="1604"/>
                      <a:pt x="406" y="1602"/>
                    </a:cubicBezTo>
                    <a:cubicBezTo>
                      <a:pt x="398" y="1601"/>
                      <a:pt x="390" y="1600"/>
                      <a:pt x="382" y="1597"/>
                    </a:cubicBezTo>
                    <a:cubicBezTo>
                      <a:pt x="366" y="1590"/>
                      <a:pt x="351" y="1594"/>
                      <a:pt x="335" y="1598"/>
                    </a:cubicBezTo>
                    <a:cubicBezTo>
                      <a:pt x="324" y="1600"/>
                      <a:pt x="313" y="1603"/>
                      <a:pt x="302" y="1605"/>
                    </a:cubicBezTo>
                    <a:cubicBezTo>
                      <a:pt x="297" y="1605"/>
                      <a:pt x="293" y="1605"/>
                      <a:pt x="289" y="1603"/>
                    </a:cubicBezTo>
                    <a:cubicBezTo>
                      <a:pt x="336" y="1546"/>
                      <a:pt x="395" y="1526"/>
                      <a:pt x="467" y="1544"/>
                    </a:cubicBezTo>
                    <a:cubicBezTo>
                      <a:pt x="400" y="1511"/>
                      <a:pt x="337" y="1471"/>
                      <a:pt x="279" y="1422"/>
                    </a:cubicBezTo>
                    <a:cubicBezTo>
                      <a:pt x="278" y="1424"/>
                      <a:pt x="276" y="1425"/>
                      <a:pt x="275" y="1427"/>
                    </a:cubicBezTo>
                    <a:cubicBezTo>
                      <a:pt x="255" y="1455"/>
                      <a:pt x="229" y="1464"/>
                      <a:pt x="196" y="1453"/>
                    </a:cubicBezTo>
                    <a:cubicBezTo>
                      <a:pt x="185" y="1449"/>
                      <a:pt x="175" y="1443"/>
                      <a:pt x="164" y="1438"/>
                    </a:cubicBezTo>
                    <a:cubicBezTo>
                      <a:pt x="156" y="1435"/>
                      <a:pt x="149" y="1433"/>
                      <a:pt x="141" y="1432"/>
                    </a:cubicBezTo>
                    <a:cubicBezTo>
                      <a:pt x="126" y="1431"/>
                      <a:pt x="111" y="1431"/>
                      <a:pt x="97" y="1431"/>
                    </a:cubicBezTo>
                    <a:cubicBezTo>
                      <a:pt x="91" y="1430"/>
                      <a:pt x="85" y="1428"/>
                      <a:pt x="77" y="1427"/>
                    </a:cubicBezTo>
                    <a:cubicBezTo>
                      <a:pt x="114" y="1394"/>
                      <a:pt x="189" y="1368"/>
                      <a:pt x="263" y="1413"/>
                    </a:cubicBezTo>
                    <a:cubicBezTo>
                      <a:pt x="259" y="1407"/>
                      <a:pt x="255" y="1401"/>
                      <a:pt x="250" y="1396"/>
                    </a:cubicBezTo>
                    <a:cubicBezTo>
                      <a:pt x="148" y="1301"/>
                      <a:pt x="80" y="1186"/>
                      <a:pt x="40" y="1053"/>
                    </a:cubicBezTo>
                    <a:cubicBezTo>
                      <a:pt x="20" y="983"/>
                      <a:pt x="8" y="912"/>
                      <a:pt x="4" y="840"/>
                    </a:cubicBezTo>
                    <a:cubicBezTo>
                      <a:pt x="0" y="758"/>
                      <a:pt x="3" y="677"/>
                      <a:pt x="22" y="597"/>
                    </a:cubicBezTo>
                    <a:cubicBezTo>
                      <a:pt x="39" y="519"/>
                      <a:pt x="76" y="450"/>
                      <a:pt x="122" y="385"/>
                    </a:cubicBezTo>
                    <a:cubicBezTo>
                      <a:pt x="174" y="310"/>
                      <a:pt x="231" y="239"/>
                      <a:pt x="297" y="175"/>
                    </a:cubicBezTo>
                    <a:cubicBezTo>
                      <a:pt x="306" y="166"/>
                      <a:pt x="316" y="157"/>
                      <a:pt x="325" y="149"/>
                    </a:cubicBezTo>
                    <a:cubicBezTo>
                      <a:pt x="330" y="145"/>
                      <a:pt x="332" y="142"/>
                      <a:pt x="331" y="135"/>
                    </a:cubicBezTo>
                    <a:cubicBezTo>
                      <a:pt x="327" y="116"/>
                      <a:pt x="327" y="96"/>
                      <a:pt x="332" y="76"/>
                    </a:cubicBezTo>
                    <a:cubicBezTo>
                      <a:pt x="337" y="54"/>
                      <a:pt x="348" y="36"/>
                      <a:pt x="367" y="25"/>
                    </a:cubicBezTo>
                    <a:cubicBezTo>
                      <a:pt x="382" y="16"/>
                      <a:pt x="400" y="10"/>
                      <a:pt x="417" y="3"/>
                    </a:cubicBezTo>
                    <a:cubicBezTo>
                      <a:pt x="423" y="0"/>
                      <a:pt x="427" y="2"/>
                      <a:pt x="429" y="10"/>
                    </a:cubicBezTo>
                    <a:cubicBezTo>
                      <a:pt x="432" y="32"/>
                      <a:pt x="432" y="53"/>
                      <a:pt x="426" y="74"/>
                    </a:cubicBezTo>
                    <a:cubicBezTo>
                      <a:pt x="417" y="104"/>
                      <a:pt x="395" y="122"/>
                      <a:pt x="368" y="134"/>
                    </a:cubicBezTo>
                    <a:cubicBezTo>
                      <a:pt x="365" y="135"/>
                      <a:pt x="363" y="136"/>
                      <a:pt x="360" y="137"/>
                    </a:cubicBezTo>
                    <a:cubicBezTo>
                      <a:pt x="341" y="140"/>
                      <a:pt x="325" y="151"/>
                      <a:pt x="312" y="165"/>
                    </a:cubicBezTo>
                    <a:cubicBezTo>
                      <a:pt x="290" y="187"/>
                      <a:pt x="269" y="210"/>
                      <a:pt x="247" y="232"/>
                    </a:cubicBezTo>
                    <a:cubicBezTo>
                      <a:pt x="247" y="232"/>
                      <a:pt x="247" y="232"/>
                      <a:pt x="247" y="2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93" name="Freeform 49">
                <a:extLst>
                  <a:ext uri="{FF2B5EF4-FFF2-40B4-BE49-F238E27FC236}">
                    <a16:creationId xmlns:a16="http://schemas.microsoft.com/office/drawing/2014/main" id="{7E1C7954-79EC-2A40-F5FE-4D91AA52F0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6075" y="1724026"/>
                <a:ext cx="84138" cy="98425"/>
              </a:xfrm>
              <a:custGeom>
                <a:avLst/>
                <a:gdLst>
                  <a:gd name="T0" fmla="*/ 4 w 135"/>
                  <a:gd name="T1" fmla="*/ 0 h 157"/>
                  <a:gd name="T2" fmla="*/ 30 w 135"/>
                  <a:gd name="T3" fmla="*/ 26 h 157"/>
                  <a:gd name="T4" fmla="*/ 43 w 135"/>
                  <a:gd name="T5" fmla="*/ 42 h 157"/>
                  <a:gd name="T6" fmla="*/ 70 w 135"/>
                  <a:gd name="T7" fmla="*/ 60 h 157"/>
                  <a:gd name="T8" fmla="*/ 124 w 135"/>
                  <a:gd name="T9" fmla="*/ 98 h 157"/>
                  <a:gd name="T10" fmla="*/ 130 w 135"/>
                  <a:gd name="T11" fmla="*/ 150 h 157"/>
                  <a:gd name="T12" fmla="*/ 120 w 135"/>
                  <a:gd name="T13" fmla="*/ 155 h 157"/>
                  <a:gd name="T14" fmla="*/ 8 w 135"/>
                  <a:gd name="T15" fmla="*/ 45 h 157"/>
                  <a:gd name="T16" fmla="*/ 0 w 135"/>
                  <a:gd name="T17" fmla="*/ 3 h 157"/>
                  <a:gd name="T18" fmla="*/ 4 w 135"/>
                  <a:gd name="T19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" h="157">
                    <a:moveTo>
                      <a:pt x="4" y="0"/>
                    </a:moveTo>
                    <a:cubicBezTo>
                      <a:pt x="13" y="9"/>
                      <a:pt x="21" y="17"/>
                      <a:pt x="30" y="26"/>
                    </a:cubicBezTo>
                    <a:cubicBezTo>
                      <a:pt x="34" y="31"/>
                      <a:pt x="39" y="36"/>
                      <a:pt x="43" y="42"/>
                    </a:cubicBezTo>
                    <a:cubicBezTo>
                      <a:pt x="51" y="50"/>
                      <a:pt x="59" y="57"/>
                      <a:pt x="70" y="60"/>
                    </a:cubicBezTo>
                    <a:cubicBezTo>
                      <a:pt x="92" y="67"/>
                      <a:pt x="112" y="78"/>
                      <a:pt x="124" y="98"/>
                    </a:cubicBezTo>
                    <a:cubicBezTo>
                      <a:pt x="134" y="115"/>
                      <a:pt x="135" y="132"/>
                      <a:pt x="130" y="150"/>
                    </a:cubicBezTo>
                    <a:cubicBezTo>
                      <a:pt x="129" y="157"/>
                      <a:pt x="125" y="156"/>
                      <a:pt x="120" y="155"/>
                    </a:cubicBezTo>
                    <a:cubicBezTo>
                      <a:pt x="64" y="138"/>
                      <a:pt x="25" y="102"/>
                      <a:pt x="8" y="45"/>
                    </a:cubicBezTo>
                    <a:cubicBezTo>
                      <a:pt x="4" y="31"/>
                      <a:pt x="2" y="17"/>
                      <a:pt x="0" y="3"/>
                    </a:cubicBezTo>
                    <a:cubicBezTo>
                      <a:pt x="1" y="2"/>
                      <a:pt x="3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94" name="Freeform 50">
                <a:extLst>
                  <a:ext uri="{FF2B5EF4-FFF2-40B4-BE49-F238E27FC236}">
                    <a16:creationId xmlns:a16="http://schemas.microsoft.com/office/drawing/2014/main" id="{DF34D262-4AEE-F8C1-75C9-00B9220AF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4925" y="1462088"/>
                <a:ext cx="107950" cy="80963"/>
              </a:xfrm>
              <a:custGeom>
                <a:avLst/>
                <a:gdLst>
                  <a:gd name="T0" fmla="*/ 0 w 170"/>
                  <a:gd name="T1" fmla="*/ 8 h 129"/>
                  <a:gd name="T2" fmla="*/ 170 w 170"/>
                  <a:gd name="T3" fmla="*/ 114 h 129"/>
                  <a:gd name="T4" fmla="*/ 89 w 170"/>
                  <a:gd name="T5" fmla="*/ 100 h 129"/>
                  <a:gd name="T6" fmla="*/ 70 w 170"/>
                  <a:gd name="T7" fmla="*/ 71 h 129"/>
                  <a:gd name="T8" fmla="*/ 43 w 170"/>
                  <a:gd name="T9" fmla="*/ 42 h 129"/>
                  <a:gd name="T10" fmla="*/ 10 w 170"/>
                  <a:gd name="T11" fmla="*/ 19 h 129"/>
                  <a:gd name="T12" fmla="*/ 0 w 170"/>
                  <a:gd name="T13" fmla="*/ 8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29">
                    <a:moveTo>
                      <a:pt x="0" y="8"/>
                    </a:moveTo>
                    <a:cubicBezTo>
                      <a:pt x="77" y="0"/>
                      <a:pt x="150" y="44"/>
                      <a:pt x="170" y="114"/>
                    </a:cubicBezTo>
                    <a:cubicBezTo>
                      <a:pt x="145" y="129"/>
                      <a:pt x="110" y="124"/>
                      <a:pt x="89" y="100"/>
                    </a:cubicBezTo>
                    <a:cubicBezTo>
                      <a:pt x="81" y="91"/>
                      <a:pt x="74" y="81"/>
                      <a:pt x="70" y="71"/>
                    </a:cubicBezTo>
                    <a:cubicBezTo>
                      <a:pt x="64" y="58"/>
                      <a:pt x="54" y="50"/>
                      <a:pt x="43" y="42"/>
                    </a:cubicBezTo>
                    <a:cubicBezTo>
                      <a:pt x="32" y="35"/>
                      <a:pt x="21" y="27"/>
                      <a:pt x="10" y="19"/>
                    </a:cubicBezTo>
                    <a:cubicBezTo>
                      <a:pt x="7" y="17"/>
                      <a:pt x="4" y="13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95" name="Freeform 51">
                <a:extLst>
                  <a:ext uri="{FF2B5EF4-FFF2-40B4-BE49-F238E27FC236}">
                    <a16:creationId xmlns:a16="http://schemas.microsoft.com/office/drawing/2014/main" id="{CD51A0C7-8CBE-D807-D6D3-9DF0683E8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6225" y="976313"/>
                <a:ext cx="123825" cy="55563"/>
              </a:xfrm>
              <a:custGeom>
                <a:avLst/>
                <a:gdLst>
                  <a:gd name="T0" fmla="*/ 0 w 198"/>
                  <a:gd name="T1" fmla="*/ 59 h 89"/>
                  <a:gd name="T2" fmla="*/ 0 w 198"/>
                  <a:gd name="T3" fmla="*/ 59 h 89"/>
                  <a:gd name="T4" fmla="*/ 38 w 198"/>
                  <a:gd name="T5" fmla="*/ 31 h 89"/>
                  <a:gd name="T6" fmla="*/ 198 w 198"/>
                  <a:gd name="T7" fmla="*/ 29 h 89"/>
                  <a:gd name="T8" fmla="*/ 180 w 198"/>
                  <a:gd name="T9" fmla="*/ 36 h 89"/>
                  <a:gd name="T10" fmla="*/ 139 w 198"/>
                  <a:gd name="T11" fmla="*/ 45 h 89"/>
                  <a:gd name="T12" fmla="*/ 110 w 198"/>
                  <a:gd name="T13" fmla="*/ 61 h 89"/>
                  <a:gd name="T14" fmla="*/ 47 w 198"/>
                  <a:gd name="T15" fmla="*/ 88 h 89"/>
                  <a:gd name="T16" fmla="*/ 2 w 198"/>
                  <a:gd name="T17" fmla="*/ 67 h 89"/>
                  <a:gd name="T18" fmla="*/ 0 w 198"/>
                  <a:gd name="T19" fmla="*/ 5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8" h="89">
                    <a:moveTo>
                      <a:pt x="0" y="59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13" y="50"/>
                      <a:pt x="24" y="40"/>
                      <a:pt x="38" y="31"/>
                    </a:cubicBezTo>
                    <a:cubicBezTo>
                      <a:pt x="87" y="0"/>
                      <a:pt x="150" y="3"/>
                      <a:pt x="198" y="29"/>
                    </a:cubicBezTo>
                    <a:cubicBezTo>
                      <a:pt x="191" y="32"/>
                      <a:pt x="186" y="35"/>
                      <a:pt x="180" y="36"/>
                    </a:cubicBezTo>
                    <a:cubicBezTo>
                      <a:pt x="167" y="40"/>
                      <a:pt x="153" y="43"/>
                      <a:pt x="139" y="45"/>
                    </a:cubicBezTo>
                    <a:cubicBezTo>
                      <a:pt x="128" y="47"/>
                      <a:pt x="119" y="53"/>
                      <a:pt x="110" y="61"/>
                    </a:cubicBezTo>
                    <a:cubicBezTo>
                      <a:pt x="93" y="77"/>
                      <a:pt x="72" y="89"/>
                      <a:pt x="47" y="88"/>
                    </a:cubicBezTo>
                    <a:cubicBezTo>
                      <a:pt x="29" y="87"/>
                      <a:pt x="15" y="78"/>
                      <a:pt x="2" y="67"/>
                    </a:cubicBezTo>
                    <a:cubicBezTo>
                      <a:pt x="1" y="65"/>
                      <a:pt x="1" y="62"/>
                      <a:pt x="0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96" name="Freeform 52">
                <a:extLst>
                  <a:ext uri="{FF2B5EF4-FFF2-40B4-BE49-F238E27FC236}">
                    <a16:creationId xmlns:a16="http://schemas.microsoft.com/office/drawing/2014/main" id="{8D374F13-C23C-128D-F3BD-F795E82A2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7800" y="1514476"/>
                <a:ext cx="53975" cy="125413"/>
              </a:xfrm>
              <a:custGeom>
                <a:avLst/>
                <a:gdLst>
                  <a:gd name="T0" fmla="*/ 44 w 84"/>
                  <a:gd name="T1" fmla="*/ 0 h 200"/>
                  <a:gd name="T2" fmla="*/ 49 w 84"/>
                  <a:gd name="T3" fmla="*/ 43 h 200"/>
                  <a:gd name="T4" fmla="*/ 65 w 84"/>
                  <a:gd name="T5" fmla="*/ 94 h 200"/>
                  <a:gd name="T6" fmla="*/ 81 w 84"/>
                  <a:gd name="T7" fmla="*/ 152 h 200"/>
                  <a:gd name="T8" fmla="*/ 58 w 84"/>
                  <a:gd name="T9" fmla="*/ 195 h 200"/>
                  <a:gd name="T10" fmla="*/ 44 w 84"/>
                  <a:gd name="T11" fmla="*/ 193 h 200"/>
                  <a:gd name="T12" fmla="*/ 23 w 84"/>
                  <a:gd name="T13" fmla="*/ 32 h 200"/>
                  <a:gd name="T14" fmla="*/ 39 w 84"/>
                  <a:gd name="T15" fmla="*/ 0 h 200"/>
                  <a:gd name="T16" fmla="*/ 44 w 84"/>
                  <a:gd name="T17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200">
                    <a:moveTo>
                      <a:pt x="44" y="0"/>
                    </a:moveTo>
                    <a:cubicBezTo>
                      <a:pt x="46" y="15"/>
                      <a:pt x="49" y="29"/>
                      <a:pt x="49" y="43"/>
                    </a:cubicBezTo>
                    <a:cubicBezTo>
                      <a:pt x="50" y="61"/>
                      <a:pt x="53" y="78"/>
                      <a:pt x="65" y="94"/>
                    </a:cubicBezTo>
                    <a:cubicBezTo>
                      <a:pt x="77" y="111"/>
                      <a:pt x="84" y="130"/>
                      <a:pt x="81" y="152"/>
                    </a:cubicBezTo>
                    <a:cubicBezTo>
                      <a:pt x="79" y="169"/>
                      <a:pt x="70" y="183"/>
                      <a:pt x="58" y="195"/>
                    </a:cubicBezTo>
                    <a:cubicBezTo>
                      <a:pt x="52" y="200"/>
                      <a:pt x="49" y="199"/>
                      <a:pt x="44" y="193"/>
                    </a:cubicBezTo>
                    <a:cubicBezTo>
                      <a:pt x="8" y="143"/>
                      <a:pt x="0" y="90"/>
                      <a:pt x="23" y="32"/>
                    </a:cubicBezTo>
                    <a:cubicBezTo>
                      <a:pt x="27" y="21"/>
                      <a:pt x="34" y="11"/>
                      <a:pt x="39" y="0"/>
                    </a:cubicBezTo>
                    <a:cubicBezTo>
                      <a:pt x="41" y="0"/>
                      <a:pt x="42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97" name="Freeform 53">
                <a:extLst>
                  <a:ext uri="{FF2B5EF4-FFF2-40B4-BE49-F238E27FC236}">
                    <a16:creationId xmlns:a16="http://schemas.microsoft.com/office/drawing/2014/main" id="{809CCFFD-82F2-B4D6-A632-A98E07CFDC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4338" y="1865313"/>
                <a:ext cx="120650" cy="53975"/>
              </a:xfrm>
              <a:custGeom>
                <a:avLst/>
                <a:gdLst>
                  <a:gd name="T0" fmla="*/ 192 w 192"/>
                  <a:gd name="T1" fmla="*/ 34 h 87"/>
                  <a:gd name="T2" fmla="*/ 117 w 192"/>
                  <a:gd name="T3" fmla="*/ 83 h 87"/>
                  <a:gd name="T4" fmla="*/ 93 w 192"/>
                  <a:gd name="T5" fmla="*/ 78 h 87"/>
                  <a:gd name="T6" fmla="*/ 47 w 192"/>
                  <a:gd name="T7" fmla="*/ 79 h 87"/>
                  <a:gd name="T8" fmla="*/ 11 w 192"/>
                  <a:gd name="T9" fmla="*/ 86 h 87"/>
                  <a:gd name="T10" fmla="*/ 0 w 192"/>
                  <a:gd name="T11" fmla="*/ 85 h 87"/>
                  <a:gd name="T12" fmla="*/ 192 w 192"/>
                  <a:gd name="T13" fmla="*/ 3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2" h="87">
                    <a:moveTo>
                      <a:pt x="192" y="34"/>
                    </a:moveTo>
                    <a:cubicBezTo>
                      <a:pt x="180" y="69"/>
                      <a:pt x="154" y="86"/>
                      <a:pt x="117" y="83"/>
                    </a:cubicBezTo>
                    <a:cubicBezTo>
                      <a:pt x="109" y="82"/>
                      <a:pt x="100" y="81"/>
                      <a:pt x="93" y="78"/>
                    </a:cubicBezTo>
                    <a:cubicBezTo>
                      <a:pt x="77" y="71"/>
                      <a:pt x="62" y="75"/>
                      <a:pt x="47" y="79"/>
                    </a:cubicBezTo>
                    <a:cubicBezTo>
                      <a:pt x="35" y="81"/>
                      <a:pt x="23" y="84"/>
                      <a:pt x="11" y="86"/>
                    </a:cubicBezTo>
                    <a:cubicBezTo>
                      <a:pt x="8" y="87"/>
                      <a:pt x="4" y="86"/>
                      <a:pt x="0" y="85"/>
                    </a:cubicBezTo>
                    <a:cubicBezTo>
                      <a:pt x="26" y="30"/>
                      <a:pt x="139" y="0"/>
                      <a:pt x="192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98" name="Freeform 54">
                <a:extLst>
                  <a:ext uri="{FF2B5EF4-FFF2-40B4-BE49-F238E27FC236}">
                    <a16:creationId xmlns:a16="http://schemas.microsoft.com/office/drawing/2014/main" id="{D4CDEFF5-3941-DD73-A4EA-DE6E1F45A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1925" y="1112838"/>
                <a:ext cx="85725" cy="95250"/>
              </a:xfrm>
              <a:custGeom>
                <a:avLst/>
                <a:gdLst>
                  <a:gd name="T0" fmla="*/ 123 w 137"/>
                  <a:gd name="T1" fmla="*/ 2 h 151"/>
                  <a:gd name="T2" fmla="*/ 137 w 137"/>
                  <a:gd name="T3" fmla="*/ 0 h 151"/>
                  <a:gd name="T4" fmla="*/ 128 w 137"/>
                  <a:gd name="T5" fmla="*/ 16 h 151"/>
                  <a:gd name="T6" fmla="*/ 100 w 137"/>
                  <a:gd name="T7" fmla="*/ 49 h 151"/>
                  <a:gd name="T8" fmla="*/ 87 w 137"/>
                  <a:gd name="T9" fmla="*/ 76 h 151"/>
                  <a:gd name="T10" fmla="*/ 56 w 137"/>
                  <a:gd name="T11" fmla="*/ 135 h 151"/>
                  <a:gd name="T12" fmla="*/ 0 w 137"/>
                  <a:gd name="T13" fmla="*/ 147 h 151"/>
                  <a:gd name="T14" fmla="*/ 29 w 137"/>
                  <a:gd name="T15" fmla="*/ 64 h 151"/>
                  <a:gd name="T16" fmla="*/ 114 w 137"/>
                  <a:gd name="T17" fmla="*/ 5 h 151"/>
                  <a:gd name="T18" fmla="*/ 124 w 137"/>
                  <a:gd name="T19" fmla="*/ 1 h 151"/>
                  <a:gd name="T20" fmla="*/ 123 w 137"/>
                  <a:gd name="T21" fmla="*/ 2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7" h="151">
                    <a:moveTo>
                      <a:pt x="123" y="2"/>
                    </a:moveTo>
                    <a:cubicBezTo>
                      <a:pt x="127" y="1"/>
                      <a:pt x="131" y="1"/>
                      <a:pt x="137" y="0"/>
                    </a:cubicBezTo>
                    <a:cubicBezTo>
                      <a:pt x="134" y="7"/>
                      <a:pt x="132" y="12"/>
                      <a:pt x="128" y="16"/>
                    </a:cubicBezTo>
                    <a:cubicBezTo>
                      <a:pt x="119" y="27"/>
                      <a:pt x="110" y="38"/>
                      <a:pt x="100" y="49"/>
                    </a:cubicBezTo>
                    <a:cubicBezTo>
                      <a:pt x="93" y="57"/>
                      <a:pt x="89" y="66"/>
                      <a:pt x="87" y="76"/>
                    </a:cubicBezTo>
                    <a:cubicBezTo>
                      <a:pt x="83" y="99"/>
                      <a:pt x="75" y="120"/>
                      <a:pt x="56" y="135"/>
                    </a:cubicBezTo>
                    <a:cubicBezTo>
                      <a:pt x="39" y="148"/>
                      <a:pt x="21" y="151"/>
                      <a:pt x="0" y="147"/>
                    </a:cubicBezTo>
                    <a:cubicBezTo>
                      <a:pt x="1" y="116"/>
                      <a:pt x="12" y="89"/>
                      <a:pt x="29" y="64"/>
                    </a:cubicBezTo>
                    <a:cubicBezTo>
                      <a:pt x="50" y="35"/>
                      <a:pt x="79" y="16"/>
                      <a:pt x="114" y="5"/>
                    </a:cubicBezTo>
                    <a:cubicBezTo>
                      <a:pt x="117" y="4"/>
                      <a:pt x="120" y="3"/>
                      <a:pt x="124" y="1"/>
                    </a:cubicBezTo>
                    <a:lnTo>
                      <a:pt x="12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99" name="Freeform 55">
                <a:extLst>
                  <a:ext uri="{FF2B5EF4-FFF2-40B4-BE49-F238E27FC236}">
                    <a16:creationId xmlns:a16="http://schemas.microsoft.com/office/drawing/2014/main" id="{9C1E2A1A-3B5A-12AC-B7C3-6A99DAAF7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525" y="1398588"/>
                <a:ext cx="50800" cy="123825"/>
              </a:xfrm>
              <a:custGeom>
                <a:avLst/>
                <a:gdLst>
                  <a:gd name="T0" fmla="*/ 37 w 81"/>
                  <a:gd name="T1" fmla="*/ 198 h 198"/>
                  <a:gd name="T2" fmla="*/ 63 w 81"/>
                  <a:gd name="T3" fmla="*/ 0 h 198"/>
                  <a:gd name="T4" fmla="*/ 64 w 81"/>
                  <a:gd name="T5" fmla="*/ 37 h 198"/>
                  <a:gd name="T6" fmla="*/ 62 w 81"/>
                  <a:gd name="T7" fmla="*/ 60 h 198"/>
                  <a:gd name="T8" fmla="*/ 67 w 81"/>
                  <a:gd name="T9" fmla="*/ 91 h 198"/>
                  <a:gd name="T10" fmla="*/ 78 w 81"/>
                  <a:gd name="T11" fmla="*/ 148 h 198"/>
                  <a:gd name="T12" fmla="*/ 37 w 81"/>
                  <a:gd name="T13" fmla="*/ 19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198">
                    <a:moveTo>
                      <a:pt x="37" y="198"/>
                    </a:moveTo>
                    <a:cubicBezTo>
                      <a:pt x="0" y="142"/>
                      <a:pt x="4" y="57"/>
                      <a:pt x="63" y="0"/>
                    </a:cubicBezTo>
                    <a:cubicBezTo>
                      <a:pt x="68" y="13"/>
                      <a:pt x="65" y="25"/>
                      <a:pt x="64" y="37"/>
                    </a:cubicBezTo>
                    <a:cubicBezTo>
                      <a:pt x="64" y="45"/>
                      <a:pt x="62" y="52"/>
                      <a:pt x="62" y="60"/>
                    </a:cubicBezTo>
                    <a:cubicBezTo>
                      <a:pt x="61" y="71"/>
                      <a:pt x="62" y="81"/>
                      <a:pt x="67" y="91"/>
                    </a:cubicBezTo>
                    <a:cubicBezTo>
                      <a:pt x="76" y="109"/>
                      <a:pt x="81" y="128"/>
                      <a:pt x="78" y="148"/>
                    </a:cubicBezTo>
                    <a:cubicBezTo>
                      <a:pt x="74" y="173"/>
                      <a:pt x="59" y="188"/>
                      <a:pt x="37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200" name="Freeform 56">
                <a:extLst>
                  <a:ext uri="{FF2B5EF4-FFF2-40B4-BE49-F238E27FC236}">
                    <a16:creationId xmlns:a16="http://schemas.microsoft.com/office/drawing/2014/main" id="{75324FC7-EB53-65F7-C347-3A35E04AB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525" y="1200151"/>
                <a:ext cx="77788" cy="103188"/>
              </a:xfrm>
              <a:custGeom>
                <a:avLst/>
                <a:gdLst>
                  <a:gd name="T0" fmla="*/ 5 w 123"/>
                  <a:gd name="T1" fmla="*/ 161 h 163"/>
                  <a:gd name="T2" fmla="*/ 123 w 123"/>
                  <a:gd name="T3" fmla="*/ 0 h 163"/>
                  <a:gd name="T4" fmla="*/ 118 w 123"/>
                  <a:gd name="T5" fmla="*/ 15 h 163"/>
                  <a:gd name="T6" fmla="*/ 104 w 123"/>
                  <a:gd name="T7" fmla="*/ 36 h 163"/>
                  <a:gd name="T8" fmla="*/ 81 w 123"/>
                  <a:gd name="T9" fmla="*/ 93 h 163"/>
                  <a:gd name="T10" fmla="*/ 52 w 123"/>
                  <a:gd name="T11" fmla="*/ 150 h 163"/>
                  <a:gd name="T12" fmla="*/ 5 w 123"/>
                  <a:gd name="T13" fmla="*/ 161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3" h="163">
                    <a:moveTo>
                      <a:pt x="5" y="161"/>
                    </a:moveTo>
                    <a:cubicBezTo>
                      <a:pt x="0" y="88"/>
                      <a:pt x="49" y="21"/>
                      <a:pt x="123" y="0"/>
                    </a:cubicBezTo>
                    <a:cubicBezTo>
                      <a:pt x="121" y="6"/>
                      <a:pt x="120" y="11"/>
                      <a:pt x="118" y="15"/>
                    </a:cubicBezTo>
                    <a:cubicBezTo>
                      <a:pt x="114" y="22"/>
                      <a:pt x="109" y="29"/>
                      <a:pt x="104" y="36"/>
                    </a:cubicBezTo>
                    <a:cubicBezTo>
                      <a:pt x="91" y="53"/>
                      <a:pt x="82" y="71"/>
                      <a:pt x="81" y="93"/>
                    </a:cubicBezTo>
                    <a:cubicBezTo>
                      <a:pt x="80" y="116"/>
                      <a:pt x="71" y="136"/>
                      <a:pt x="52" y="150"/>
                    </a:cubicBezTo>
                    <a:cubicBezTo>
                      <a:pt x="39" y="160"/>
                      <a:pt x="23" y="163"/>
                      <a:pt x="5" y="1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201" name="Freeform 57">
                <a:extLst>
                  <a:ext uri="{FF2B5EF4-FFF2-40B4-BE49-F238E27FC236}">
                    <a16:creationId xmlns:a16="http://schemas.microsoft.com/office/drawing/2014/main" id="{169482DB-AF5F-5B9F-89C5-9C8A2568D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788" y="1768476"/>
                <a:ext cx="84138" cy="98425"/>
              </a:xfrm>
              <a:custGeom>
                <a:avLst/>
                <a:gdLst>
                  <a:gd name="T0" fmla="*/ 3 w 133"/>
                  <a:gd name="T1" fmla="*/ 0 h 157"/>
                  <a:gd name="T2" fmla="*/ 29 w 133"/>
                  <a:gd name="T3" fmla="*/ 26 h 157"/>
                  <a:gd name="T4" fmla="*/ 41 w 133"/>
                  <a:gd name="T5" fmla="*/ 40 h 157"/>
                  <a:gd name="T6" fmla="*/ 72 w 133"/>
                  <a:gd name="T7" fmla="*/ 61 h 157"/>
                  <a:gd name="T8" fmla="*/ 127 w 133"/>
                  <a:gd name="T9" fmla="*/ 106 h 157"/>
                  <a:gd name="T10" fmla="*/ 130 w 133"/>
                  <a:gd name="T11" fmla="*/ 148 h 157"/>
                  <a:gd name="T12" fmla="*/ 119 w 133"/>
                  <a:gd name="T13" fmla="*/ 155 h 157"/>
                  <a:gd name="T14" fmla="*/ 4 w 133"/>
                  <a:gd name="T15" fmla="*/ 31 h 157"/>
                  <a:gd name="T16" fmla="*/ 0 w 133"/>
                  <a:gd name="T17" fmla="*/ 5 h 157"/>
                  <a:gd name="T18" fmla="*/ 0 w 133"/>
                  <a:gd name="T19" fmla="*/ 3 h 157"/>
                  <a:gd name="T20" fmla="*/ 3 w 133"/>
                  <a:gd name="T21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3" h="157">
                    <a:moveTo>
                      <a:pt x="3" y="0"/>
                    </a:moveTo>
                    <a:cubicBezTo>
                      <a:pt x="12" y="9"/>
                      <a:pt x="20" y="17"/>
                      <a:pt x="29" y="26"/>
                    </a:cubicBezTo>
                    <a:cubicBezTo>
                      <a:pt x="33" y="30"/>
                      <a:pt x="37" y="35"/>
                      <a:pt x="41" y="40"/>
                    </a:cubicBezTo>
                    <a:cubicBezTo>
                      <a:pt x="49" y="50"/>
                      <a:pt x="59" y="57"/>
                      <a:pt x="72" y="61"/>
                    </a:cubicBezTo>
                    <a:cubicBezTo>
                      <a:pt x="96" y="69"/>
                      <a:pt x="117" y="82"/>
                      <a:pt x="127" y="106"/>
                    </a:cubicBezTo>
                    <a:cubicBezTo>
                      <a:pt x="133" y="120"/>
                      <a:pt x="133" y="134"/>
                      <a:pt x="130" y="148"/>
                    </a:cubicBezTo>
                    <a:cubicBezTo>
                      <a:pt x="129" y="155"/>
                      <a:pt x="126" y="157"/>
                      <a:pt x="119" y="155"/>
                    </a:cubicBezTo>
                    <a:cubicBezTo>
                      <a:pt x="57" y="136"/>
                      <a:pt x="18" y="95"/>
                      <a:pt x="4" y="31"/>
                    </a:cubicBezTo>
                    <a:cubicBezTo>
                      <a:pt x="2" y="23"/>
                      <a:pt x="1" y="14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202" name="Freeform 58">
                <a:extLst>
                  <a:ext uri="{FF2B5EF4-FFF2-40B4-BE49-F238E27FC236}">
                    <a16:creationId xmlns:a16="http://schemas.microsoft.com/office/drawing/2014/main" id="{EF42A456-0763-7F83-532F-49D8E1EFFA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1925" y="976313"/>
                <a:ext cx="46038" cy="125413"/>
              </a:xfrm>
              <a:custGeom>
                <a:avLst/>
                <a:gdLst>
                  <a:gd name="T0" fmla="*/ 29 w 75"/>
                  <a:gd name="T1" fmla="*/ 0 h 199"/>
                  <a:gd name="T2" fmla="*/ 72 w 75"/>
                  <a:gd name="T3" fmla="*/ 98 h 199"/>
                  <a:gd name="T4" fmla="*/ 52 w 75"/>
                  <a:gd name="T5" fmla="*/ 191 h 199"/>
                  <a:gd name="T6" fmla="*/ 37 w 75"/>
                  <a:gd name="T7" fmla="*/ 194 h 199"/>
                  <a:gd name="T8" fmla="*/ 11 w 75"/>
                  <a:gd name="T9" fmla="*/ 111 h 199"/>
                  <a:gd name="T10" fmla="*/ 17 w 75"/>
                  <a:gd name="T11" fmla="*/ 96 h 199"/>
                  <a:gd name="T12" fmla="*/ 25 w 75"/>
                  <a:gd name="T13" fmla="*/ 37 h 199"/>
                  <a:gd name="T14" fmla="*/ 24 w 75"/>
                  <a:gd name="T15" fmla="*/ 1 h 199"/>
                  <a:gd name="T16" fmla="*/ 29 w 75"/>
                  <a:gd name="T17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99">
                    <a:moveTo>
                      <a:pt x="29" y="0"/>
                    </a:moveTo>
                    <a:cubicBezTo>
                      <a:pt x="53" y="28"/>
                      <a:pt x="69" y="60"/>
                      <a:pt x="72" y="98"/>
                    </a:cubicBezTo>
                    <a:cubicBezTo>
                      <a:pt x="75" y="131"/>
                      <a:pt x="68" y="162"/>
                      <a:pt x="52" y="191"/>
                    </a:cubicBezTo>
                    <a:cubicBezTo>
                      <a:pt x="47" y="199"/>
                      <a:pt x="43" y="198"/>
                      <a:pt x="37" y="194"/>
                    </a:cubicBezTo>
                    <a:cubicBezTo>
                      <a:pt x="10" y="177"/>
                      <a:pt x="0" y="146"/>
                      <a:pt x="11" y="111"/>
                    </a:cubicBezTo>
                    <a:cubicBezTo>
                      <a:pt x="12" y="106"/>
                      <a:pt x="14" y="100"/>
                      <a:pt x="17" y="96"/>
                    </a:cubicBezTo>
                    <a:cubicBezTo>
                      <a:pt x="30" y="78"/>
                      <a:pt x="26" y="57"/>
                      <a:pt x="25" y="37"/>
                    </a:cubicBezTo>
                    <a:cubicBezTo>
                      <a:pt x="24" y="25"/>
                      <a:pt x="24" y="13"/>
                      <a:pt x="24" y="1"/>
                    </a:cubicBezTo>
                    <a:cubicBezTo>
                      <a:pt x="26" y="0"/>
                      <a:pt x="27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203" name="Freeform 59">
                <a:extLst>
                  <a:ext uri="{FF2B5EF4-FFF2-40B4-BE49-F238E27FC236}">
                    <a16:creationId xmlns:a16="http://schemas.microsoft.com/office/drawing/2014/main" id="{068E5C7F-141A-6EB8-7425-6C801E428B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8738" y="1193801"/>
                <a:ext cx="65088" cy="109538"/>
              </a:xfrm>
              <a:custGeom>
                <a:avLst/>
                <a:gdLst>
                  <a:gd name="T0" fmla="*/ 2 w 105"/>
                  <a:gd name="T1" fmla="*/ 0 h 175"/>
                  <a:gd name="T2" fmla="*/ 64 w 105"/>
                  <a:gd name="T3" fmla="*/ 44 h 175"/>
                  <a:gd name="T4" fmla="*/ 101 w 105"/>
                  <a:gd name="T5" fmla="*/ 165 h 175"/>
                  <a:gd name="T6" fmla="*/ 91 w 105"/>
                  <a:gd name="T7" fmla="*/ 173 h 175"/>
                  <a:gd name="T8" fmla="*/ 31 w 105"/>
                  <a:gd name="T9" fmla="*/ 107 h 175"/>
                  <a:gd name="T10" fmla="*/ 31 w 105"/>
                  <a:gd name="T11" fmla="*/ 80 h 175"/>
                  <a:gd name="T12" fmla="*/ 26 w 105"/>
                  <a:gd name="T13" fmla="*/ 59 h 175"/>
                  <a:gd name="T14" fmla="*/ 7 w 105"/>
                  <a:gd name="T15" fmla="*/ 23 h 175"/>
                  <a:gd name="T16" fmla="*/ 0 w 105"/>
                  <a:gd name="T17" fmla="*/ 1 h 175"/>
                  <a:gd name="T18" fmla="*/ 2 w 105"/>
                  <a:gd name="T1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5" h="175">
                    <a:moveTo>
                      <a:pt x="2" y="0"/>
                    </a:moveTo>
                    <a:cubicBezTo>
                      <a:pt x="26" y="10"/>
                      <a:pt x="47" y="25"/>
                      <a:pt x="64" y="44"/>
                    </a:cubicBezTo>
                    <a:cubicBezTo>
                      <a:pt x="94" y="79"/>
                      <a:pt x="105" y="120"/>
                      <a:pt x="101" y="165"/>
                    </a:cubicBezTo>
                    <a:cubicBezTo>
                      <a:pt x="101" y="172"/>
                      <a:pt x="99" y="175"/>
                      <a:pt x="91" y="173"/>
                    </a:cubicBezTo>
                    <a:cubicBezTo>
                      <a:pt x="56" y="168"/>
                      <a:pt x="35" y="144"/>
                      <a:pt x="31" y="107"/>
                    </a:cubicBezTo>
                    <a:cubicBezTo>
                      <a:pt x="31" y="98"/>
                      <a:pt x="32" y="89"/>
                      <a:pt x="31" y="80"/>
                    </a:cubicBezTo>
                    <a:cubicBezTo>
                      <a:pt x="30" y="73"/>
                      <a:pt x="29" y="65"/>
                      <a:pt x="26" y="59"/>
                    </a:cubicBezTo>
                    <a:cubicBezTo>
                      <a:pt x="20" y="46"/>
                      <a:pt x="13" y="35"/>
                      <a:pt x="7" y="23"/>
                    </a:cubicBezTo>
                    <a:cubicBezTo>
                      <a:pt x="4" y="16"/>
                      <a:pt x="2" y="9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204" name="Freeform 60">
                <a:extLst>
                  <a:ext uri="{FF2B5EF4-FFF2-40B4-BE49-F238E27FC236}">
                    <a16:creationId xmlns:a16="http://schemas.microsoft.com/office/drawing/2014/main" id="{1E07A99E-C32C-BA86-ED02-C79DCC27B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7788" y="1592263"/>
                <a:ext cx="117475" cy="73025"/>
              </a:xfrm>
              <a:custGeom>
                <a:avLst/>
                <a:gdLst>
                  <a:gd name="T0" fmla="*/ 0 w 187"/>
                  <a:gd name="T1" fmla="*/ 23 h 117"/>
                  <a:gd name="T2" fmla="*/ 187 w 187"/>
                  <a:gd name="T3" fmla="*/ 96 h 117"/>
                  <a:gd name="T4" fmla="*/ 107 w 187"/>
                  <a:gd name="T5" fmla="*/ 99 h 117"/>
                  <a:gd name="T6" fmla="*/ 80 w 187"/>
                  <a:gd name="T7" fmla="*/ 72 h 117"/>
                  <a:gd name="T8" fmla="*/ 48 w 187"/>
                  <a:gd name="T9" fmla="*/ 48 h 117"/>
                  <a:gd name="T10" fmla="*/ 13 w 187"/>
                  <a:gd name="T11" fmla="*/ 32 h 117"/>
                  <a:gd name="T12" fmla="*/ 0 w 187"/>
                  <a:gd name="T13" fmla="*/ 23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" h="117">
                    <a:moveTo>
                      <a:pt x="0" y="23"/>
                    </a:moveTo>
                    <a:cubicBezTo>
                      <a:pt x="77" y="0"/>
                      <a:pt x="154" y="34"/>
                      <a:pt x="187" y="96"/>
                    </a:cubicBezTo>
                    <a:cubicBezTo>
                      <a:pt x="167" y="115"/>
                      <a:pt x="131" y="117"/>
                      <a:pt x="107" y="99"/>
                    </a:cubicBezTo>
                    <a:cubicBezTo>
                      <a:pt x="97" y="91"/>
                      <a:pt x="87" y="82"/>
                      <a:pt x="80" y="72"/>
                    </a:cubicBezTo>
                    <a:cubicBezTo>
                      <a:pt x="71" y="60"/>
                      <a:pt x="60" y="54"/>
                      <a:pt x="48" y="48"/>
                    </a:cubicBezTo>
                    <a:cubicBezTo>
                      <a:pt x="36" y="43"/>
                      <a:pt x="24" y="38"/>
                      <a:pt x="13" y="32"/>
                    </a:cubicBezTo>
                    <a:cubicBezTo>
                      <a:pt x="9" y="30"/>
                      <a:pt x="5" y="27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205" name="Freeform 61">
                <a:extLst>
                  <a:ext uri="{FF2B5EF4-FFF2-40B4-BE49-F238E27FC236}">
                    <a16:creationId xmlns:a16="http://schemas.microsoft.com/office/drawing/2014/main" id="{F1AFC6EB-AE41-3D66-7E5D-EF392AE1C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9713" y="1628776"/>
                <a:ext cx="71438" cy="114300"/>
              </a:xfrm>
              <a:custGeom>
                <a:avLst/>
                <a:gdLst>
                  <a:gd name="T0" fmla="*/ 103 w 116"/>
                  <a:gd name="T1" fmla="*/ 183 h 183"/>
                  <a:gd name="T2" fmla="*/ 17 w 116"/>
                  <a:gd name="T3" fmla="*/ 0 h 183"/>
                  <a:gd name="T4" fmla="*/ 31 w 116"/>
                  <a:gd name="T5" fmla="*/ 20 h 183"/>
                  <a:gd name="T6" fmla="*/ 40 w 116"/>
                  <a:gd name="T7" fmla="*/ 36 h 183"/>
                  <a:gd name="T8" fmla="*/ 78 w 116"/>
                  <a:gd name="T9" fmla="*/ 82 h 183"/>
                  <a:gd name="T10" fmla="*/ 115 w 116"/>
                  <a:gd name="T11" fmla="*/ 139 h 183"/>
                  <a:gd name="T12" fmla="*/ 103 w 116"/>
                  <a:gd name="T1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" h="183">
                    <a:moveTo>
                      <a:pt x="103" y="183"/>
                    </a:moveTo>
                    <a:cubicBezTo>
                      <a:pt x="37" y="153"/>
                      <a:pt x="0" y="81"/>
                      <a:pt x="17" y="0"/>
                    </a:cubicBezTo>
                    <a:cubicBezTo>
                      <a:pt x="23" y="8"/>
                      <a:pt x="27" y="13"/>
                      <a:pt x="31" y="20"/>
                    </a:cubicBezTo>
                    <a:cubicBezTo>
                      <a:pt x="35" y="25"/>
                      <a:pt x="37" y="30"/>
                      <a:pt x="40" y="36"/>
                    </a:cubicBezTo>
                    <a:cubicBezTo>
                      <a:pt x="48" y="55"/>
                      <a:pt x="59" y="70"/>
                      <a:pt x="78" y="82"/>
                    </a:cubicBezTo>
                    <a:cubicBezTo>
                      <a:pt x="98" y="94"/>
                      <a:pt x="113" y="114"/>
                      <a:pt x="115" y="139"/>
                    </a:cubicBezTo>
                    <a:cubicBezTo>
                      <a:pt x="116" y="155"/>
                      <a:pt x="111" y="169"/>
                      <a:pt x="103" y="1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206" name="Freeform 62">
                <a:extLst>
                  <a:ext uri="{FF2B5EF4-FFF2-40B4-BE49-F238E27FC236}">
                    <a16:creationId xmlns:a16="http://schemas.microsoft.com/office/drawing/2014/main" id="{BFA97992-148A-A3BC-37B5-0DFAEC22D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2075" y="1087438"/>
                <a:ext cx="58738" cy="117475"/>
              </a:xfrm>
              <a:custGeom>
                <a:avLst/>
                <a:gdLst>
                  <a:gd name="T0" fmla="*/ 3 w 92"/>
                  <a:gd name="T1" fmla="*/ 0 h 185"/>
                  <a:gd name="T2" fmla="*/ 47 w 92"/>
                  <a:gd name="T3" fmla="*/ 37 h 185"/>
                  <a:gd name="T4" fmla="*/ 81 w 92"/>
                  <a:gd name="T5" fmla="*/ 177 h 185"/>
                  <a:gd name="T6" fmla="*/ 70 w 92"/>
                  <a:gd name="T7" fmla="*/ 183 h 185"/>
                  <a:gd name="T8" fmla="*/ 20 w 92"/>
                  <a:gd name="T9" fmla="*/ 121 h 185"/>
                  <a:gd name="T10" fmla="*/ 22 w 92"/>
                  <a:gd name="T11" fmla="*/ 83 h 185"/>
                  <a:gd name="T12" fmla="*/ 20 w 92"/>
                  <a:gd name="T13" fmla="*/ 64 h 185"/>
                  <a:gd name="T14" fmla="*/ 4 w 92"/>
                  <a:gd name="T15" fmla="*/ 21 h 185"/>
                  <a:gd name="T16" fmla="*/ 0 w 92"/>
                  <a:gd name="T17" fmla="*/ 2 h 185"/>
                  <a:gd name="T18" fmla="*/ 3 w 92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185">
                    <a:moveTo>
                      <a:pt x="3" y="0"/>
                    </a:moveTo>
                    <a:cubicBezTo>
                      <a:pt x="20" y="10"/>
                      <a:pt x="34" y="22"/>
                      <a:pt x="47" y="37"/>
                    </a:cubicBezTo>
                    <a:cubicBezTo>
                      <a:pt x="81" y="78"/>
                      <a:pt x="92" y="125"/>
                      <a:pt x="81" y="177"/>
                    </a:cubicBezTo>
                    <a:cubicBezTo>
                      <a:pt x="80" y="184"/>
                      <a:pt x="77" y="185"/>
                      <a:pt x="70" y="183"/>
                    </a:cubicBezTo>
                    <a:cubicBezTo>
                      <a:pt x="40" y="176"/>
                      <a:pt x="21" y="152"/>
                      <a:pt x="20" y="121"/>
                    </a:cubicBezTo>
                    <a:cubicBezTo>
                      <a:pt x="19" y="108"/>
                      <a:pt x="22" y="95"/>
                      <a:pt x="22" y="83"/>
                    </a:cubicBezTo>
                    <a:cubicBezTo>
                      <a:pt x="22" y="76"/>
                      <a:pt x="22" y="70"/>
                      <a:pt x="20" y="64"/>
                    </a:cubicBezTo>
                    <a:cubicBezTo>
                      <a:pt x="15" y="49"/>
                      <a:pt x="9" y="36"/>
                      <a:pt x="4" y="21"/>
                    </a:cubicBezTo>
                    <a:cubicBezTo>
                      <a:pt x="2" y="15"/>
                      <a:pt x="2" y="8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207" name="Freeform 63">
                <a:extLst>
                  <a:ext uri="{FF2B5EF4-FFF2-40B4-BE49-F238E27FC236}">
                    <a16:creationId xmlns:a16="http://schemas.microsoft.com/office/drawing/2014/main" id="{D41DD155-91BD-DCB4-7497-1E4695967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7963" y="1044576"/>
                <a:ext cx="109538" cy="69850"/>
              </a:xfrm>
              <a:custGeom>
                <a:avLst/>
                <a:gdLst>
                  <a:gd name="T0" fmla="*/ 49 w 174"/>
                  <a:gd name="T1" fmla="*/ 110 h 111"/>
                  <a:gd name="T2" fmla="*/ 7 w 174"/>
                  <a:gd name="T3" fmla="*/ 104 h 111"/>
                  <a:gd name="T4" fmla="*/ 3 w 174"/>
                  <a:gd name="T5" fmla="*/ 94 h 111"/>
                  <a:gd name="T6" fmla="*/ 148 w 174"/>
                  <a:gd name="T7" fmla="*/ 0 h 111"/>
                  <a:gd name="T8" fmla="*/ 173 w 174"/>
                  <a:gd name="T9" fmla="*/ 0 h 111"/>
                  <a:gd name="T10" fmla="*/ 174 w 174"/>
                  <a:gd name="T11" fmla="*/ 3 h 111"/>
                  <a:gd name="T12" fmla="*/ 159 w 174"/>
                  <a:gd name="T13" fmla="*/ 16 h 111"/>
                  <a:gd name="T14" fmla="*/ 122 w 174"/>
                  <a:gd name="T15" fmla="*/ 40 h 111"/>
                  <a:gd name="T16" fmla="*/ 106 w 174"/>
                  <a:gd name="T17" fmla="*/ 57 h 111"/>
                  <a:gd name="T18" fmla="*/ 48 w 174"/>
                  <a:gd name="T19" fmla="*/ 111 h 111"/>
                  <a:gd name="T20" fmla="*/ 49 w 174"/>
                  <a:gd name="T21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4" h="111">
                    <a:moveTo>
                      <a:pt x="49" y="110"/>
                    </a:moveTo>
                    <a:cubicBezTo>
                      <a:pt x="35" y="108"/>
                      <a:pt x="21" y="107"/>
                      <a:pt x="7" y="104"/>
                    </a:cubicBezTo>
                    <a:cubicBezTo>
                      <a:pt x="1" y="103"/>
                      <a:pt x="0" y="100"/>
                      <a:pt x="3" y="94"/>
                    </a:cubicBezTo>
                    <a:cubicBezTo>
                      <a:pt x="33" y="34"/>
                      <a:pt x="81" y="1"/>
                      <a:pt x="148" y="0"/>
                    </a:cubicBezTo>
                    <a:cubicBezTo>
                      <a:pt x="157" y="0"/>
                      <a:pt x="165" y="0"/>
                      <a:pt x="173" y="0"/>
                    </a:cubicBezTo>
                    <a:cubicBezTo>
                      <a:pt x="173" y="1"/>
                      <a:pt x="174" y="2"/>
                      <a:pt x="174" y="3"/>
                    </a:cubicBezTo>
                    <a:cubicBezTo>
                      <a:pt x="169" y="7"/>
                      <a:pt x="165" y="12"/>
                      <a:pt x="159" y="16"/>
                    </a:cubicBezTo>
                    <a:cubicBezTo>
                      <a:pt x="147" y="24"/>
                      <a:pt x="134" y="31"/>
                      <a:pt x="122" y="40"/>
                    </a:cubicBezTo>
                    <a:cubicBezTo>
                      <a:pt x="116" y="44"/>
                      <a:pt x="110" y="51"/>
                      <a:pt x="106" y="57"/>
                    </a:cubicBezTo>
                    <a:cubicBezTo>
                      <a:pt x="93" y="82"/>
                      <a:pt x="76" y="102"/>
                      <a:pt x="48" y="111"/>
                    </a:cubicBezTo>
                    <a:cubicBezTo>
                      <a:pt x="48" y="111"/>
                      <a:pt x="49" y="110"/>
                      <a:pt x="49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208" name="Freeform 64">
                <a:extLst>
                  <a:ext uri="{FF2B5EF4-FFF2-40B4-BE49-F238E27FC236}">
                    <a16:creationId xmlns:a16="http://schemas.microsoft.com/office/drawing/2014/main" id="{7B030B8D-393F-D277-F214-A041A7B19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8100" y="1306513"/>
                <a:ext cx="82550" cy="98425"/>
              </a:xfrm>
              <a:custGeom>
                <a:avLst/>
                <a:gdLst>
                  <a:gd name="T0" fmla="*/ 3 w 130"/>
                  <a:gd name="T1" fmla="*/ 0 h 156"/>
                  <a:gd name="T2" fmla="*/ 74 w 130"/>
                  <a:gd name="T3" fmla="*/ 36 h 156"/>
                  <a:gd name="T4" fmla="*/ 128 w 130"/>
                  <a:gd name="T5" fmla="*/ 141 h 156"/>
                  <a:gd name="T6" fmla="*/ 115 w 130"/>
                  <a:gd name="T7" fmla="*/ 156 h 156"/>
                  <a:gd name="T8" fmla="*/ 53 w 130"/>
                  <a:gd name="T9" fmla="*/ 110 h 156"/>
                  <a:gd name="T10" fmla="*/ 45 w 130"/>
                  <a:gd name="T11" fmla="*/ 76 h 156"/>
                  <a:gd name="T12" fmla="*/ 33 w 130"/>
                  <a:gd name="T13" fmla="*/ 51 h 156"/>
                  <a:gd name="T14" fmla="*/ 9 w 130"/>
                  <a:gd name="T15" fmla="*/ 19 h 156"/>
                  <a:gd name="T16" fmla="*/ 0 w 130"/>
                  <a:gd name="T17" fmla="*/ 2 h 156"/>
                  <a:gd name="T18" fmla="*/ 3 w 130"/>
                  <a:gd name="T1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0" h="156">
                    <a:moveTo>
                      <a:pt x="3" y="0"/>
                    </a:moveTo>
                    <a:cubicBezTo>
                      <a:pt x="29" y="7"/>
                      <a:pt x="53" y="19"/>
                      <a:pt x="74" y="36"/>
                    </a:cubicBezTo>
                    <a:cubicBezTo>
                      <a:pt x="106" y="64"/>
                      <a:pt x="123" y="99"/>
                      <a:pt x="128" y="141"/>
                    </a:cubicBezTo>
                    <a:cubicBezTo>
                      <a:pt x="130" y="155"/>
                      <a:pt x="129" y="156"/>
                      <a:pt x="115" y="156"/>
                    </a:cubicBezTo>
                    <a:cubicBezTo>
                      <a:pt x="86" y="156"/>
                      <a:pt x="64" y="140"/>
                      <a:pt x="53" y="110"/>
                    </a:cubicBezTo>
                    <a:cubicBezTo>
                      <a:pt x="49" y="99"/>
                      <a:pt x="48" y="87"/>
                      <a:pt x="45" y="76"/>
                    </a:cubicBezTo>
                    <a:cubicBezTo>
                      <a:pt x="42" y="67"/>
                      <a:pt x="38" y="58"/>
                      <a:pt x="33" y="51"/>
                    </a:cubicBezTo>
                    <a:cubicBezTo>
                      <a:pt x="26" y="40"/>
                      <a:pt x="17" y="30"/>
                      <a:pt x="9" y="19"/>
                    </a:cubicBezTo>
                    <a:cubicBezTo>
                      <a:pt x="6" y="14"/>
                      <a:pt x="3" y="8"/>
                      <a:pt x="0" y="2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209" name="Freeform 65">
                <a:extLst>
                  <a:ext uri="{FF2B5EF4-FFF2-40B4-BE49-F238E27FC236}">
                    <a16:creationId xmlns:a16="http://schemas.microsoft.com/office/drawing/2014/main" id="{1E5E741C-C750-086D-EF4F-5B23C4499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3825" y="1287463"/>
                <a:ext cx="69850" cy="112713"/>
              </a:xfrm>
              <a:custGeom>
                <a:avLst/>
                <a:gdLst>
                  <a:gd name="T0" fmla="*/ 112 w 112"/>
                  <a:gd name="T1" fmla="*/ 0 h 179"/>
                  <a:gd name="T2" fmla="*/ 107 w 112"/>
                  <a:gd name="T3" fmla="*/ 20 h 179"/>
                  <a:gd name="T4" fmla="*/ 91 w 112"/>
                  <a:gd name="T5" fmla="*/ 55 h 179"/>
                  <a:gd name="T6" fmla="*/ 86 w 112"/>
                  <a:gd name="T7" fmla="*/ 90 h 179"/>
                  <a:gd name="T8" fmla="*/ 70 w 112"/>
                  <a:gd name="T9" fmla="*/ 155 h 179"/>
                  <a:gd name="T10" fmla="*/ 24 w 112"/>
                  <a:gd name="T11" fmla="*/ 179 h 179"/>
                  <a:gd name="T12" fmla="*/ 112 w 112"/>
                  <a:gd name="T13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179">
                    <a:moveTo>
                      <a:pt x="112" y="0"/>
                    </a:moveTo>
                    <a:cubicBezTo>
                      <a:pt x="110" y="8"/>
                      <a:pt x="109" y="14"/>
                      <a:pt x="107" y="20"/>
                    </a:cubicBezTo>
                    <a:cubicBezTo>
                      <a:pt x="102" y="32"/>
                      <a:pt x="97" y="44"/>
                      <a:pt x="91" y="55"/>
                    </a:cubicBezTo>
                    <a:cubicBezTo>
                      <a:pt x="85" y="66"/>
                      <a:pt x="85" y="78"/>
                      <a:pt x="86" y="90"/>
                    </a:cubicBezTo>
                    <a:cubicBezTo>
                      <a:pt x="89" y="113"/>
                      <a:pt x="86" y="136"/>
                      <a:pt x="70" y="155"/>
                    </a:cubicBezTo>
                    <a:cubicBezTo>
                      <a:pt x="58" y="171"/>
                      <a:pt x="42" y="177"/>
                      <a:pt x="24" y="179"/>
                    </a:cubicBezTo>
                    <a:cubicBezTo>
                      <a:pt x="0" y="120"/>
                      <a:pt x="52" y="14"/>
                      <a:pt x="1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210" name="Freeform 66">
                <a:extLst>
                  <a:ext uri="{FF2B5EF4-FFF2-40B4-BE49-F238E27FC236}">
                    <a16:creationId xmlns:a16="http://schemas.microsoft.com/office/drawing/2014/main" id="{E4FEF2A4-FCCA-E88D-9F26-03090BF6E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2888" y="881063"/>
                <a:ext cx="66675" cy="122238"/>
              </a:xfrm>
              <a:custGeom>
                <a:avLst/>
                <a:gdLst>
                  <a:gd name="T0" fmla="*/ 28 w 107"/>
                  <a:gd name="T1" fmla="*/ 194 h 194"/>
                  <a:gd name="T2" fmla="*/ 16 w 107"/>
                  <a:gd name="T3" fmla="*/ 113 h 194"/>
                  <a:gd name="T4" fmla="*/ 39 w 107"/>
                  <a:gd name="T5" fmla="*/ 83 h 194"/>
                  <a:gd name="T6" fmla="*/ 57 w 107"/>
                  <a:gd name="T7" fmla="*/ 51 h 194"/>
                  <a:gd name="T8" fmla="*/ 69 w 107"/>
                  <a:gd name="T9" fmla="*/ 12 h 194"/>
                  <a:gd name="T10" fmla="*/ 76 w 107"/>
                  <a:gd name="T11" fmla="*/ 0 h 194"/>
                  <a:gd name="T12" fmla="*/ 28 w 107"/>
                  <a:gd name="T13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194">
                    <a:moveTo>
                      <a:pt x="28" y="194"/>
                    </a:moveTo>
                    <a:cubicBezTo>
                      <a:pt x="5" y="171"/>
                      <a:pt x="0" y="140"/>
                      <a:pt x="16" y="113"/>
                    </a:cubicBezTo>
                    <a:cubicBezTo>
                      <a:pt x="22" y="102"/>
                      <a:pt x="30" y="92"/>
                      <a:pt x="39" y="83"/>
                    </a:cubicBezTo>
                    <a:cubicBezTo>
                      <a:pt x="48" y="74"/>
                      <a:pt x="54" y="64"/>
                      <a:pt x="57" y="51"/>
                    </a:cubicBezTo>
                    <a:cubicBezTo>
                      <a:pt x="61" y="38"/>
                      <a:pt x="65" y="25"/>
                      <a:pt x="69" y="12"/>
                    </a:cubicBezTo>
                    <a:cubicBezTo>
                      <a:pt x="71" y="8"/>
                      <a:pt x="74" y="4"/>
                      <a:pt x="76" y="0"/>
                    </a:cubicBezTo>
                    <a:cubicBezTo>
                      <a:pt x="107" y="63"/>
                      <a:pt x="91" y="150"/>
                      <a:pt x="28" y="19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</p:grpSp>
        <p:sp>
          <p:nvSpPr>
            <p:cNvPr id="171" name="文本框 170">
              <a:extLst>
                <a:ext uri="{FF2B5EF4-FFF2-40B4-BE49-F238E27FC236}">
                  <a16:creationId xmlns:a16="http://schemas.microsoft.com/office/drawing/2014/main" id="{52BFF431-D06D-BB5D-0BC3-5741AD40247F}"/>
                </a:ext>
              </a:extLst>
            </p:cNvPr>
            <p:cNvSpPr txBox="1"/>
            <p:nvPr/>
          </p:nvSpPr>
          <p:spPr>
            <a:xfrm>
              <a:off x="1006451" y="5041560"/>
              <a:ext cx="2230769" cy="553998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400" spc="200" dirty="0">
                  <a:solidFill>
                    <a:srgbClr val="FE6D00"/>
                  </a:solidFill>
                  <a:latin typeface="+mn-ea"/>
                </a:rPr>
                <a:t>20xx</a:t>
              </a:r>
              <a:r>
                <a:rPr lang="zh-CN" altLang="en-US" sz="1400" spc="200" dirty="0">
                  <a:solidFill>
                    <a:srgbClr val="FE6D00"/>
                  </a:solidFill>
                  <a:latin typeface="+mn-ea"/>
                </a:rPr>
                <a:t>年度金牌培训师</a:t>
              </a:r>
              <a:endParaRPr lang="en-US" altLang="zh-CN" sz="1400" spc="200" dirty="0">
                <a:solidFill>
                  <a:srgbClr val="FE6D00"/>
                </a:solidFill>
                <a:latin typeface="+mn-ea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100" normalizeH="0" noProof="0" dirty="0">
                  <a:ln>
                    <a:noFill/>
                  </a:ln>
                  <a:solidFill>
                    <a:srgbClr val="FE6D00"/>
                  </a:solidFill>
                  <a:effectLst/>
                  <a:uLnTx/>
                  <a:uFillTx/>
                  <a:latin typeface="+mn-ea"/>
                  <a:cs typeface="+mn-cs"/>
                </a:rPr>
                <a:t>开发专题培训课程</a:t>
              </a:r>
              <a:r>
                <a:rPr kumimoji="0" lang="en-US" altLang="zh-CN" sz="1600" b="1" i="0" u="none" strike="noStrike" kern="1200" cap="none" spc="100" normalizeH="0" noProof="0" dirty="0">
                  <a:ln>
                    <a:noFill/>
                  </a:ln>
                  <a:solidFill>
                    <a:srgbClr val="FE6D00"/>
                  </a:solidFill>
                  <a:effectLst/>
                  <a:uLnTx/>
                  <a:uFillTx/>
                  <a:latin typeface="+mn-ea"/>
                  <a:cs typeface="+mn-cs"/>
                </a:rPr>
                <a:t>3</a:t>
              </a:r>
              <a:r>
                <a:rPr kumimoji="0" lang="zh-CN" altLang="en-US" sz="1600" b="1" i="0" u="none" strike="noStrike" kern="1200" cap="none" spc="100" normalizeH="0" noProof="0" dirty="0">
                  <a:ln>
                    <a:noFill/>
                  </a:ln>
                  <a:solidFill>
                    <a:srgbClr val="FE6D00"/>
                  </a:solidFill>
                  <a:effectLst/>
                  <a:uLnTx/>
                  <a:uFillTx/>
                  <a:latin typeface="+mn-ea"/>
                  <a:cs typeface="+mn-cs"/>
                </a:rPr>
                <a:t>个</a:t>
              </a:r>
              <a:endParaRPr kumimoji="0" lang="zh-CN" altLang="en-US" sz="1100" b="1" i="0" u="none" strike="noStrike" kern="1200" cap="none" spc="100" normalizeH="0" noProof="0" dirty="0">
                <a:ln>
                  <a:noFill/>
                </a:ln>
                <a:solidFill>
                  <a:srgbClr val="7F4F00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grpSp>
          <p:nvGrpSpPr>
            <p:cNvPr id="172" name="组合 171">
              <a:extLst>
                <a:ext uri="{FF2B5EF4-FFF2-40B4-BE49-F238E27FC236}">
                  <a16:creationId xmlns:a16="http://schemas.microsoft.com/office/drawing/2014/main" id="{62408A81-CE41-EF92-099A-A5AD20B2F886}"/>
                </a:ext>
              </a:extLst>
            </p:cNvPr>
            <p:cNvGrpSpPr/>
            <p:nvPr/>
          </p:nvGrpSpPr>
          <p:grpSpPr>
            <a:xfrm>
              <a:off x="923205" y="5001872"/>
              <a:ext cx="338692" cy="633375"/>
              <a:chOff x="6384925" y="868363"/>
              <a:chExt cx="561975" cy="1050925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30000"/>
                  </a:schemeClr>
                </a:gs>
              </a:gsLst>
              <a:lin ang="5400000" scaled="1"/>
              <a:tileRect/>
            </a:gradFill>
          </p:grpSpPr>
          <p:sp>
            <p:nvSpPr>
              <p:cNvPr id="173" name="Freeform 48">
                <a:extLst>
                  <a:ext uri="{FF2B5EF4-FFF2-40B4-BE49-F238E27FC236}">
                    <a16:creationId xmlns:a16="http://schemas.microsoft.com/office/drawing/2014/main" id="{707A747C-F7F8-2847-BA4D-80DD402BE7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0" y="868363"/>
                <a:ext cx="476250" cy="1031875"/>
              </a:xfrm>
              <a:custGeom>
                <a:avLst/>
                <a:gdLst>
                  <a:gd name="T0" fmla="*/ 247 w 761"/>
                  <a:gd name="T1" fmla="*/ 232 h 1644"/>
                  <a:gd name="T2" fmla="*/ 188 w 761"/>
                  <a:gd name="T3" fmla="*/ 304 h 1644"/>
                  <a:gd name="T4" fmla="*/ 86 w 761"/>
                  <a:gd name="T5" fmla="*/ 452 h 1644"/>
                  <a:gd name="T6" fmla="*/ 19 w 761"/>
                  <a:gd name="T7" fmla="*/ 660 h 1644"/>
                  <a:gd name="T8" fmla="*/ 12 w 761"/>
                  <a:gd name="T9" fmla="*/ 784 h 1644"/>
                  <a:gd name="T10" fmla="*/ 108 w 761"/>
                  <a:gd name="T11" fmla="*/ 1185 h 1644"/>
                  <a:gd name="T12" fmla="*/ 223 w 761"/>
                  <a:gd name="T13" fmla="*/ 1345 h 1644"/>
                  <a:gd name="T14" fmla="*/ 446 w 761"/>
                  <a:gd name="T15" fmla="*/ 1510 h 1644"/>
                  <a:gd name="T16" fmla="*/ 713 w 761"/>
                  <a:gd name="T17" fmla="*/ 1604 h 1644"/>
                  <a:gd name="T18" fmla="*/ 727 w 761"/>
                  <a:gd name="T19" fmla="*/ 1601 h 1644"/>
                  <a:gd name="T20" fmla="*/ 737 w 761"/>
                  <a:gd name="T21" fmla="*/ 1600 h 1644"/>
                  <a:gd name="T22" fmla="*/ 760 w 761"/>
                  <a:gd name="T23" fmla="*/ 1633 h 1644"/>
                  <a:gd name="T24" fmla="*/ 749 w 761"/>
                  <a:gd name="T25" fmla="*/ 1642 h 1644"/>
                  <a:gd name="T26" fmla="*/ 747 w 761"/>
                  <a:gd name="T27" fmla="*/ 1641 h 1644"/>
                  <a:gd name="T28" fmla="*/ 687 w 761"/>
                  <a:gd name="T29" fmla="*/ 1621 h 1644"/>
                  <a:gd name="T30" fmla="*/ 490 w 761"/>
                  <a:gd name="T31" fmla="*/ 1554 h 1644"/>
                  <a:gd name="T32" fmla="*/ 483 w 761"/>
                  <a:gd name="T33" fmla="*/ 1551 h 1644"/>
                  <a:gd name="T34" fmla="*/ 471 w 761"/>
                  <a:gd name="T35" fmla="*/ 1574 h 1644"/>
                  <a:gd name="T36" fmla="*/ 406 w 761"/>
                  <a:gd name="T37" fmla="*/ 1602 h 1644"/>
                  <a:gd name="T38" fmla="*/ 382 w 761"/>
                  <a:gd name="T39" fmla="*/ 1597 h 1644"/>
                  <a:gd name="T40" fmla="*/ 335 w 761"/>
                  <a:gd name="T41" fmla="*/ 1598 h 1644"/>
                  <a:gd name="T42" fmla="*/ 302 w 761"/>
                  <a:gd name="T43" fmla="*/ 1605 h 1644"/>
                  <a:gd name="T44" fmla="*/ 289 w 761"/>
                  <a:gd name="T45" fmla="*/ 1603 h 1644"/>
                  <a:gd name="T46" fmla="*/ 467 w 761"/>
                  <a:gd name="T47" fmla="*/ 1544 h 1644"/>
                  <a:gd name="T48" fmla="*/ 279 w 761"/>
                  <a:gd name="T49" fmla="*/ 1422 h 1644"/>
                  <a:gd name="T50" fmla="*/ 275 w 761"/>
                  <a:gd name="T51" fmla="*/ 1427 h 1644"/>
                  <a:gd name="T52" fmla="*/ 196 w 761"/>
                  <a:gd name="T53" fmla="*/ 1453 h 1644"/>
                  <a:gd name="T54" fmla="*/ 164 w 761"/>
                  <a:gd name="T55" fmla="*/ 1438 h 1644"/>
                  <a:gd name="T56" fmla="*/ 141 w 761"/>
                  <a:gd name="T57" fmla="*/ 1432 h 1644"/>
                  <a:gd name="T58" fmla="*/ 97 w 761"/>
                  <a:gd name="T59" fmla="*/ 1431 h 1644"/>
                  <a:gd name="T60" fmla="*/ 77 w 761"/>
                  <a:gd name="T61" fmla="*/ 1427 h 1644"/>
                  <a:gd name="T62" fmla="*/ 263 w 761"/>
                  <a:gd name="T63" fmla="*/ 1413 h 1644"/>
                  <a:gd name="T64" fmla="*/ 250 w 761"/>
                  <a:gd name="T65" fmla="*/ 1396 h 1644"/>
                  <a:gd name="T66" fmla="*/ 40 w 761"/>
                  <a:gd name="T67" fmla="*/ 1053 h 1644"/>
                  <a:gd name="T68" fmla="*/ 4 w 761"/>
                  <a:gd name="T69" fmla="*/ 840 h 1644"/>
                  <a:gd name="T70" fmla="*/ 22 w 761"/>
                  <a:gd name="T71" fmla="*/ 597 h 1644"/>
                  <a:gd name="T72" fmla="*/ 122 w 761"/>
                  <a:gd name="T73" fmla="*/ 385 h 1644"/>
                  <a:gd name="T74" fmla="*/ 297 w 761"/>
                  <a:gd name="T75" fmla="*/ 175 h 1644"/>
                  <a:gd name="T76" fmla="*/ 325 w 761"/>
                  <a:gd name="T77" fmla="*/ 149 h 1644"/>
                  <a:gd name="T78" fmla="*/ 331 w 761"/>
                  <a:gd name="T79" fmla="*/ 135 h 1644"/>
                  <a:gd name="T80" fmla="*/ 332 w 761"/>
                  <a:gd name="T81" fmla="*/ 76 h 1644"/>
                  <a:gd name="T82" fmla="*/ 367 w 761"/>
                  <a:gd name="T83" fmla="*/ 25 h 1644"/>
                  <a:gd name="T84" fmla="*/ 417 w 761"/>
                  <a:gd name="T85" fmla="*/ 3 h 1644"/>
                  <a:gd name="T86" fmla="*/ 429 w 761"/>
                  <a:gd name="T87" fmla="*/ 10 h 1644"/>
                  <a:gd name="T88" fmla="*/ 426 w 761"/>
                  <a:gd name="T89" fmla="*/ 74 h 1644"/>
                  <a:gd name="T90" fmla="*/ 368 w 761"/>
                  <a:gd name="T91" fmla="*/ 134 h 1644"/>
                  <a:gd name="T92" fmla="*/ 360 w 761"/>
                  <a:gd name="T93" fmla="*/ 137 h 1644"/>
                  <a:gd name="T94" fmla="*/ 312 w 761"/>
                  <a:gd name="T95" fmla="*/ 165 h 1644"/>
                  <a:gd name="T96" fmla="*/ 247 w 761"/>
                  <a:gd name="T97" fmla="*/ 232 h 1644"/>
                  <a:gd name="T98" fmla="*/ 247 w 761"/>
                  <a:gd name="T99" fmla="*/ 232 h 1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61" h="1644">
                    <a:moveTo>
                      <a:pt x="247" y="232"/>
                    </a:moveTo>
                    <a:cubicBezTo>
                      <a:pt x="228" y="256"/>
                      <a:pt x="207" y="280"/>
                      <a:pt x="188" y="304"/>
                    </a:cubicBezTo>
                    <a:cubicBezTo>
                      <a:pt x="151" y="351"/>
                      <a:pt x="116" y="400"/>
                      <a:pt x="86" y="452"/>
                    </a:cubicBezTo>
                    <a:cubicBezTo>
                      <a:pt x="50" y="517"/>
                      <a:pt x="27" y="586"/>
                      <a:pt x="19" y="660"/>
                    </a:cubicBezTo>
                    <a:cubicBezTo>
                      <a:pt x="15" y="701"/>
                      <a:pt x="12" y="742"/>
                      <a:pt x="12" y="784"/>
                    </a:cubicBezTo>
                    <a:cubicBezTo>
                      <a:pt x="14" y="924"/>
                      <a:pt x="42" y="1059"/>
                      <a:pt x="108" y="1185"/>
                    </a:cubicBezTo>
                    <a:cubicBezTo>
                      <a:pt x="139" y="1244"/>
                      <a:pt x="177" y="1297"/>
                      <a:pt x="223" y="1345"/>
                    </a:cubicBezTo>
                    <a:cubicBezTo>
                      <a:pt x="287" y="1414"/>
                      <a:pt x="362" y="1468"/>
                      <a:pt x="446" y="1510"/>
                    </a:cubicBezTo>
                    <a:cubicBezTo>
                      <a:pt x="530" y="1554"/>
                      <a:pt x="619" y="1586"/>
                      <a:pt x="713" y="1604"/>
                    </a:cubicBezTo>
                    <a:cubicBezTo>
                      <a:pt x="718" y="1605"/>
                      <a:pt x="723" y="1607"/>
                      <a:pt x="727" y="1601"/>
                    </a:cubicBezTo>
                    <a:cubicBezTo>
                      <a:pt x="728" y="1599"/>
                      <a:pt x="734" y="1598"/>
                      <a:pt x="737" y="1600"/>
                    </a:cubicBezTo>
                    <a:cubicBezTo>
                      <a:pt x="750" y="1607"/>
                      <a:pt x="758" y="1619"/>
                      <a:pt x="760" y="1633"/>
                    </a:cubicBezTo>
                    <a:cubicBezTo>
                      <a:pt x="761" y="1641"/>
                      <a:pt x="756" y="1644"/>
                      <a:pt x="749" y="1642"/>
                    </a:cubicBezTo>
                    <a:cubicBezTo>
                      <a:pt x="748" y="1641"/>
                      <a:pt x="747" y="1641"/>
                      <a:pt x="747" y="1641"/>
                    </a:cubicBezTo>
                    <a:cubicBezTo>
                      <a:pt x="731" y="1624"/>
                      <a:pt x="708" y="1626"/>
                      <a:pt x="687" y="1621"/>
                    </a:cubicBezTo>
                    <a:cubicBezTo>
                      <a:pt x="619" y="1605"/>
                      <a:pt x="554" y="1583"/>
                      <a:pt x="490" y="1554"/>
                    </a:cubicBezTo>
                    <a:cubicBezTo>
                      <a:pt x="488" y="1553"/>
                      <a:pt x="486" y="1552"/>
                      <a:pt x="483" y="1551"/>
                    </a:cubicBezTo>
                    <a:cubicBezTo>
                      <a:pt x="479" y="1559"/>
                      <a:pt x="476" y="1567"/>
                      <a:pt x="471" y="1574"/>
                    </a:cubicBezTo>
                    <a:cubicBezTo>
                      <a:pt x="456" y="1597"/>
                      <a:pt x="432" y="1604"/>
                      <a:pt x="406" y="1602"/>
                    </a:cubicBezTo>
                    <a:cubicBezTo>
                      <a:pt x="398" y="1601"/>
                      <a:pt x="390" y="1600"/>
                      <a:pt x="382" y="1597"/>
                    </a:cubicBezTo>
                    <a:cubicBezTo>
                      <a:pt x="366" y="1590"/>
                      <a:pt x="351" y="1594"/>
                      <a:pt x="335" y="1598"/>
                    </a:cubicBezTo>
                    <a:cubicBezTo>
                      <a:pt x="324" y="1600"/>
                      <a:pt x="313" y="1603"/>
                      <a:pt x="302" y="1605"/>
                    </a:cubicBezTo>
                    <a:cubicBezTo>
                      <a:pt x="297" y="1605"/>
                      <a:pt x="293" y="1605"/>
                      <a:pt x="289" y="1603"/>
                    </a:cubicBezTo>
                    <a:cubicBezTo>
                      <a:pt x="336" y="1546"/>
                      <a:pt x="395" y="1526"/>
                      <a:pt x="467" y="1544"/>
                    </a:cubicBezTo>
                    <a:cubicBezTo>
                      <a:pt x="400" y="1511"/>
                      <a:pt x="337" y="1471"/>
                      <a:pt x="279" y="1422"/>
                    </a:cubicBezTo>
                    <a:cubicBezTo>
                      <a:pt x="278" y="1424"/>
                      <a:pt x="276" y="1425"/>
                      <a:pt x="275" y="1427"/>
                    </a:cubicBezTo>
                    <a:cubicBezTo>
                      <a:pt x="255" y="1455"/>
                      <a:pt x="229" y="1464"/>
                      <a:pt x="196" y="1453"/>
                    </a:cubicBezTo>
                    <a:cubicBezTo>
                      <a:pt x="185" y="1449"/>
                      <a:pt x="175" y="1443"/>
                      <a:pt x="164" y="1438"/>
                    </a:cubicBezTo>
                    <a:cubicBezTo>
                      <a:pt x="156" y="1435"/>
                      <a:pt x="149" y="1433"/>
                      <a:pt x="141" y="1432"/>
                    </a:cubicBezTo>
                    <a:cubicBezTo>
                      <a:pt x="126" y="1431"/>
                      <a:pt x="111" y="1431"/>
                      <a:pt x="97" y="1431"/>
                    </a:cubicBezTo>
                    <a:cubicBezTo>
                      <a:pt x="91" y="1430"/>
                      <a:pt x="85" y="1428"/>
                      <a:pt x="77" y="1427"/>
                    </a:cubicBezTo>
                    <a:cubicBezTo>
                      <a:pt x="114" y="1394"/>
                      <a:pt x="189" y="1368"/>
                      <a:pt x="263" y="1413"/>
                    </a:cubicBezTo>
                    <a:cubicBezTo>
                      <a:pt x="259" y="1407"/>
                      <a:pt x="255" y="1401"/>
                      <a:pt x="250" y="1396"/>
                    </a:cubicBezTo>
                    <a:cubicBezTo>
                      <a:pt x="148" y="1301"/>
                      <a:pt x="80" y="1186"/>
                      <a:pt x="40" y="1053"/>
                    </a:cubicBezTo>
                    <a:cubicBezTo>
                      <a:pt x="20" y="983"/>
                      <a:pt x="8" y="912"/>
                      <a:pt x="4" y="840"/>
                    </a:cubicBezTo>
                    <a:cubicBezTo>
                      <a:pt x="0" y="758"/>
                      <a:pt x="3" y="677"/>
                      <a:pt x="22" y="597"/>
                    </a:cubicBezTo>
                    <a:cubicBezTo>
                      <a:pt x="39" y="519"/>
                      <a:pt x="76" y="450"/>
                      <a:pt x="122" y="385"/>
                    </a:cubicBezTo>
                    <a:cubicBezTo>
                      <a:pt x="174" y="310"/>
                      <a:pt x="231" y="239"/>
                      <a:pt x="297" y="175"/>
                    </a:cubicBezTo>
                    <a:cubicBezTo>
                      <a:pt x="306" y="166"/>
                      <a:pt x="316" y="157"/>
                      <a:pt x="325" y="149"/>
                    </a:cubicBezTo>
                    <a:cubicBezTo>
                      <a:pt x="330" y="145"/>
                      <a:pt x="332" y="142"/>
                      <a:pt x="331" y="135"/>
                    </a:cubicBezTo>
                    <a:cubicBezTo>
                      <a:pt x="327" y="116"/>
                      <a:pt x="327" y="96"/>
                      <a:pt x="332" y="76"/>
                    </a:cubicBezTo>
                    <a:cubicBezTo>
                      <a:pt x="337" y="54"/>
                      <a:pt x="348" y="36"/>
                      <a:pt x="367" y="25"/>
                    </a:cubicBezTo>
                    <a:cubicBezTo>
                      <a:pt x="382" y="16"/>
                      <a:pt x="400" y="10"/>
                      <a:pt x="417" y="3"/>
                    </a:cubicBezTo>
                    <a:cubicBezTo>
                      <a:pt x="423" y="0"/>
                      <a:pt x="427" y="2"/>
                      <a:pt x="429" y="10"/>
                    </a:cubicBezTo>
                    <a:cubicBezTo>
                      <a:pt x="432" y="32"/>
                      <a:pt x="432" y="53"/>
                      <a:pt x="426" y="74"/>
                    </a:cubicBezTo>
                    <a:cubicBezTo>
                      <a:pt x="417" y="104"/>
                      <a:pt x="395" y="122"/>
                      <a:pt x="368" y="134"/>
                    </a:cubicBezTo>
                    <a:cubicBezTo>
                      <a:pt x="365" y="135"/>
                      <a:pt x="363" y="136"/>
                      <a:pt x="360" y="137"/>
                    </a:cubicBezTo>
                    <a:cubicBezTo>
                      <a:pt x="341" y="140"/>
                      <a:pt x="325" y="151"/>
                      <a:pt x="312" y="165"/>
                    </a:cubicBezTo>
                    <a:cubicBezTo>
                      <a:pt x="290" y="187"/>
                      <a:pt x="269" y="210"/>
                      <a:pt x="247" y="232"/>
                    </a:cubicBezTo>
                    <a:cubicBezTo>
                      <a:pt x="247" y="232"/>
                      <a:pt x="247" y="232"/>
                      <a:pt x="247" y="2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74" name="Freeform 49">
                <a:extLst>
                  <a:ext uri="{FF2B5EF4-FFF2-40B4-BE49-F238E27FC236}">
                    <a16:creationId xmlns:a16="http://schemas.microsoft.com/office/drawing/2014/main" id="{43D9D8CB-806C-7D90-02F2-D236B6B72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6075" y="1724026"/>
                <a:ext cx="84138" cy="98425"/>
              </a:xfrm>
              <a:custGeom>
                <a:avLst/>
                <a:gdLst>
                  <a:gd name="T0" fmla="*/ 4 w 135"/>
                  <a:gd name="T1" fmla="*/ 0 h 157"/>
                  <a:gd name="T2" fmla="*/ 30 w 135"/>
                  <a:gd name="T3" fmla="*/ 26 h 157"/>
                  <a:gd name="T4" fmla="*/ 43 w 135"/>
                  <a:gd name="T5" fmla="*/ 42 h 157"/>
                  <a:gd name="T6" fmla="*/ 70 w 135"/>
                  <a:gd name="T7" fmla="*/ 60 h 157"/>
                  <a:gd name="T8" fmla="*/ 124 w 135"/>
                  <a:gd name="T9" fmla="*/ 98 h 157"/>
                  <a:gd name="T10" fmla="*/ 130 w 135"/>
                  <a:gd name="T11" fmla="*/ 150 h 157"/>
                  <a:gd name="T12" fmla="*/ 120 w 135"/>
                  <a:gd name="T13" fmla="*/ 155 h 157"/>
                  <a:gd name="T14" fmla="*/ 8 w 135"/>
                  <a:gd name="T15" fmla="*/ 45 h 157"/>
                  <a:gd name="T16" fmla="*/ 0 w 135"/>
                  <a:gd name="T17" fmla="*/ 3 h 157"/>
                  <a:gd name="T18" fmla="*/ 4 w 135"/>
                  <a:gd name="T19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" h="157">
                    <a:moveTo>
                      <a:pt x="4" y="0"/>
                    </a:moveTo>
                    <a:cubicBezTo>
                      <a:pt x="13" y="9"/>
                      <a:pt x="21" y="17"/>
                      <a:pt x="30" y="26"/>
                    </a:cubicBezTo>
                    <a:cubicBezTo>
                      <a:pt x="34" y="31"/>
                      <a:pt x="39" y="36"/>
                      <a:pt x="43" y="42"/>
                    </a:cubicBezTo>
                    <a:cubicBezTo>
                      <a:pt x="51" y="50"/>
                      <a:pt x="59" y="57"/>
                      <a:pt x="70" y="60"/>
                    </a:cubicBezTo>
                    <a:cubicBezTo>
                      <a:pt x="92" y="67"/>
                      <a:pt x="112" y="78"/>
                      <a:pt x="124" y="98"/>
                    </a:cubicBezTo>
                    <a:cubicBezTo>
                      <a:pt x="134" y="115"/>
                      <a:pt x="135" y="132"/>
                      <a:pt x="130" y="150"/>
                    </a:cubicBezTo>
                    <a:cubicBezTo>
                      <a:pt x="129" y="157"/>
                      <a:pt x="125" y="156"/>
                      <a:pt x="120" y="155"/>
                    </a:cubicBezTo>
                    <a:cubicBezTo>
                      <a:pt x="64" y="138"/>
                      <a:pt x="25" y="102"/>
                      <a:pt x="8" y="45"/>
                    </a:cubicBezTo>
                    <a:cubicBezTo>
                      <a:pt x="4" y="31"/>
                      <a:pt x="2" y="17"/>
                      <a:pt x="0" y="3"/>
                    </a:cubicBezTo>
                    <a:cubicBezTo>
                      <a:pt x="1" y="2"/>
                      <a:pt x="3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75" name="Freeform 50">
                <a:extLst>
                  <a:ext uri="{FF2B5EF4-FFF2-40B4-BE49-F238E27FC236}">
                    <a16:creationId xmlns:a16="http://schemas.microsoft.com/office/drawing/2014/main" id="{DB6E57CA-BAFF-0A34-A589-C01A82AF3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4925" y="1462088"/>
                <a:ext cx="107950" cy="80963"/>
              </a:xfrm>
              <a:custGeom>
                <a:avLst/>
                <a:gdLst>
                  <a:gd name="T0" fmla="*/ 0 w 170"/>
                  <a:gd name="T1" fmla="*/ 8 h 129"/>
                  <a:gd name="T2" fmla="*/ 170 w 170"/>
                  <a:gd name="T3" fmla="*/ 114 h 129"/>
                  <a:gd name="T4" fmla="*/ 89 w 170"/>
                  <a:gd name="T5" fmla="*/ 100 h 129"/>
                  <a:gd name="T6" fmla="*/ 70 w 170"/>
                  <a:gd name="T7" fmla="*/ 71 h 129"/>
                  <a:gd name="T8" fmla="*/ 43 w 170"/>
                  <a:gd name="T9" fmla="*/ 42 h 129"/>
                  <a:gd name="T10" fmla="*/ 10 w 170"/>
                  <a:gd name="T11" fmla="*/ 19 h 129"/>
                  <a:gd name="T12" fmla="*/ 0 w 170"/>
                  <a:gd name="T13" fmla="*/ 8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29">
                    <a:moveTo>
                      <a:pt x="0" y="8"/>
                    </a:moveTo>
                    <a:cubicBezTo>
                      <a:pt x="77" y="0"/>
                      <a:pt x="150" y="44"/>
                      <a:pt x="170" y="114"/>
                    </a:cubicBezTo>
                    <a:cubicBezTo>
                      <a:pt x="145" y="129"/>
                      <a:pt x="110" y="124"/>
                      <a:pt x="89" y="100"/>
                    </a:cubicBezTo>
                    <a:cubicBezTo>
                      <a:pt x="81" y="91"/>
                      <a:pt x="74" y="81"/>
                      <a:pt x="70" y="71"/>
                    </a:cubicBezTo>
                    <a:cubicBezTo>
                      <a:pt x="64" y="58"/>
                      <a:pt x="54" y="50"/>
                      <a:pt x="43" y="42"/>
                    </a:cubicBezTo>
                    <a:cubicBezTo>
                      <a:pt x="32" y="35"/>
                      <a:pt x="21" y="27"/>
                      <a:pt x="10" y="19"/>
                    </a:cubicBezTo>
                    <a:cubicBezTo>
                      <a:pt x="7" y="17"/>
                      <a:pt x="4" y="13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76" name="Freeform 51">
                <a:extLst>
                  <a:ext uri="{FF2B5EF4-FFF2-40B4-BE49-F238E27FC236}">
                    <a16:creationId xmlns:a16="http://schemas.microsoft.com/office/drawing/2014/main" id="{378A37DC-BD3C-8AF4-43B4-D79EF65F73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6225" y="976313"/>
                <a:ext cx="123825" cy="55563"/>
              </a:xfrm>
              <a:custGeom>
                <a:avLst/>
                <a:gdLst>
                  <a:gd name="T0" fmla="*/ 0 w 198"/>
                  <a:gd name="T1" fmla="*/ 59 h 89"/>
                  <a:gd name="T2" fmla="*/ 0 w 198"/>
                  <a:gd name="T3" fmla="*/ 59 h 89"/>
                  <a:gd name="T4" fmla="*/ 38 w 198"/>
                  <a:gd name="T5" fmla="*/ 31 h 89"/>
                  <a:gd name="T6" fmla="*/ 198 w 198"/>
                  <a:gd name="T7" fmla="*/ 29 h 89"/>
                  <a:gd name="T8" fmla="*/ 180 w 198"/>
                  <a:gd name="T9" fmla="*/ 36 h 89"/>
                  <a:gd name="T10" fmla="*/ 139 w 198"/>
                  <a:gd name="T11" fmla="*/ 45 h 89"/>
                  <a:gd name="T12" fmla="*/ 110 w 198"/>
                  <a:gd name="T13" fmla="*/ 61 h 89"/>
                  <a:gd name="T14" fmla="*/ 47 w 198"/>
                  <a:gd name="T15" fmla="*/ 88 h 89"/>
                  <a:gd name="T16" fmla="*/ 2 w 198"/>
                  <a:gd name="T17" fmla="*/ 67 h 89"/>
                  <a:gd name="T18" fmla="*/ 0 w 198"/>
                  <a:gd name="T19" fmla="*/ 5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8" h="89">
                    <a:moveTo>
                      <a:pt x="0" y="59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13" y="50"/>
                      <a:pt x="24" y="40"/>
                      <a:pt x="38" y="31"/>
                    </a:cubicBezTo>
                    <a:cubicBezTo>
                      <a:pt x="87" y="0"/>
                      <a:pt x="150" y="3"/>
                      <a:pt x="198" y="29"/>
                    </a:cubicBezTo>
                    <a:cubicBezTo>
                      <a:pt x="191" y="32"/>
                      <a:pt x="186" y="35"/>
                      <a:pt x="180" y="36"/>
                    </a:cubicBezTo>
                    <a:cubicBezTo>
                      <a:pt x="167" y="40"/>
                      <a:pt x="153" y="43"/>
                      <a:pt x="139" y="45"/>
                    </a:cubicBezTo>
                    <a:cubicBezTo>
                      <a:pt x="128" y="47"/>
                      <a:pt x="119" y="53"/>
                      <a:pt x="110" y="61"/>
                    </a:cubicBezTo>
                    <a:cubicBezTo>
                      <a:pt x="93" y="77"/>
                      <a:pt x="72" y="89"/>
                      <a:pt x="47" y="88"/>
                    </a:cubicBezTo>
                    <a:cubicBezTo>
                      <a:pt x="29" y="87"/>
                      <a:pt x="15" y="78"/>
                      <a:pt x="2" y="67"/>
                    </a:cubicBezTo>
                    <a:cubicBezTo>
                      <a:pt x="1" y="65"/>
                      <a:pt x="1" y="62"/>
                      <a:pt x="0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77" name="Freeform 52">
                <a:extLst>
                  <a:ext uri="{FF2B5EF4-FFF2-40B4-BE49-F238E27FC236}">
                    <a16:creationId xmlns:a16="http://schemas.microsoft.com/office/drawing/2014/main" id="{38ED6707-B2DB-47BD-2B35-DF85B97A3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7800" y="1514476"/>
                <a:ext cx="53975" cy="125413"/>
              </a:xfrm>
              <a:custGeom>
                <a:avLst/>
                <a:gdLst>
                  <a:gd name="T0" fmla="*/ 44 w 84"/>
                  <a:gd name="T1" fmla="*/ 0 h 200"/>
                  <a:gd name="T2" fmla="*/ 49 w 84"/>
                  <a:gd name="T3" fmla="*/ 43 h 200"/>
                  <a:gd name="T4" fmla="*/ 65 w 84"/>
                  <a:gd name="T5" fmla="*/ 94 h 200"/>
                  <a:gd name="T6" fmla="*/ 81 w 84"/>
                  <a:gd name="T7" fmla="*/ 152 h 200"/>
                  <a:gd name="T8" fmla="*/ 58 w 84"/>
                  <a:gd name="T9" fmla="*/ 195 h 200"/>
                  <a:gd name="T10" fmla="*/ 44 w 84"/>
                  <a:gd name="T11" fmla="*/ 193 h 200"/>
                  <a:gd name="T12" fmla="*/ 23 w 84"/>
                  <a:gd name="T13" fmla="*/ 32 h 200"/>
                  <a:gd name="T14" fmla="*/ 39 w 84"/>
                  <a:gd name="T15" fmla="*/ 0 h 200"/>
                  <a:gd name="T16" fmla="*/ 44 w 84"/>
                  <a:gd name="T17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200">
                    <a:moveTo>
                      <a:pt x="44" y="0"/>
                    </a:moveTo>
                    <a:cubicBezTo>
                      <a:pt x="46" y="15"/>
                      <a:pt x="49" y="29"/>
                      <a:pt x="49" y="43"/>
                    </a:cubicBezTo>
                    <a:cubicBezTo>
                      <a:pt x="50" y="61"/>
                      <a:pt x="53" y="78"/>
                      <a:pt x="65" y="94"/>
                    </a:cubicBezTo>
                    <a:cubicBezTo>
                      <a:pt x="77" y="111"/>
                      <a:pt x="84" y="130"/>
                      <a:pt x="81" y="152"/>
                    </a:cubicBezTo>
                    <a:cubicBezTo>
                      <a:pt x="79" y="169"/>
                      <a:pt x="70" y="183"/>
                      <a:pt x="58" y="195"/>
                    </a:cubicBezTo>
                    <a:cubicBezTo>
                      <a:pt x="52" y="200"/>
                      <a:pt x="49" y="199"/>
                      <a:pt x="44" y="193"/>
                    </a:cubicBezTo>
                    <a:cubicBezTo>
                      <a:pt x="8" y="143"/>
                      <a:pt x="0" y="90"/>
                      <a:pt x="23" y="32"/>
                    </a:cubicBezTo>
                    <a:cubicBezTo>
                      <a:pt x="27" y="21"/>
                      <a:pt x="34" y="11"/>
                      <a:pt x="39" y="0"/>
                    </a:cubicBezTo>
                    <a:cubicBezTo>
                      <a:pt x="41" y="0"/>
                      <a:pt x="42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78" name="Freeform 53">
                <a:extLst>
                  <a:ext uri="{FF2B5EF4-FFF2-40B4-BE49-F238E27FC236}">
                    <a16:creationId xmlns:a16="http://schemas.microsoft.com/office/drawing/2014/main" id="{38D4CECA-C939-DD7B-660E-F100C7A71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4338" y="1865313"/>
                <a:ext cx="120650" cy="53975"/>
              </a:xfrm>
              <a:custGeom>
                <a:avLst/>
                <a:gdLst>
                  <a:gd name="T0" fmla="*/ 192 w 192"/>
                  <a:gd name="T1" fmla="*/ 34 h 87"/>
                  <a:gd name="T2" fmla="*/ 117 w 192"/>
                  <a:gd name="T3" fmla="*/ 83 h 87"/>
                  <a:gd name="T4" fmla="*/ 93 w 192"/>
                  <a:gd name="T5" fmla="*/ 78 h 87"/>
                  <a:gd name="T6" fmla="*/ 47 w 192"/>
                  <a:gd name="T7" fmla="*/ 79 h 87"/>
                  <a:gd name="T8" fmla="*/ 11 w 192"/>
                  <a:gd name="T9" fmla="*/ 86 h 87"/>
                  <a:gd name="T10" fmla="*/ 0 w 192"/>
                  <a:gd name="T11" fmla="*/ 85 h 87"/>
                  <a:gd name="T12" fmla="*/ 192 w 192"/>
                  <a:gd name="T13" fmla="*/ 3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2" h="87">
                    <a:moveTo>
                      <a:pt x="192" y="34"/>
                    </a:moveTo>
                    <a:cubicBezTo>
                      <a:pt x="180" y="69"/>
                      <a:pt x="154" y="86"/>
                      <a:pt x="117" y="83"/>
                    </a:cubicBezTo>
                    <a:cubicBezTo>
                      <a:pt x="109" y="82"/>
                      <a:pt x="100" y="81"/>
                      <a:pt x="93" y="78"/>
                    </a:cubicBezTo>
                    <a:cubicBezTo>
                      <a:pt x="77" y="71"/>
                      <a:pt x="62" y="75"/>
                      <a:pt x="47" y="79"/>
                    </a:cubicBezTo>
                    <a:cubicBezTo>
                      <a:pt x="35" y="81"/>
                      <a:pt x="23" y="84"/>
                      <a:pt x="11" y="86"/>
                    </a:cubicBezTo>
                    <a:cubicBezTo>
                      <a:pt x="8" y="87"/>
                      <a:pt x="4" y="86"/>
                      <a:pt x="0" y="85"/>
                    </a:cubicBezTo>
                    <a:cubicBezTo>
                      <a:pt x="26" y="30"/>
                      <a:pt x="139" y="0"/>
                      <a:pt x="192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79" name="Freeform 54">
                <a:extLst>
                  <a:ext uri="{FF2B5EF4-FFF2-40B4-BE49-F238E27FC236}">
                    <a16:creationId xmlns:a16="http://schemas.microsoft.com/office/drawing/2014/main" id="{800340CC-FA34-DA37-2DD3-96E6B6E44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1925" y="1112838"/>
                <a:ext cx="85725" cy="95250"/>
              </a:xfrm>
              <a:custGeom>
                <a:avLst/>
                <a:gdLst>
                  <a:gd name="T0" fmla="*/ 123 w 137"/>
                  <a:gd name="T1" fmla="*/ 2 h 151"/>
                  <a:gd name="T2" fmla="*/ 137 w 137"/>
                  <a:gd name="T3" fmla="*/ 0 h 151"/>
                  <a:gd name="T4" fmla="*/ 128 w 137"/>
                  <a:gd name="T5" fmla="*/ 16 h 151"/>
                  <a:gd name="T6" fmla="*/ 100 w 137"/>
                  <a:gd name="T7" fmla="*/ 49 h 151"/>
                  <a:gd name="T8" fmla="*/ 87 w 137"/>
                  <a:gd name="T9" fmla="*/ 76 h 151"/>
                  <a:gd name="T10" fmla="*/ 56 w 137"/>
                  <a:gd name="T11" fmla="*/ 135 h 151"/>
                  <a:gd name="T12" fmla="*/ 0 w 137"/>
                  <a:gd name="T13" fmla="*/ 147 h 151"/>
                  <a:gd name="T14" fmla="*/ 29 w 137"/>
                  <a:gd name="T15" fmla="*/ 64 h 151"/>
                  <a:gd name="T16" fmla="*/ 114 w 137"/>
                  <a:gd name="T17" fmla="*/ 5 h 151"/>
                  <a:gd name="T18" fmla="*/ 124 w 137"/>
                  <a:gd name="T19" fmla="*/ 1 h 151"/>
                  <a:gd name="T20" fmla="*/ 123 w 137"/>
                  <a:gd name="T21" fmla="*/ 2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7" h="151">
                    <a:moveTo>
                      <a:pt x="123" y="2"/>
                    </a:moveTo>
                    <a:cubicBezTo>
                      <a:pt x="127" y="1"/>
                      <a:pt x="131" y="1"/>
                      <a:pt x="137" y="0"/>
                    </a:cubicBezTo>
                    <a:cubicBezTo>
                      <a:pt x="134" y="7"/>
                      <a:pt x="132" y="12"/>
                      <a:pt x="128" y="16"/>
                    </a:cubicBezTo>
                    <a:cubicBezTo>
                      <a:pt x="119" y="27"/>
                      <a:pt x="110" y="38"/>
                      <a:pt x="100" y="49"/>
                    </a:cubicBezTo>
                    <a:cubicBezTo>
                      <a:pt x="93" y="57"/>
                      <a:pt x="89" y="66"/>
                      <a:pt x="87" y="76"/>
                    </a:cubicBezTo>
                    <a:cubicBezTo>
                      <a:pt x="83" y="99"/>
                      <a:pt x="75" y="120"/>
                      <a:pt x="56" y="135"/>
                    </a:cubicBezTo>
                    <a:cubicBezTo>
                      <a:pt x="39" y="148"/>
                      <a:pt x="21" y="151"/>
                      <a:pt x="0" y="147"/>
                    </a:cubicBezTo>
                    <a:cubicBezTo>
                      <a:pt x="1" y="116"/>
                      <a:pt x="12" y="89"/>
                      <a:pt x="29" y="64"/>
                    </a:cubicBezTo>
                    <a:cubicBezTo>
                      <a:pt x="50" y="35"/>
                      <a:pt x="79" y="16"/>
                      <a:pt x="114" y="5"/>
                    </a:cubicBezTo>
                    <a:cubicBezTo>
                      <a:pt x="117" y="4"/>
                      <a:pt x="120" y="3"/>
                      <a:pt x="124" y="1"/>
                    </a:cubicBezTo>
                    <a:lnTo>
                      <a:pt x="12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80" name="Freeform 55">
                <a:extLst>
                  <a:ext uri="{FF2B5EF4-FFF2-40B4-BE49-F238E27FC236}">
                    <a16:creationId xmlns:a16="http://schemas.microsoft.com/office/drawing/2014/main" id="{9CB60B5A-DDC6-5BAE-B912-6AE99779D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525" y="1398588"/>
                <a:ext cx="50800" cy="123825"/>
              </a:xfrm>
              <a:custGeom>
                <a:avLst/>
                <a:gdLst>
                  <a:gd name="T0" fmla="*/ 37 w 81"/>
                  <a:gd name="T1" fmla="*/ 198 h 198"/>
                  <a:gd name="T2" fmla="*/ 63 w 81"/>
                  <a:gd name="T3" fmla="*/ 0 h 198"/>
                  <a:gd name="T4" fmla="*/ 64 w 81"/>
                  <a:gd name="T5" fmla="*/ 37 h 198"/>
                  <a:gd name="T6" fmla="*/ 62 w 81"/>
                  <a:gd name="T7" fmla="*/ 60 h 198"/>
                  <a:gd name="T8" fmla="*/ 67 w 81"/>
                  <a:gd name="T9" fmla="*/ 91 h 198"/>
                  <a:gd name="T10" fmla="*/ 78 w 81"/>
                  <a:gd name="T11" fmla="*/ 148 h 198"/>
                  <a:gd name="T12" fmla="*/ 37 w 81"/>
                  <a:gd name="T13" fmla="*/ 19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198">
                    <a:moveTo>
                      <a:pt x="37" y="198"/>
                    </a:moveTo>
                    <a:cubicBezTo>
                      <a:pt x="0" y="142"/>
                      <a:pt x="4" y="57"/>
                      <a:pt x="63" y="0"/>
                    </a:cubicBezTo>
                    <a:cubicBezTo>
                      <a:pt x="68" y="13"/>
                      <a:pt x="65" y="25"/>
                      <a:pt x="64" y="37"/>
                    </a:cubicBezTo>
                    <a:cubicBezTo>
                      <a:pt x="64" y="45"/>
                      <a:pt x="62" y="52"/>
                      <a:pt x="62" y="60"/>
                    </a:cubicBezTo>
                    <a:cubicBezTo>
                      <a:pt x="61" y="71"/>
                      <a:pt x="62" y="81"/>
                      <a:pt x="67" y="91"/>
                    </a:cubicBezTo>
                    <a:cubicBezTo>
                      <a:pt x="76" y="109"/>
                      <a:pt x="81" y="128"/>
                      <a:pt x="78" y="148"/>
                    </a:cubicBezTo>
                    <a:cubicBezTo>
                      <a:pt x="74" y="173"/>
                      <a:pt x="59" y="188"/>
                      <a:pt x="37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81" name="Freeform 56">
                <a:extLst>
                  <a:ext uri="{FF2B5EF4-FFF2-40B4-BE49-F238E27FC236}">
                    <a16:creationId xmlns:a16="http://schemas.microsoft.com/office/drawing/2014/main" id="{6CB2D264-809E-BEA9-BF4E-11BF663D2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525" y="1200151"/>
                <a:ext cx="77788" cy="103188"/>
              </a:xfrm>
              <a:custGeom>
                <a:avLst/>
                <a:gdLst>
                  <a:gd name="T0" fmla="*/ 5 w 123"/>
                  <a:gd name="T1" fmla="*/ 161 h 163"/>
                  <a:gd name="T2" fmla="*/ 123 w 123"/>
                  <a:gd name="T3" fmla="*/ 0 h 163"/>
                  <a:gd name="T4" fmla="*/ 118 w 123"/>
                  <a:gd name="T5" fmla="*/ 15 h 163"/>
                  <a:gd name="T6" fmla="*/ 104 w 123"/>
                  <a:gd name="T7" fmla="*/ 36 h 163"/>
                  <a:gd name="T8" fmla="*/ 81 w 123"/>
                  <a:gd name="T9" fmla="*/ 93 h 163"/>
                  <a:gd name="T10" fmla="*/ 52 w 123"/>
                  <a:gd name="T11" fmla="*/ 150 h 163"/>
                  <a:gd name="T12" fmla="*/ 5 w 123"/>
                  <a:gd name="T13" fmla="*/ 161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3" h="163">
                    <a:moveTo>
                      <a:pt x="5" y="161"/>
                    </a:moveTo>
                    <a:cubicBezTo>
                      <a:pt x="0" y="88"/>
                      <a:pt x="49" y="21"/>
                      <a:pt x="123" y="0"/>
                    </a:cubicBezTo>
                    <a:cubicBezTo>
                      <a:pt x="121" y="6"/>
                      <a:pt x="120" y="11"/>
                      <a:pt x="118" y="15"/>
                    </a:cubicBezTo>
                    <a:cubicBezTo>
                      <a:pt x="114" y="22"/>
                      <a:pt x="109" y="29"/>
                      <a:pt x="104" y="36"/>
                    </a:cubicBezTo>
                    <a:cubicBezTo>
                      <a:pt x="91" y="53"/>
                      <a:pt x="82" y="71"/>
                      <a:pt x="81" y="93"/>
                    </a:cubicBezTo>
                    <a:cubicBezTo>
                      <a:pt x="80" y="116"/>
                      <a:pt x="71" y="136"/>
                      <a:pt x="52" y="150"/>
                    </a:cubicBezTo>
                    <a:cubicBezTo>
                      <a:pt x="39" y="160"/>
                      <a:pt x="23" y="163"/>
                      <a:pt x="5" y="1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82" name="Freeform 57">
                <a:extLst>
                  <a:ext uri="{FF2B5EF4-FFF2-40B4-BE49-F238E27FC236}">
                    <a16:creationId xmlns:a16="http://schemas.microsoft.com/office/drawing/2014/main" id="{09B4419D-D60B-AC0A-6FBF-AD023D7C3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788" y="1768476"/>
                <a:ext cx="84138" cy="98425"/>
              </a:xfrm>
              <a:custGeom>
                <a:avLst/>
                <a:gdLst>
                  <a:gd name="T0" fmla="*/ 3 w 133"/>
                  <a:gd name="T1" fmla="*/ 0 h 157"/>
                  <a:gd name="T2" fmla="*/ 29 w 133"/>
                  <a:gd name="T3" fmla="*/ 26 h 157"/>
                  <a:gd name="T4" fmla="*/ 41 w 133"/>
                  <a:gd name="T5" fmla="*/ 40 h 157"/>
                  <a:gd name="T6" fmla="*/ 72 w 133"/>
                  <a:gd name="T7" fmla="*/ 61 h 157"/>
                  <a:gd name="T8" fmla="*/ 127 w 133"/>
                  <a:gd name="T9" fmla="*/ 106 h 157"/>
                  <a:gd name="T10" fmla="*/ 130 w 133"/>
                  <a:gd name="T11" fmla="*/ 148 h 157"/>
                  <a:gd name="T12" fmla="*/ 119 w 133"/>
                  <a:gd name="T13" fmla="*/ 155 h 157"/>
                  <a:gd name="T14" fmla="*/ 4 w 133"/>
                  <a:gd name="T15" fmla="*/ 31 h 157"/>
                  <a:gd name="T16" fmla="*/ 0 w 133"/>
                  <a:gd name="T17" fmla="*/ 5 h 157"/>
                  <a:gd name="T18" fmla="*/ 0 w 133"/>
                  <a:gd name="T19" fmla="*/ 3 h 157"/>
                  <a:gd name="T20" fmla="*/ 3 w 133"/>
                  <a:gd name="T21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3" h="157">
                    <a:moveTo>
                      <a:pt x="3" y="0"/>
                    </a:moveTo>
                    <a:cubicBezTo>
                      <a:pt x="12" y="9"/>
                      <a:pt x="20" y="17"/>
                      <a:pt x="29" y="26"/>
                    </a:cubicBezTo>
                    <a:cubicBezTo>
                      <a:pt x="33" y="30"/>
                      <a:pt x="37" y="35"/>
                      <a:pt x="41" y="40"/>
                    </a:cubicBezTo>
                    <a:cubicBezTo>
                      <a:pt x="49" y="50"/>
                      <a:pt x="59" y="57"/>
                      <a:pt x="72" y="61"/>
                    </a:cubicBezTo>
                    <a:cubicBezTo>
                      <a:pt x="96" y="69"/>
                      <a:pt x="117" y="82"/>
                      <a:pt x="127" y="106"/>
                    </a:cubicBezTo>
                    <a:cubicBezTo>
                      <a:pt x="133" y="120"/>
                      <a:pt x="133" y="134"/>
                      <a:pt x="130" y="148"/>
                    </a:cubicBezTo>
                    <a:cubicBezTo>
                      <a:pt x="129" y="155"/>
                      <a:pt x="126" y="157"/>
                      <a:pt x="119" y="155"/>
                    </a:cubicBezTo>
                    <a:cubicBezTo>
                      <a:pt x="57" y="136"/>
                      <a:pt x="18" y="95"/>
                      <a:pt x="4" y="31"/>
                    </a:cubicBezTo>
                    <a:cubicBezTo>
                      <a:pt x="2" y="23"/>
                      <a:pt x="1" y="14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83" name="Freeform 58">
                <a:extLst>
                  <a:ext uri="{FF2B5EF4-FFF2-40B4-BE49-F238E27FC236}">
                    <a16:creationId xmlns:a16="http://schemas.microsoft.com/office/drawing/2014/main" id="{DD2D1C2E-0EE3-7BF4-C272-27D9FE739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1925" y="976313"/>
                <a:ext cx="46038" cy="125413"/>
              </a:xfrm>
              <a:custGeom>
                <a:avLst/>
                <a:gdLst>
                  <a:gd name="T0" fmla="*/ 29 w 75"/>
                  <a:gd name="T1" fmla="*/ 0 h 199"/>
                  <a:gd name="T2" fmla="*/ 72 w 75"/>
                  <a:gd name="T3" fmla="*/ 98 h 199"/>
                  <a:gd name="T4" fmla="*/ 52 w 75"/>
                  <a:gd name="T5" fmla="*/ 191 h 199"/>
                  <a:gd name="T6" fmla="*/ 37 w 75"/>
                  <a:gd name="T7" fmla="*/ 194 h 199"/>
                  <a:gd name="T8" fmla="*/ 11 w 75"/>
                  <a:gd name="T9" fmla="*/ 111 h 199"/>
                  <a:gd name="T10" fmla="*/ 17 w 75"/>
                  <a:gd name="T11" fmla="*/ 96 h 199"/>
                  <a:gd name="T12" fmla="*/ 25 w 75"/>
                  <a:gd name="T13" fmla="*/ 37 h 199"/>
                  <a:gd name="T14" fmla="*/ 24 w 75"/>
                  <a:gd name="T15" fmla="*/ 1 h 199"/>
                  <a:gd name="T16" fmla="*/ 29 w 75"/>
                  <a:gd name="T17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99">
                    <a:moveTo>
                      <a:pt x="29" y="0"/>
                    </a:moveTo>
                    <a:cubicBezTo>
                      <a:pt x="53" y="28"/>
                      <a:pt x="69" y="60"/>
                      <a:pt x="72" y="98"/>
                    </a:cubicBezTo>
                    <a:cubicBezTo>
                      <a:pt x="75" y="131"/>
                      <a:pt x="68" y="162"/>
                      <a:pt x="52" y="191"/>
                    </a:cubicBezTo>
                    <a:cubicBezTo>
                      <a:pt x="47" y="199"/>
                      <a:pt x="43" y="198"/>
                      <a:pt x="37" y="194"/>
                    </a:cubicBezTo>
                    <a:cubicBezTo>
                      <a:pt x="10" y="177"/>
                      <a:pt x="0" y="146"/>
                      <a:pt x="11" y="111"/>
                    </a:cubicBezTo>
                    <a:cubicBezTo>
                      <a:pt x="12" y="106"/>
                      <a:pt x="14" y="100"/>
                      <a:pt x="17" y="96"/>
                    </a:cubicBezTo>
                    <a:cubicBezTo>
                      <a:pt x="30" y="78"/>
                      <a:pt x="26" y="57"/>
                      <a:pt x="25" y="37"/>
                    </a:cubicBezTo>
                    <a:cubicBezTo>
                      <a:pt x="24" y="25"/>
                      <a:pt x="24" y="13"/>
                      <a:pt x="24" y="1"/>
                    </a:cubicBezTo>
                    <a:cubicBezTo>
                      <a:pt x="26" y="0"/>
                      <a:pt x="27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84" name="Freeform 59">
                <a:extLst>
                  <a:ext uri="{FF2B5EF4-FFF2-40B4-BE49-F238E27FC236}">
                    <a16:creationId xmlns:a16="http://schemas.microsoft.com/office/drawing/2014/main" id="{E0310039-9AD8-06A1-A84E-B68EC43F57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8738" y="1193801"/>
                <a:ext cx="65088" cy="109538"/>
              </a:xfrm>
              <a:custGeom>
                <a:avLst/>
                <a:gdLst>
                  <a:gd name="T0" fmla="*/ 2 w 105"/>
                  <a:gd name="T1" fmla="*/ 0 h 175"/>
                  <a:gd name="T2" fmla="*/ 64 w 105"/>
                  <a:gd name="T3" fmla="*/ 44 h 175"/>
                  <a:gd name="T4" fmla="*/ 101 w 105"/>
                  <a:gd name="T5" fmla="*/ 165 h 175"/>
                  <a:gd name="T6" fmla="*/ 91 w 105"/>
                  <a:gd name="T7" fmla="*/ 173 h 175"/>
                  <a:gd name="T8" fmla="*/ 31 w 105"/>
                  <a:gd name="T9" fmla="*/ 107 h 175"/>
                  <a:gd name="T10" fmla="*/ 31 w 105"/>
                  <a:gd name="T11" fmla="*/ 80 h 175"/>
                  <a:gd name="T12" fmla="*/ 26 w 105"/>
                  <a:gd name="T13" fmla="*/ 59 h 175"/>
                  <a:gd name="T14" fmla="*/ 7 w 105"/>
                  <a:gd name="T15" fmla="*/ 23 h 175"/>
                  <a:gd name="T16" fmla="*/ 0 w 105"/>
                  <a:gd name="T17" fmla="*/ 1 h 175"/>
                  <a:gd name="T18" fmla="*/ 2 w 105"/>
                  <a:gd name="T1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5" h="175">
                    <a:moveTo>
                      <a:pt x="2" y="0"/>
                    </a:moveTo>
                    <a:cubicBezTo>
                      <a:pt x="26" y="10"/>
                      <a:pt x="47" y="25"/>
                      <a:pt x="64" y="44"/>
                    </a:cubicBezTo>
                    <a:cubicBezTo>
                      <a:pt x="94" y="79"/>
                      <a:pt x="105" y="120"/>
                      <a:pt x="101" y="165"/>
                    </a:cubicBezTo>
                    <a:cubicBezTo>
                      <a:pt x="101" y="172"/>
                      <a:pt x="99" y="175"/>
                      <a:pt x="91" y="173"/>
                    </a:cubicBezTo>
                    <a:cubicBezTo>
                      <a:pt x="56" y="168"/>
                      <a:pt x="35" y="144"/>
                      <a:pt x="31" y="107"/>
                    </a:cubicBezTo>
                    <a:cubicBezTo>
                      <a:pt x="31" y="98"/>
                      <a:pt x="32" y="89"/>
                      <a:pt x="31" y="80"/>
                    </a:cubicBezTo>
                    <a:cubicBezTo>
                      <a:pt x="30" y="73"/>
                      <a:pt x="29" y="65"/>
                      <a:pt x="26" y="59"/>
                    </a:cubicBezTo>
                    <a:cubicBezTo>
                      <a:pt x="20" y="46"/>
                      <a:pt x="13" y="35"/>
                      <a:pt x="7" y="23"/>
                    </a:cubicBezTo>
                    <a:cubicBezTo>
                      <a:pt x="4" y="16"/>
                      <a:pt x="2" y="9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85" name="Freeform 60">
                <a:extLst>
                  <a:ext uri="{FF2B5EF4-FFF2-40B4-BE49-F238E27FC236}">
                    <a16:creationId xmlns:a16="http://schemas.microsoft.com/office/drawing/2014/main" id="{ED14C499-5098-4F2C-94C2-FCA8D8ED1B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7788" y="1592263"/>
                <a:ext cx="117475" cy="73025"/>
              </a:xfrm>
              <a:custGeom>
                <a:avLst/>
                <a:gdLst>
                  <a:gd name="T0" fmla="*/ 0 w 187"/>
                  <a:gd name="T1" fmla="*/ 23 h 117"/>
                  <a:gd name="T2" fmla="*/ 187 w 187"/>
                  <a:gd name="T3" fmla="*/ 96 h 117"/>
                  <a:gd name="T4" fmla="*/ 107 w 187"/>
                  <a:gd name="T5" fmla="*/ 99 h 117"/>
                  <a:gd name="T6" fmla="*/ 80 w 187"/>
                  <a:gd name="T7" fmla="*/ 72 h 117"/>
                  <a:gd name="T8" fmla="*/ 48 w 187"/>
                  <a:gd name="T9" fmla="*/ 48 h 117"/>
                  <a:gd name="T10" fmla="*/ 13 w 187"/>
                  <a:gd name="T11" fmla="*/ 32 h 117"/>
                  <a:gd name="T12" fmla="*/ 0 w 187"/>
                  <a:gd name="T13" fmla="*/ 23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" h="117">
                    <a:moveTo>
                      <a:pt x="0" y="23"/>
                    </a:moveTo>
                    <a:cubicBezTo>
                      <a:pt x="77" y="0"/>
                      <a:pt x="154" y="34"/>
                      <a:pt x="187" y="96"/>
                    </a:cubicBezTo>
                    <a:cubicBezTo>
                      <a:pt x="167" y="115"/>
                      <a:pt x="131" y="117"/>
                      <a:pt x="107" y="99"/>
                    </a:cubicBezTo>
                    <a:cubicBezTo>
                      <a:pt x="97" y="91"/>
                      <a:pt x="87" y="82"/>
                      <a:pt x="80" y="72"/>
                    </a:cubicBezTo>
                    <a:cubicBezTo>
                      <a:pt x="71" y="60"/>
                      <a:pt x="60" y="54"/>
                      <a:pt x="48" y="48"/>
                    </a:cubicBezTo>
                    <a:cubicBezTo>
                      <a:pt x="36" y="43"/>
                      <a:pt x="24" y="38"/>
                      <a:pt x="13" y="32"/>
                    </a:cubicBezTo>
                    <a:cubicBezTo>
                      <a:pt x="9" y="30"/>
                      <a:pt x="5" y="27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86" name="Freeform 61">
                <a:extLst>
                  <a:ext uri="{FF2B5EF4-FFF2-40B4-BE49-F238E27FC236}">
                    <a16:creationId xmlns:a16="http://schemas.microsoft.com/office/drawing/2014/main" id="{A2F49399-8221-3152-B73F-5DEA2FF84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9713" y="1628776"/>
                <a:ext cx="71438" cy="114300"/>
              </a:xfrm>
              <a:custGeom>
                <a:avLst/>
                <a:gdLst>
                  <a:gd name="T0" fmla="*/ 103 w 116"/>
                  <a:gd name="T1" fmla="*/ 183 h 183"/>
                  <a:gd name="T2" fmla="*/ 17 w 116"/>
                  <a:gd name="T3" fmla="*/ 0 h 183"/>
                  <a:gd name="T4" fmla="*/ 31 w 116"/>
                  <a:gd name="T5" fmla="*/ 20 h 183"/>
                  <a:gd name="T6" fmla="*/ 40 w 116"/>
                  <a:gd name="T7" fmla="*/ 36 h 183"/>
                  <a:gd name="T8" fmla="*/ 78 w 116"/>
                  <a:gd name="T9" fmla="*/ 82 h 183"/>
                  <a:gd name="T10" fmla="*/ 115 w 116"/>
                  <a:gd name="T11" fmla="*/ 139 h 183"/>
                  <a:gd name="T12" fmla="*/ 103 w 116"/>
                  <a:gd name="T1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" h="183">
                    <a:moveTo>
                      <a:pt x="103" y="183"/>
                    </a:moveTo>
                    <a:cubicBezTo>
                      <a:pt x="37" y="153"/>
                      <a:pt x="0" y="81"/>
                      <a:pt x="17" y="0"/>
                    </a:cubicBezTo>
                    <a:cubicBezTo>
                      <a:pt x="23" y="8"/>
                      <a:pt x="27" y="13"/>
                      <a:pt x="31" y="20"/>
                    </a:cubicBezTo>
                    <a:cubicBezTo>
                      <a:pt x="35" y="25"/>
                      <a:pt x="37" y="30"/>
                      <a:pt x="40" y="36"/>
                    </a:cubicBezTo>
                    <a:cubicBezTo>
                      <a:pt x="48" y="55"/>
                      <a:pt x="59" y="70"/>
                      <a:pt x="78" y="82"/>
                    </a:cubicBezTo>
                    <a:cubicBezTo>
                      <a:pt x="98" y="94"/>
                      <a:pt x="113" y="114"/>
                      <a:pt x="115" y="139"/>
                    </a:cubicBezTo>
                    <a:cubicBezTo>
                      <a:pt x="116" y="155"/>
                      <a:pt x="111" y="169"/>
                      <a:pt x="103" y="1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87" name="Freeform 62">
                <a:extLst>
                  <a:ext uri="{FF2B5EF4-FFF2-40B4-BE49-F238E27FC236}">
                    <a16:creationId xmlns:a16="http://schemas.microsoft.com/office/drawing/2014/main" id="{1D2A0310-888F-9002-ED01-7D6235DB7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2075" y="1087438"/>
                <a:ext cx="58738" cy="117475"/>
              </a:xfrm>
              <a:custGeom>
                <a:avLst/>
                <a:gdLst>
                  <a:gd name="T0" fmla="*/ 3 w 92"/>
                  <a:gd name="T1" fmla="*/ 0 h 185"/>
                  <a:gd name="T2" fmla="*/ 47 w 92"/>
                  <a:gd name="T3" fmla="*/ 37 h 185"/>
                  <a:gd name="T4" fmla="*/ 81 w 92"/>
                  <a:gd name="T5" fmla="*/ 177 h 185"/>
                  <a:gd name="T6" fmla="*/ 70 w 92"/>
                  <a:gd name="T7" fmla="*/ 183 h 185"/>
                  <a:gd name="T8" fmla="*/ 20 w 92"/>
                  <a:gd name="T9" fmla="*/ 121 h 185"/>
                  <a:gd name="T10" fmla="*/ 22 w 92"/>
                  <a:gd name="T11" fmla="*/ 83 h 185"/>
                  <a:gd name="T12" fmla="*/ 20 w 92"/>
                  <a:gd name="T13" fmla="*/ 64 h 185"/>
                  <a:gd name="T14" fmla="*/ 4 w 92"/>
                  <a:gd name="T15" fmla="*/ 21 h 185"/>
                  <a:gd name="T16" fmla="*/ 0 w 92"/>
                  <a:gd name="T17" fmla="*/ 2 h 185"/>
                  <a:gd name="T18" fmla="*/ 3 w 92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185">
                    <a:moveTo>
                      <a:pt x="3" y="0"/>
                    </a:moveTo>
                    <a:cubicBezTo>
                      <a:pt x="20" y="10"/>
                      <a:pt x="34" y="22"/>
                      <a:pt x="47" y="37"/>
                    </a:cubicBezTo>
                    <a:cubicBezTo>
                      <a:pt x="81" y="78"/>
                      <a:pt x="92" y="125"/>
                      <a:pt x="81" y="177"/>
                    </a:cubicBezTo>
                    <a:cubicBezTo>
                      <a:pt x="80" y="184"/>
                      <a:pt x="77" y="185"/>
                      <a:pt x="70" y="183"/>
                    </a:cubicBezTo>
                    <a:cubicBezTo>
                      <a:pt x="40" y="176"/>
                      <a:pt x="21" y="152"/>
                      <a:pt x="20" y="121"/>
                    </a:cubicBezTo>
                    <a:cubicBezTo>
                      <a:pt x="19" y="108"/>
                      <a:pt x="22" y="95"/>
                      <a:pt x="22" y="83"/>
                    </a:cubicBezTo>
                    <a:cubicBezTo>
                      <a:pt x="22" y="76"/>
                      <a:pt x="22" y="70"/>
                      <a:pt x="20" y="64"/>
                    </a:cubicBezTo>
                    <a:cubicBezTo>
                      <a:pt x="15" y="49"/>
                      <a:pt x="9" y="36"/>
                      <a:pt x="4" y="21"/>
                    </a:cubicBezTo>
                    <a:cubicBezTo>
                      <a:pt x="2" y="15"/>
                      <a:pt x="2" y="8"/>
                      <a:pt x="0" y="2"/>
                    </a:cubicBezTo>
                    <a:cubicBezTo>
                      <a:pt x="1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88" name="Freeform 63">
                <a:extLst>
                  <a:ext uri="{FF2B5EF4-FFF2-40B4-BE49-F238E27FC236}">
                    <a16:creationId xmlns:a16="http://schemas.microsoft.com/office/drawing/2014/main" id="{9A263795-BD7A-7EC5-25E7-037E03F8A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7963" y="1044576"/>
                <a:ext cx="109538" cy="69850"/>
              </a:xfrm>
              <a:custGeom>
                <a:avLst/>
                <a:gdLst>
                  <a:gd name="T0" fmla="*/ 49 w 174"/>
                  <a:gd name="T1" fmla="*/ 110 h 111"/>
                  <a:gd name="T2" fmla="*/ 7 w 174"/>
                  <a:gd name="T3" fmla="*/ 104 h 111"/>
                  <a:gd name="T4" fmla="*/ 3 w 174"/>
                  <a:gd name="T5" fmla="*/ 94 h 111"/>
                  <a:gd name="T6" fmla="*/ 148 w 174"/>
                  <a:gd name="T7" fmla="*/ 0 h 111"/>
                  <a:gd name="T8" fmla="*/ 173 w 174"/>
                  <a:gd name="T9" fmla="*/ 0 h 111"/>
                  <a:gd name="T10" fmla="*/ 174 w 174"/>
                  <a:gd name="T11" fmla="*/ 3 h 111"/>
                  <a:gd name="T12" fmla="*/ 159 w 174"/>
                  <a:gd name="T13" fmla="*/ 16 h 111"/>
                  <a:gd name="T14" fmla="*/ 122 w 174"/>
                  <a:gd name="T15" fmla="*/ 40 h 111"/>
                  <a:gd name="T16" fmla="*/ 106 w 174"/>
                  <a:gd name="T17" fmla="*/ 57 h 111"/>
                  <a:gd name="T18" fmla="*/ 48 w 174"/>
                  <a:gd name="T19" fmla="*/ 111 h 111"/>
                  <a:gd name="T20" fmla="*/ 49 w 174"/>
                  <a:gd name="T21" fmla="*/ 11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4" h="111">
                    <a:moveTo>
                      <a:pt x="49" y="110"/>
                    </a:moveTo>
                    <a:cubicBezTo>
                      <a:pt x="35" y="108"/>
                      <a:pt x="21" y="107"/>
                      <a:pt x="7" y="104"/>
                    </a:cubicBezTo>
                    <a:cubicBezTo>
                      <a:pt x="1" y="103"/>
                      <a:pt x="0" y="100"/>
                      <a:pt x="3" y="94"/>
                    </a:cubicBezTo>
                    <a:cubicBezTo>
                      <a:pt x="33" y="34"/>
                      <a:pt x="81" y="1"/>
                      <a:pt x="148" y="0"/>
                    </a:cubicBezTo>
                    <a:cubicBezTo>
                      <a:pt x="157" y="0"/>
                      <a:pt x="165" y="0"/>
                      <a:pt x="173" y="0"/>
                    </a:cubicBezTo>
                    <a:cubicBezTo>
                      <a:pt x="173" y="1"/>
                      <a:pt x="174" y="2"/>
                      <a:pt x="174" y="3"/>
                    </a:cubicBezTo>
                    <a:cubicBezTo>
                      <a:pt x="169" y="7"/>
                      <a:pt x="165" y="12"/>
                      <a:pt x="159" y="16"/>
                    </a:cubicBezTo>
                    <a:cubicBezTo>
                      <a:pt x="147" y="24"/>
                      <a:pt x="134" y="31"/>
                      <a:pt x="122" y="40"/>
                    </a:cubicBezTo>
                    <a:cubicBezTo>
                      <a:pt x="116" y="44"/>
                      <a:pt x="110" y="51"/>
                      <a:pt x="106" y="57"/>
                    </a:cubicBezTo>
                    <a:cubicBezTo>
                      <a:pt x="93" y="82"/>
                      <a:pt x="76" y="102"/>
                      <a:pt x="48" y="111"/>
                    </a:cubicBezTo>
                    <a:cubicBezTo>
                      <a:pt x="48" y="111"/>
                      <a:pt x="49" y="110"/>
                      <a:pt x="49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89" name="Freeform 64">
                <a:extLst>
                  <a:ext uri="{FF2B5EF4-FFF2-40B4-BE49-F238E27FC236}">
                    <a16:creationId xmlns:a16="http://schemas.microsoft.com/office/drawing/2014/main" id="{4BE6D370-C450-AEA2-01DC-997287F7A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8100" y="1306513"/>
                <a:ext cx="82550" cy="98425"/>
              </a:xfrm>
              <a:custGeom>
                <a:avLst/>
                <a:gdLst>
                  <a:gd name="T0" fmla="*/ 3 w 130"/>
                  <a:gd name="T1" fmla="*/ 0 h 156"/>
                  <a:gd name="T2" fmla="*/ 74 w 130"/>
                  <a:gd name="T3" fmla="*/ 36 h 156"/>
                  <a:gd name="T4" fmla="*/ 128 w 130"/>
                  <a:gd name="T5" fmla="*/ 141 h 156"/>
                  <a:gd name="T6" fmla="*/ 115 w 130"/>
                  <a:gd name="T7" fmla="*/ 156 h 156"/>
                  <a:gd name="T8" fmla="*/ 53 w 130"/>
                  <a:gd name="T9" fmla="*/ 110 h 156"/>
                  <a:gd name="T10" fmla="*/ 45 w 130"/>
                  <a:gd name="T11" fmla="*/ 76 h 156"/>
                  <a:gd name="T12" fmla="*/ 33 w 130"/>
                  <a:gd name="T13" fmla="*/ 51 h 156"/>
                  <a:gd name="T14" fmla="*/ 9 w 130"/>
                  <a:gd name="T15" fmla="*/ 19 h 156"/>
                  <a:gd name="T16" fmla="*/ 0 w 130"/>
                  <a:gd name="T17" fmla="*/ 2 h 156"/>
                  <a:gd name="T18" fmla="*/ 3 w 130"/>
                  <a:gd name="T1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0" h="156">
                    <a:moveTo>
                      <a:pt x="3" y="0"/>
                    </a:moveTo>
                    <a:cubicBezTo>
                      <a:pt x="29" y="7"/>
                      <a:pt x="53" y="19"/>
                      <a:pt x="74" y="36"/>
                    </a:cubicBezTo>
                    <a:cubicBezTo>
                      <a:pt x="106" y="64"/>
                      <a:pt x="123" y="99"/>
                      <a:pt x="128" y="141"/>
                    </a:cubicBezTo>
                    <a:cubicBezTo>
                      <a:pt x="130" y="155"/>
                      <a:pt x="129" y="156"/>
                      <a:pt x="115" y="156"/>
                    </a:cubicBezTo>
                    <a:cubicBezTo>
                      <a:pt x="86" y="156"/>
                      <a:pt x="64" y="140"/>
                      <a:pt x="53" y="110"/>
                    </a:cubicBezTo>
                    <a:cubicBezTo>
                      <a:pt x="49" y="99"/>
                      <a:pt x="48" y="87"/>
                      <a:pt x="45" y="76"/>
                    </a:cubicBezTo>
                    <a:cubicBezTo>
                      <a:pt x="42" y="67"/>
                      <a:pt x="38" y="58"/>
                      <a:pt x="33" y="51"/>
                    </a:cubicBezTo>
                    <a:cubicBezTo>
                      <a:pt x="26" y="40"/>
                      <a:pt x="17" y="30"/>
                      <a:pt x="9" y="19"/>
                    </a:cubicBezTo>
                    <a:cubicBezTo>
                      <a:pt x="6" y="14"/>
                      <a:pt x="3" y="8"/>
                      <a:pt x="0" y="2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90" name="Freeform 65">
                <a:extLst>
                  <a:ext uri="{FF2B5EF4-FFF2-40B4-BE49-F238E27FC236}">
                    <a16:creationId xmlns:a16="http://schemas.microsoft.com/office/drawing/2014/main" id="{79D17F76-2B7D-3669-6A8C-E83789319B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3825" y="1287463"/>
                <a:ext cx="69850" cy="112713"/>
              </a:xfrm>
              <a:custGeom>
                <a:avLst/>
                <a:gdLst>
                  <a:gd name="T0" fmla="*/ 112 w 112"/>
                  <a:gd name="T1" fmla="*/ 0 h 179"/>
                  <a:gd name="T2" fmla="*/ 107 w 112"/>
                  <a:gd name="T3" fmla="*/ 20 h 179"/>
                  <a:gd name="T4" fmla="*/ 91 w 112"/>
                  <a:gd name="T5" fmla="*/ 55 h 179"/>
                  <a:gd name="T6" fmla="*/ 86 w 112"/>
                  <a:gd name="T7" fmla="*/ 90 h 179"/>
                  <a:gd name="T8" fmla="*/ 70 w 112"/>
                  <a:gd name="T9" fmla="*/ 155 h 179"/>
                  <a:gd name="T10" fmla="*/ 24 w 112"/>
                  <a:gd name="T11" fmla="*/ 179 h 179"/>
                  <a:gd name="T12" fmla="*/ 112 w 112"/>
                  <a:gd name="T13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179">
                    <a:moveTo>
                      <a:pt x="112" y="0"/>
                    </a:moveTo>
                    <a:cubicBezTo>
                      <a:pt x="110" y="8"/>
                      <a:pt x="109" y="14"/>
                      <a:pt x="107" y="20"/>
                    </a:cubicBezTo>
                    <a:cubicBezTo>
                      <a:pt x="102" y="32"/>
                      <a:pt x="97" y="44"/>
                      <a:pt x="91" y="55"/>
                    </a:cubicBezTo>
                    <a:cubicBezTo>
                      <a:pt x="85" y="66"/>
                      <a:pt x="85" y="78"/>
                      <a:pt x="86" y="90"/>
                    </a:cubicBezTo>
                    <a:cubicBezTo>
                      <a:pt x="89" y="113"/>
                      <a:pt x="86" y="136"/>
                      <a:pt x="70" y="155"/>
                    </a:cubicBezTo>
                    <a:cubicBezTo>
                      <a:pt x="58" y="171"/>
                      <a:pt x="42" y="177"/>
                      <a:pt x="24" y="179"/>
                    </a:cubicBezTo>
                    <a:cubicBezTo>
                      <a:pt x="0" y="120"/>
                      <a:pt x="52" y="14"/>
                      <a:pt x="1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  <p:sp>
            <p:nvSpPr>
              <p:cNvPr id="191" name="Freeform 66">
                <a:extLst>
                  <a:ext uri="{FF2B5EF4-FFF2-40B4-BE49-F238E27FC236}">
                    <a16:creationId xmlns:a16="http://schemas.microsoft.com/office/drawing/2014/main" id="{6CF27EE6-59FD-D747-5272-EE0DD5356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2888" y="881063"/>
                <a:ext cx="66675" cy="122238"/>
              </a:xfrm>
              <a:custGeom>
                <a:avLst/>
                <a:gdLst>
                  <a:gd name="T0" fmla="*/ 28 w 107"/>
                  <a:gd name="T1" fmla="*/ 194 h 194"/>
                  <a:gd name="T2" fmla="*/ 16 w 107"/>
                  <a:gd name="T3" fmla="*/ 113 h 194"/>
                  <a:gd name="T4" fmla="*/ 39 w 107"/>
                  <a:gd name="T5" fmla="*/ 83 h 194"/>
                  <a:gd name="T6" fmla="*/ 57 w 107"/>
                  <a:gd name="T7" fmla="*/ 51 h 194"/>
                  <a:gd name="T8" fmla="*/ 69 w 107"/>
                  <a:gd name="T9" fmla="*/ 12 h 194"/>
                  <a:gd name="T10" fmla="*/ 76 w 107"/>
                  <a:gd name="T11" fmla="*/ 0 h 194"/>
                  <a:gd name="T12" fmla="*/ 28 w 107"/>
                  <a:gd name="T13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194">
                    <a:moveTo>
                      <a:pt x="28" y="194"/>
                    </a:moveTo>
                    <a:cubicBezTo>
                      <a:pt x="5" y="171"/>
                      <a:pt x="0" y="140"/>
                      <a:pt x="16" y="113"/>
                    </a:cubicBezTo>
                    <a:cubicBezTo>
                      <a:pt x="22" y="102"/>
                      <a:pt x="30" y="92"/>
                      <a:pt x="39" y="83"/>
                    </a:cubicBezTo>
                    <a:cubicBezTo>
                      <a:pt x="48" y="74"/>
                      <a:pt x="54" y="64"/>
                      <a:pt x="57" y="51"/>
                    </a:cubicBezTo>
                    <a:cubicBezTo>
                      <a:pt x="61" y="38"/>
                      <a:pt x="65" y="25"/>
                      <a:pt x="69" y="12"/>
                    </a:cubicBezTo>
                    <a:cubicBezTo>
                      <a:pt x="71" y="8"/>
                      <a:pt x="74" y="4"/>
                      <a:pt x="76" y="0"/>
                    </a:cubicBezTo>
                    <a:cubicBezTo>
                      <a:pt x="107" y="63"/>
                      <a:pt x="91" y="150"/>
                      <a:pt x="28" y="19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Regular"/>
                  <a:cs typeface="+mn-cs"/>
                </a:endParaRPr>
              </a:p>
            </p:txBody>
          </p:sp>
        </p:grpSp>
      </p:grp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DB13B2A9-08A3-073D-CCB2-2891734C25A7}"/>
              </a:ext>
            </a:extLst>
          </p:cNvPr>
          <p:cNvSpPr/>
          <p:nvPr/>
        </p:nvSpPr>
        <p:spPr>
          <a:xfrm>
            <a:off x="4818179" y="1710162"/>
            <a:ext cx="2528698" cy="41155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spc="200" dirty="0">
                <a:solidFill>
                  <a:schemeClr val="tx2"/>
                </a:solidFill>
                <a:latin typeface="+mj-ea"/>
                <a:ea typeface="+mj-ea"/>
              </a:rPr>
              <a:t>团队成员业绩</a:t>
            </a:r>
          </a:p>
        </p:txBody>
      </p:sp>
      <p:grpSp>
        <p:nvGrpSpPr>
          <p:cNvPr id="213" name="组合 212">
            <a:extLst>
              <a:ext uri="{FF2B5EF4-FFF2-40B4-BE49-F238E27FC236}">
                <a16:creationId xmlns:a16="http://schemas.microsoft.com/office/drawing/2014/main" id="{A42330DE-3F6E-7A9C-3A34-87757655E2FA}"/>
              </a:ext>
            </a:extLst>
          </p:cNvPr>
          <p:cNvGrpSpPr/>
          <p:nvPr/>
        </p:nvGrpSpPr>
        <p:grpSpPr>
          <a:xfrm>
            <a:off x="3760531" y="1923945"/>
            <a:ext cx="2120256" cy="230186"/>
            <a:chOff x="2492502" y="3073750"/>
            <a:chExt cx="2120256" cy="230186"/>
          </a:xfrm>
        </p:grpSpPr>
        <p:sp>
          <p:nvSpPr>
            <p:cNvPr id="214" name="平行四边形 213">
              <a:extLst>
                <a:ext uri="{FF2B5EF4-FFF2-40B4-BE49-F238E27FC236}">
                  <a16:creationId xmlns:a16="http://schemas.microsoft.com/office/drawing/2014/main" id="{CF2B7DB0-B513-B565-7088-73895FF1CE48}"/>
                </a:ext>
              </a:extLst>
            </p:cNvPr>
            <p:cNvSpPr/>
            <p:nvPr/>
          </p:nvSpPr>
          <p:spPr>
            <a:xfrm flipH="1">
              <a:off x="2492502" y="3073750"/>
              <a:ext cx="1143151" cy="64943"/>
            </a:xfrm>
            <a:prstGeom prst="parallelogram">
              <a:avLst>
                <a:gd name="adj" fmla="val 77108"/>
              </a:avLst>
            </a:prstGeom>
            <a:gradFill>
              <a:gsLst>
                <a:gs pos="17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5" name="平行四边形 214">
              <a:extLst>
                <a:ext uri="{FF2B5EF4-FFF2-40B4-BE49-F238E27FC236}">
                  <a16:creationId xmlns:a16="http://schemas.microsoft.com/office/drawing/2014/main" id="{698536AC-928E-88B3-84B2-98F3304730A4}"/>
                </a:ext>
              </a:extLst>
            </p:cNvPr>
            <p:cNvSpPr/>
            <p:nvPr/>
          </p:nvSpPr>
          <p:spPr>
            <a:xfrm flipH="1">
              <a:off x="2874333" y="3177747"/>
              <a:ext cx="1738425" cy="126189"/>
            </a:xfrm>
            <a:prstGeom prst="parallelogram">
              <a:avLst>
                <a:gd name="adj" fmla="val 77108"/>
              </a:avLst>
            </a:prstGeom>
            <a:gradFill>
              <a:gsLst>
                <a:gs pos="17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6" name="组合 215">
            <a:extLst>
              <a:ext uri="{FF2B5EF4-FFF2-40B4-BE49-F238E27FC236}">
                <a16:creationId xmlns:a16="http://schemas.microsoft.com/office/drawing/2014/main" id="{85F844DF-9958-F800-E192-6A7F28AD4A3F}"/>
              </a:ext>
            </a:extLst>
          </p:cNvPr>
          <p:cNvGrpSpPr/>
          <p:nvPr/>
        </p:nvGrpSpPr>
        <p:grpSpPr>
          <a:xfrm flipH="1">
            <a:off x="6300221" y="1923945"/>
            <a:ext cx="2120256" cy="230186"/>
            <a:chOff x="2492502" y="3073750"/>
            <a:chExt cx="2120256" cy="230186"/>
          </a:xfrm>
        </p:grpSpPr>
        <p:sp>
          <p:nvSpPr>
            <p:cNvPr id="217" name="平行四边形 216">
              <a:extLst>
                <a:ext uri="{FF2B5EF4-FFF2-40B4-BE49-F238E27FC236}">
                  <a16:creationId xmlns:a16="http://schemas.microsoft.com/office/drawing/2014/main" id="{4F004DC8-A032-BD3B-780E-6B71A32B1C80}"/>
                </a:ext>
              </a:extLst>
            </p:cNvPr>
            <p:cNvSpPr/>
            <p:nvPr/>
          </p:nvSpPr>
          <p:spPr>
            <a:xfrm flipH="1">
              <a:off x="2492502" y="3073750"/>
              <a:ext cx="1143151" cy="64943"/>
            </a:xfrm>
            <a:prstGeom prst="parallelogram">
              <a:avLst>
                <a:gd name="adj" fmla="val 77108"/>
              </a:avLst>
            </a:prstGeom>
            <a:gradFill>
              <a:gsLst>
                <a:gs pos="17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8" name="平行四边形 217">
              <a:extLst>
                <a:ext uri="{FF2B5EF4-FFF2-40B4-BE49-F238E27FC236}">
                  <a16:creationId xmlns:a16="http://schemas.microsoft.com/office/drawing/2014/main" id="{B36FF6D0-7990-0AB5-36D3-913754E36FDD}"/>
                </a:ext>
              </a:extLst>
            </p:cNvPr>
            <p:cNvSpPr/>
            <p:nvPr/>
          </p:nvSpPr>
          <p:spPr>
            <a:xfrm flipH="1">
              <a:off x="2874333" y="3177747"/>
              <a:ext cx="1738425" cy="126189"/>
            </a:xfrm>
            <a:prstGeom prst="parallelogram">
              <a:avLst>
                <a:gd name="adj" fmla="val 77108"/>
              </a:avLst>
            </a:prstGeom>
            <a:gradFill>
              <a:gsLst>
                <a:gs pos="17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6301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50F8BEA5-70B6-0266-9718-08BE511DC484}"/>
              </a:ext>
            </a:extLst>
          </p:cNvPr>
          <p:cNvSpPr txBox="1"/>
          <p:nvPr/>
        </p:nvSpPr>
        <p:spPr>
          <a:xfrm>
            <a:off x="-528855" y="2830573"/>
            <a:ext cx="3657848" cy="677255"/>
          </a:xfrm>
          <a:prstGeom prst="rect">
            <a:avLst/>
          </a:prstGeom>
          <a:noFill/>
        </p:spPr>
        <p:txBody>
          <a:bodyPr wrap="square" lIns="108000" tIns="72000" rIns="108000" bIns="72000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pPr algn="r"/>
            <a:r>
              <a:rPr lang="en-US" altLang="zh-CN" sz="4800" i="0" dirty="0">
                <a:latin typeface="+mj-ea"/>
                <a:ea typeface="+mj-ea"/>
              </a:rPr>
              <a:t>PART</a:t>
            </a:r>
            <a:endParaRPr lang="zh-CN" altLang="en-US" sz="4800" i="0" dirty="0">
              <a:latin typeface="+mj-ea"/>
              <a:ea typeface="+mj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D5CB2ED-AD78-0D37-8A85-8C502BE88713}"/>
              </a:ext>
            </a:extLst>
          </p:cNvPr>
          <p:cNvSpPr txBox="1"/>
          <p:nvPr/>
        </p:nvSpPr>
        <p:spPr>
          <a:xfrm>
            <a:off x="3055674" y="2830573"/>
            <a:ext cx="2031800" cy="156966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8000" i="0" spc="600" dirty="0">
                <a:ln>
                  <a:noFill/>
                </a:ln>
                <a:latin typeface="+mj-ea"/>
                <a:ea typeface="+mj-ea"/>
              </a:rPr>
              <a:t>0</a:t>
            </a:r>
            <a:r>
              <a:rPr lang="en-US" altLang="zh-CN" sz="8000" i="0" spc="600" dirty="0">
                <a:ln>
                  <a:noFill/>
                </a:ln>
                <a:solidFill>
                  <a:schemeClr val="tx2"/>
                </a:solidFill>
                <a:latin typeface="+mj-ea"/>
                <a:ea typeface="+mj-ea"/>
              </a:rPr>
              <a:t>3</a:t>
            </a:r>
            <a:endParaRPr lang="zh-CN" altLang="en-US" sz="8000" i="0" spc="600" dirty="0">
              <a:ln>
                <a:noFill/>
              </a:ln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503D7F1-C2A1-EFE0-CDBB-7D337550BF06}"/>
              </a:ext>
            </a:extLst>
          </p:cNvPr>
          <p:cNvSpPr txBox="1"/>
          <p:nvPr/>
        </p:nvSpPr>
        <p:spPr>
          <a:xfrm>
            <a:off x="-561513" y="3374859"/>
            <a:ext cx="3657848" cy="677255"/>
          </a:xfrm>
          <a:prstGeom prst="rect">
            <a:avLst/>
          </a:prstGeom>
          <a:noFill/>
        </p:spPr>
        <p:txBody>
          <a:bodyPr wrap="square" lIns="108000" tIns="72000" rIns="108000" bIns="72000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pPr algn="r"/>
            <a:r>
              <a:rPr lang="en-US" altLang="zh-CN" sz="4800" i="0" dirty="0">
                <a:latin typeface="+mj-ea"/>
                <a:ea typeface="+mj-ea"/>
              </a:rPr>
              <a:t>THREE</a:t>
            </a:r>
            <a:endParaRPr lang="zh-CN" altLang="en-US" sz="4800" i="0" dirty="0">
              <a:latin typeface="+mj-ea"/>
              <a:ea typeface="+mj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C9C90F3-875E-3DBB-A47C-3BAB9589FD96}"/>
              </a:ext>
            </a:extLst>
          </p:cNvPr>
          <p:cNvSpPr txBox="1"/>
          <p:nvPr/>
        </p:nvSpPr>
        <p:spPr>
          <a:xfrm>
            <a:off x="5071251" y="3129282"/>
            <a:ext cx="6335303" cy="823107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u="none" strike="noStrike" cap="none" spc="20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8000" dirty="0"/>
              <a:t>我擅长什么？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18DF0306-3B03-EB22-632F-D0204D294B8D}"/>
              </a:ext>
            </a:extLst>
          </p:cNvPr>
          <p:cNvCxnSpPr>
            <a:cxnSpLocks/>
          </p:cNvCxnSpPr>
          <p:nvPr/>
        </p:nvCxnSpPr>
        <p:spPr>
          <a:xfrm>
            <a:off x="5183152" y="4086739"/>
            <a:ext cx="319884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: 单圆角 30">
            <a:extLst>
              <a:ext uri="{FF2B5EF4-FFF2-40B4-BE49-F238E27FC236}">
                <a16:creationId xmlns:a16="http://schemas.microsoft.com/office/drawing/2014/main" id="{A333F81E-EF09-69A9-935D-FD211884732D}"/>
              </a:ext>
            </a:extLst>
          </p:cNvPr>
          <p:cNvSpPr/>
          <p:nvPr/>
        </p:nvSpPr>
        <p:spPr>
          <a:xfrm>
            <a:off x="5183151" y="4052114"/>
            <a:ext cx="780769" cy="69250"/>
          </a:xfrm>
          <a:prstGeom prst="round1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84CEC5D-F42B-8342-1545-A1E247C08ABA}"/>
              </a:ext>
            </a:extLst>
          </p:cNvPr>
          <p:cNvSpPr txBox="1"/>
          <p:nvPr/>
        </p:nvSpPr>
        <p:spPr>
          <a:xfrm>
            <a:off x="5071251" y="4188486"/>
            <a:ext cx="6171180" cy="510452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u="none" strike="noStrike" kern="1200" cap="none" spc="2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个人技能 </a:t>
            </a:r>
            <a:r>
              <a:rPr lang="en-US" altLang="zh-CN" sz="2800" spc="200" dirty="0">
                <a:solidFill>
                  <a:schemeClr val="tx2"/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tx2"/>
                </a:solidFill>
                <a:latin typeface="+mj-ea"/>
                <a:ea typeface="+mj-ea"/>
              </a:rPr>
              <a:t>能力优势 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979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7BB3881C-FC76-DCDF-9B23-3898017271C3}"/>
              </a:ext>
            </a:extLst>
          </p:cNvPr>
          <p:cNvSpPr txBox="1"/>
          <p:nvPr/>
        </p:nvSpPr>
        <p:spPr>
          <a:xfrm>
            <a:off x="-364360" y="430534"/>
            <a:ext cx="2031800" cy="411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400" i="0" spc="600" dirty="0">
                <a:ln>
                  <a:noFill/>
                </a:ln>
                <a:solidFill>
                  <a:schemeClr val="tx2"/>
                </a:solidFill>
                <a:latin typeface="+mj-ea"/>
                <a:ea typeface="+mj-ea"/>
              </a:rPr>
              <a:t>03</a:t>
            </a:r>
            <a:endParaRPr lang="zh-CN" altLang="en-US" sz="4400" i="0" spc="600" dirty="0">
              <a:ln>
                <a:noFill/>
              </a:ln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D2FDD8A-805A-685B-B015-D51147361D22}"/>
              </a:ext>
            </a:extLst>
          </p:cNvPr>
          <p:cNvSpPr txBox="1"/>
          <p:nvPr/>
        </p:nvSpPr>
        <p:spPr>
          <a:xfrm>
            <a:off x="3209076" y="430534"/>
            <a:ext cx="6117803" cy="52322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u="none" strike="noStrike" kern="1200" cap="none" spc="2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个人技能 </a:t>
            </a:r>
            <a:r>
              <a:rPr lang="en-US" altLang="zh-CN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能力优势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2CF51EF-7378-4ABA-06BA-352F577AFB77}"/>
              </a:ext>
            </a:extLst>
          </p:cNvPr>
          <p:cNvSpPr/>
          <p:nvPr/>
        </p:nvSpPr>
        <p:spPr>
          <a:xfrm>
            <a:off x="1111558" y="1516490"/>
            <a:ext cx="1864985" cy="394504"/>
          </a:xfrm>
          <a:prstGeom prst="rect">
            <a:avLst/>
          </a:prstGeom>
          <a:noFill/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zh-CN" altLang="en-US" sz="2400" spc="100" dirty="0">
                <a:solidFill>
                  <a:schemeClr val="accent1"/>
                </a:solidFill>
                <a:latin typeface="+mj-ea"/>
                <a:ea typeface="+mj-ea"/>
              </a:rPr>
              <a:t>市场研究能力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5C86CD3-3B97-D579-64C6-189A795E739F}"/>
              </a:ext>
            </a:extLst>
          </p:cNvPr>
          <p:cNvSpPr/>
          <p:nvPr/>
        </p:nvSpPr>
        <p:spPr>
          <a:xfrm>
            <a:off x="6298797" y="1516490"/>
            <a:ext cx="2031799" cy="394504"/>
          </a:xfrm>
          <a:prstGeom prst="roundRect">
            <a:avLst>
              <a:gd name="adj" fmla="val 0"/>
            </a:avLst>
          </a:prstGeom>
          <a:noFill/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CN" altLang="en-US" sz="2400" spc="100" dirty="0">
                <a:solidFill>
                  <a:schemeClr val="accent1"/>
                </a:solidFill>
                <a:latin typeface="+mj-ea"/>
                <a:ea typeface="+mj-ea"/>
              </a:rPr>
              <a:t>营销创新能力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76C77F5-5B8B-5E70-F819-522012045E4F}"/>
              </a:ext>
            </a:extLst>
          </p:cNvPr>
          <p:cNvSpPr/>
          <p:nvPr/>
        </p:nvSpPr>
        <p:spPr>
          <a:xfrm>
            <a:off x="1111558" y="2736377"/>
            <a:ext cx="2031800" cy="394504"/>
          </a:xfrm>
          <a:prstGeom prst="roundRect">
            <a:avLst>
              <a:gd name="adj" fmla="val 0"/>
            </a:avLst>
          </a:prstGeom>
          <a:noFill/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zh-CN" altLang="en-US" sz="2400" spc="100" dirty="0">
                <a:solidFill>
                  <a:schemeClr val="accent1"/>
                </a:solidFill>
                <a:latin typeface="+mj-ea"/>
                <a:ea typeface="+mj-ea"/>
              </a:rPr>
              <a:t>业务拓展能力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4B3B9952-2BAF-1641-E4FB-F7C8C2EF9713}"/>
              </a:ext>
            </a:extLst>
          </p:cNvPr>
          <p:cNvSpPr/>
          <p:nvPr/>
        </p:nvSpPr>
        <p:spPr>
          <a:xfrm>
            <a:off x="6298797" y="2770982"/>
            <a:ext cx="2031800" cy="359899"/>
          </a:xfrm>
          <a:prstGeom prst="roundRect">
            <a:avLst>
              <a:gd name="adj" fmla="val 0"/>
            </a:avLst>
          </a:prstGeom>
          <a:noFill/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CN" altLang="en-US" sz="2400" spc="100" dirty="0">
                <a:solidFill>
                  <a:schemeClr val="accent1"/>
                </a:solidFill>
                <a:latin typeface="+mj-ea"/>
                <a:ea typeface="+mj-ea"/>
              </a:rPr>
              <a:t>沟通协作能力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E8177204-8BA3-D978-E438-60F5B8086FEA}"/>
              </a:ext>
            </a:extLst>
          </p:cNvPr>
          <p:cNvSpPr/>
          <p:nvPr/>
        </p:nvSpPr>
        <p:spPr>
          <a:xfrm>
            <a:off x="1111558" y="4093451"/>
            <a:ext cx="2175575" cy="316800"/>
          </a:xfrm>
          <a:prstGeom prst="roundRect">
            <a:avLst>
              <a:gd name="adj" fmla="val 0"/>
            </a:avLst>
          </a:prstGeom>
          <a:noFill/>
          <a:ln w="158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zh-CN" altLang="en-US" sz="2400" spc="100" dirty="0">
                <a:solidFill>
                  <a:schemeClr val="accent1"/>
                </a:solidFill>
                <a:latin typeface="+mj-ea"/>
                <a:ea typeface="+mj-ea"/>
              </a:rPr>
              <a:t>团队管理能力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EB845C8-16BF-FD2F-3586-E8B7089919C6}"/>
              </a:ext>
            </a:extLst>
          </p:cNvPr>
          <p:cNvSpPr txBox="1"/>
          <p:nvPr/>
        </p:nvSpPr>
        <p:spPr>
          <a:xfrm>
            <a:off x="1100407" y="2040781"/>
            <a:ext cx="4351159" cy="306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spc="100" dirty="0">
                <a:latin typeface="+mn-ea"/>
              </a:rPr>
              <a:t>擅长</a:t>
            </a:r>
            <a:r>
              <a:rPr kumimoji="0" lang="zh-CN" altLang="en-US" sz="1400" i="0" u="none" strike="noStrike" kern="1200" cap="none" spc="100" normalizeH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市场数据分析、深度剖析数据背后本质问题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BEB3E43-9C68-9FB3-6B64-C21CC57D4E69}"/>
              </a:ext>
            </a:extLst>
          </p:cNvPr>
          <p:cNvSpPr txBox="1"/>
          <p:nvPr/>
        </p:nvSpPr>
        <p:spPr>
          <a:xfrm>
            <a:off x="6298798" y="2040781"/>
            <a:ext cx="4674002" cy="306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spc="100">
                <a:latin typeface="+mn-ea"/>
              </a:defRPr>
            </a:lvl1pPr>
          </a:lstStyle>
          <a:p>
            <a:r>
              <a:rPr lang="zh-CN" altLang="en-US" dirty="0"/>
              <a:t>具备策划住宅项目推广的营销事件，提升品牌形象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1661F67-0368-CD27-B9AF-F37D15BE8215}"/>
              </a:ext>
            </a:extLst>
          </p:cNvPr>
          <p:cNvSpPr txBox="1"/>
          <p:nvPr/>
        </p:nvSpPr>
        <p:spPr>
          <a:xfrm>
            <a:off x="1100407" y="3245770"/>
            <a:ext cx="5054149" cy="3168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spc="100">
                <a:latin typeface="+mn-ea"/>
              </a:defRPr>
            </a:lvl1pPr>
          </a:lstStyle>
          <a:p>
            <a:r>
              <a:rPr lang="zh-CN" altLang="en-US" dirty="0"/>
              <a:t>根据现有业务模式与市场情况，提供企业发展的战略方向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71949B5-4A68-C33B-01E5-BBB282256609}"/>
              </a:ext>
            </a:extLst>
          </p:cNvPr>
          <p:cNvSpPr txBox="1"/>
          <p:nvPr/>
        </p:nvSpPr>
        <p:spPr>
          <a:xfrm>
            <a:off x="6298798" y="3234990"/>
            <a:ext cx="5334402" cy="32009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spc="100">
                <a:latin typeface="+mn-ea"/>
              </a:defRPr>
            </a:lvl1pPr>
          </a:lstStyle>
          <a:p>
            <a:r>
              <a:rPr lang="zh-CN" altLang="en-US" dirty="0"/>
              <a:t>与各部门协调，有序推进项目进度，确保项目在节点内完成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4ECE4FE-A333-BAC6-5D13-033E918FE76D}"/>
              </a:ext>
            </a:extLst>
          </p:cNvPr>
          <p:cNvSpPr txBox="1"/>
          <p:nvPr/>
        </p:nvSpPr>
        <p:spPr>
          <a:xfrm>
            <a:off x="1100407" y="4514360"/>
            <a:ext cx="8662872" cy="35989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spc="100">
                <a:latin typeface="+mn-ea"/>
              </a:defRPr>
            </a:lvl1pPr>
          </a:lstStyle>
          <a:p>
            <a:r>
              <a:rPr lang="zh-CN" altLang="en-US" dirty="0"/>
              <a:t>带领团队达成项目指标，解决项目进行中团队成员遇到的问题；对</a:t>
            </a:r>
            <a:r>
              <a:rPr lang="en-US" altLang="zh-CN" dirty="0"/>
              <a:t>10</a:t>
            </a:r>
            <a:r>
              <a:rPr lang="zh-CN" altLang="en-US" dirty="0"/>
              <a:t>人以上团队管理能力经验不足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69B7CF9-F864-E33F-3233-424F6387598D}"/>
              </a:ext>
            </a:extLst>
          </p:cNvPr>
          <p:cNvGrpSpPr/>
          <p:nvPr/>
        </p:nvGrpSpPr>
        <p:grpSpPr>
          <a:xfrm>
            <a:off x="3022309" y="1605742"/>
            <a:ext cx="1988040" cy="216000"/>
            <a:chOff x="9030905" y="4965551"/>
            <a:chExt cx="1988040" cy="216000"/>
          </a:xfrm>
          <a:solidFill>
            <a:schemeClr val="tx2"/>
          </a:solidFill>
        </p:grpSpPr>
        <p:sp>
          <p:nvSpPr>
            <p:cNvPr id="19" name="平行四边形 18">
              <a:extLst>
                <a:ext uri="{FF2B5EF4-FFF2-40B4-BE49-F238E27FC236}">
                  <a16:creationId xmlns:a16="http://schemas.microsoft.com/office/drawing/2014/main" id="{E9B1A893-F39D-3F3C-3CB4-3591469FC965}"/>
                </a:ext>
              </a:extLst>
            </p:cNvPr>
            <p:cNvSpPr>
              <a:spLocks/>
            </p:cNvSpPr>
            <p:nvPr/>
          </p:nvSpPr>
          <p:spPr>
            <a:xfrm>
              <a:off x="10874945" y="4965551"/>
              <a:ext cx="144000" cy="216000"/>
            </a:xfrm>
            <a:prstGeom prst="parallelogram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平行四边形 20">
              <a:extLst>
                <a:ext uri="{FF2B5EF4-FFF2-40B4-BE49-F238E27FC236}">
                  <a16:creationId xmlns:a16="http://schemas.microsoft.com/office/drawing/2014/main" id="{361C34C1-38EA-2E09-716D-37B451CCAEB8}"/>
                </a:ext>
              </a:extLst>
            </p:cNvPr>
            <p:cNvSpPr>
              <a:spLocks/>
            </p:cNvSpPr>
            <p:nvPr/>
          </p:nvSpPr>
          <p:spPr>
            <a:xfrm>
              <a:off x="10670052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id="{15E36D14-02FD-79D7-B878-A6B61D79C03A}"/>
                </a:ext>
              </a:extLst>
            </p:cNvPr>
            <p:cNvSpPr>
              <a:spLocks/>
            </p:cNvSpPr>
            <p:nvPr/>
          </p:nvSpPr>
          <p:spPr>
            <a:xfrm>
              <a:off x="10465158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24201BAF-2294-B027-6BE6-09EFB2C2E71E}"/>
                </a:ext>
              </a:extLst>
            </p:cNvPr>
            <p:cNvSpPr>
              <a:spLocks/>
            </p:cNvSpPr>
            <p:nvPr/>
          </p:nvSpPr>
          <p:spPr>
            <a:xfrm>
              <a:off x="10260265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9B170F43-E410-8661-4AF8-8B2597304F63}"/>
                </a:ext>
              </a:extLst>
            </p:cNvPr>
            <p:cNvSpPr>
              <a:spLocks/>
            </p:cNvSpPr>
            <p:nvPr/>
          </p:nvSpPr>
          <p:spPr>
            <a:xfrm>
              <a:off x="10055372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48343C58-8B81-B322-E30C-33AEE688304E}"/>
                </a:ext>
              </a:extLst>
            </p:cNvPr>
            <p:cNvSpPr>
              <a:spLocks/>
            </p:cNvSpPr>
            <p:nvPr/>
          </p:nvSpPr>
          <p:spPr>
            <a:xfrm>
              <a:off x="9850479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326ABCD4-FEEF-4C98-49D1-009AE4841D20}"/>
                </a:ext>
              </a:extLst>
            </p:cNvPr>
            <p:cNvSpPr>
              <a:spLocks/>
            </p:cNvSpPr>
            <p:nvPr/>
          </p:nvSpPr>
          <p:spPr>
            <a:xfrm>
              <a:off x="9645585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E09EFD41-3D77-FF71-C10F-5749D28A8E35}"/>
                </a:ext>
              </a:extLst>
            </p:cNvPr>
            <p:cNvSpPr>
              <a:spLocks/>
            </p:cNvSpPr>
            <p:nvPr/>
          </p:nvSpPr>
          <p:spPr>
            <a:xfrm>
              <a:off x="9440692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8" name="平行四边形 27">
              <a:extLst>
                <a:ext uri="{FF2B5EF4-FFF2-40B4-BE49-F238E27FC236}">
                  <a16:creationId xmlns:a16="http://schemas.microsoft.com/office/drawing/2014/main" id="{E7CD9A5D-D808-0380-1422-0BBC44555EAB}"/>
                </a:ext>
              </a:extLst>
            </p:cNvPr>
            <p:cNvSpPr>
              <a:spLocks/>
            </p:cNvSpPr>
            <p:nvPr/>
          </p:nvSpPr>
          <p:spPr>
            <a:xfrm>
              <a:off x="9235798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0" name="平行四边形 19">
              <a:extLst>
                <a:ext uri="{FF2B5EF4-FFF2-40B4-BE49-F238E27FC236}">
                  <a16:creationId xmlns:a16="http://schemas.microsoft.com/office/drawing/2014/main" id="{501E5DBA-B334-8F1C-8521-2392C36B931B}"/>
                </a:ext>
              </a:extLst>
            </p:cNvPr>
            <p:cNvSpPr>
              <a:spLocks/>
            </p:cNvSpPr>
            <p:nvPr/>
          </p:nvSpPr>
          <p:spPr>
            <a:xfrm>
              <a:off x="9030905" y="4965551"/>
              <a:ext cx="144000" cy="216000"/>
            </a:xfrm>
            <a:prstGeom prst="parallelogram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541DDF84-63E8-A7F8-BB39-A6ECFB68ABE2}"/>
              </a:ext>
            </a:extLst>
          </p:cNvPr>
          <p:cNvGrpSpPr/>
          <p:nvPr/>
        </p:nvGrpSpPr>
        <p:grpSpPr>
          <a:xfrm>
            <a:off x="8329026" y="1605742"/>
            <a:ext cx="1988040" cy="216000"/>
            <a:chOff x="9030905" y="4965551"/>
            <a:chExt cx="1988040" cy="216000"/>
          </a:xfrm>
          <a:solidFill>
            <a:schemeClr val="tx2"/>
          </a:solidFill>
        </p:grpSpPr>
        <p:sp>
          <p:nvSpPr>
            <p:cNvPr id="30" name="平行四边形 29">
              <a:extLst>
                <a:ext uri="{FF2B5EF4-FFF2-40B4-BE49-F238E27FC236}">
                  <a16:creationId xmlns:a16="http://schemas.microsoft.com/office/drawing/2014/main" id="{823B6817-7A91-7E7E-8DA1-0781732C7E1F}"/>
                </a:ext>
              </a:extLst>
            </p:cNvPr>
            <p:cNvSpPr>
              <a:spLocks/>
            </p:cNvSpPr>
            <p:nvPr/>
          </p:nvSpPr>
          <p:spPr>
            <a:xfrm>
              <a:off x="10874945" y="4965551"/>
              <a:ext cx="144000" cy="216000"/>
            </a:xfrm>
            <a:prstGeom prst="parallelogram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平行四边形 30">
              <a:extLst>
                <a:ext uri="{FF2B5EF4-FFF2-40B4-BE49-F238E27FC236}">
                  <a16:creationId xmlns:a16="http://schemas.microsoft.com/office/drawing/2014/main" id="{D2B760F8-B82D-9BB7-1B8B-DBC1D82FA8AA}"/>
                </a:ext>
              </a:extLst>
            </p:cNvPr>
            <p:cNvSpPr>
              <a:spLocks/>
            </p:cNvSpPr>
            <p:nvPr/>
          </p:nvSpPr>
          <p:spPr>
            <a:xfrm>
              <a:off x="10670052" y="4965551"/>
              <a:ext cx="144000" cy="216000"/>
            </a:xfrm>
            <a:prstGeom prst="parallelogram">
              <a:avLst>
                <a:gd name="adj" fmla="val 25000"/>
              </a:avLst>
            </a:prstGeom>
            <a:no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2" name="平行四边形 31">
              <a:extLst>
                <a:ext uri="{FF2B5EF4-FFF2-40B4-BE49-F238E27FC236}">
                  <a16:creationId xmlns:a16="http://schemas.microsoft.com/office/drawing/2014/main" id="{EAA8E6AA-1E48-B7FB-E5DF-676B8C3ABF98}"/>
                </a:ext>
              </a:extLst>
            </p:cNvPr>
            <p:cNvSpPr>
              <a:spLocks/>
            </p:cNvSpPr>
            <p:nvPr/>
          </p:nvSpPr>
          <p:spPr>
            <a:xfrm>
              <a:off x="10465158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3" name="平行四边形 32">
              <a:extLst>
                <a:ext uri="{FF2B5EF4-FFF2-40B4-BE49-F238E27FC236}">
                  <a16:creationId xmlns:a16="http://schemas.microsoft.com/office/drawing/2014/main" id="{46994006-874D-1649-E54E-9E19E43EC525}"/>
                </a:ext>
              </a:extLst>
            </p:cNvPr>
            <p:cNvSpPr>
              <a:spLocks/>
            </p:cNvSpPr>
            <p:nvPr/>
          </p:nvSpPr>
          <p:spPr>
            <a:xfrm>
              <a:off x="10260265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4" name="平行四边形 33">
              <a:extLst>
                <a:ext uri="{FF2B5EF4-FFF2-40B4-BE49-F238E27FC236}">
                  <a16:creationId xmlns:a16="http://schemas.microsoft.com/office/drawing/2014/main" id="{622AB255-1495-A7C3-093F-A247A7573762}"/>
                </a:ext>
              </a:extLst>
            </p:cNvPr>
            <p:cNvSpPr>
              <a:spLocks/>
            </p:cNvSpPr>
            <p:nvPr/>
          </p:nvSpPr>
          <p:spPr>
            <a:xfrm>
              <a:off x="10055372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5" name="平行四边形 34">
              <a:extLst>
                <a:ext uri="{FF2B5EF4-FFF2-40B4-BE49-F238E27FC236}">
                  <a16:creationId xmlns:a16="http://schemas.microsoft.com/office/drawing/2014/main" id="{36985613-B6D4-E199-B54D-E40CC0A6AA01}"/>
                </a:ext>
              </a:extLst>
            </p:cNvPr>
            <p:cNvSpPr>
              <a:spLocks/>
            </p:cNvSpPr>
            <p:nvPr/>
          </p:nvSpPr>
          <p:spPr>
            <a:xfrm>
              <a:off x="9850479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6" name="平行四边形 35">
              <a:extLst>
                <a:ext uri="{FF2B5EF4-FFF2-40B4-BE49-F238E27FC236}">
                  <a16:creationId xmlns:a16="http://schemas.microsoft.com/office/drawing/2014/main" id="{01440EE6-BE07-E2BD-AF34-CBC81A1994A2}"/>
                </a:ext>
              </a:extLst>
            </p:cNvPr>
            <p:cNvSpPr>
              <a:spLocks/>
            </p:cNvSpPr>
            <p:nvPr/>
          </p:nvSpPr>
          <p:spPr>
            <a:xfrm>
              <a:off x="9645585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7" name="平行四边形 36">
              <a:extLst>
                <a:ext uri="{FF2B5EF4-FFF2-40B4-BE49-F238E27FC236}">
                  <a16:creationId xmlns:a16="http://schemas.microsoft.com/office/drawing/2014/main" id="{617D11EC-CC9C-CE35-3CA9-CA5CE9D8C7C8}"/>
                </a:ext>
              </a:extLst>
            </p:cNvPr>
            <p:cNvSpPr>
              <a:spLocks/>
            </p:cNvSpPr>
            <p:nvPr/>
          </p:nvSpPr>
          <p:spPr>
            <a:xfrm>
              <a:off x="9440692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8" name="平行四边形 37">
              <a:extLst>
                <a:ext uri="{FF2B5EF4-FFF2-40B4-BE49-F238E27FC236}">
                  <a16:creationId xmlns:a16="http://schemas.microsoft.com/office/drawing/2014/main" id="{62D28F3D-28E9-E6C6-AE00-BEB3BA2F08D3}"/>
                </a:ext>
              </a:extLst>
            </p:cNvPr>
            <p:cNvSpPr>
              <a:spLocks/>
            </p:cNvSpPr>
            <p:nvPr/>
          </p:nvSpPr>
          <p:spPr>
            <a:xfrm>
              <a:off x="9235798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9" name="平行四边形 38">
              <a:extLst>
                <a:ext uri="{FF2B5EF4-FFF2-40B4-BE49-F238E27FC236}">
                  <a16:creationId xmlns:a16="http://schemas.microsoft.com/office/drawing/2014/main" id="{9FBEE82B-2843-4756-491B-D1AEADBAF962}"/>
                </a:ext>
              </a:extLst>
            </p:cNvPr>
            <p:cNvSpPr>
              <a:spLocks/>
            </p:cNvSpPr>
            <p:nvPr/>
          </p:nvSpPr>
          <p:spPr>
            <a:xfrm>
              <a:off x="9030905" y="4965551"/>
              <a:ext cx="144000" cy="216000"/>
            </a:xfrm>
            <a:prstGeom prst="parallelogram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00215B90-0EA7-E46A-C6CA-CEB83DAE2F1D}"/>
              </a:ext>
            </a:extLst>
          </p:cNvPr>
          <p:cNvGrpSpPr/>
          <p:nvPr/>
        </p:nvGrpSpPr>
        <p:grpSpPr>
          <a:xfrm>
            <a:off x="3022309" y="2827446"/>
            <a:ext cx="1988040" cy="216000"/>
            <a:chOff x="9030905" y="4965551"/>
            <a:chExt cx="1988040" cy="216000"/>
          </a:xfrm>
          <a:solidFill>
            <a:schemeClr val="tx2"/>
          </a:solidFill>
        </p:grpSpPr>
        <p:sp>
          <p:nvSpPr>
            <p:cNvPr id="41" name="平行四边形 40">
              <a:extLst>
                <a:ext uri="{FF2B5EF4-FFF2-40B4-BE49-F238E27FC236}">
                  <a16:creationId xmlns:a16="http://schemas.microsoft.com/office/drawing/2014/main" id="{8D26FEC2-75CF-C0F3-7704-1E5D02449B64}"/>
                </a:ext>
              </a:extLst>
            </p:cNvPr>
            <p:cNvSpPr>
              <a:spLocks/>
            </p:cNvSpPr>
            <p:nvPr/>
          </p:nvSpPr>
          <p:spPr>
            <a:xfrm>
              <a:off x="10874945" y="4965551"/>
              <a:ext cx="144000" cy="216000"/>
            </a:xfrm>
            <a:prstGeom prst="parallelogram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平行四边形 41">
              <a:extLst>
                <a:ext uri="{FF2B5EF4-FFF2-40B4-BE49-F238E27FC236}">
                  <a16:creationId xmlns:a16="http://schemas.microsoft.com/office/drawing/2014/main" id="{3D43AA7B-D1B5-9F0E-BE07-A8CDFFA68775}"/>
                </a:ext>
              </a:extLst>
            </p:cNvPr>
            <p:cNvSpPr>
              <a:spLocks/>
            </p:cNvSpPr>
            <p:nvPr/>
          </p:nvSpPr>
          <p:spPr>
            <a:xfrm>
              <a:off x="10670052" y="4965551"/>
              <a:ext cx="144000" cy="216000"/>
            </a:xfrm>
            <a:prstGeom prst="parallelogram">
              <a:avLst>
                <a:gd name="adj" fmla="val 25000"/>
              </a:avLst>
            </a:prstGeom>
            <a:no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3" name="平行四边形 42">
              <a:extLst>
                <a:ext uri="{FF2B5EF4-FFF2-40B4-BE49-F238E27FC236}">
                  <a16:creationId xmlns:a16="http://schemas.microsoft.com/office/drawing/2014/main" id="{1637DC48-3866-4005-717D-3D0E593679CE}"/>
                </a:ext>
              </a:extLst>
            </p:cNvPr>
            <p:cNvSpPr>
              <a:spLocks/>
            </p:cNvSpPr>
            <p:nvPr/>
          </p:nvSpPr>
          <p:spPr>
            <a:xfrm>
              <a:off x="10465158" y="4965551"/>
              <a:ext cx="144000" cy="216000"/>
            </a:xfrm>
            <a:prstGeom prst="parallelogram">
              <a:avLst>
                <a:gd name="adj" fmla="val 25000"/>
              </a:avLst>
            </a:prstGeom>
            <a:no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4" name="平行四边形 43">
              <a:extLst>
                <a:ext uri="{FF2B5EF4-FFF2-40B4-BE49-F238E27FC236}">
                  <a16:creationId xmlns:a16="http://schemas.microsoft.com/office/drawing/2014/main" id="{EAC6E2FF-17B4-E14B-5B8F-7FCEC97822EC}"/>
                </a:ext>
              </a:extLst>
            </p:cNvPr>
            <p:cNvSpPr>
              <a:spLocks/>
            </p:cNvSpPr>
            <p:nvPr/>
          </p:nvSpPr>
          <p:spPr>
            <a:xfrm>
              <a:off x="10260265" y="4965551"/>
              <a:ext cx="144000" cy="216000"/>
            </a:xfrm>
            <a:prstGeom prst="parallelogram">
              <a:avLst>
                <a:gd name="adj" fmla="val 25000"/>
              </a:avLst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5" name="平行四边形 44">
              <a:extLst>
                <a:ext uri="{FF2B5EF4-FFF2-40B4-BE49-F238E27FC236}">
                  <a16:creationId xmlns:a16="http://schemas.microsoft.com/office/drawing/2014/main" id="{360069EA-8D7A-FE67-F94D-2689B5EA5D81}"/>
                </a:ext>
              </a:extLst>
            </p:cNvPr>
            <p:cNvSpPr>
              <a:spLocks/>
            </p:cNvSpPr>
            <p:nvPr/>
          </p:nvSpPr>
          <p:spPr>
            <a:xfrm>
              <a:off x="10055372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6" name="平行四边形 45">
              <a:extLst>
                <a:ext uri="{FF2B5EF4-FFF2-40B4-BE49-F238E27FC236}">
                  <a16:creationId xmlns:a16="http://schemas.microsoft.com/office/drawing/2014/main" id="{B93282FF-6F14-BD42-DE18-F08D52E298B6}"/>
                </a:ext>
              </a:extLst>
            </p:cNvPr>
            <p:cNvSpPr>
              <a:spLocks/>
            </p:cNvSpPr>
            <p:nvPr/>
          </p:nvSpPr>
          <p:spPr>
            <a:xfrm>
              <a:off x="9850479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7" name="平行四边形 46">
              <a:extLst>
                <a:ext uri="{FF2B5EF4-FFF2-40B4-BE49-F238E27FC236}">
                  <a16:creationId xmlns:a16="http://schemas.microsoft.com/office/drawing/2014/main" id="{C92385EF-5617-23C0-7ECB-66C2F41C6128}"/>
                </a:ext>
              </a:extLst>
            </p:cNvPr>
            <p:cNvSpPr>
              <a:spLocks/>
            </p:cNvSpPr>
            <p:nvPr/>
          </p:nvSpPr>
          <p:spPr>
            <a:xfrm>
              <a:off x="9645585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8" name="平行四边形 47">
              <a:extLst>
                <a:ext uri="{FF2B5EF4-FFF2-40B4-BE49-F238E27FC236}">
                  <a16:creationId xmlns:a16="http://schemas.microsoft.com/office/drawing/2014/main" id="{5FF77958-A5E1-C4A9-7C10-8F3F86254A9C}"/>
                </a:ext>
              </a:extLst>
            </p:cNvPr>
            <p:cNvSpPr>
              <a:spLocks/>
            </p:cNvSpPr>
            <p:nvPr/>
          </p:nvSpPr>
          <p:spPr>
            <a:xfrm>
              <a:off x="9440692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9" name="平行四边形 48">
              <a:extLst>
                <a:ext uri="{FF2B5EF4-FFF2-40B4-BE49-F238E27FC236}">
                  <a16:creationId xmlns:a16="http://schemas.microsoft.com/office/drawing/2014/main" id="{4BE35766-A1F8-9FD8-3082-C015EA65439B}"/>
                </a:ext>
              </a:extLst>
            </p:cNvPr>
            <p:cNvSpPr>
              <a:spLocks/>
            </p:cNvSpPr>
            <p:nvPr/>
          </p:nvSpPr>
          <p:spPr>
            <a:xfrm>
              <a:off x="9235798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0" name="平行四边形 49">
              <a:extLst>
                <a:ext uri="{FF2B5EF4-FFF2-40B4-BE49-F238E27FC236}">
                  <a16:creationId xmlns:a16="http://schemas.microsoft.com/office/drawing/2014/main" id="{6D22D362-1054-5B05-D99D-4142E1467D4A}"/>
                </a:ext>
              </a:extLst>
            </p:cNvPr>
            <p:cNvSpPr>
              <a:spLocks/>
            </p:cNvSpPr>
            <p:nvPr/>
          </p:nvSpPr>
          <p:spPr>
            <a:xfrm>
              <a:off x="9030905" y="4965551"/>
              <a:ext cx="144000" cy="216000"/>
            </a:xfrm>
            <a:prstGeom prst="parallelogram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858E967C-324F-E047-AC9B-D4CACC0F2133}"/>
              </a:ext>
            </a:extLst>
          </p:cNvPr>
          <p:cNvGrpSpPr/>
          <p:nvPr/>
        </p:nvGrpSpPr>
        <p:grpSpPr>
          <a:xfrm>
            <a:off x="8329026" y="2827446"/>
            <a:ext cx="1988040" cy="216000"/>
            <a:chOff x="9030905" y="4965551"/>
            <a:chExt cx="1988040" cy="216000"/>
          </a:xfrm>
          <a:solidFill>
            <a:schemeClr val="tx2"/>
          </a:solidFill>
        </p:grpSpPr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9A58019F-084E-EB77-A017-3586C850624F}"/>
                </a:ext>
              </a:extLst>
            </p:cNvPr>
            <p:cNvSpPr>
              <a:spLocks/>
            </p:cNvSpPr>
            <p:nvPr/>
          </p:nvSpPr>
          <p:spPr>
            <a:xfrm>
              <a:off x="10874945" y="4965551"/>
              <a:ext cx="144000" cy="216000"/>
            </a:xfrm>
            <a:prstGeom prst="parallelogram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平行四边形 52">
              <a:extLst>
                <a:ext uri="{FF2B5EF4-FFF2-40B4-BE49-F238E27FC236}">
                  <a16:creationId xmlns:a16="http://schemas.microsoft.com/office/drawing/2014/main" id="{5E3F4D3D-1B32-8700-E0F5-BBD7E4840856}"/>
                </a:ext>
              </a:extLst>
            </p:cNvPr>
            <p:cNvSpPr>
              <a:spLocks/>
            </p:cNvSpPr>
            <p:nvPr/>
          </p:nvSpPr>
          <p:spPr>
            <a:xfrm>
              <a:off x="10670052" y="4965551"/>
              <a:ext cx="144000" cy="216000"/>
            </a:xfrm>
            <a:prstGeom prst="parallelogram">
              <a:avLst>
                <a:gd name="adj" fmla="val 25000"/>
              </a:avLst>
            </a:prstGeom>
            <a:no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4" name="平行四边形 53">
              <a:extLst>
                <a:ext uri="{FF2B5EF4-FFF2-40B4-BE49-F238E27FC236}">
                  <a16:creationId xmlns:a16="http://schemas.microsoft.com/office/drawing/2014/main" id="{8573CE99-16DE-E719-C860-2E9B21A76FD3}"/>
                </a:ext>
              </a:extLst>
            </p:cNvPr>
            <p:cNvSpPr>
              <a:spLocks/>
            </p:cNvSpPr>
            <p:nvPr/>
          </p:nvSpPr>
          <p:spPr>
            <a:xfrm>
              <a:off x="10465158" y="4965551"/>
              <a:ext cx="144000" cy="216000"/>
            </a:xfrm>
            <a:prstGeom prst="parallelogram">
              <a:avLst>
                <a:gd name="adj" fmla="val 25000"/>
              </a:avLst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5" name="平行四边形 54">
              <a:extLst>
                <a:ext uri="{FF2B5EF4-FFF2-40B4-BE49-F238E27FC236}">
                  <a16:creationId xmlns:a16="http://schemas.microsoft.com/office/drawing/2014/main" id="{12C008D5-8DED-0C0C-5141-CC1A7531E612}"/>
                </a:ext>
              </a:extLst>
            </p:cNvPr>
            <p:cNvSpPr>
              <a:spLocks/>
            </p:cNvSpPr>
            <p:nvPr/>
          </p:nvSpPr>
          <p:spPr>
            <a:xfrm>
              <a:off x="10260265" y="4965551"/>
              <a:ext cx="144000" cy="216000"/>
            </a:xfrm>
            <a:prstGeom prst="parallelogram">
              <a:avLst>
                <a:gd name="adj" fmla="val 25000"/>
              </a:avLst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7" name="平行四边形 56">
              <a:extLst>
                <a:ext uri="{FF2B5EF4-FFF2-40B4-BE49-F238E27FC236}">
                  <a16:creationId xmlns:a16="http://schemas.microsoft.com/office/drawing/2014/main" id="{FE9B2E0F-E498-4950-A0FA-EC32982ADC0A}"/>
                </a:ext>
              </a:extLst>
            </p:cNvPr>
            <p:cNvSpPr>
              <a:spLocks/>
            </p:cNvSpPr>
            <p:nvPr/>
          </p:nvSpPr>
          <p:spPr>
            <a:xfrm>
              <a:off x="10055372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8" name="平行四边形 57">
              <a:extLst>
                <a:ext uri="{FF2B5EF4-FFF2-40B4-BE49-F238E27FC236}">
                  <a16:creationId xmlns:a16="http://schemas.microsoft.com/office/drawing/2014/main" id="{04BBA3D4-31C1-09B5-D903-8E16767C09C2}"/>
                </a:ext>
              </a:extLst>
            </p:cNvPr>
            <p:cNvSpPr>
              <a:spLocks/>
            </p:cNvSpPr>
            <p:nvPr/>
          </p:nvSpPr>
          <p:spPr>
            <a:xfrm>
              <a:off x="9850479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9" name="平行四边形 58">
              <a:extLst>
                <a:ext uri="{FF2B5EF4-FFF2-40B4-BE49-F238E27FC236}">
                  <a16:creationId xmlns:a16="http://schemas.microsoft.com/office/drawing/2014/main" id="{322A9894-F2C1-F7E3-795E-EE32195FAE26}"/>
                </a:ext>
              </a:extLst>
            </p:cNvPr>
            <p:cNvSpPr>
              <a:spLocks/>
            </p:cNvSpPr>
            <p:nvPr/>
          </p:nvSpPr>
          <p:spPr>
            <a:xfrm>
              <a:off x="9645585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0" name="平行四边形 59">
              <a:extLst>
                <a:ext uri="{FF2B5EF4-FFF2-40B4-BE49-F238E27FC236}">
                  <a16:creationId xmlns:a16="http://schemas.microsoft.com/office/drawing/2014/main" id="{E2DB2394-F580-503C-5069-2071FFA6C3B6}"/>
                </a:ext>
              </a:extLst>
            </p:cNvPr>
            <p:cNvSpPr>
              <a:spLocks/>
            </p:cNvSpPr>
            <p:nvPr/>
          </p:nvSpPr>
          <p:spPr>
            <a:xfrm>
              <a:off x="9440692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1" name="平行四边形 60">
              <a:extLst>
                <a:ext uri="{FF2B5EF4-FFF2-40B4-BE49-F238E27FC236}">
                  <a16:creationId xmlns:a16="http://schemas.microsoft.com/office/drawing/2014/main" id="{4B58C91B-CB86-E7C5-50EC-E771E559AC6B}"/>
                </a:ext>
              </a:extLst>
            </p:cNvPr>
            <p:cNvSpPr>
              <a:spLocks/>
            </p:cNvSpPr>
            <p:nvPr/>
          </p:nvSpPr>
          <p:spPr>
            <a:xfrm>
              <a:off x="9235798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2" name="平行四边形 61">
              <a:extLst>
                <a:ext uri="{FF2B5EF4-FFF2-40B4-BE49-F238E27FC236}">
                  <a16:creationId xmlns:a16="http://schemas.microsoft.com/office/drawing/2014/main" id="{7E394DD0-F1A2-E1EA-9018-3A509B5C0C78}"/>
                </a:ext>
              </a:extLst>
            </p:cNvPr>
            <p:cNvSpPr>
              <a:spLocks/>
            </p:cNvSpPr>
            <p:nvPr/>
          </p:nvSpPr>
          <p:spPr>
            <a:xfrm>
              <a:off x="9030905" y="4965551"/>
              <a:ext cx="144000" cy="216000"/>
            </a:xfrm>
            <a:prstGeom prst="parallelogram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ECB519A5-6FC1-9CBD-9F2C-00A0C1231029}"/>
              </a:ext>
            </a:extLst>
          </p:cNvPr>
          <p:cNvGrpSpPr/>
          <p:nvPr/>
        </p:nvGrpSpPr>
        <p:grpSpPr>
          <a:xfrm>
            <a:off x="3022309" y="4133070"/>
            <a:ext cx="1988040" cy="216000"/>
            <a:chOff x="9030905" y="4965551"/>
            <a:chExt cx="1988040" cy="216000"/>
          </a:xfrm>
          <a:solidFill>
            <a:schemeClr val="tx2"/>
          </a:solidFill>
        </p:grpSpPr>
        <p:sp>
          <p:nvSpPr>
            <p:cNvPr id="64" name="平行四边形 63">
              <a:extLst>
                <a:ext uri="{FF2B5EF4-FFF2-40B4-BE49-F238E27FC236}">
                  <a16:creationId xmlns:a16="http://schemas.microsoft.com/office/drawing/2014/main" id="{75CAE626-4945-D795-3146-402C8AD70F3B}"/>
                </a:ext>
              </a:extLst>
            </p:cNvPr>
            <p:cNvSpPr>
              <a:spLocks/>
            </p:cNvSpPr>
            <p:nvPr/>
          </p:nvSpPr>
          <p:spPr>
            <a:xfrm>
              <a:off x="10874945" y="4965551"/>
              <a:ext cx="144000" cy="216000"/>
            </a:xfrm>
            <a:prstGeom prst="parallelogram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平行四边形 64">
              <a:extLst>
                <a:ext uri="{FF2B5EF4-FFF2-40B4-BE49-F238E27FC236}">
                  <a16:creationId xmlns:a16="http://schemas.microsoft.com/office/drawing/2014/main" id="{AB6FFF14-0BA3-82FA-E083-5866EA6D4391}"/>
                </a:ext>
              </a:extLst>
            </p:cNvPr>
            <p:cNvSpPr>
              <a:spLocks/>
            </p:cNvSpPr>
            <p:nvPr/>
          </p:nvSpPr>
          <p:spPr>
            <a:xfrm>
              <a:off x="10670052" y="4965551"/>
              <a:ext cx="144000" cy="216000"/>
            </a:xfrm>
            <a:prstGeom prst="parallelogram">
              <a:avLst>
                <a:gd name="adj" fmla="val 25000"/>
              </a:avLst>
            </a:prstGeom>
            <a:no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6" name="平行四边形 65">
              <a:extLst>
                <a:ext uri="{FF2B5EF4-FFF2-40B4-BE49-F238E27FC236}">
                  <a16:creationId xmlns:a16="http://schemas.microsoft.com/office/drawing/2014/main" id="{6EB9B377-9FB2-66DB-4520-788C946C8940}"/>
                </a:ext>
              </a:extLst>
            </p:cNvPr>
            <p:cNvSpPr>
              <a:spLocks/>
            </p:cNvSpPr>
            <p:nvPr/>
          </p:nvSpPr>
          <p:spPr>
            <a:xfrm>
              <a:off x="10465158" y="4965551"/>
              <a:ext cx="144000" cy="216000"/>
            </a:xfrm>
            <a:prstGeom prst="parallelogram">
              <a:avLst>
                <a:gd name="adj" fmla="val 25000"/>
              </a:avLst>
            </a:prstGeom>
            <a:no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7" name="平行四边形 66">
              <a:extLst>
                <a:ext uri="{FF2B5EF4-FFF2-40B4-BE49-F238E27FC236}">
                  <a16:creationId xmlns:a16="http://schemas.microsoft.com/office/drawing/2014/main" id="{D4F74A9F-B90E-EC74-A6B5-AC73D34C0F5E}"/>
                </a:ext>
              </a:extLst>
            </p:cNvPr>
            <p:cNvSpPr>
              <a:spLocks/>
            </p:cNvSpPr>
            <p:nvPr/>
          </p:nvSpPr>
          <p:spPr>
            <a:xfrm>
              <a:off x="10260265" y="4965551"/>
              <a:ext cx="144000" cy="216000"/>
            </a:xfrm>
            <a:prstGeom prst="parallelogram">
              <a:avLst>
                <a:gd name="adj" fmla="val 25000"/>
              </a:avLst>
            </a:prstGeom>
            <a:no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8" name="平行四边形 67">
              <a:extLst>
                <a:ext uri="{FF2B5EF4-FFF2-40B4-BE49-F238E27FC236}">
                  <a16:creationId xmlns:a16="http://schemas.microsoft.com/office/drawing/2014/main" id="{3FFAA505-169A-8C35-7DA9-9517B47215CF}"/>
                </a:ext>
              </a:extLst>
            </p:cNvPr>
            <p:cNvSpPr>
              <a:spLocks/>
            </p:cNvSpPr>
            <p:nvPr/>
          </p:nvSpPr>
          <p:spPr>
            <a:xfrm>
              <a:off x="10055372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9" name="平行四边形 68">
              <a:extLst>
                <a:ext uri="{FF2B5EF4-FFF2-40B4-BE49-F238E27FC236}">
                  <a16:creationId xmlns:a16="http://schemas.microsoft.com/office/drawing/2014/main" id="{89FF1B67-66B9-BBF0-C51A-0FD75C48BF94}"/>
                </a:ext>
              </a:extLst>
            </p:cNvPr>
            <p:cNvSpPr>
              <a:spLocks/>
            </p:cNvSpPr>
            <p:nvPr/>
          </p:nvSpPr>
          <p:spPr>
            <a:xfrm>
              <a:off x="9850479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70" name="平行四边形 69">
              <a:extLst>
                <a:ext uri="{FF2B5EF4-FFF2-40B4-BE49-F238E27FC236}">
                  <a16:creationId xmlns:a16="http://schemas.microsoft.com/office/drawing/2014/main" id="{138518A8-1891-BB6E-7186-E20DE3E715E5}"/>
                </a:ext>
              </a:extLst>
            </p:cNvPr>
            <p:cNvSpPr>
              <a:spLocks/>
            </p:cNvSpPr>
            <p:nvPr/>
          </p:nvSpPr>
          <p:spPr>
            <a:xfrm>
              <a:off x="9645585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71" name="平行四边形 70">
              <a:extLst>
                <a:ext uri="{FF2B5EF4-FFF2-40B4-BE49-F238E27FC236}">
                  <a16:creationId xmlns:a16="http://schemas.microsoft.com/office/drawing/2014/main" id="{5EFA5A5E-C968-629D-73C3-C61223D5AFEB}"/>
                </a:ext>
              </a:extLst>
            </p:cNvPr>
            <p:cNvSpPr>
              <a:spLocks/>
            </p:cNvSpPr>
            <p:nvPr/>
          </p:nvSpPr>
          <p:spPr>
            <a:xfrm>
              <a:off x="9440692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72" name="平行四边形 71">
              <a:extLst>
                <a:ext uri="{FF2B5EF4-FFF2-40B4-BE49-F238E27FC236}">
                  <a16:creationId xmlns:a16="http://schemas.microsoft.com/office/drawing/2014/main" id="{013FFB53-CBC5-D726-BA35-BF2DBDCB7EBB}"/>
                </a:ext>
              </a:extLst>
            </p:cNvPr>
            <p:cNvSpPr>
              <a:spLocks/>
            </p:cNvSpPr>
            <p:nvPr/>
          </p:nvSpPr>
          <p:spPr>
            <a:xfrm>
              <a:off x="9235798" y="4965551"/>
              <a:ext cx="144000" cy="216000"/>
            </a:xfrm>
            <a:prstGeom prst="parallelogram">
              <a:avLst>
                <a:gd name="adj" fmla="val 25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73" name="平行四边形 72">
              <a:extLst>
                <a:ext uri="{FF2B5EF4-FFF2-40B4-BE49-F238E27FC236}">
                  <a16:creationId xmlns:a16="http://schemas.microsoft.com/office/drawing/2014/main" id="{1EB39368-1885-D93D-43C2-B2BEF10D5F31}"/>
                </a:ext>
              </a:extLst>
            </p:cNvPr>
            <p:cNvSpPr>
              <a:spLocks/>
            </p:cNvSpPr>
            <p:nvPr/>
          </p:nvSpPr>
          <p:spPr>
            <a:xfrm>
              <a:off x="9030905" y="4965551"/>
              <a:ext cx="144000" cy="216000"/>
            </a:xfrm>
            <a:prstGeom prst="parallelogram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4" name="文本框 73">
            <a:extLst>
              <a:ext uri="{FF2B5EF4-FFF2-40B4-BE49-F238E27FC236}">
                <a16:creationId xmlns:a16="http://schemas.microsoft.com/office/drawing/2014/main" id="{F7925968-BC27-0C6E-F48B-8189904DCA94}"/>
              </a:ext>
            </a:extLst>
          </p:cNvPr>
          <p:cNvSpPr txBox="1"/>
          <p:nvPr/>
        </p:nvSpPr>
        <p:spPr>
          <a:xfrm>
            <a:off x="1137615" y="443234"/>
            <a:ext cx="2012737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FDD396"/>
                    </a:gs>
                    <a:gs pos="91000">
                      <a:srgbClr val="FDD396">
                        <a:lumMod val="20000"/>
                        <a:lumOff val="8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b="1" dirty="0"/>
              <a:t>我擅长什么？</a:t>
            </a:r>
          </a:p>
        </p:txBody>
      </p:sp>
    </p:spTree>
    <p:extLst>
      <p:ext uri="{BB962C8B-B14F-4D97-AF65-F5344CB8AC3E}">
        <p14:creationId xmlns:p14="http://schemas.microsoft.com/office/powerpoint/2010/main" val="4091148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EBE0575F-8376-AB53-7457-0B48EFFEECF1}"/>
              </a:ext>
            </a:extLst>
          </p:cNvPr>
          <p:cNvSpPr/>
          <p:nvPr/>
        </p:nvSpPr>
        <p:spPr>
          <a:xfrm rot="6868047">
            <a:off x="6821629" y="327606"/>
            <a:ext cx="6675105" cy="3990105"/>
          </a:xfrm>
          <a:custGeom>
            <a:avLst/>
            <a:gdLst>
              <a:gd name="connsiteX0" fmla="*/ 0 w 8702377"/>
              <a:gd name="connsiteY0" fmla="*/ 0 h 3045564"/>
              <a:gd name="connsiteX1" fmla="*/ 7227278 w 8702377"/>
              <a:gd name="connsiteY1" fmla="*/ 0 h 3045564"/>
              <a:gd name="connsiteX2" fmla="*/ 7227278 w 8702377"/>
              <a:gd name="connsiteY2" fmla="*/ 683 h 3045564"/>
              <a:gd name="connsiteX3" fmla="*/ 7233052 w 8702377"/>
              <a:gd name="connsiteY3" fmla="*/ 387 h 3045564"/>
              <a:gd name="connsiteX4" fmla="*/ 7506212 w 8702377"/>
              <a:gd name="connsiteY4" fmla="*/ 128011 h 3045564"/>
              <a:gd name="connsiteX5" fmla="*/ 8599078 w 8702377"/>
              <a:gd name="connsiteY5" fmla="*/ 1322445 h 3045564"/>
              <a:gd name="connsiteX6" fmla="*/ 8574364 w 8702377"/>
              <a:gd name="connsiteY6" fmla="*/ 1879002 h 3045564"/>
              <a:gd name="connsiteX7" fmla="*/ 7411858 w 8702377"/>
              <a:gd name="connsiteY7" fmla="*/ 2942655 h 3045564"/>
              <a:gd name="connsiteX8" fmla="*/ 7277832 w 8702377"/>
              <a:gd name="connsiteY8" fmla="*/ 3023324 h 3045564"/>
              <a:gd name="connsiteX9" fmla="*/ 7227278 w 8702377"/>
              <a:gd name="connsiteY9" fmla="*/ 3035895 h 3045564"/>
              <a:gd name="connsiteX10" fmla="*/ 7227278 w 8702377"/>
              <a:gd name="connsiteY10" fmla="*/ 3042137 h 3045564"/>
              <a:gd name="connsiteX11" fmla="*/ 7195365 w 8702377"/>
              <a:gd name="connsiteY11" fmla="*/ 3042137 h 3045564"/>
              <a:gd name="connsiteX12" fmla="*/ 7128461 w 8702377"/>
              <a:gd name="connsiteY12" fmla="*/ 3045564 h 3045564"/>
              <a:gd name="connsiteX13" fmla="*/ 7104131 w 8702377"/>
              <a:gd name="connsiteY13" fmla="*/ 3042137 h 3045564"/>
              <a:gd name="connsiteX14" fmla="*/ 0 w 8702377"/>
              <a:gd name="connsiteY14" fmla="*/ 3042137 h 3045564"/>
              <a:gd name="connsiteX0" fmla="*/ 0 w 8702377"/>
              <a:gd name="connsiteY0" fmla="*/ 0 h 3051673"/>
              <a:gd name="connsiteX1" fmla="*/ 7227278 w 8702377"/>
              <a:gd name="connsiteY1" fmla="*/ 0 h 3051673"/>
              <a:gd name="connsiteX2" fmla="*/ 7227278 w 8702377"/>
              <a:gd name="connsiteY2" fmla="*/ 683 h 3051673"/>
              <a:gd name="connsiteX3" fmla="*/ 7233052 w 8702377"/>
              <a:gd name="connsiteY3" fmla="*/ 387 h 3051673"/>
              <a:gd name="connsiteX4" fmla="*/ 7506212 w 8702377"/>
              <a:gd name="connsiteY4" fmla="*/ 128011 h 3051673"/>
              <a:gd name="connsiteX5" fmla="*/ 8599078 w 8702377"/>
              <a:gd name="connsiteY5" fmla="*/ 1322445 h 3051673"/>
              <a:gd name="connsiteX6" fmla="*/ 8574364 w 8702377"/>
              <a:gd name="connsiteY6" fmla="*/ 1879002 h 3051673"/>
              <a:gd name="connsiteX7" fmla="*/ 7411858 w 8702377"/>
              <a:gd name="connsiteY7" fmla="*/ 2942655 h 3051673"/>
              <a:gd name="connsiteX8" fmla="*/ 7277832 w 8702377"/>
              <a:gd name="connsiteY8" fmla="*/ 3023324 h 3051673"/>
              <a:gd name="connsiteX9" fmla="*/ 7227278 w 8702377"/>
              <a:gd name="connsiteY9" fmla="*/ 3035895 h 3051673"/>
              <a:gd name="connsiteX10" fmla="*/ 7227278 w 8702377"/>
              <a:gd name="connsiteY10" fmla="*/ 3042137 h 3051673"/>
              <a:gd name="connsiteX11" fmla="*/ 7195365 w 8702377"/>
              <a:gd name="connsiteY11" fmla="*/ 3042137 h 3051673"/>
              <a:gd name="connsiteX12" fmla="*/ 7128461 w 8702377"/>
              <a:gd name="connsiteY12" fmla="*/ 3045564 h 3051673"/>
              <a:gd name="connsiteX13" fmla="*/ 7069146 w 8702377"/>
              <a:gd name="connsiteY13" fmla="*/ 3051673 h 3051673"/>
              <a:gd name="connsiteX14" fmla="*/ 0 w 8702377"/>
              <a:gd name="connsiteY14" fmla="*/ 3042137 h 3051673"/>
              <a:gd name="connsiteX15" fmla="*/ 0 w 8702377"/>
              <a:gd name="connsiteY15" fmla="*/ 0 h 3051673"/>
              <a:gd name="connsiteX0" fmla="*/ 0 w 8702377"/>
              <a:gd name="connsiteY0" fmla="*/ 0 h 3051673"/>
              <a:gd name="connsiteX1" fmla="*/ 7227278 w 8702377"/>
              <a:gd name="connsiteY1" fmla="*/ 0 h 3051673"/>
              <a:gd name="connsiteX2" fmla="*/ 7227278 w 8702377"/>
              <a:gd name="connsiteY2" fmla="*/ 683 h 3051673"/>
              <a:gd name="connsiteX3" fmla="*/ 7233052 w 8702377"/>
              <a:gd name="connsiteY3" fmla="*/ 387 h 3051673"/>
              <a:gd name="connsiteX4" fmla="*/ 7506212 w 8702377"/>
              <a:gd name="connsiteY4" fmla="*/ 128011 h 3051673"/>
              <a:gd name="connsiteX5" fmla="*/ 8599078 w 8702377"/>
              <a:gd name="connsiteY5" fmla="*/ 1322445 h 3051673"/>
              <a:gd name="connsiteX6" fmla="*/ 8574364 w 8702377"/>
              <a:gd name="connsiteY6" fmla="*/ 1879002 h 3051673"/>
              <a:gd name="connsiteX7" fmla="*/ 7411858 w 8702377"/>
              <a:gd name="connsiteY7" fmla="*/ 2942655 h 3051673"/>
              <a:gd name="connsiteX8" fmla="*/ 7277832 w 8702377"/>
              <a:gd name="connsiteY8" fmla="*/ 3023324 h 3051673"/>
              <a:gd name="connsiteX9" fmla="*/ 7227278 w 8702377"/>
              <a:gd name="connsiteY9" fmla="*/ 3035895 h 3051673"/>
              <a:gd name="connsiteX10" fmla="*/ 7195365 w 8702377"/>
              <a:gd name="connsiteY10" fmla="*/ 3042137 h 3051673"/>
              <a:gd name="connsiteX11" fmla="*/ 7128461 w 8702377"/>
              <a:gd name="connsiteY11" fmla="*/ 3045564 h 3051673"/>
              <a:gd name="connsiteX12" fmla="*/ 7069146 w 8702377"/>
              <a:gd name="connsiteY12" fmla="*/ 3051673 h 3051673"/>
              <a:gd name="connsiteX13" fmla="*/ 0 w 8702377"/>
              <a:gd name="connsiteY13" fmla="*/ 3042137 h 3051673"/>
              <a:gd name="connsiteX14" fmla="*/ 0 w 8702377"/>
              <a:gd name="connsiteY14" fmla="*/ 0 h 3051673"/>
              <a:gd name="connsiteX0" fmla="*/ 0 w 8702377"/>
              <a:gd name="connsiteY0" fmla="*/ 0 h 3051896"/>
              <a:gd name="connsiteX1" fmla="*/ 7227278 w 8702377"/>
              <a:gd name="connsiteY1" fmla="*/ 0 h 3051896"/>
              <a:gd name="connsiteX2" fmla="*/ 7227278 w 8702377"/>
              <a:gd name="connsiteY2" fmla="*/ 683 h 3051896"/>
              <a:gd name="connsiteX3" fmla="*/ 7233052 w 8702377"/>
              <a:gd name="connsiteY3" fmla="*/ 387 h 3051896"/>
              <a:gd name="connsiteX4" fmla="*/ 7506212 w 8702377"/>
              <a:gd name="connsiteY4" fmla="*/ 128011 h 3051896"/>
              <a:gd name="connsiteX5" fmla="*/ 8599078 w 8702377"/>
              <a:gd name="connsiteY5" fmla="*/ 1322445 h 3051896"/>
              <a:gd name="connsiteX6" fmla="*/ 8574364 w 8702377"/>
              <a:gd name="connsiteY6" fmla="*/ 1879002 h 3051896"/>
              <a:gd name="connsiteX7" fmla="*/ 7411858 w 8702377"/>
              <a:gd name="connsiteY7" fmla="*/ 2942655 h 3051896"/>
              <a:gd name="connsiteX8" fmla="*/ 7277832 w 8702377"/>
              <a:gd name="connsiteY8" fmla="*/ 3023324 h 3051896"/>
              <a:gd name="connsiteX9" fmla="*/ 7227278 w 8702377"/>
              <a:gd name="connsiteY9" fmla="*/ 3035895 h 3051896"/>
              <a:gd name="connsiteX10" fmla="*/ 7195365 w 8702377"/>
              <a:gd name="connsiteY10" fmla="*/ 3042137 h 3051896"/>
              <a:gd name="connsiteX11" fmla="*/ 7138787 w 8702377"/>
              <a:gd name="connsiteY11" fmla="*/ 3051896 h 3051896"/>
              <a:gd name="connsiteX12" fmla="*/ 7069146 w 8702377"/>
              <a:gd name="connsiteY12" fmla="*/ 3051673 h 3051896"/>
              <a:gd name="connsiteX13" fmla="*/ 0 w 8702377"/>
              <a:gd name="connsiteY13" fmla="*/ 3042137 h 3051896"/>
              <a:gd name="connsiteX14" fmla="*/ 0 w 8702377"/>
              <a:gd name="connsiteY14" fmla="*/ 0 h 3051896"/>
              <a:gd name="connsiteX0" fmla="*/ 0 w 8702377"/>
              <a:gd name="connsiteY0" fmla="*/ 0 h 3051673"/>
              <a:gd name="connsiteX1" fmla="*/ 7227278 w 8702377"/>
              <a:gd name="connsiteY1" fmla="*/ 0 h 3051673"/>
              <a:gd name="connsiteX2" fmla="*/ 7227278 w 8702377"/>
              <a:gd name="connsiteY2" fmla="*/ 683 h 3051673"/>
              <a:gd name="connsiteX3" fmla="*/ 7233052 w 8702377"/>
              <a:gd name="connsiteY3" fmla="*/ 387 h 3051673"/>
              <a:gd name="connsiteX4" fmla="*/ 7506212 w 8702377"/>
              <a:gd name="connsiteY4" fmla="*/ 128011 h 3051673"/>
              <a:gd name="connsiteX5" fmla="*/ 8599078 w 8702377"/>
              <a:gd name="connsiteY5" fmla="*/ 1322445 h 3051673"/>
              <a:gd name="connsiteX6" fmla="*/ 8574364 w 8702377"/>
              <a:gd name="connsiteY6" fmla="*/ 1879002 h 3051673"/>
              <a:gd name="connsiteX7" fmla="*/ 7411858 w 8702377"/>
              <a:gd name="connsiteY7" fmla="*/ 2942655 h 3051673"/>
              <a:gd name="connsiteX8" fmla="*/ 7277832 w 8702377"/>
              <a:gd name="connsiteY8" fmla="*/ 3023324 h 3051673"/>
              <a:gd name="connsiteX9" fmla="*/ 7227278 w 8702377"/>
              <a:gd name="connsiteY9" fmla="*/ 3035895 h 3051673"/>
              <a:gd name="connsiteX10" fmla="*/ 7195365 w 8702377"/>
              <a:gd name="connsiteY10" fmla="*/ 3042137 h 3051673"/>
              <a:gd name="connsiteX11" fmla="*/ 7069146 w 8702377"/>
              <a:gd name="connsiteY11" fmla="*/ 3051673 h 3051673"/>
              <a:gd name="connsiteX12" fmla="*/ 0 w 8702377"/>
              <a:gd name="connsiteY12" fmla="*/ 3042137 h 3051673"/>
              <a:gd name="connsiteX13" fmla="*/ 0 w 8702377"/>
              <a:gd name="connsiteY13" fmla="*/ 0 h 3051673"/>
              <a:gd name="connsiteX0" fmla="*/ 0 w 8702377"/>
              <a:gd name="connsiteY0" fmla="*/ 0 h 3051673"/>
              <a:gd name="connsiteX1" fmla="*/ 7227278 w 8702377"/>
              <a:gd name="connsiteY1" fmla="*/ 0 h 3051673"/>
              <a:gd name="connsiteX2" fmla="*/ 7227278 w 8702377"/>
              <a:gd name="connsiteY2" fmla="*/ 683 h 3051673"/>
              <a:gd name="connsiteX3" fmla="*/ 7233052 w 8702377"/>
              <a:gd name="connsiteY3" fmla="*/ 387 h 3051673"/>
              <a:gd name="connsiteX4" fmla="*/ 7506212 w 8702377"/>
              <a:gd name="connsiteY4" fmla="*/ 128011 h 3051673"/>
              <a:gd name="connsiteX5" fmla="*/ 8599078 w 8702377"/>
              <a:gd name="connsiteY5" fmla="*/ 1322445 h 3051673"/>
              <a:gd name="connsiteX6" fmla="*/ 8574364 w 8702377"/>
              <a:gd name="connsiteY6" fmla="*/ 1879002 h 3051673"/>
              <a:gd name="connsiteX7" fmla="*/ 7411858 w 8702377"/>
              <a:gd name="connsiteY7" fmla="*/ 2942655 h 3051673"/>
              <a:gd name="connsiteX8" fmla="*/ 7277832 w 8702377"/>
              <a:gd name="connsiteY8" fmla="*/ 3023324 h 3051673"/>
              <a:gd name="connsiteX9" fmla="*/ 7227278 w 8702377"/>
              <a:gd name="connsiteY9" fmla="*/ 3035895 h 3051673"/>
              <a:gd name="connsiteX10" fmla="*/ 7161808 w 8702377"/>
              <a:gd name="connsiteY10" fmla="*/ 3045303 h 3051673"/>
              <a:gd name="connsiteX11" fmla="*/ 7069146 w 8702377"/>
              <a:gd name="connsiteY11" fmla="*/ 3051673 h 3051673"/>
              <a:gd name="connsiteX12" fmla="*/ 0 w 8702377"/>
              <a:gd name="connsiteY12" fmla="*/ 3042137 h 3051673"/>
              <a:gd name="connsiteX13" fmla="*/ 0 w 8702377"/>
              <a:gd name="connsiteY13" fmla="*/ 0 h 305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02377" h="3051673">
                <a:moveTo>
                  <a:pt x="0" y="0"/>
                </a:moveTo>
                <a:lnTo>
                  <a:pt x="7227278" y="0"/>
                </a:lnTo>
                <a:lnTo>
                  <a:pt x="7227278" y="683"/>
                </a:lnTo>
                <a:lnTo>
                  <a:pt x="7233052" y="387"/>
                </a:lnTo>
                <a:cubicBezTo>
                  <a:pt x="7333769" y="4860"/>
                  <a:pt x="7432780" y="47754"/>
                  <a:pt x="7506212" y="128011"/>
                </a:cubicBezTo>
                <a:lnTo>
                  <a:pt x="8599078" y="1322445"/>
                </a:lnTo>
                <a:cubicBezTo>
                  <a:pt x="8745942" y="1482958"/>
                  <a:pt x="8734877" y="1732138"/>
                  <a:pt x="8574364" y="1879002"/>
                </a:cubicBezTo>
                <a:lnTo>
                  <a:pt x="7411858" y="2942655"/>
                </a:lnTo>
                <a:cubicBezTo>
                  <a:pt x="7371730" y="2979371"/>
                  <a:pt x="7326060" y="3006216"/>
                  <a:pt x="7277832" y="3023324"/>
                </a:cubicBezTo>
                <a:lnTo>
                  <a:pt x="7227278" y="3035895"/>
                </a:lnTo>
                <a:lnTo>
                  <a:pt x="7161808" y="3045303"/>
                </a:lnTo>
                <a:lnTo>
                  <a:pt x="7069146" y="3051673"/>
                </a:lnTo>
                <a:lnTo>
                  <a:pt x="0" y="3042137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ctr"/>
          </a:blipFill>
          <a:ln w="1016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BB3881C-FC76-DCDF-9B23-3898017271C3}"/>
              </a:ext>
            </a:extLst>
          </p:cNvPr>
          <p:cNvSpPr txBox="1"/>
          <p:nvPr/>
        </p:nvSpPr>
        <p:spPr>
          <a:xfrm>
            <a:off x="-364360" y="430534"/>
            <a:ext cx="2031800" cy="411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400" i="0" spc="600" dirty="0">
                <a:ln>
                  <a:noFill/>
                </a:ln>
                <a:solidFill>
                  <a:schemeClr val="tx2"/>
                </a:solidFill>
                <a:latin typeface="+mj-ea"/>
                <a:ea typeface="+mj-ea"/>
              </a:rPr>
              <a:t>03</a:t>
            </a:r>
            <a:endParaRPr lang="zh-CN" altLang="en-US" sz="4400" i="0" spc="600" dirty="0">
              <a:ln>
                <a:noFill/>
              </a:ln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D2FDD8A-805A-685B-B015-D51147361D22}"/>
              </a:ext>
            </a:extLst>
          </p:cNvPr>
          <p:cNvSpPr txBox="1"/>
          <p:nvPr/>
        </p:nvSpPr>
        <p:spPr>
          <a:xfrm>
            <a:off x="3209076" y="430534"/>
            <a:ext cx="6117803" cy="52322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u="none" strike="noStrike" kern="1200" cap="none" spc="2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个人技能 </a:t>
            </a:r>
            <a:r>
              <a:rPr lang="en-US" altLang="zh-CN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能力优势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178D4003-C856-4671-5655-8227855D5B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7492935"/>
              </p:ext>
            </p:extLst>
          </p:nvPr>
        </p:nvGraphicFramePr>
        <p:xfrm>
          <a:off x="86527" y="1640399"/>
          <a:ext cx="6752018" cy="4439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C962ECCB-9C19-A0F7-7D04-C7280AE0A04B}"/>
              </a:ext>
            </a:extLst>
          </p:cNvPr>
          <p:cNvSpPr txBox="1"/>
          <p:nvPr/>
        </p:nvSpPr>
        <p:spPr>
          <a:xfrm>
            <a:off x="1137615" y="443234"/>
            <a:ext cx="2012737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FDD396"/>
                    </a:gs>
                    <a:gs pos="91000">
                      <a:srgbClr val="FDD396">
                        <a:lumMod val="20000"/>
                        <a:lumOff val="8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b="1" dirty="0"/>
              <a:t>我擅长什么？</a:t>
            </a:r>
          </a:p>
        </p:txBody>
      </p:sp>
    </p:spTree>
    <p:extLst>
      <p:ext uri="{BB962C8B-B14F-4D97-AF65-F5344CB8AC3E}">
        <p14:creationId xmlns:p14="http://schemas.microsoft.com/office/powerpoint/2010/main" val="3986953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50F8BEA5-70B6-0266-9718-08BE511DC484}"/>
              </a:ext>
            </a:extLst>
          </p:cNvPr>
          <p:cNvSpPr txBox="1"/>
          <p:nvPr/>
        </p:nvSpPr>
        <p:spPr>
          <a:xfrm>
            <a:off x="70117" y="2621948"/>
            <a:ext cx="3657848" cy="677255"/>
          </a:xfrm>
          <a:prstGeom prst="rect">
            <a:avLst/>
          </a:prstGeom>
          <a:noFill/>
        </p:spPr>
        <p:txBody>
          <a:bodyPr wrap="square" lIns="108000" tIns="72000" rIns="108000" bIns="72000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zh-CN" altLang="en-US" sz="6000" i="0" dirty="0">
                <a:latin typeface="+mj-ea"/>
                <a:ea typeface="+mj-ea"/>
              </a:rPr>
              <a:t>目录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D5CB2ED-AD78-0D37-8A85-8C502BE88713}"/>
              </a:ext>
            </a:extLst>
          </p:cNvPr>
          <p:cNvSpPr txBox="1"/>
          <p:nvPr/>
        </p:nvSpPr>
        <p:spPr>
          <a:xfrm>
            <a:off x="3104432" y="430319"/>
            <a:ext cx="1795706" cy="105124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800" i="0" dirty="0">
                <a:ln>
                  <a:noFill/>
                </a:ln>
                <a:solidFill>
                  <a:schemeClr val="accent1"/>
                </a:solidFill>
                <a:latin typeface="+mj-ea"/>
                <a:ea typeface="+mj-ea"/>
              </a:rPr>
              <a:t>01</a:t>
            </a:r>
            <a:endParaRPr lang="zh-CN" altLang="en-US" sz="4800" i="0" dirty="0">
              <a:ln>
                <a:noFill/>
              </a:ln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503D7F1-C2A1-EFE0-CDBB-7D337550BF06}"/>
              </a:ext>
            </a:extLst>
          </p:cNvPr>
          <p:cNvSpPr txBox="1"/>
          <p:nvPr/>
        </p:nvSpPr>
        <p:spPr>
          <a:xfrm>
            <a:off x="-294105" y="3280410"/>
            <a:ext cx="4386293" cy="677255"/>
          </a:xfrm>
          <a:prstGeom prst="rect">
            <a:avLst/>
          </a:prstGeom>
          <a:noFill/>
        </p:spPr>
        <p:txBody>
          <a:bodyPr wrap="square" lIns="108000" tIns="72000" rIns="108000" bIns="72000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000" i="0" spc="400" dirty="0">
                <a:latin typeface="+mj-ea"/>
                <a:ea typeface="+mj-ea"/>
              </a:rPr>
              <a:t>CONTENTS</a:t>
            </a:r>
            <a:endParaRPr lang="zh-CN" altLang="en-US" sz="4000" i="0" spc="400" dirty="0">
              <a:latin typeface="+mj-ea"/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EEF2060-BE9B-E937-D51D-1B9466C1D44E}"/>
              </a:ext>
            </a:extLst>
          </p:cNvPr>
          <p:cNvSpPr txBox="1"/>
          <p:nvPr/>
        </p:nvSpPr>
        <p:spPr>
          <a:xfrm>
            <a:off x="3691172" y="2085515"/>
            <a:ext cx="1795706" cy="105124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800" i="0" dirty="0">
                <a:ln>
                  <a:noFill/>
                </a:ln>
                <a:solidFill>
                  <a:schemeClr val="accent1"/>
                </a:solidFill>
                <a:latin typeface="+mj-ea"/>
                <a:ea typeface="+mj-ea"/>
              </a:rPr>
              <a:t>02</a:t>
            </a:r>
            <a:endParaRPr lang="zh-CN" altLang="en-US" sz="4800" i="0" dirty="0">
              <a:ln>
                <a:noFill/>
              </a:ln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860DF2F-FA73-79AF-A5DF-4FCDB91C0FA8}"/>
              </a:ext>
            </a:extLst>
          </p:cNvPr>
          <p:cNvSpPr txBox="1"/>
          <p:nvPr/>
        </p:nvSpPr>
        <p:spPr>
          <a:xfrm>
            <a:off x="3691172" y="3740711"/>
            <a:ext cx="1795706" cy="105124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800" i="0" dirty="0">
                <a:ln>
                  <a:noFill/>
                </a:ln>
                <a:solidFill>
                  <a:schemeClr val="accent1"/>
                </a:solidFill>
                <a:latin typeface="+mj-ea"/>
                <a:ea typeface="+mj-ea"/>
              </a:rPr>
              <a:t>03</a:t>
            </a:r>
            <a:endParaRPr lang="zh-CN" altLang="en-US" sz="4800" i="0" dirty="0">
              <a:ln>
                <a:noFill/>
              </a:ln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23E5103-96BA-D0CC-3B03-1F43A2BAF55C}"/>
              </a:ext>
            </a:extLst>
          </p:cNvPr>
          <p:cNvSpPr txBox="1"/>
          <p:nvPr/>
        </p:nvSpPr>
        <p:spPr>
          <a:xfrm>
            <a:off x="3104432" y="5395906"/>
            <a:ext cx="1795706" cy="105124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800" i="0" dirty="0">
                <a:ln>
                  <a:noFill/>
                </a:ln>
                <a:solidFill>
                  <a:schemeClr val="accent1"/>
                </a:solidFill>
                <a:latin typeface="+mj-ea"/>
                <a:ea typeface="+mj-ea"/>
              </a:rPr>
              <a:t>04</a:t>
            </a:r>
            <a:endParaRPr lang="zh-CN" altLang="en-US" sz="4800" i="0" dirty="0">
              <a:ln>
                <a:noFill/>
              </a:ln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2769CEF-D795-D073-C193-EEA75841D5D3}"/>
              </a:ext>
            </a:extLst>
          </p:cNvPr>
          <p:cNvSpPr txBox="1"/>
          <p:nvPr/>
        </p:nvSpPr>
        <p:spPr>
          <a:xfrm>
            <a:off x="4900138" y="548878"/>
            <a:ext cx="4226713" cy="823107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u="none" strike="noStrike" cap="none" spc="20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4800" dirty="0">
                <a:latin typeface="Arial Black" panose="020B0A04020102020204" pitchFamily="34" charset="0"/>
              </a:rPr>
              <a:t>我是谁？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B5488DF-6C09-F608-AABB-28972354B777}"/>
              </a:ext>
            </a:extLst>
          </p:cNvPr>
          <p:cNvSpPr txBox="1"/>
          <p:nvPr/>
        </p:nvSpPr>
        <p:spPr>
          <a:xfrm>
            <a:off x="5556815" y="2210394"/>
            <a:ext cx="6335303" cy="823107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u="none" strike="noStrike" cap="none" spc="20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4800" dirty="0"/>
              <a:t>我的成长故事</a:t>
            </a:r>
            <a:r>
              <a:rPr lang="en-US" altLang="zh-CN" sz="4800" dirty="0"/>
              <a:t>.</a:t>
            </a:r>
            <a:endParaRPr lang="zh-CN" altLang="en-US" sz="48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290035A-206F-2E13-C0C6-FD302A37A1E6}"/>
              </a:ext>
            </a:extLst>
          </p:cNvPr>
          <p:cNvSpPr txBox="1"/>
          <p:nvPr/>
        </p:nvSpPr>
        <p:spPr>
          <a:xfrm>
            <a:off x="5556815" y="3871910"/>
            <a:ext cx="6335303" cy="823107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u="none" strike="noStrike" cap="none" spc="20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4800" dirty="0"/>
              <a:t>我擅长什么？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6654057-8765-668F-B34D-4ECAAD2EE131}"/>
              </a:ext>
            </a:extLst>
          </p:cNvPr>
          <p:cNvSpPr txBox="1"/>
          <p:nvPr/>
        </p:nvSpPr>
        <p:spPr>
          <a:xfrm>
            <a:off x="4900138" y="5604574"/>
            <a:ext cx="6335303" cy="823107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u="none" strike="noStrike" cap="none" spc="20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4800" dirty="0"/>
              <a:t>我能做什么？</a:t>
            </a:r>
          </a:p>
        </p:txBody>
      </p:sp>
    </p:spTree>
    <p:extLst>
      <p:ext uri="{BB962C8B-B14F-4D97-AF65-F5344CB8AC3E}">
        <p14:creationId xmlns:p14="http://schemas.microsoft.com/office/powerpoint/2010/main" val="1314633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7BB3881C-FC76-DCDF-9B23-3898017271C3}"/>
              </a:ext>
            </a:extLst>
          </p:cNvPr>
          <p:cNvSpPr txBox="1"/>
          <p:nvPr/>
        </p:nvSpPr>
        <p:spPr>
          <a:xfrm>
            <a:off x="-364360" y="430534"/>
            <a:ext cx="2031800" cy="411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400" i="0" spc="600" dirty="0">
                <a:ln>
                  <a:noFill/>
                </a:ln>
                <a:solidFill>
                  <a:schemeClr val="tx2"/>
                </a:solidFill>
                <a:latin typeface="+mj-ea"/>
                <a:ea typeface="+mj-ea"/>
              </a:rPr>
              <a:t>03</a:t>
            </a:r>
            <a:endParaRPr lang="zh-CN" altLang="en-US" sz="4400" i="0" spc="600" dirty="0">
              <a:ln>
                <a:noFill/>
              </a:ln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D2FDD8A-805A-685B-B015-D51147361D22}"/>
              </a:ext>
            </a:extLst>
          </p:cNvPr>
          <p:cNvSpPr txBox="1"/>
          <p:nvPr/>
        </p:nvSpPr>
        <p:spPr>
          <a:xfrm>
            <a:off x="3209076" y="430534"/>
            <a:ext cx="6117803" cy="52322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u="none" strike="noStrike" kern="1200" cap="none" spc="2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个人技能 </a:t>
            </a:r>
            <a:r>
              <a:rPr lang="en-US" altLang="zh-CN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能力优势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F5536E4D-3560-56FC-2EFC-268B0C21D4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9106447"/>
              </p:ext>
            </p:extLst>
          </p:nvPr>
        </p:nvGraphicFramePr>
        <p:xfrm>
          <a:off x="619070" y="1337645"/>
          <a:ext cx="5185084" cy="5655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椭圆 5">
            <a:extLst>
              <a:ext uri="{FF2B5EF4-FFF2-40B4-BE49-F238E27FC236}">
                <a16:creationId xmlns:a16="http://schemas.microsoft.com/office/drawing/2014/main" id="{77F0B613-B9DF-A06A-CA28-8383F70820F6}"/>
              </a:ext>
            </a:extLst>
          </p:cNvPr>
          <p:cNvSpPr/>
          <p:nvPr/>
        </p:nvSpPr>
        <p:spPr>
          <a:xfrm>
            <a:off x="5954208" y="2319866"/>
            <a:ext cx="762000" cy="762000"/>
          </a:xfrm>
          <a:prstGeom prst="ellipse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D2D58B8-6BCE-CF69-3136-85EE86822DDE}"/>
              </a:ext>
            </a:extLst>
          </p:cNvPr>
          <p:cNvSpPr txBox="1"/>
          <p:nvPr/>
        </p:nvSpPr>
        <p:spPr>
          <a:xfrm>
            <a:off x="5787622" y="325728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4F00"/>
                </a:solidFill>
                <a:effectLst/>
                <a:uLnTx/>
                <a:uFillTx/>
                <a:latin typeface="Arial"/>
                <a:ea typeface="OPPOSans R" panose="00020600040101010101" pitchFamily="18" charset="-122"/>
                <a:cs typeface="+mn-cs"/>
              </a:rPr>
              <a:t>团队管理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F4F00"/>
              </a:solidFill>
              <a:effectLst/>
              <a:uLnTx/>
              <a:uFillTx/>
              <a:latin typeface="Arial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69E6B158-51C8-B230-2AE1-ABE5C9DF569C}"/>
              </a:ext>
            </a:extLst>
          </p:cNvPr>
          <p:cNvSpPr/>
          <p:nvPr/>
        </p:nvSpPr>
        <p:spPr>
          <a:xfrm>
            <a:off x="7297228" y="2319866"/>
            <a:ext cx="762000" cy="762000"/>
          </a:xfrm>
          <a:prstGeom prst="ellipse">
            <a:avLst/>
          </a:prstGeom>
          <a:solidFill>
            <a:srgbClr val="AF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814B3DF-1985-EBED-4CC1-3D4C52728263}"/>
              </a:ext>
            </a:extLst>
          </p:cNvPr>
          <p:cNvSpPr txBox="1"/>
          <p:nvPr/>
        </p:nvSpPr>
        <p:spPr>
          <a:xfrm>
            <a:off x="7016829" y="325728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7F4F00"/>
                </a:solidFill>
                <a:latin typeface="Arial"/>
                <a:ea typeface="OPPOSans R" panose="00020600040101010101" pitchFamily="18" charset="-122"/>
              </a:rPr>
              <a:t>新媒体运营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F4F00"/>
              </a:solidFill>
              <a:effectLst/>
              <a:uLnTx/>
              <a:uFillTx/>
              <a:latin typeface="Arial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E87F75C7-3F50-BB27-0F7C-F9BE6F9567E9}"/>
              </a:ext>
            </a:extLst>
          </p:cNvPr>
          <p:cNvSpPr/>
          <p:nvPr/>
        </p:nvSpPr>
        <p:spPr>
          <a:xfrm>
            <a:off x="8602904" y="2319866"/>
            <a:ext cx="762000" cy="762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AD0BF4F-680E-A600-8AE0-B399A9603DE9}"/>
              </a:ext>
            </a:extLst>
          </p:cNvPr>
          <p:cNvSpPr txBox="1"/>
          <p:nvPr/>
        </p:nvSpPr>
        <p:spPr>
          <a:xfrm>
            <a:off x="8436318" y="325728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4F00"/>
                </a:solidFill>
                <a:effectLst/>
                <a:uLnTx/>
                <a:uFillTx/>
                <a:latin typeface="Arial"/>
                <a:ea typeface="OPPOSans R" panose="00020600040101010101" pitchFamily="18" charset="-122"/>
                <a:cs typeface="+mn-cs"/>
              </a:rPr>
              <a:t>业务拓展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F4F00"/>
              </a:solidFill>
              <a:effectLst/>
              <a:uLnTx/>
              <a:uFillTx/>
              <a:latin typeface="Arial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76A4541-F12A-6358-D526-56841EC33FB9}"/>
              </a:ext>
            </a:extLst>
          </p:cNvPr>
          <p:cNvSpPr/>
          <p:nvPr/>
        </p:nvSpPr>
        <p:spPr>
          <a:xfrm>
            <a:off x="10025304" y="2319866"/>
            <a:ext cx="762000" cy="762000"/>
          </a:xfrm>
          <a:prstGeom prst="ellipse">
            <a:avLst/>
          </a:prstGeom>
          <a:solidFill>
            <a:srgbClr val="FBE9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82AC90F-9BB0-1097-0E90-4AF701445AE2}"/>
              </a:ext>
            </a:extLst>
          </p:cNvPr>
          <p:cNvSpPr txBox="1"/>
          <p:nvPr/>
        </p:nvSpPr>
        <p:spPr>
          <a:xfrm>
            <a:off x="9858718" y="325728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7F4F00"/>
                </a:solidFill>
                <a:latin typeface="Arial"/>
                <a:ea typeface="OPPOSans R" panose="00020600040101010101" pitchFamily="18" charset="-122"/>
              </a:rPr>
              <a:t>营销创意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F4F00"/>
              </a:solidFill>
              <a:effectLst/>
              <a:uLnTx/>
              <a:uFillTx/>
              <a:latin typeface="Arial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F5F85D73-0365-716E-1C17-A2A761633BD9}"/>
              </a:ext>
            </a:extLst>
          </p:cNvPr>
          <p:cNvSpPr/>
          <p:nvPr/>
        </p:nvSpPr>
        <p:spPr>
          <a:xfrm>
            <a:off x="5954208" y="4080932"/>
            <a:ext cx="762000" cy="762000"/>
          </a:xfrm>
          <a:prstGeom prst="ellipse">
            <a:avLst/>
          </a:prstGeom>
          <a:solidFill>
            <a:srgbClr val="CAE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32B19DB-1BAF-5D05-E5BA-12A4EE6155DF}"/>
              </a:ext>
            </a:extLst>
          </p:cNvPr>
          <p:cNvSpPr txBox="1"/>
          <p:nvPr/>
        </p:nvSpPr>
        <p:spPr>
          <a:xfrm>
            <a:off x="5787622" y="49216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7F4F00"/>
                </a:solidFill>
                <a:latin typeface="Arial"/>
                <a:ea typeface="OPPOSans R" panose="00020600040101010101" pitchFamily="18" charset="-122"/>
              </a:rPr>
              <a:t>沟通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4F00"/>
                </a:solidFill>
                <a:effectLst/>
                <a:uLnTx/>
                <a:uFillTx/>
                <a:latin typeface="Arial"/>
                <a:ea typeface="OPPOSans R" panose="00020600040101010101" pitchFamily="18" charset="-122"/>
                <a:cs typeface="+mn-cs"/>
              </a:rPr>
              <a:t>协作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F4F00"/>
              </a:solidFill>
              <a:effectLst/>
              <a:uLnTx/>
              <a:uFillTx/>
              <a:latin typeface="Arial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C439BDC1-96F5-F0FA-A222-50674F40C3D6}"/>
              </a:ext>
            </a:extLst>
          </p:cNvPr>
          <p:cNvSpPr/>
          <p:nvPr/>
        </p:nvSpPr>
        <p:spPr>
          <a:xfrm>
            <a:off x="7297228" y="4080932"/>
            <a:ext cx="762000" cy="762000"/>
          </a:xfrm>
          <a:prstGeom prst="ellipse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F2753A1-6223-21B2-DCAC-413729007831}"/>
              </a:ext>
            </a:extLst>
          </p:cNvPr>
          <p:cNvSpPr txBox="1"/>
          <p:nvPr/>
        </p:nvSpPr>
        <p:spPr>
          <a:xfrm>
            <a:off x="7130642" y="49216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7F4F00"/>
                </a:solidFill>
                <a:latin typeface="Arial"/>
                <a:ea typeface="OPPOSans R" panose="00020600040101010101" pitchFamily="18" charset="-122"/>
              </a:rPr>
              <a:t>设计软件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F4F00"/>
              </a:solidFill>
              <a:effectLst/>
              <a:uLnTx/>
              <a:uFillTx/>
              <a:latin typeface="Arial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6298BE84-3C33-D4D3-3D19-68F1462A486B}"/>
              </a:ext>
            </a:extLst>
          </p:cNvPr>
          <p:cNvSpPr/>
          <p:nvPr/>
        </p:nvSpPr>
        <p:spPr>
          <a:xfrm>
            <a:off x="8602904" y="4080932"/>
            <a:ext cx="762000" cy="762000"/>
          </a:xfrm>
          <a:prstGeom prst="ellipse">
            <a:avLst/>
          </a:prstGeom>
          <a:solidFill>
            <a:srgbClr val="ADB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24AC1C0-966B-9E16-F1F8-C27A79B7D1D9}"/>
              </a:ext>
            </a:extLst>
          </p:cNvPr>
          <p:cNvSpPr txBox="1"/>
          <p:nvPr/>
        </p:nvSpPr>
        <p:spPr>
          <a:xfrm>
            <a:off x="8436318" y="49216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4F00"/>
                </a:solidFill>
                <a:effectLst/>
                <a:uLnTx/>
                <a:uFillTx/>
                <a:latin typeface="Arial"/>
                <a:ea typeface="OPPOSans R" panose="00020600040101010101" pitchFamily="18" charset="-122"/>
                <a:cs typeface="+mn-cs"/>
              </a:rPr>
              <a:t>市场调研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F4F00"/>
              </a:solidFill>
              <a:effectLst/>
              <a:uLnTx/>
              <a:uFillTx/>
              <a:latin typeface="Arial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C3CE8FCC-78DD-A603-4057-71FAAA095842}"/>
              </a:ext>
            </a:extLst>
          </p:cNvPr>
          <p:cNvSpPr/>
          <p:nvPr/>
        </p:nvSpPr>
        <p:spPr>
          <a:xfrm>
            <a:off x="10025304" y="4080932"/>
            <a:ext cx="762000" cy="762000"/>
          </a:xfrm>
          <a:prstGeom prst="ellipse">
            <a:avLst/>
          </a:prstGeom>
          <a:solidFill>
            <a:srgbClr val="F4C9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3B8493A-A38C-E890-2401-73BD321969A1}"/>
              </a:ext>
            </a:extLst>
          </p:cNvPr>
          <p:cNvSpPr txBox="1"/>
          <p:nvPr/>
        </p:nvSpPr>
        <p:spPr>
          <a:xfrm>
            <a:off x="9858718" y="49216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7F4F00"/>
                </a:solidFill>
                <a:latin typeface="Arial"/>
                <a:ea typeface="OPPOSans R" panose="00020600040101010101" pitchFamily="18" charset="-122"/>
              </a:rPr>
              <a:t>数据分析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F4F00"/>
              </a:solidFill>
              <a:effectLst/>
              <a:uLnTx/>
              <a:uFillTx/>
              <a:latin typeface="Arial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A742FAF6-946C-D166-CFEC-1F690D66B3B7}"/>
              </a:ext>
            </a:extLst>
          </p:cNvPr>
          <p:cNvSpPr>
            <a:spLocks noEditPoints="1"/>
          </p:cNvSpPr>
          <p:nvPr/>
        </p:nvSpPr>
        <p:spPr bwMode="auto">
          <a:xfrm>
            <a:off x="8825773" y="2553315"/>
            <a:ext cx="341313" cy="341313"/>
          </a:xfrm>
          <a:custGeom>
            <a:avLst/>
            <a:gdLst>
              <a:gd name="T0" fmla="*/ 147 w 197"/>
              <a:gd name="T1" fmla="*/ 129 h 196"/>
              <a:gd name="T2" fmla="*/ 96 w 197"/>
              <a:gd name="T3" fmla="*/ 50 h 196"/>
              <a:gd name="T4" fmla="*/ 197 w 197"/>
              <a:gd name="T5" fmla="*/ 50 h 196"/>
              <a:gd name="T6" fmla="*/ 146 w 197"/>
              <a:gd name="T7" fmla="*/ 10 h 196"/>
              <a:gd name="T8" fmla="*/ 146 w 197"/>
              <a:gd name="T9" fmla="*/ 82 h 196"/>
              <a:gd name="T10" fmla="*/ 146 w 197"/>
              <a:gd name="T11" fmla="*/ 10 h 196"/>
              <a:gd name="T12" fmla="*/ 160 w 197"/>
              <a:gd name="T13" fmla="*/ 60 h 196"/>
              <a:gd name="T14" fmla="*/ 149 w 197"/>
              <a:gd name="T15" fmla="*/ 64 h 196"/>
              <a:gd name="T16" fmla="*/ 147 w 197"/>
              <a:gd name="T17" fmla="*/ 51 h 196"/>
              <a:gd name="T18" fmla="*/ 140 w 197"/>
              <a:gd name="T19" fmla="*/ 54 h 196"/>
              <a:gd name="T20" fmla="*/ 133 w 197"/>
              <a:gd name="T21" fmla="*/ 64 h 196"/>
              <a:gd name="T22" fmla="*/ 129 w 197"/>
              <a:gd name="T23" fmla="*/ 43 h 196"/>
              <a:gd name="T24" fmla="*/ 145 w 197"/>
              <a:gd name="T25" fmla="*/ 22 h 196"/>
              <a:gd name="T26" fmla="*/ 156 w 197"/>
              <a:gd name="T27" fmla="*/ 28 h 196"/>
              <a:gd name="T28" fmla="*/ 161 w 197"/>
              <a:gd name="T29" fmla="*/ 38 h 196"/>
              <a:gd name="T30" fmla="*/ 166 w 197"/>
              <a:gd name="T31" fmla="*/ 43 h 196"/>
              <a:gd name="T32" fmla="*/ 88 w 197"/>
              <a:gd name="T33" fmla="*/ 108 h 196"/>
              <a:gd name="T34" fmla="*/ 111 w 197"/>
              <a:gd name="T35" fmla="*/ 116 h 196"/>
              <a:gd name="T36" fmla="*/ 88 w 197"/>
              <a:gd name="T37" fmla="*/ 143 h 196"/>
              <a:gd name="T38" fmla="*/ 122 w 197"/>
              <a:gd name="T39" fmla="*/ 127 h 196"/>
              <a:gd name="T40" fmla="*/ 122 w 197"/>
              <a:gd name="T41" fmla="*/ 153 h 196"/>
              <a:gd name="T42" fmla="*/ 155 w 197"/>
              <a:gd name="T43" fmla="*/ 141 h 196"/>
              <a:gd name="T44" fmla="*/ 85 w 197"/>
              <a:gd name="T45" fmla="*/ 196 h 196"/>
              <a:gd name="T46" fmla="*/ 85 w 197"/>
              <a:gd name="T47" fmla="*/ 28 h 196"/>
              <a:gd name="T48" fmla="*/ 82 w 197"/>
              <a:gd name="T49" fmla="*/ 46 h 196"/>
              <a:gd name="T50" fmla="*/ 89 w 197"/>
              <a:gd name="T51" fmla="*/ 80 h 196"/>
              <a:gd name="T52" fmla="*/ 88 w 197"/>
              <a:gd name="T53" fmla="*/ 108 h 196"/>
              <a:gd name="T54" fmla="*/ 120 w 197"/>
              <a:gd name="T55" fmla="*/ 159 h 196"/>
              <a:gd name="T56" fmla="*/ 137 w 197"/>
              <a:gd name="T57" fmla="*/ 169 h 196"/>
              <a:gd name="T58" fmla="*/ 96 w 197"/>
              <a:gd name="T59" fmla="*/ 188 h 196"/>
              <a:gd name="T60" fmla="*/ 88 w 197"/>
              <a:gd name="T61" fmla="*/ 151 h 196"/>
              <a:gd name="T62" fmla="*/ 63 w 197"/>
              <a:gd name="T63" fmla="*/ 185 h 196"/>
              <a:gd name="T64" fmla="*/ 33 w 197"/>
              <a:gd name="T65" fmla="*/ 169 h 196"/>
              <a:gd name="T66" fmla="*/ 27 w 197"/>
              <a:gd name="T67" fmla="*/ 163 h 196"/>
              <a:gd name="T68" fmla="*/ 38 w 197"/>
              <a:gd name="T69" fmla="*/ 116 h 196"/>
              <a:gd name="T70" fmla="*/ 27 w 197"/>
              <a:gd name="T71" fmla="*/ 163 h 196"/>
              <a:gd name="T72" fmla="*/ 38 w 197"/>
              <a:gd name="T73" fmla="*/ 108 h 196"/>
              <a:gd name="T74" fmla="*/ 27 w 197"/>
              <a:gd name="T75" fmla="*/ 60 h 196"/>
              <a:gd name="T76" fmla="*/ 33 w 197"/>
              <a:gd name="T77" fmla="*/ 55 h 196"/>
              <a:gd name="T78" fmla="*/ 63 w 197"/>
              <a:gd name="T79" fmla="*/ 38 h 196"/>
              <a:gd name="T80" fmla="*/ 80 w 197"/>
              <a:gd name="T81" fmla="*/ 35 h 196"/>
              <a:gd name="T82" fmla="*/ 56 w 197"/>
              <a:gd name="T83" fmla="*/ 67 h 196"/>
              <a:gd name="T84" fmla="*/ 80 w 197"/>
              <a:gd name="T85" fmla="*/ 35 h 196"/>
              <a:gd name="T86" fmla="*/ 53 w 197"/>
              <a:gd name="T87" fmla="*/ 73 h 196"/>
              <a:gd name="T88" fmla="*/ 80 w 197"/>
              <a:gd name="T89" fmla="*/ 108 h 196"/>
              <a:gd name="T90" fmla="*/ 80 w 197"/>
              <a:gd name="T91" fmla="*/ 116 h 196"/>
              <a:gd name="T92" fmla="*/ 53 w 197"/>
              <a:gd name="T93" fmla="*/ 150 h 196"/>
              <a:gd name="T94" fmla="*/ 80 w 197"/>
              <a:gd name="T95" fmla="*/ 116 h 196"/>
              <a:gd name="T96" fmla="*/ 56 w 197"/>
              <a:gd name="T97" fmla="*/ 156 h 196"/>
              <a:gd name="T98" fmla="*/ 80 w 197"/>
              <a:gd name="T99" fmla="*/ 188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97" h="196">
                <a:moveTo>
                  <a:pt x="196" y="56"/>
                </a:moveTo>
                <a:cubicBezTo>
                  <a:pt x="195" y="100"/>
                  <a:pt x="147" y="129"/>
                  <a:pt x="147" y="129"/>
                </a:cubicBezTo>
                <a:cubicBezTo>
                  <a:pt x="147" y="129"/>
                  <a:pt x="106" y="104"/>
                  <a:pt x="99" y="66"/>
                </a:cubicBezTo>
                <a:cubicBezTo>
                  <a:pt x="97" y="61"/>
                  <a:pt x="96" y="56"/>
                  <a:pt x="96" y="50"/>
                </a:cubicBezTo>
                <a:cubicBezTo>
                  <a:pt x="96" y="22"/>
                  <a:pt x="119" y="0"/>
                  <a:pt x="146" y="0"/>
                </a:cubicBezTo>
                <a:cubicBezTo>
                  <a:pt x="174" y="0"/>
                  <a:pt x="197" y="22"/>
                  <a:pt x="197" y="50"/>
                </a:cubicBezTo>
                <a:cubicBezTo>
                  <a:pt x="197" y="52"/>
                  <a:pt x="197" y="54"/>
                  <a:pt x="196" y="56"/>
                </a:cubicBezTo>
                <a:close/>
                <a:moveTo>
                  <a:pt x="146" y="10"/>
                </a:moveTo>
                <a:cubicBezTo>
                  <a:pt x="127" y="10"/>
                  <a:pt x="111" y="26"/>
                  <a:pt x="111" y="46"/>
                </a:cubicBezTo>
                <a:cubicBezTo>
                  <a:pt x="111" y="66"/>
                  <a:pt x="127" y="82"/>
                  <a:pt x="146" y="82"/>
                </a:cubicBezTo>
                <a:cubicBezTo>
                  <a:pt x="166" y="82"/>
                  <a:pt x="182" y="66"/>
                  <a:pt x="182" y="46"/>
                </a:cubicBezTo>
                <a:cubicBezTo>
                  <a:pt x="182" y="26"/>
                  <a:pt x="166" y="10"/>
                  <a:pt x="146" y="10"/>
                </a:cubicBezTo>
                <a:close/>
                <a:moveTo>
                  <a:pt x="160" y="43"/>
                </a:moveTo>
                <a:cubicBezTo>
                  <a:pt x="160" y="60"/>
                  <a:pt x="160" y="60"/>
                  <a:pt x="160" y="60"/>
                </a:cubicBezTo>
                <a:cubicBezTo>
                  <a:pt x="160" y="62"/>
                  <a:pt x="159" y="64"/>
                  <a:pt x="157" y="64"/>
                </a:cubicBezTo>
                <a:cubicBezTo>
                  <a:pt x="157" y="64"/>
                  <a:pt x="154" y="64"/>
                  <a:pt x="149" y="64"/>
                </a:cubicBezTo>
                <a:cubicBezTo>
                  <a:pt x="149" y="60"/>
                  <a:pt x="149" y="54"/>
                  <a:pt x="149" y="54"/>
                </a:cubicBezTo>
                <a:cubicBezTo>
                  <a:pt x="149" y="53"/>
                  <a:pt x="148" y="51"/>
                  <a:pt x="147" y="51"/>
                </a:cubicBezTo>
                <a:cubicBezTo>
                  <a:pt x="145" y="51"/>
                  <a:pt x="145" y="51"/>
                  <a:pt x="142" y="51"/>
                </a:cubicBezTo>
                <a:cubicBezTo>
                  <a:pt x="141" y="51"/>
                  <a:pt x="140" y="53"/>
                  <a:pt x="140" y="54"/>
                </a:cubicBezTo>
                <a:cubicBezTo>
                  <a:pt x="140" y="56"/>
                  <a:pt x="140" y="59"/>
                  <a:pt x="140" y="64"/>
                </a:cubicBezTo>
                <a:cubicBezTo>
                  <a:pt x="136" y="64"/>
                  <a:pt x="133" y="64"/>
                  <a:pt x="133" y="64"/>
                </a:cubicBezTo>
                <a:cubicBezTo>
                  <a:pt x="131" y="64"/>
                  <a:pt x="129" y="62"/>
                  <a:pt x="129" y="60"/>
                </a:cubicBezTo>
                <a:cubicBezTo>
                  <a:pt x="129" y="43"/>
                  <a:pt x="129" y="43"/>
                  <a:pt x="129" y="43"/>
                </a:cubicBezTo>
                <a:cubicBezTo>
                  <a:pt x="123" y="43"/>
                  <a:pt x="123" y="43"/>
                  <a:pt x="123" y="43"/>
                </a:cubicBezTo>
                <a:cubicBezTo>
                  <a:pt x="145" y="22"/>
                  <a:pt x="145" y="22"/>
                  <a:pt x="145" y="22"/>
                </a:cubicBezTo>
                <a:cubicBezTo>
                  <a:pt x="156" y="33"/>
                  <a:pt x="156" y="33"/>
                  <a:pt x="156" y="33"/>
                </a:cubicBezTo>
                <a:cubicBezTo>
                  <a:pt x="156" y="28"/>
                  <a:pt x="156" y="28"/>
                  <a:pt x="156" y="28"/>
                </a:cubicBezTo>
                <a:cubicBezTo>
                  <a:pt x="161" y="28"/>
                  <a:pt x="161" y="28"/>
                  <a:pt x="161" y="28"/>
                </a:cubicBezTo>
                <a:cubicBezTo>
                  <a:pt x="161" y="38"/>
                  <a:pt x="161" y="38"/>
                  <a:pt x="161" y="38"/>
                </a:cubicBezTo>
                <a:cubicBezTo>
                  <a:pt x="161" y="38"/>
                  <a:pt x="161" y="38"/>
                  <a:pt x="161" y="38"/>
                </a:cubicBezTo>
                <a:cubicBezTo>
                  <a:pt x="166" y="43"/>
                  <a:pt x="166" y="43"/>
                  <a:pt x="166" y="43"/>
                </a:cubicBezTo>
                <a:lnTo>
                  <a:pt x="160" y="43"/>
                </a:lnTo>
                <a:close/>
                <a:moveTo>
                  <a:pt x="88" y="108"/>
                </a:moveTo>
                <a:cubicBezTo>
                  <a:pt x="105" y="108"/>
                  <a:pt x="105" y="108"/>
                  <a:pt x="105" y="108"/>
                </a:cubicBezTo>
                <a:cubicBezTo>
                  <a:pt x="107" y="110"/>
                  <a:pt x="109" y="113"/>
                  <a:pt x="111" y="116"/>
                </a:cubicBezTo>
                <a:cubicBezTo>
                  <a:pt x="88" y="116"/>
                  <a:pt x="88" y="116"/>
                  <a:pt x="88" y="116"/>
                </a:cubicBezTo>
                <a:cubicBezTo>
                  <a:pt x="88" y="143"/>
                  <a:pt x="88" y="143"/>
                  <a:pt x="88" y="143"/>
                </a:cubicBezTo>
                <a:cubicBezTo>
                  <a:pt x="96" y="144"/>
                  <a:pt x="106" y="146"/>
                  <a:pt x="116" y="150"/>
                </a:cubicBezTo>
                <a:cubicBezTo>
                  <a:pt x="119" y="143"/>
                  <a:pt x="121" y="135"/>
                  <a:pt x="122" y="127"/>
                </a:cubicBezTo>
                <a:cubicBezTo>
                  <a:pt x="124" y="129"/>
                  <a:pt x="126" y="131"/>
                  <a:pt x="129" y="133"/>
                </a:cubicBezTo>
                <a:cubicBezTo>
                  <a:pt x="127" y="139"/>
                  <a:pt x="125" y="146"/>
                  <a:pt x="122" y="153"/>
                </a:cubicBezTo>
                <a:cubicBezTo>
                  <a:pt x="130" y="156"/>
                  <a:pt x="137" y="160"/>
                  <a:pt x="142" y="163"/>
                </a:cubicBezTo>
                <a:cubicBezTo>
                  <a:pt x="148" y="157"/>
                  <a:pt x="152" y="149"/>
                  <a:pt x="155" y="141"/>
                </a:cubicBezTo>
                <a:cubicBezTo>
                  <a:pt x="158" y="139"/>
                  <a:pt x="162" y="136"/>
                  <a:pt x="166" y="133"/>
                </a:cubicBezTo>
                <a:cubicBezTo>
                  <a:pt x="157" y="169"/>
                  <a:pt x="124" y="196"/>
                  <a:pt x="85" y="196"/>
                </a:cubicBezTo>
                <a:cubicBezTo>
                  <a:pt x="37" y="196"/>
                  <a:pt x="0" y="159"/>
                  <a:pt x="0" y="112"/>
                </a:cubicBezTo>
                <a:cubicBezTo>
                  <a:pt x="0" y="65"/>
                  <a:pt x="37" y="28"/>
                  <a:pt x="85" y="28"/>
                </a:cubicBezTo>
                <a:cubicBezTo>
                  <a:pt x="85" y="28"/>
                  <a:pt x="85" y="28"/>
                  <a:pt x="85" y="28"/>
                </a:cubicBezTo>
                <a:cubicBezTo>
                  <a:pt x="83" y="33"/>
                  <a:pt x="82" y="40"/>
                  <a:pt x="82" y="46"/>
                </a:cubicBezTo>
                <a:cubicBezTo>
                  <a:pt x="82" y="53"/>
                  <a:pt x="83" y="60"/>
                  <a:pt x="85" y="66"/>
                </a:cubicBezTo>
                <a:cubicBezTo>
                  <a:pt x="86" y="71"/>
                  <a:pt x="88" y="76"/>
                  <a:pt x="89" y="80"/>
                </a:cubicBezTo>
                <a:cubicBezTo>
                  <a:pt x="89" y="80"/>
                  <a:pt x="88" y="80"/>
                  <a:pt x="88" y="80"/>
                </a:cubicBezTo>
                <a:lnTo>
                  <a:pt x="88" y="108"/>
                </a:lnTo>
                <a:close/>
                <a:moveTo>
                  <a:pt x="137" y="169"/>
                </a:moveTo>
                <a:cubicBezTo>
                  <a:pt x="132" y="165"/>
                  <a:pt x="126" y="162"/>
                  <a:pt x="120" y="159"/>
                </a:cubicBezTo>
                <a:cubicBezTo>
                  <a:pt x="116" y="169"/>
                  <a:pt x="112" y="177"/>
                  <a:pt x="106" y="185"/>
                </a:cubicBezTo>
                <a:cubicBezTo>
                  <a:pt x="117" y="182"/>
                  <a:pt x="128" y="176"/>
                  <a:pt x="137" y="169"/>
                </a:cubicBezTo>
                <a:close/>
                <a:moveTo>
                  <a:pt x="88" y="188"/>
                </a:moveTo>
                <a:cubicBezTo>
                  <a:pt x="90" y="188"/>
                  <a:pt x="93" y="188"/>
                  <a:pt x="96" y="188"/>
                </a:cubicBezTo>
                <a:cubicBezTo>
                  <a:pt x="103" y="178"/>
                  <a:pt x="109" y="168"/>
                  <a:pt x="113" y="156"/>
                </a:cubicBezTo>
                <a:cubicBezTo>
                  <a:pt x="105" y="153"/>
                  <a:pt x="96" y="152"/>
                  <a:pt x="88" y="151"/>
                </a:cubicBezTo>
                <a:lnTo>
                  <a:pt x="88" y="188"/>
                </a:lnTo>
                <a:close/>
                <a:moveTo>
                  <a:pt x="63" y="185"/>
                </a:moveTo>
                <a:cubicBezTo>
                  <a:pt x="58" y="177"/>
                  <a:pt x="53" y="169"/>
                  <a:pt x="49" y="159"/>
                </a:cubicBezTo>
                <a:cubicBezTo>
                  <a:pt x="43" y="162"/>
                  <a:pt x="37" y="165"/>
                  <a:pt x="33" y="169"/>
                </a:cubicBezTo>
                <a:cubicBezTo>
                  <a:pt x="41" y="176"/>
                  <a:pt x="52" y="182"/>
                  <a:pt x="63" y="185"/>
                </a:cubicBezTo>
                <a:close/>
                <a:moveTo>
                  <a:pt x="27" y="163"/>
                </a:moveTo>
                <a:cubicBezTo>
                  <a:pt x="33" y="160"/>
                  <a:pt x="39" y="156"/>
                  <a:pt x="47" y="153"/>
                </a:cubicBezTo>
                <a:cubicBezTo>
                  <a:pt x="41" y="140"/>
                  <a:pt x="38" y="126"/>
                  <a:pt x="38" y="116"/>
                </a:cubicBezTo>
                <a:cubicBezTo>
                  <a:pt x="8" y="116"/>
                  <a:pt x="8" y="116"/>
                  <a:pt x="8" y="116"/>
                </a:cubicBezTo>
                <a:cubicBezTo>
                  <a:pt x="9" y="134"/>
                  <a:pt x="16" y="151"/>
                  <a:pt x="27" y="163"/>
                </a:cubicBezTo>
                <a:close/>
                <a:moveTo>
                  <a:pt x="8" y="108"/>
                </a:moveTo>
                <a:cubicBezTo>
                  <a:pt x="38" y="108"/>
                  <a:pt x="38" y="108"/>
                  <a:pt x="38" y="108"/>
                </a:cubicBezTo>
                <a:cubicBezTo>
                  <a:pt x="39" y="97"/>
                  <a:pt x="42" y="84"/>
                  <a:pt x="47" y="71"/>
                </a:cubicBezTo>
                <a:cubicBezTo>
                  <a:pt x="39" y="67"/>
                  <a:pt x="33" y="64"/>
                  <a:pt x="27" y="60"/>
                </a:cubicBezTo>
                <a:cubicBezTo>
                  <a:pt x="16" y="73"/>
                  <a:pt x="9" y="89"/>
                  <a:pt x="8" y="108"/>
                </a:cubicBezTo>
                <a:close/>
                <a:moveTo>
                  <a:pt x="33" y="55"/>
                </a:moveTo>
                <a:cubicBezTo>
                  <a:pt x="37" y="58"/>
                  <a:pt x="43" y="62"/>
                  <a:pt x="49" y="64"/>
                </a:cubicBezTo>
                <a:cubicBezTo>
                  <a:pt x="53" y="55"/>
                  <a:pt x="58" y="46"/>
                  <a:pt x="63" y="38"/>
                </a:cubicBezTo>
                <a:cubicBezTo>
                  <a:pt x="52" y="41"/>
                  <a:pt x="41" y="47"/>
                  <a:pt x="33" y="55"/>
                </a:cubicBezTo>
                <a:close/>
                <a:moveTo>
                  <a:pt x="80" y="35"/>
                </a:moveTo>
                <a:cubicBezTo>
                  <a:pt x="77" y="35"/>
                  <a:pt x="76" y="36"/>
                  <a:pt x="73" y="36"/>
                </a:cubicBezTo>
                <a:cubicBezTo>
                  <a:pt x="66" y="45"/>
                  <a:pt x="60" y="56"/>
                  <a:pt x="56" y="67"/>
                </a:cubicBezTo>
                <a:cubicBezTo>
                  <a:pt x="64" y="70"/>
                  <a:pt x="72" y="72"/>
                  <a:pt x="80" y="72"/>
                </a:cubicBezTo>
                <a:lnTo>
                  <a:pt x="80" y="35"/>
                </a:lnTo>
                <a:close/>
                <a:moveTo>
                  <a:pt x="80" y="80"/>
                </a:moveTo>
                <a:cubicBezTo>
                  <a:pt x="71" y="80"/>
                  <a:pt x="63" y="77"/>
                  <a:pt x="53" y="73"/>
                </a:cubicBezTo>
                <a:cubicBezTo>
                  <a:pt x="49" y="85"/>
                  <a:pt x="46" y="96"/>
                  <a:pt x="46" y="108"/>
                </a:cubicBezTo>
                <a:cubicBezTo>
                  <a:pt x="80" y="108"/>
                  <a:pt x="80" y="108"/>
                  <a:pt x="80" y="108"/>
                </a:cubicBezTo>
                <a:lnTo>
                  <a:pt x="80" y="80"/>
                </a:lnTo>
                <a:close/>
                <a:moveTo>
                  <a:pt x="80" y="116"/>
                </a:moveTo>
                <a:cubicBezTo>
                  <a:pt x="46" y="116"/>
                  <a:pt x="46" y="116"/>
                  <a:pt x="46" y="116"/>
                </a:cubicBezTo>
                <a:cubicBezTo>
                  <a:pt x="46" y="127"/>
                  <a:pt x="49" y="139"/>
                  <a:pt x="53" y="150"/>
                </a:cubicBezTo>
                <a:cubicBezTo>
                  <a:pt x="63" y="146"/>
                  <a:pt x="71" y="144"/>
                  <a:pt x="80" y="143"/>
                </a:cubicBezTo>
                <a:lnTo>
                  <a:pt x="80" y="116"/>
                </a:lnTo>
                <a:close/>
                <a:moveTo>
                  <a:pt x="80" y="151"/>
                </a:moveTo>
                <a:cubicBezTo>
                  <a:pt x="72" y="152"/>
                  <a:pt x="64" y="153"/>
                  <a:pt x="56" y="156"/>
                </a:cubicBezTo>
                <a:cubicBezTo>
                  <a:pt x="60" y="168"/>
                  <a:pt x="66" y="178"/>
                  <a:pt x="73" y="188"/>
                </a:cubicBezTo>
                <a:cubicBezTo>
                  <a:pt x="76" y="188"/>
                  <a:pt x="77" y="188"/>
                  <a:pt x="80" y="188"/>
                </a:cubicBezTo>
                <a:lnTo>
                  <a:pt x="80" y="15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F4F00"/>
              </a:solidFill>
              <a:effectLst/>
              <a:uLnTx/>
              <a:uFillTx/>
              <a:latin typeface="Arial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54B25E05-7692-D016-0F90-E1188A1C535B}"/>
              </a:ext>
            </a:extLst>
          </p:cNvPr>
          <p:cNvSpPr>
            <a:spLocks noEditPoints="1"/>
          </p:cNvSpPr>
          <p:nvPr/>
        </p:nvSpPr>
        <p:spPr bwMode="auto">
          <a:xfrm>
            <a:off x="7502016" y="4287185"/>
            <a:ext cx="352425" cy="352425"/>
          </a:xfrm>
          <a:custGeom>
            <a:avLst/>
            <a:gdLst>
              <a:gd name="T0" fmla="*/ 195 w 201"/>
              <a:gd name="T1" fmla="*/ 53 h 201"/>
              <a:gd name="T2" fmla="*/ 181 w 201"/>
              <a:gd name="T3" fmla="*/ 67 h 201"/>
              <a:gd name="T4" fmla="*/ 133 w 201"/>
              <a:gd name="T5" fmla="*/ 20 h 201"/>
              <a:gd name="T6" fmla="*/ 148 w 201"/>
              <a:gd name="T7" fmla="*/ 5 h 201"/>
              <a:gd name="T8" fmla="*/ 166 w 201"/>
              <a:gd name="T9" fmla="*/ 5 h 201"/>
              <a:gd name="T10" fmla="*/ 196 w 201"/>
              <a:gd name="T11" fmla="*/ 35 h 201"/>
              <a:gd name="T12" fmla="*/ 195 w 201"/>
              <a:gd name="T13" fmla="*/ 53 h 201"/>
              <a:gd name="T14" fmla="*/ 71 w 201"/>
              <a:gd name="T15" fmla="*/ 177 h 201"/>
              <a:gd name="T16" fmla="*/ 24 w 201"/>
              <a:gd name="T17" fmla="*/ 129 h 201"/>
              <a:gd name="T18" fmla="*/ 129 w 201"/>
              <a:gd name="T19" fmla="*/ 24 h 201"/>
              <a:gd name="T20" fmla="*/ 176 w 201"/>
              <a:gd name="T21" fmla="*/ 72 h 201"/>
              <a:gd name="T22" fmla="*/ 71 w 201"/>
              <a:gd name="T23" fmla="*/ 177 h 201"/>
              <a:gd name="T24" fmla="*/ 0 w 201"/>
              <a:gd name="T25" fmla="*/ 201 h 201"/>
              <a:gd name="T26" fmla="*/ 19 w 201"/>
              <a:gd name="T27" fmla="*/ 134 h 201"/>
              <a:gd name="T28" fmla="*/ 66 w 201"/>
              <a:gd name="T29" fmla="*/ 182 h 201"/>
              <a:gd name="T30" fmla="*/ 0 w 201"/>
              <a:gd name="T31" fmla="*/ 20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01" h="201">
                <a:moveTo>
                  <a:pt x="195" y="53"/>
                </a:moveTo>
                <a:cubicBezTo>
                  <a:pt x="181" y="67"/>
                  <a:pt x="181" y="67"/>
                  <a:pt x="181" y="67"/>
                </a:cubicBezTo>
                <a:cubicBezTo>
                  <a:pt x="133" y="20"/>
                  <a:pt x="133" y="20"/>
                  <a:pt x="133" y="20"/>
                </a:cubicBezTo>
                <a:cubicBezTo>
                  <a:pt x="148" y="5"/>
                  <a:pt x="148" y="5"/>
                  <a:pt x="148" y="5"/>
                </a:cubicBezTo>
                <a:cubicBezTo>
                  <a:pt x="153" y="0"/>
                  <a:pt x="161" y="0"/>
                  <a:pt x="166" y="5"/>
                </a:cubicBezTo>
                <a:cubicBezTo>
                  <a:pt x="196" y="35"/>
                  <a:pt x="196" y="35"/>
                  <a:pt x="196" y="35"/>
                </a:cubicBezTo>
                <a:cubicBezTo>
                  <a:pt x="201" y="39"/>
                  <a:pt x="201" y="48"/>
                  <a:pt x="195" y="53"/>
                </a:cubicBezTo>
                <a:close/>
                <a:moveTo>
                  <a:pt x="71" y="177"/>
                </a:moveTo>
                <a:cubicBezTo>
                  <a:pt x="24" y="129"/>
                  <a:pt x="24" y="129"/>
                  <a:pt x="24" y="129"/>
                </a:cubicBezTo>
                <a:cubicBezTo>
                  <a:pt x="129" y="24"/>
                  <a:pt x="129" y="24"/>
                  <a:pt x="129" y="24"/>
                </a:cubicBezTo>
                <a:cubicBezTo>
                  <a:pt x="176" y="72"/>
                  <a:pt x="176" y="72"/>
                  <a:pt x="176" y="72"/>
                </a:cubicBezTo>
                <a:lnTo>
                  <a:pt x="71" y="177"/>
                </a:lnTo>
                <a:close/>
                <a:moveTo>
                  <a:pt x="0" y="201"/>
                </a:moveTo>
                <a:cubicBezTo>
                  <a:pt x="19" y="134"/>
                  <a:pt x="19" y="134"/>
                  <a:pt x="19" y="134"/>
                </a:cubicBezTo>
                <a:cubicBezTo>
                  <a:pt x="66" y="182"/>
                  <a:pt x="66" y="182"/>
                  <a:pt x="66" y="182"/>
                </a:cubicBezTo>
                <a:lnTo>
                  <a:pt x="0" y="2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F4F00"/>
              </a:solidFill>
              <a:effectLst/>
              <a:uLnTx/>
              <a:uFillTx/>
              <a:latin typeface="Arial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32" name="Freeform 134">
            <a:extLst>
              <a:ext uri="{FF2B5EF4-FFF2-40B4-BE49-F238E27FC236}">
                <a16:creationId xmlns:a16="http://schemas.microsoft.com/office/drawing/2014/main" id="{E9E00A5C-3A01-B2A9-D4A0-A041C500A23C}"/>
              </a:ext>
            </a:extLst>
          </p:cNvPr>
          <p:cNvSpPr>
            <a:spLocks noEditPoints="1"/>
          </p:cNvSpPr>
          <p:nvPr/>
        </p:nvSpPr>
        <p:spPr bwMode="auto">
          <a:xfrm>
            <a:off x="10237235" y="2492108"/>
            <a:ext cx="338138" cy="347663"/>
          </a:xfrm>
          <a:custGeom>
            <a:avLst/>
            <a:gdLst>
              <a:gd name="T0" fmla="*/ 164 w 194"/>
              <a:gd name="T1" fmla="*/ 156 h 200"/>
              <a:gd name="T2" fmla="*/ 160 w 194"/>
              <a:gd name="T3" fmla="*/ 157 h 200"/>
              <a:gd name="T4" fmla="*/ 159 w 194"/>
              <a:gd name="T5" fmla="*/ 157 h 200"/>
              <a:gd name="T6" fmla="*/ 154 w 194"/>
              <a:gd name="T7" fmla="*/ 157 h 200"/>
              <a:gd name="T8" fmla="*/ 154 w 194"/>
              <a:gd name="T9" fmla="*/ 157 h 200"/>
              <a:gd name="T10" fmla="*/ 150 w 194"/>
              <a:gd name="T11" fmla="*/ 157 h 200"/>
              <a:gd name="T12" fmla="*/ 149 w 194"/>
              <a:gd name="T13" fmla="*/ 157 h 200"/>
              <a:gd name="T14" fmla="*/ 145 w 194"/>
              <a:gd name="T15" fmla="*/ 156 h 200"/>
              <a:gd name="T16" fmla="*/ 122 w 194"/>
              <a:gd name="T17" fmla="*/ 184 h 200"/>
              <a:gd name="T18" fmla="*/ 59 w 194"/>
              <a:gd name="T19" fmla="*/ 184 h 200"/>
              <a:gd name="T20" fmla="*/ 19 w 194"/>
              <a:gd name="T21" fmla="*/ 105 h 200"/>
              <a:gd name="T22" fmla="*/ 19 w 194"/>
              <a:gd name="T23" fmla="*/ 105 h 200"/>
              <a:gd name="T24" fmla="*/ 19 w 194"/>
              <a:gd name="T25" fmla="*/ 104 h 200"/>
              <a:gd name="T26" fmla="*/ 19 w 194"/>
              <a:gd name="T27" fmla="*/ 100 h 200"/>
              <a:gd name="T28" fmla="*/ 19 w 194"/>
              <a:gd name="T29" fmla="*/ 100 h 200"/>
              <a:gd name="T30" fmla="*/ 30 w 194"/>
              <a:gd name="T31" fmla="*/ 88 h 200"/>
              <a:gd name="T32" fmla="*/ 151 w 194"/>
              <a:gd name="T33" fmla="*/ 88 h 200"/>
              <a:gd name="T34" fmla="*/ 161 w 194"/>
              <a:gd name="T35" fmla="*/ 99 h 200"/>
              <a:gd name="T36" fmla="*/ 161 w 194"/>
              <a:gd name="T37" fmla="*/ 99 h 200"/>
              <a:gd name="T38" fmla="*/ 166 w 194"/>
              <a:gd name="T39" fmla="*/ 99 h 200"/>
              <a:gd name="T40" fmla="*/ 166 w 194"/>
              <a:gd name="T41" fmla="*/ 99 h 200"/>
              <a:gd name="T42" fmla="*/ 175 w 194"/>
              <a:gd name="T43" fmla="*/ 102 h 200"/>
              <a:gd name="T44" fmla="*/ 176 w 194"/>
              <a:gd name="T45" fmla="*/ 102 h 200"/>
              <a:gd name="T46" fmla="*/ 179 w 194"/>
              <a:gd name="T47" fmla="*/ 104 h 200"/>
              <a:gd name="T48" fmla="*/ 179 w 194"/>
              <a:gd name="T49" fmla="*/ 104 h 200"/>
              <a:gd name="T50" fmla="*/ 183 w 194"/>
              <a:gd name="T51" fmla="*/ 107 h 200"/>
              <a:gd name="T52" fmla="*/ 183 w 194"/>
              <a:gd name="T53" fmla="*/ 107 h 200"/>
              <a:gd name="T54" fmla="*/ 186 w 194"/>
              <a:gd name="T55" fmla="*/ 110 h 200"/>
              <a:gd name="T56" fmla="*/ 186 w 194"/>
              <a:gd name="T57" fmla="*/ 110 h 200"/>
              <a:gd name="T58" fmla="*/ 188 w 194"/>
              <a:gd name="T59" fmla="*/ 114 h 200"/>
              <a:gd name="T60" fmla="*/ 188 w 194"/>
              <a:gd name="T61" fmla="*/ 114 h 200"/>
              <a:gd name="T62" fmla="*/ 190 w 194"/>
              <a:gd name="T63" fmla="*/ 118 h 200"/>
              <a:gd name="T64" fmla="*/ 164 w 194"/>
              <a:gd name="T65" fmla="*/ 156 h 200"/>
              <a:gd name="T66" fmla="*/ 53 w 194"/>
              <a:gd name="T67" fmla="*/ 100 h 200"/>
              <a:gd name="T68" fmla="*/ 35 w 194"/>
              <a:gd name="T69" fmla="*/ 100 h 200"/>
              <a:gd name="T70" fmla="*/ 67 w 194"/>
              <a:gd name="T71" fmla="*/ 174 h 200"/>
              <a:gd name="T72" fmla="*/ 53 w 194"/>
              <a:gd name="T73" fmla="*/ 100 h 200"/>
              <a:gd name="T74" fmla="*/ 177 w 194"/>
              <a:gd name="T75" fmla="*/ 122 h 200"/>
              <a:gd name="T76" fmla="*/ 161 w 194"/>
              <a:gd name="T77" fmla="*/ 110 h 200"/>
              <a:gd name="T78" fmla="*/ 151 w 194"/>
              <a:gd name="T79" fmla="*/ 146 h 200"/>
              <a:gd name="T80" fmla="*/ 152 w 194"/>
              <a:gd name="T81" fmla="*/ 146 h 200"/>
              <a:gd name="T82" fmla="*/ 153 w 194"/>
              <a:gd name="T83" fmla="*/ 146 h 200"/>
              <a:gd name="T84" fmla="*/ 157 w 194"/>
              <a:gd name="T85" fmla="*/ 146 h 200"/>
              <a:gd name="T86" fmla="*/ 158 w 194"/>
              <a:gd name="T87" fmla="*/ 146 h 200"/>
              <a:gd name="T88" fmla="*/ 161 w 194"/>
              <a:gd name="T89" fmla="*/ 145 h 200"/>
              <a:gd name="T90" fmla="*/ 177 w 194"/>
              <a:gd name="T91" fmla="*/ 122 h 200"/>
              <a:gd name="T92" fmla="*/ 101 w 194"/>
              <a:gd name="T93" fmla="*/ 82 h 200"/>
              <a:gd name="T94" fmla="*/ 95 w 194"/>
              <a:gd name="T95" fmla="*/ 39 h 200"/>
              <a:gd name="T96" fmla="*/ 111 w 194"/>
              <a:gd name="T97" fmla="*/ 0 h 200"/>
              <a:gd name="T98" fmla="*/ 101 w 194"/>
              <a:gd name="T99" fmla="*/ 82 h 200"/>
              <a:gd name="T100" fmla="*/ 73 w 194"/>
              <a:gd name="T101" fmla="*/ 82 h 200"/>
              <a:gd name="T102" fmla="*/ 69 w 194"/>
              <a:gd name="T103" fmla="*/ 47 h 200"/>
              <a:gd name="T104" fmla="*/ 82 w 194"/>
              <a:gd name="T105" fmla="*/ 15 h 200"/>
              <a:gd name="T106" fmla="*/ 73 w 194"/>
              <a:gd name="T107" fmla="*/ 82 h 200"/>
              <a:gd name="T108" fmla="*/ 163 w 194"/>
              <a:gd name="T109" fmla="*/ 200 h 200"/>
              <a:gd name="T110" fmla="*/ 14 w 194"/>
              <a:gd name="T111" fmla="*/ 200 h 200"/>
              <a:gd name="T112" fmla="*/ 2 w 194"/>
              <a:gd name="T113" fmla="*/ 189 h 200"/>
              <a:gd name="T114" fmla="*/ 173 w 194"/>
              <a:gd name="T115" fmla="*/ 189 h 200"/>
              <a:gd name="T116" fmla="*/ 163 w 194"/>
              <a:gd name="T117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94" h="200">
                <a:moveTo>
                  <a:pt x="164" y="156"/>
                </a:moveTo>
                <a:cubicBezTo>
                  <a:pt x="163" y="156"/>
                  <a:pt x="161" y="156"/>
                  <a:pt x="160" y="157"/>
                </a:cubicBezTo>
                <a:cubicBezTo>
                  <a:pt x="159" y="157"/>
                  <a:pt x="159" y="157"/>
                  <a:pt x="159" y="157"/>
                </a:cubicBezTo>
                <a:cubicBezTo>
                  <a:pt x="157" y="157"/>
                  <a:pt x="156" y="157"/>
                  <a:pt x="154" y="157"/>
                </a:cubicBezTo>
                <a:cubicBezTo>
                  <a:pt x="154" y="157"/>
                  <a:pt x="154" y="157"/>
                  <a:pt x="154" y="157"/>
                </a:cubicBezTo>
                <a:cubicBezTo>
                  <a:pt x="153" y="157"/>
                  <a:pt x="151" y="157"/>
                  <a:pt x="150" y="157"/>
                </a:cubicBezTo>
                <a:cubicBezTo>
                  <a:pt x="149" y="157"/>
                  <a:pt x="149" y="157"/>
                  <a:pt x="149" y="157"/>
                </a:cubicBezTo>
                <a:cubicBezTo>
                  <a:pt x="147" y="157"/>
                  <a:pt x="146" y="157"/>
                  <a:pt x="145" y="156"/>
                </a:cubicBezTo>
                <a:cubicBezTo>
                  <a:pt x="139" y="164"/>
                  <a:pt x="132" y="176"/>
                  <a:pt x="122" y="184"/>
                </a:cubicBezTo>
                <a:cubicBezTo>
                  <a:pt x="120" y="184"/>
                  <a:pt x="62" y="184"/>
                  <a:pt x="59" y="184"/>
                </a:cubicBezTo>
                <a:cubicBezTo>
                  <a:pt x="26" y="167"/>
                  <a:pt x="20" y="119"/>
                  <a:pt x="19" y="105"/>
                </a:cubicBezTo>
                <a:cubicBezTo>
                  <a:pt x="19" y="105"/>
                  <a:pt x="19" y="105"/>
                  <a:pt x="19" y="105"/>
                </a:cubicBezTo>
                <a:cubicBezTo>
                  <a:pt x="19" y="104"/>
                  <a:pt x="19" y="104"/>
                  <a:pt x="19" y="104"/>
                </a:cubicBezTo>
                <a:cubicBezTo>
                  <a:pt x="19" y="102"/>
                  <a:pt x="19" y="100"/>
                  <a:pt x="19" y="100"/>
                </a:cubicBezTo>
                <a:cubicBezTo>
                  <a:pt x="19" y="100"/>
                  <a:pt x="19" y="100"/>
                  <a:pt x="19" y="100"/>
                </a:cubicBezTo>
                <a:cubicBezTo>
                  <a:pt x="19" y="95"/>
                  <a:pt x="24" y="88"/>
                  <a:pt x="30" y="88"/>
                </a:cubicBezTo>
                <a:cubicBezTo>
                  <a:pt x="151" y="88"/>
                  <a:pt x="151" y="88"/>
                  <a:pt x="151" y="88"/>
                </a:cubicBezTo>
                <a:cubicBezTo>
                  <a:pt x="156" y="88"/>
                  <a:pt x="160" y="94"/>
                  <a:pt x="161" y="99"/>
                </a:cubicBezTo>
                <a:cubicBezTo>
                  <a:pt x="161" y="99"/>
                  <a:pt x="161" y="99"/>
                  <a:pt x="161" y="99"/>
                </a:cubicBezTo>
                <a:cubicBezTo>
                  <a:pt x="163" y="99"/>
                  <a:pt x="165" y="99"/>
                  <a:pt x="166" y="99"/>
                </a:cubicBezTo>
                <a:cubicBezTo>
                  <a:pt x="166" y="99"/>
                  <a:pt x="166" y="99"/>
                  <a:pt x="166" y="99"/>
                </a:cubicBezTo>
                <a:cubicBezTo>
                  <a:pt x="169" y="100"/>
                  <a:pt x="172" y="101"/>
                  <a:pt x="175" y="102"/>
                </a:cubicBezTo>
                <a:cubicBezTo>
                  <a:pt x="175" y="102"/>
                  <a:pt x="175" y="102"/>
                  <a:pt x="176" y="102"/>
                </a:cubicBezTo>
                <a:cubicBezTo>
                  <a:pt x="177" y="103"/>
                  <a:pt x="178" y="103"/>
                  <a:pt x="179" y="104"/>
                </a:cubicBezTo>
                <a:cubicBezTo>
                  <a:pt x="179" y="104"/>
                  <a:pt x="179" y="104"/>
                  <a:pt x="179" y="104"/>
                </a:cubicBezTo>
                <a:cubicBezTo>
                  <a:pt x="180" y="105"/>
                  <a:pt x="182" y="106"/>
                  <a:pt x="183" y="107"/>
                </a:cubicBezTo>
                <a:cubicBezTo>
                  <a:pt x="183" y="107"/>
                  <a:pt x="183" y="107"/>
                  <a:pt x="183" y="107"/>
                </a:cubicBezTo>
                <a:cubicBezTo>
                  <a:pt x="184" y="108"/>
                  <a:pt x="185" y="109"/>
                  <a:pt x="186" y="110"/>
                </a:cubicBezTo>
                <a:cubicBezTo>
                  <a:pt x="186" y="110"/>
                  <a:pt x="186" y="110"/>
                  <a:pt x="186" y="110"/>
                </a:cubicBezTo>
                <a:cubicBezTo>
                  <a:pt x="187" y="111"/>
                  <a:pt x="187" y="112"/>
                  <a:pt x="188" y="114"/>
                </a:cubicBezTo>
                <a:cubicBezTo>
                  <a:pt x="188" y="114"/>
                  <a:pt x="188" y="114"/>
                  <a:pt x="188" y="114"/>
                </a:cubicBezTo>
                <a:cubicBezTo>
                  <a:pt x="189" y="116"/>
                  <a:pt x="189" y="117"/>
                  <a:pt x="190" y="118"/>
                </a:cubicBezTo>
                <a:cubicBezTo>
                  <a:pt x="194" y="133"/>
                  <a:pt x="183" y="150"/>
                  <a:pt x="164" y="156"/>
                </a:cubicBezTo>
                <a:close/>
                <a:moveTo>
                  <a:pt x="53" y="100"/>
                </a:moveTo>
                <a:cubicBezTo>
                  <a:pt x="35" y="100"/>
                  <a:pt x="35" y="100"/>
                  <a:pt x="35" y="100"/>
                </a:cubicBezTo>
                <a:cubicBezTo>
                  <a:pt x="35" y="100"/>
                  <a:pt x="33" y="156"/>
                  <a:pt x="67" y="174"/>
                </a:cubicBezTo>
                <a:cubicBezTo>
                  <a:pt x="40" y="122"/>
                  <a:pt x="53" y="100"/>
                  <a:pt x="53" y="100"/>
                </a:cubicBezTo>
                <a:close/>
                <a:moveTo>
                  <a:pt x="177" y="122"/>
                </a:moveTo>
                <a:cubicBezTo>
                  <a:pt x="175" y="115"/>
                  <a:pt x="169" y="111"/>
                  <a:pt x="161" y="110"/>
                </a:cubicBezTo>
                <a:cubicBezTo>
                  <a:pt x="161" y="119"/>
                  <a:pt x="158" y="132"/>
                  <a:pt x="151" y="146"/>
                </a:cubicBezTo>
                <a:cubicBezTo>
                  <a:pt x="151" y="146"/>
                  <a:pt x="152" y="146"/>
                  <a:pt x="152" y="146"/>
                </a:cubicBezTo>
                <a:cubicBezTo>
                  <a:pt x="153" y="146"/>
                  <a:pt x="153" y="146"/>
                  <a:pt x="153" y="146"/>
                </a:cubicBezTo>
                <a:cubicBezTo>
                  <a:pt x="154" y="146"/>
                  <a:pt x="155" y="146"/>
                  <a:pt x="157" y="146"/>
                </a:cubicBezTo>
                <a:cubicBezTo>
                  <a:pt x="157" y="146"/>
                  <a:pt x="157" y="146"/>
                  <a:pt x="158" y="146"/>
                </a:cubicBezTo>
                <a:cubicBezTo>
                  <a:pt x="159" y="145"/>
                  <a:pt x="160" y="145"/>
                  <a:pt x="161" y="145"/>
                </a:cubicBezTo>
                <a:cubicBezTo>
                  <a:pt x="173" y="142"/>
                  <a:pt x="180" y="131"/>
                  <a:pt x="177" y="122"/>
                </a:cubicBezTo>
                <a:close/>
                <a:moveTo>
                  <a:pt x="101" y="82"/>
                </a:moveTo>
                <a:cubicBezTo>
                  <a:pt x="123" y="52"/>
                  <a:pt x="101" y="44"/>
                  <a:pt x="95" y="39"/>
                </a:cubicBezTo>
                <a:cubicBezTo>
                  <a:pt x="90" y="33"/>
                  <a:pt x="85" y="4"/>
                  <a:pt x="111" y="0"/>
                </a:cubicBezTo>
                <a:cubicBezTo>
                  <a:pt x="82" y="30"/>
                  <a:pt x="157" y="44"/>
                  <a:pt x="101" y="82"/>
                </a:cubicBezTo>
                <a:close/>
                <a:moveTo>
                  <a:pt x="73" y="82"/>
                </a:moveTo>
                <a:cubicBezTo>
                  <a:pt x="92" y="57"/>
                  <a:pt x="73" y="51"/>
                  <a:pt x="69" y="47"/>
                </a:cubicBezTo>
                <a:cubicBezTo>
                  <a:pt x="65" y="42"/>
                  <a:pt x="61" y="19"/>
                  <a:pt x="82" y="15"/>
                </a:cubicBezTo>
                <a:cubicBezTo>
                  <a:pt x="58" y="39"/>
                  <a:pt x="120" y="51"/>
                  <a:pt x="73" y="82"/>
                </a:cubicBezTo>
                <a:close/>
                <a:moveTo>
                  <a:pt x="163" y="200"/>
                </a:moveTo>
                <a:cubicBezTo>
                  <a:pt x="151" y="200"/>
                  <a:pt x="29" y="200"/>
                  <a:pt x="14" y="200"/>
                </a:cubicBezTo>
                <a:cubicBezTo>
                  <a:pt x="0" y="200"/>
                  <a:pt x="2" y="189"/>
                  <a:pt x="2" y="189"/>
                </a:cubicBezTo>
                <a:cubicBezTo>
                  <a:pt x="173" y="189"/>
                  <a:pt x="173" y="189"/>
                  <a:pt x="173" y="189"/>
                </a:cubicBezTo>
                <a:cubicBezTo>
                  <a:pt x="173" y="189"/>
                  <a:pt x="174" y="200"/>
                  <a:pt x="163" y="20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F4F00"/>
              </a:solidFill>
              <a:effectLst/>
              <a:uLnTx/>
              <a:uFillTx/>
              <a:latin typeface="Arial"/>
              <a:ea typeface="OPPOSans R" panose="00020600040101010101" pitchFamily="18" charset="-122"/>
              <a:cs typeface="+mn-cs"/>
            </a:endParaRP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82D145CB-823A-D6DF-1539-A6E188EEB593}"/>
              </a:ext>
            </a:extLst>
          </p:cNvPr>
          <p:cNvCxnSpPr>
            <a:cxnSpLocks/>
          </p:cNvCxnSpPr>
          <p:nvPr/>
        </p:nvCxnSpPr>
        <p:spPr>
          <a:xfrm>
            <a:off x="5760861" y="5410200"/>
            <a:ext cx="5111892" cy="0"/>
          </a:xfrm>
          <a:prstGeom prst="line">
            <a:avLst/>
          </a:prstGeom>
          <a:ln w="6350">
            <a:solidFill>
              <a:schemeClr val="accent3"/>
            </a:solidFill>
            <a:beve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90D2BE10-0904-81A5-A164-9D3E2535FD91}"/>
              </a:ext>
            </a:extLst>
          </p:cNvPr>
          <p:cNvCxnSpPr>
            <a:cxnSpLocks/>
          </p:cNvCxnSpPr>
          <p:nvPr/>
        </p:nvCxnSpPr>
        <p:spPr>
          <a:xfrm>
            <a:off x="5760861" y="3724048"/>
            <a:ext cx="5111892" cy="0"/>
          </a:xfrm>
          <a:prstGeom prst="line">
            <a:avLst/>
          </a:prstGeom>
          <a:ln w="6350">
            <a:solidFill>
              <a:schemeClr val="accent3"/>
            </a:solidFill>
            <a:beve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2D7A3A30-4EC1-E14C-3C1F-285526680F21}"/>
              </a:ext>
            </a:extLst>
          </p:cNvPr>
          <p:cNvCxnSpPr>
            <a:cxnSpLocks/>
          </p:cNvCxnSpPr>
          <p:nvPr/>
        </p:nvCxnSpPr>
        <p:spPr>
          <a:xfrm>
            <a:off x="5760861" y="2037896"/>
            <a:ext cx="5111892" cy="0"/>
          </a:xfrm>
          <a:prstGeom prst="line">
            <a:avLst/>
          </a:prstGeom>
          <a:ln w="6350">
            <a:solidFill>
              <a:schemeClr val="accent3"/>
            </a:solidFill>
            <a:beve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形 3" descr="集体讨论">
            <a:extLst>
              <a:ext uri="{FF2B5EF4-FFF2-40B4-BE49-F238E27FC236}">
                <a16:creationId xmlns:a16="http://schemas.microsoft.com/office/drawing/2014/main" id="{61D29E45-7E1C-5EB9-6AD0-FF8FB036E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79729" y="4174311"/>
            <a:ext cx="492582" cy="492582"/>
          </a:xfrm>
          <a:prstGeom prst="rect">
            <a:avLst/>
          </a:prstGeom>
        </p:spPr>
      </p:pic>
      <p:pic>
        <p:nvPicPr>
          <p:cNvPr id="38" name="图形 37" descr="组织结构图演示文稿">
            <a:extLst>
              <a:ext uri="{FF2B5EF4-FFF2-40B4-BE49-F238E27FC236}">
                <a16:creationId xmlns:a16="http://schemas.microsoft.com/office/drawing/2014/main" id="{DECE6E7E-B9F3-EB02-7CFB-E3C09E0176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58973" y="4275088"/>
            <a:ext cx="494661" cy="494661"/>
          </a:xfrm>
          <a:prstGeom prst="rect">
            <a:avLst/>
          </a:prstGeom>
        </p:spPr>
      </p:pic>
      <p:pic>
        <p:nvPicPr>
          <p:cNvPr id="40" name="图形 39" descr="客户评价 RTL">
            <a:extLst>
              <a:ext uri="{FF2B5EF4-FFF2-40B4-BE49-F238E27FC236}">
                <a16:creationId xmlns:a16="http://schemas.microsoft.com/office/drawing/2014/main" id="{538280E3-6722-8AB8-8EFE-40BD86A1C2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87885" y="4276296"/>
            <a:ext cx="392035" cy="392035"/>
          </a:xfrm>
          <a:prstGeom prst="rect">
            <a:avLst/>
          </a:prstGeom>
        </p:spPr>
      </p:pic>
      <p:pic>
        <p:nvPicPr>
          <p:cNvPr id="42" name="图形 1" descr="拼图">
            <a:extLst>
              <a:ext uri="{FF2B5EF4-FFF2-40B4-BE49-F238E27FC236}">
                <a16:creationId xmlns:a16="http://schemas.microsoft.com/office/drawing/2014/main" id="{90B03AD9-2F04-4E05-4B55-F45E463D53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51922" y="2427306"/>
            <a:ext cx="532915" cy="532915"/>
          </a:xfrm>
          <a:prstGeom prst="rect">
            <a:avLst/>
          </a:prstGeom>
        </p:spPr>
      </p:pic>
      <p:pic>
        <p:nvPicPr>
          <p:cNvPr id="43" name="图形 42" descr="聊天">
            <a:extLst>
              <a:ext uri="{FF2B5EF4-FFF2-40B4-BE49-F238E27FC236}">
                <a16:creationId xmlns:a16="http://schemas.microsoft.com/office/drawing/2014/main" id="{2EF52D1C-D6EA-07A7-CD07-58ABDBFFE4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64372" y="2492108"/>
            <a:ext cx="465606" cy="465606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C2B43E13-EBFC-1045-77BB-B33E881BDAD6}"/>
              </a:ext>
            </a:extLst>
          </p:cNvPr>
          <p:cNvSpPr txBox="1"/>
          <p:nvPr/>
        </p:nvSpPr>
        <p:spPr>
          <a:xfrm>
            <a:off x="1137615" y="443234"/>
            <a:ext cx="2012737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FDD396"/>
                    </a:gs>
                    <a:gs pos="91000">
                      <a:srgbClr val="FDD396">
                        <a:lumMod val="20000"/>
                        <a:lumOff val="8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dirty="0"/>
              <a:t>我擅长什么？</a:t>
            </a:r>
          </a:p>
        </p:txBody>
      </p:sp>
    </p:spTree>
    <p:extLst>
      <p:ext uri="{BB962C8B-B14F-4D97-AF65-F5344CB8AC3E}">
        <p14:creationId xmlns:p14="http://schemas.microsoft.com/office/powerpoint/2010/main" val="3340026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圆: 空心 46">
            <a:extLst>
              <a:ext uri="{FF2B5EF4-FFF2-40B4-BE49-F238E27FC236}">
                <a16:creationId xmlns:a16="http://schemas.microsoft.com/office/drawing/2014/main" id="{1602BC46-E2CB-DC1D-2A31-492594160F7D}"/>
              </a:ext>
            </a:extLst>
          </p:cNvPr>
          <p:cNvSpPr/>
          <p:nvPr/>
        </p:nvSpPr>
        <p:spPr>
          <a:xfrm>
            <a:off x="3752850" y="88169"/>
            <a:ext cx="4686300" cy="4686300"/>
          </a:xfrm>
          <a:prstGeom prst="donut">
            <a:avLst>
              <a:gd name="adj" fmla="val 7914"/>
            </a:avLst>
          </a:prstGeom>
          <a:gradFill>
            <a:gsLst>
              <a:gs pos="31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BB3881C-FC76-DCDF-9B23-3898017271C3}"/>
              </a:ext>
            </a:extLst>
          </p:cNvPr>
          <p:cNvSpPr txBox="1"/>
          <p:nvPr/>
        </p:nvSpPr>
        <p:spPr>
          <a:xfrm>
            <a:off x="-364360" y="430534"/>
            <a:ext cx="2031800" cy="411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400" i="0" spc="600" dirty="0">
                <a:ln>
                  <a:noFill/>
                </a:ln>
                <a:solidFill>
                  <a:schemeClr val="tx2"/>
                </a:solidFill>
                <a:latin typeface="+mj-ea"/>
                <a:ea typeface="+mj-ea"/>
              </a:rPr>
              <a:t>03</a:t>
            </a:r>
            <a:endParaRPr lang="zh-CN" altLang="en-US" sz="4400" i="0" spc="600" dirty="0">
              <a:ln>
                <a:noFill/>
              </a:ln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D2FDD8A-805A-685B-B015-D51147361D22}"/>
              </a:ext>
            </a:extLst>
          </p:cNvPr>
          <p:cNvSpPr txBox="1"/>
          <p:nvPr/>
        </p:nvSpPr>
        <p:spPr>
          <a:xfrm>
            <a:off x="3209076" y="430534"/>
            <a:ext cx="6117803" cy="52322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u="none" strike="noStrike" kern="1200" cap="none" spc="20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个人技能 </a:t>
            </a:r>
            <a:r>
              <a:rPr lang="en-US" altLang="zh-CN" sz="2800" spc="200" dirty="0">
                <a:solidFill>
                  <a:schemeClr val="accent1"/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accent1"/>
                </a:solidFill>
                <a:latin typeface="+mj-ea"/>
                <a:ea typeface="+mj-ea"/>
              </a:rPr>
              <a:t>能力优势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E37DE29-6D2A-2F9C-3AB4-6BE73B473526}"/>
              </a:ext>
            </a:extLst>
          </p:cNvPr>
          <p:cNvSpPr txBox="1"/>
          <p:nvPr/>
        </p:nvSpPr>
        <p:spPr>
          <a:xfrm>
            <a:off x="1137615" y="443234"/>
            <a:ext cx="2012737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FDD396"/>
                    </a:gs>
                    <a:gs pos="91000">
                      <a:srgbClr val="FDD396">
                        <a:lumMod val="20000"/>
                        <a:lumOff val="8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b="1" dirty="0"/>
              <a:t>我擅长什么？</a:t>
            </a: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B5A64520-2508-CCBB-7B27-69015AECA7A7}"/>
              </a:ext>
            </a:extLst>
          </p:cNvPr>
          <p:cNvSpPr/>
          <p:nvPr/>
        </p:nvSpPr>
        <p:spPr>
          <a:xfrm>
            <a:off x="4867275" y="1280448"/>
            <a:ext cx="2457450" cy="2457450"/>
          </a:xfrm>
          <a:prstGeom prst="ellipse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97550649-97BB-B082-66F6-371623338646}"/>
              </a:ext>
            </a:extLst>
          </p:cNvPr>
          <p:cNvSpPr/>
          <p:nvPr/>
        </p:nvSpPr>
        <p:spPr>
          <a:xfrm>
            <a:off x="5029200" y="1451898"/>
            <a:ext cx="2133600" cy="21336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05BF0389-1E41-117E-9598-956D2F308550}"/>
              </a:ext>
            </a:extLst>
          </p:cNvPr>
          <p:cNvSpPr/>
          <p:nvPr/>
        </p:nvSpPr>
        <p:spPr>
          <a:xfrm>
            <a:off x="3508057" y="2518698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1A07F299-B20C-5BDB-8A8B-08774AB88717}"/>
              </a:ext>
            </a:extLst>
          </p:cNvPr>
          <p:cNvSpPr/>
          <p:nvPr/>
        </p:nvSpPr>
        <p:spPr>
          <a:xfrm>
            <a:off x="5638800" y="4128423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A0B7B99E-C5CB-21A2-1872-67E695DCA8E3}"/>
              </a:ext>
            </a:extLst>
          </p:cNvPr>
          <p:cNvSpPr/>
          <p:nvPr/>
        </p:nvSpPr>
        <p:spPr>
          <a:xfrm>
            <a:off x="7769543" y="2518698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2" name="user_209046">
            <a:extLst>
              <a:ext uri="{FF2B5EF4-FFF2-40B4-BE49-F238E27FC236}">
                <a16:creationId xmlns:a16="http://schemas.microsoft.com/office/drawing/2014/main" id="{A45A023D-3595-50E9-F7DC-4C65FFE230B9}"/>
              </a:ext>
            </a:extLst>
          </p:cNvPr>
          <p:cNvSpPr/>
          <p:nvPr/>
        </p:nvSpPr>
        <p:spPr>
          <a:xfrm>
            <a:off x="8057197" y="2751846"/>
            <a:ext cx="339092" cy="416420"/>
          </a:xfrm>
          <a:custGeom>
            <a:avLst/>
            <a:gdLst>
              <a:gd name="T0" fmla="*/ 4225 w 8450"/>
              <a:gd name="T1" fmla="*/ 0 h 10376"/>
              <a:gd name="T2" fmla="*/ 0 w 8450"/>
              <a:gd name="T3" fmla="*/ 4225 h 10376"/>
              <a:gd name="T4" fmla="*/ 4225 w 8450"/>
              <a:gd name="T5" fmla="*/ 8450 h 10376"/>
              <a:gd name="T6" fmla="*/ 8450 w 8450"/>
              <a:gd name="T7" fmla="*/ 4225 h 10376"/>
              <a:gd name="T8" fmla="*/ 4225 w 8450"/>
              <a:gd name="T9" fmla="*/ 0 h 10376"/>
              <a:gd name="T10" fmla="*/ 4225 w 8450"/>
              <a:gd name="T11" fmla="*/ 6092 h 10376"/>
              <a:gd name="T12" fmla="*/ 2359 w 8450"/>
              <a:gd name="T13" fmla="*/ 4226 h 10376"/>
              <a:gd name="T14" fmla="*/ 4225 w 8450"/>
              <a:gd name="T15" fmla="*/ 2360 h 10376"/>
              <a:gd name="T16" fmla="*/ 6092 w 8450"/>
              <a:gd name="T17" fmla="*/ 4226 h 10376"/>
              <a:gd name="T18" fmla="*/ 4225 w 8450"/>
              <a:gd name="T19" fmla="*/ 6092 h 10376"/>
              <a:gd name="T20" fmla="*/ 6682 w 8450"/>
              <a:gd name="T21" fmla="*/ 8571 h 10376"/>
              <a:gd name="T22" fmla="*/ 6322 w 8450"/>
              <a:gd name="T23" fmla="*/ 8582 h 10376"/>
              <a:gd name="T24" fmla="*/ 4225 w 8450"/>
              <a:gd name="T25" fmla="*/ 9225 h 10376"/>
              <a:gd name="T26" fmla="*/ 2180 w 8450"/>
              <a:gd name="T27" fmla="*/ 8611 h 10376"/>
              <a:gd name="T28" fmla="*/ 1793 w 8450"/>
              <a:gd name="T29" fmla="*/ 8620 h 10376"/>
              <a:gd name="T30" fmla="*/ 1533 w 8450"/>
              <a:gd name="T31" fmla="*/ 8956 h 10376"/>
              <a:gd name="T32" fmla="*/ 1352 w 8450"/>
              <a:gd name="T33" fmla="*/ 9871 h 10376"/>
              <a:gd name="T34" fmla="*/ 1857 w 8450"/>
              <a:gd name="T35" fmla="*/ 10376 h 10376"/>
              <a:gd name="T36" fmla="*/ 6680 w 8450"/>
              <a:gd name="T37" fmla="*/ 10376 h 10376"/>
              <a:gd name="T38" fmla="*/ 7185 w 8450"/>
              <a:gd name="T39" fmla="*/ 9871 h 10376"/>
              <a:gd name="T40" fmla="*/ 7004 w 8450"/>
              <a:gd name="T41" fmla="*/ 8956 h 10376"/>
              <a:gd name="T42" fmla="*/ 6682 w 8450"/>
              <a:gd name="T43" fmla="*/ 8571 h 10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450" h="10376">
                <a:moveTo>
                  <a:pt x="4225" y="0"/>
                </a:moveTo>
                <a:cubicBezTo>
                  <a:pt x="1892" y="0"/>
                  <a:pt x="0" y="1891"/>
                  <a:pt x="0" y="4225"/>
                </a:cubicBezTo>
                <a:cubicBezTo>
                  <a:pt x="0" y="6558"/>
                  <a:pt x="1892" y="8450"/>
                  <a:pt x="4225" y="8450"/>
                </a:cubicBezTo>
                <a:cubicBezTo>
                  <a:pt x="6559" y="8450"/>
                  <a:pt x="8450" y="6558"/>
                  <a:pt x="8450" y="4225"/>
                </a:cubicBezTo>
                <a:cubicBezTo>
                  <a:pt x="8450" y="1892"/>
                  <a:pt x="6559" y="0"/>
                  <a:pt x="4225" y="0"/>
                </a:cubicBezTo>
                <a:close/>
                <a:moveTo>
                  <a:pt x="4225" y="6092"/>
                </a:moveTo>
                <a:cubicBezTo>
                  <a:pt x="3194" y="6092"/>
                  <a:pt x="2359" y="5257"/>
                  <a:pt x="2359" y="4226"/>
                </a:cubicBezTo>
                <a:cubicBezTo>
                  <a:pt x="2359" y="3194"/>
                  <a:pt x="3194" y="2360"/>
                  <a:pt x="4225" y="2360"/>
                </a:cubicBezTo>
                <a:cubicBezTo>
                  <a:pt x="5257" y="2360"/>
                  <a:pt x="6092" y="3195"/>
                  <a:pt x="6092" y="4226"/>
                </a:cubicBezTo>
                <a:cubicBezTo>
                  <a:pt x="6092" y="5257"/>
                  <a:pt x="5257" y="6092"/>
                  <a:pt x="4225" y="6092"/>
                </a:cubicBezTo>
                <a:close/>
                <a:moveTo>
                  <a:pt x="6682" y="8571"/>
                </a:moveTo>
                <a:cubicBezTo>
                  <a:pt x="6570" y="8507"/>
                  <a:pt x="6432" y="8516"/>
                  <a:pt x="6322" y="8582"/>
                </a:cubicBezTo>
                <a:cubicBezTo>
                  <a:pt x="5643" y="8991"/>
                  <a:pt x="5117" y="9225"/>
                  <a:pt x="4225" y="9225"/>
                </a:cubicBezTo>
                <a:cubicBezTo>
                  <a:pt x="3355" y="9225"/>
                  <a:pt x="2843" y="9002"/>
                  <a:pt x="2180" y="8611"/>
                </a:cubicBezTo>
                <a:cubicBezTo>
                  <a:pt x="2060" y="8539"/>
                  <a:pt x="1909" y="8542"/>
                  <a:pt x="1793" y="8620"/>
                </a:cubicBezTo>
                <a:cubicBezTo>
                  <a:pt x="1659" y="8710"/>
                  <a:pt x="1584" y="8811"/>
                  <a:pt x="1533" y="8956"/>
                </a:cubicBezTo>
                <a:lnTo>
                  <a:pt x="1352" y="9871"/>
                </a:lnTo>
                <a:cubicBezTo>
                  <a:pt x="1352" y="10148"/>
                  <a:pt x="1579" y="10376"/>
                  <a:pt x="1857" y="10376"/>
                </a:cubicBezTo>
                <a:lnTo>
                  <a:pt x="6680" y="10376"/>
                </a:lnTo>
                <a:cubicBezTo>
                  <a:pt x="6958" y="10376"/>
                  <a:pt x="7185" y="10148"/>
                  <a:pt x="7185" y="9871"/>
                </a:cubicBezTo>
                <a:lnTo>
                  <a:pt x="7004" y="8956"/>
                </a:lnTo>
                <a:cubicBezTo>
                  <a:pt x="6947" y="8792"/>
                  <a:pt x="6845" y="8663"/>
                  <a:pt x="6682" y="85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user_209046">
            <a:extLst>
              <a:ext uri="{FF2B5EF4-FFF2-40B4-BE49-F238E27FC236}">
                <a16:creationId xmlns:a16="http://schemas.microsoft.com/office/drawing/2014/main" id="{B135334D-8C0C-B35A-2220-70FE4CEA838C}"/>
              </a:ext>
            </a:extLst>
          </p:cNvPr>
          <p:cNvSpPr/>
          <p:nvPr/>
        </p:nvSpPr>
        <p:spPr>
          <a:xfrm>
            <a:off x="5872568" y="4396777"/>
            <a:ext cx="446864" cy="377692"/>
          </a:xfrm>
          <a:custGeom>
            <a:avLst/>
            <a:gdLst>
              <a:gd name="T0" fmla="*/ 4484 w 10375"/>
              <a:gd name="T1" fmla="*/ 6967 h 8769"/>
              <a:gd name="T2" fmla="*/ 4484 w 10375"/>
              <a:gd name="T3" fmla="*/ 8374 h 8769"/>
              <a:gd name="T4" fmla="*/ 5891 w 10375"/>
              <a:gd name="T5" fmla="*/ 8374 h 8769"/>
              <a:gd name="T6" fmla="*/ 5891 w 10375"/>
              <a:gd name="T7" fmla="*/ 6967 h 8769"/>
              <a:gd name="T8" fmla="*/ 4484 w 10375"/>
              <a:gd name="T9" fmla="*/ 6967 h 8769"/>
              <a:gd name="T10" fmla="*/ 1754 w 10375"/>
              <a:gd name="T11" fmla="*/ 5262 h 8769"/>
              <a:gd name="T12" fmla="*/ 2766 w 10375"/>
              <a:gd name="T13" fmla="*/ 6423 h 8769"/>
              <a:gd name="T14" fmla="*/ 7633 w 10375"/>
              <a:gd name="T15" fmla="*/ 6423 h 8769"/>
              <a:gd name="T16" fmla="*/ 8645 w 10375"/>
              <a:gd name="T17" fmla="*/ 5262 h 8769"/>
              <a:gd name="T18" fmla="*/ 1754 w 10375"/>
              <a:gd name="T19" fmla="*/ 5262 h 8769"/>
              <a:gd name="T20" fmla="*/ 0 w 10375"/>
              <a:gd name="T21" fmla="*/ 3261 h 8769"/>
              <a:gd name="T22" fmla="*/ 1038 w 10375"/>
              <a:gd name="T23" fmla="*/ 4447 h 8769"/>
              <a:gd name="T24" fmla="*/ 9338 w 10375"/>
              <a:gd name="T25" fmla="*/ 4447 h 8769"/>
              <a:gd name="T26" fmla="*/ 10375 w 10375"/>
              <a:gd name="T27" fmla="*/ 3261 h 8769"/>
              <a:gd name="T28" fmla="*/ 0 w 10375"/>
              <a:gd name="T29" fmla="*/ 3261 h 8769"/>
              <a:gd name="T30" fmla="*/ 0 w 10375"/>
              <a:gd name="T31" fmla="*/ 3261 h 8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375" h="8769">
                <a:moveTo>
                  <a:pt x="4484" y="6967"/>
                </a:moveTo>
                <a:cubicBezTo>
                  <a:pt x="4089" y="7362"/>
                  <a:pt x="4089" y="7979"/>
                  <a:pt x="4484" y="8374"/>
                </a:cubicBezTo>
                <a:cubicBezTo>
                  <a:pt x="4879" y="8769"/>
                  <a:pt x="5496" y="8769"/>
                  <a:pt x="5891" y="8374"/>
                </a:cubicBezTo>
                <a:cubicBezTo>
                  <a:pt x="6286" y="7979"/>
                  <a:pt x="6286" y="7362"/>
                  <a:pt x="5891" y="6967"/>
                </a:cubicBezTo>
                <a:cubicBezTo>
                  <a:pt x="5471" y="6571"/>
                  <a:pt x="4854" y="6571"/>
                  <a:pt x="4484" y="6967"/>
                </a:cubicBezTo>
                <a:close/>
                <a:moveTo>
                  <a:pt x="1754" y="5262"/>
                </a:moveTo>
                <a:lnTo>
                  <a:pt x="2766" y="6423"/>
                </a:lnTo>
                <a:cubicBezTo>
                  <a:pt x="4100" y="4892"/>
                  <a:pt x="6299" y="4892"/>
                  <a:pt x="7633" y="6423"/>
                </a:cubicBezTo>
                <a:lnTo>
                  <a:pt x="8645" y="5262"/>
                </a:lnTo>
                <a:cubicBezTo>
                  <a:pt x="6719" y="3088"/>
                  <a:pt x="3656" y="3088"/>
                  <a:pt x="1754" y="5262"/>
                </a:cubicBezTo>
                <a:close/>
                <a:moveTo>
                  <a:pt x="0" y="3261"/>
                </a:moveTo>
                <a:lnTo>
                  <a:pt x="1038" y="4447"/>
                </a:lnTo>
                <a:cubicBezTo>
                  <a:pt x="3335" y="1803"/>
                  <a:pt x="7040" y="1803"/>
                  <a:pt x="9338" y="4447"/>
                </a:cubicBezTo>
                <a:lnTo>
                  <a:pt x="10375" y="3261"/>
                </a:lnTo>
                <a:cubicBezTo>
                  <a:pt x="7534" y="0"/>
                  <a:pt x="2865" y="0"/>
                  <a:pt x="0" y="3261"/>
                </a:cubicBezTo>
                <a:close/>
                <a:moveTo>
                  <a:pt x="0" y="3261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4" name="user_209046">
            <a:extLst>
              <a:ext uri="{FF2B5EF4-FFF2-40B4-BE49-F238E27FC236}">
                <a16:creationId xmlns:a16="http://schemas.microsoft.com/office/drawing/2014/main" id="{BA9EF58E-9C9D-AD0D-AA7B-69197D887CDA}"/>
              </a:ext>
            </a:extLst>
          </p:cNvPr>
          <p:cNvSpPr/>
          <p:nvPr/>
        </p:nvSpPr>
        <p:spPr>
          <a:xfrm>
            <a:off x="5737489" y="1843765"/>
            <a:ext cx="819152" cy="738676"/>
          </a:xfrm>
          <a:custGeom>
            <a:avLst/>
            <a:gdLst>
              <a:gd name="connsiteX0" fmla="*/ 521432 w 608344"/>
              <a:gd name="connsiteY0" fmla="*/ 370453 h 548582"/>
              <a:gd name="connsiteX1" fmla="*/ 465737 w 608344"/>
              <a:gd name="connsiteY1" fmla="*/ 425787 h 548582"/>
              <a:gd name="connsiteX2" fmla="*/ 442491 w 608344"/>
              <a:gd name="connsiteY2" fmla="*/ 402479 h 548582"/>
              <a:gd name="connsiteX3" fmla="*/ 418201 w 608344"/>
              <a:gd name="connsiteY3" fmla="*/ 426545 h 548582"/>
              <a:gd name="connsiteX4" fmla="*/ 441447 w 608344"/>
              <a:gd name="connsiteY4" fmla="*/ 449948 h 548582"/>
              <a:gd name="connsiteX5" fmla="*/ 465642 w 608344"/>
              <a:gd name="connsiteY5" fmla="*/ 474204 h 548582"/>
              <a:gd name="connsiteX6" fmla="*/ 489932 w 608344"/>
              <a:gd name="connsiteY6" fmla="*/ 450043 h 548582"/>
              <a:gd name="connsiteX7" fmla="*/ 545532 w 608344"/>
              <a:gd name="connsiteY7" fmla="*/ 394709 h 548582"/>
              <a:gd name="connsiteX8" fmla="*/ 481962 w 608344"/>
              <a:gd name="connsiteY8" fmla="*/ 296170 h 548582"/>
              <a:gd name="connsiteX9" fmla="*/ 608344 w 608344"/>
              <a:gd name="connsiteY9" fmla="*/ 422376 h 548582"/>
              <a:gd name="connsiteX10" fmla="*/ 481962 w 608344"/>
              <a:gd name="connsiteY10" fmla="*/ 548582 h 548582"/>
              <a:gd name="connsiteX11" fmla="*/ 355579 w 608344"/>
              <a:gd name="connsiteY11" fmla="*/ 422376 h 548582"/>
              <a:gd name="connsiteX12" fmla="*/ 481962 w 608344"/>
              <a:gd name="connsiteY12" fmla="*/ 296170 h 548582"/>
              <a:gd name="connsiteX13" fmla="*/ 255835 w 608344"/>
              <a:gd name="connsiteY13" fmla="*/ 446 h 548582"/>
              <a:gd name="connsiteX14" fmla="*/ 317801 w 608344"/>
              <a:gd name="connsiteY14" fmla="*/ 13616 h 548582"/>
              <a:gd name="connsiteX15" fmla="*/ 348072 w 608344"/>
              <a:gd name="connsiteY15" fmla="*/ 41661 h 548582"/>
              <a:gd name="connsiteX16" fmla="*/ 381190 w 608344"/>
              <a:gd name="connsiteY16" fmla="*/ 146831 h 548582"/>
              <a:gd name="connsiteX17" fmla="*/ 378913 w 608344"/>
              <a:gd name="connsiteY17" fmla="*/ 156211 h 548582"/>
              <a:gd name="connsiteX18" fmla="*/ 387833 w 608344"/>
              <a:gd name="connsiteY18" fmla="*/ 200458 h 548582"/>
              <a:gd name="connsiteX19" fmla="*/ 366387 w 608344"/>
              <a:gd name="connsiteY19" fmla="*/ 237694 h 548582"/>
              <a:gd name="connsiteX20" fmla="*/ 351393 w 608344"/>
              <a:gd name="connsiteY20" fmla="*/ 278720 h 548582"/>
              <a:gd name="connsiteX21" fmla="*/ 351393 w 608344"/>
              <a:gd name="connsiteY21" fmla="*/ 322873 h 548582"/>
              <a:gd name="connsiteX22" fmla="*/ 317611 w 608344"/>
              <a:gd name="connsiteY22" fmla="*/ 422358 h 548582"/>
              <a:gd name="connsiteX23" fmla="*/ 376635 w 608344"/>
              <a:gd name="connsiteY23" fmla="*/ 548088 h 548582"/>
              <a:gd name="connsiteX24" fmla="*/ 26855 w 608344"/>
              <a:gd name="connsiteY24" fmla="*/ 548088 h 548582"/>
              <a:gd name="connsiteX25" fmla="*/ 0 w 608344"/>
              <a:gd name="connsiteY25" fmla="*/ 521274 h 548582"/>
              <a:gd name="connsiteX26" fmla="*/ 0 w 608344"/>
              <a:gd name="connsiteY26" fmla="*/ 473806 h 548582"/>
              <a:gd name="connsiteX27" fmla="*/ 19453 w 608344"/>
              <a:gd name="connsiteY27" fmla="*/ 432969 h 548582"/>
              <a:gd name="connsiteX28" fmla="*/ 173751 w 608344"/>
              <a:gd name="connsiteY28" fmla="*/ 334242 h 548582"/>
              <a:gd name="connsiteX29" fmla="*/ 176408 w 608344"/>
              <a:gd name="connsiteY29" fmla="*/ 329884 h 548582"/>
              <a:gd name="connsiteX30" fmla="*/ 176408 w 608344"/>
              <a:gd name="connsiteY30" fmla="*/ 278720 h 548582"/>
              <a:gd name="connsiteX31" fmla="*/ 161320 w 608344"/>
              <a:gd name="connsiteY31" fmla="*/ 237694 h 548582"/>
              <a:gd name="connsiteX32" fmla="*/ 139969 w 608344"/>
              <a:gd name="connsiteY32" fmla="*/ 200458 h 548582"/>
              <a:gd name="connsiteX33" fmla="*/ 148320 w 608344"/>
              <a:gd name="connsiteY33" fmla="*/ 156211 h 548582"/>
              <a:gd name="connsiteX34" fmla="*/ 146042 w 608344"/>
              <a:gd name="connsiteY34" fmla="*/ 146736 h 548582"/>
              <a:gd name="connsiteX35" fmla="*/ 145758 w 608344"/>
              <a:gd name="connsiteY35" fmla="*/ 95099 h 548582"/>
              <a:gd name="connsiteX36" fmla="*/ 176029 w 608344"/>
              <a:gd name="connsiteY36" fmla="*/ 42135 h 548582"/>
              <a:gd name="connsiteX37" fmla="*/ 203928 w 608344"/>
              <a:gd name="connsiteY37" fmla="*/ 19017 h 548582"/>
              <a:gd name="connsiteX38" fmla="*/ 231162 w 608344"/>
              <a:gd name="connsiteY38" fmla="*/ 5089 h 548582"/>
              <a:gd name="connsiteX39" fmla="*/ 255835 w 608344"/>
              <a:gd name="connsiteY39" fmla="*/ 446 h 54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8344" h="548582">
                <a:moveTo>
                  <a:pt x="521432" y="370453"/>
                </a:moveTo>
                <a:lnTo>
                  <a:pt x="465737" y="425787"/>
                </a:lnTo>
                <a:lnTo>
                  <a:pt x="442491" y="402479"/>
                </a:lnTo>
                <a:lnTo>
                  <a:pt x="418201" y="426545"/>
                </a:lnTo>
                <a:lnTo>
                  <a:pt x="441447" y="449948"/>
                </a:lnTo>
                <a:lnTo>
                  <a:pt x="465642" y="474204"/>
                </a:lnTo>
                <a:lnTo>
                  <a:pt x="489932" y="450043"/>
                </a:lnTo>
                <a:lnTo>
                  <a:pt x="545532" y="394709"/>
                </a:lnTo>
                <a:close/>
                <a:moveTo>
                  <a:pt x="481962" y="296170"/>
                </a:moveTo>
                <a:cubicBezTo>
                  <a:pt x="551795" y="296170"/>
                  <a:pt x="608344" y="352641"/>
                  <a:pt x="608344" y="422376"/>
                </a:cubicBezTo>
                <a:cubicBezTo>
                  <a:pt x="608344" y="492111"/>
                  <a:pt x="551795" y="548582"/>
                  <a:pt x="481962" y="548582"/>
                </a:cubicBezTo>
                <a:cubicBezTo>
                  <a:pt x="412129" y="548582"/>
                  <a:pt x="355579" y="492111"/>
                  <a:pt x="355579" y="422376"/>
                </a:cubicBezTo>
                <a:cubicBezTo>
                  <a:pt x="355579" y="352641"/>
                  <a:pt x="412129" y="296170"/>
                  <a:pt x="481962" y="296170"/>
                </a:cubicBezTo>
                <a:close/>
                <a:moveTo>
                  <a:pt x="255835" y="446"/>
                </a:moveTo>
                <a:cubicBezTo>
                  <a:pt x="282785" y="-1828"/>
                  <a:pt x="303187" y="4899"/>
                  <a:pt x="317801" y="13616"/>
                </a:cubicBezTo>
                <a:cubicBezTo>
                  <a:pt x="339721" y="25744"/>
                  <a:pt x="348072" y="41661"/>
                  <a:pt x="348072" y="41661"/>
                </a:cubicBezTo>
                <a:cubicBezTo>
                  <a:pt x="348072" y="41661"/>
                  <a:pt x="398176" y="45167"/>
                  <a:pt x="381190" y="146831"/>
                </a:cubicBezTo>
                <a:cubicBezTo>
                  <a:pt x="380621" y="149863"/>
                  <a:pt x="379862" y="153085"/>
                  <a:pt x="378913" y="156211"/>
                </a:cubicBezTo>
                <a:cubicBezTo>
                  <a:pt x="388592" y="156211"/>
                  <a:pt x="398271" y="163507"/>
                  <a:pt x="387833" y="200458"/>
                </a:cubicBezTo>
                <a:cubicBezTo>
                  <a:pt x="379672" y="229262"/>
                  <a:pt x="372080" y="237221"/>
                  <a:pt x="366387" y="237694"/>
                </a:cubicBezTo>
                <a:cubicBezTo>
                  <a:pt x="364394" y="250675"/>
                  <a:pt x="359175" y="265076"/>
                  <a:pt x="351393" y="278720"/>
                </a:cubicBezTo>
                <a:lnTo>
                  <a:pt x="351393" y="322873"/>
                </a:lnTo>
                <a:cubicBezTo>
                  <a:pt x="330232" y="350539"/>
                  <a:pt x="317611" y="385027"/>
                  <a:pt x="317611" y="422358"/>
                </a:cubicBezTo>
                <a:cubicBezTo>
                  <a:pt x="317611" y="472764"/>
                  <a:pt x="340480" y="518053"/>
                  <a:pt x="376635" y="548088"/>
                </a:cubicBezTo>
                <a:lnTo>
                  <a:pt x="26855" y="548088"/>
                </a:lnTo>
                <a:cubicBezTo>
                  <a:pt x="12052" y="548088"/>
                  <a:pt x="0" y="536055"/>
                  <a:pt x="0" y="521274"/>
                </a:cubicBezTo>
                <a:lnTo>
                  <a:pt x="0" y="473806"/>
                </a:lnTo>
                <a:cubicBezTo>
                  <a:pt x="0" y="457983"/>
                  <a:pt x="7212" y="443013"/>
                  <a:pt x="19453" y="432969"/>
                </a:cubicBezTo>
                <a:cubicBezTo>
                  <a:pt x="86638" y="377921"/>
                  <a:pt x="159043" y="341443"/>
                  <a:pt x="173751" y="334242"/>
                </a:cubicBezTo>
                <a:cubicBezTo>
                  <a:pt x="175365" y="333484"/>
                  <a:pt x="176408" y="331779"/>
                  <a:pt x="176408" y="329884"/>
                </a:cubicBezTo>
                <a:lnTo>
                  <a:pt x="176408" y="278720"/>
                </a:lnTo>
                <a:cubicBezTo>
                  <a:pt x="168437" y="265076"/>
                  <a:pt x="163313" y="250675"/>
                  <a:pt x="161320" y="237694"/>
                </a:cubicBezTo>
                <a:cubicBezTo>
                  <a:pt x="155627" y="237221"/>
                  <a:pt x="148035" y="229072"/>
                  <a:pt x="139969" y="200458"/>
                </a:cubicBezTo>
                <a:cubicBezTo>
                  <a:pt x="129531" y="164170"/>
                  <a:pt x="138925" y="156496"/>
                  <a:pt x="148320" y="156211"/>
                </a:cubicBezTo>
                <a:cubicBezTo>
                  <a:pt x="147371" y="153085"/>
                  <a:pt x="146612" y="149863"/>
                  <a:pt x="146042" y="146736"/>
                </a:cubicBezTo>
                <a:cubicBezTo>
                  <a:pt x="142436" y="128450"/>
                  <a:pt x="141487" y="111396"/>
                  <a:pt x="145758" y="95099"/>
                </a:cubicBezTo>
                <a:cubicBezTo>
                  <a:pt x="150787" y="73212"/>
                  <a:pt x="162744" y="55684"/>
                  <a:pt x="176029" y="42135"/>
                </a:cubicBezTo>
                <a:cubicBezTo>
                  <a:pt x="184379" y="33134"/>
                  <a:pt x="193869" y="25459"/>
                  <a:pt x="203928" y="19017"/>
                </a:cubicBezTo>
                <a:cubicBezTo>
                  <a:pt x="212183" y="13332"/>
                  <a:pt x="221293" y="8405"/>
                  <a:pt x="231162" y="5089"/>
                </a:cubicBezTo>
                <a:cubicBezTo>
                  <a:pt x="238849" y="2625"/>
                  <a:pt x="247105" y="825"/>
                  <a:pt x="255835" y="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文本框 53">
            <a:extLst>
              <a:ext uri="{FF2B5EF4-FFF2-40B4-BE49-F238E27FC236}">
                <a16:creationId xmlns:a16="http://schemas.microsoft.com/office/drawing/2014/main" id="{7A12E905-66EB-C97C-9CA2-F1A62CA5AD6A}"/>
              </a:ext>
            </a:extLst>
          </p:cNvPr>
          <p:cNvSpPr txBox="1"/>
          <p:nvPr/>
        </p:nvSpPr>
        <p:spPr>
          <a:xfrm>
            <a:off x="5411266" y="2952822"/>
            <a:ext cx="1458172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1400" spc="300" dirty="0">
                <a:solidFill>
                  <a:schemeClr val="bg1"/>
                </a:solidFill>
                <a:ea typeface="+mj-ea"/>
              </a:rPr>
              <a:t>ADVANTAGE</a:t>
            </a:r>
            <a:endParaRPr lang="zh-CN" altLang="en-US" sz="1400" spc="3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36" name="user_209046">
            <a:extLst>
              <a:ext uri="{FF2B5EF4-FFF2-40B4-BE49-F238E27FC236}">
                <a16:creationId xmlns:a16="http://schemas.microsoft.com/office/drawing/2014/main" id="{D676765A-32A0-4F5C-A2AE-80811D7E663A}"/>
              </a:ext>
            </a:extLst>
          </p:cNvPr>
          <p:cNvSpPr/>
          <p:nvPr/>
        </p:nvSpPr>
        <p:spPr>
          <a:xfrm>
            <a:off x="3759699" y="2771802"/>
            <a:ext cx="411116" cy="396464"/>
          </a:xfrm>
          <a:custGeom>
            <a:avLst/>
            <a:gdLst>
              <a:gd name="T0" fmla="*/ 11888 w 12803"/>
              <a:gd name="T1" fmla="*/ 0 h 12345"/>
              <a:gd name="T2" fmla="*/ 914 w 12803"/>
              <a:gd name="T3" fmla="*/ 0 h 12345"/>
              <a:gd name="T4" fmla="*/ 0 w 12803"/>
              <a:gd name="T5" fmla="*/ 914 h 12345"/>
              <a:gd name="T6" fmla="*/ 0 w 12803"/>
              <a:gd name="T7" fmla="*/ 8687 h 12345"/>
              <a:gd name="T8" fmla="*/ 914 w 12803"/>
              <a:gd name="T9" fmla="*/ 9602 h 12345"/>
              <a:gd name="T10" fmla="*/ 3201 w 12803"/>
              <a:gd name="T11" fmla="*/ 9602 h 12345"/>
              <a:gd name="T12" fmla="*/ 3201 w 12803"/>
              <a:gd name="T13" fmla="*/ 12345 h 12345"/>
              <a:gd name="T14" fmla="*/ 8230 w 12803"/>
              <a:gd name="T15" fmla="*/ 9602 h 12345"/>
              <a:gd name="T16" fmla="*/ 11888 w 12803"/>
              <a:gd name="T17" fmla="*/ 9602 h 12345"/>
              <a:gd name="T18" fmla="*/ 12803 w 12803"/>
              <a:gd name="T19" fmla="*/ 8687 h 12345"/>
              <a:gd name="T20" fmla="*/ 12803 w 12803"/>
              <a:gd name="T21" fmla="*/ 914 h 12345"/>
              <a:gd name="T22" fmla="*/ 11888 w 12803"/>
              <a:gd name="T23" fmla="*/ 0 h 12345"/>
              <a:gd name="T24" fmla="*/ 3201 w 12803"/>
              <a:gd name="T25" fmla="*/ 5487 h 12345"/>
              <a:gd name="T26" fmla="*/ 2286 w 12803"/>
              <a:gd name="T27" fmla="*/ 4572 h 12345"/>
              <a:gd name="T28" fmla="*/ 3201 w 12803"/>
              <a:gd name="T29" fmla="*/ 3658 h 12345"/>
              <a:gd name="T30" fmla="*/ 4115 w 12803"/>
              <a:gd name="T31" fmla="*/ 4572 h 12345"/>
              <a:gd name="T32" fmla="*/ 3201 w 12803"/>
              <a:gd name="T33" fmla="*/ 5487 h 12345"/>
              <a:gd name="T34" fmla="*/ 6401 w 12803"/>
              <a:gd name="T35" fmla="*/ 5487 h 12345"/>
              <a:gd name="T36" fmla="*/ 5487 w 12803"/>
              <a:gd name="T37" fmla="*/ 4572 h 12345"/>
              <a:gd name="T38" fmla="*/ 6401 w 12803"/>
              <a:gd name="T39" fmla="*/ 3658 h 12345"/>
              <a:gd name="T40" fmla="*/ 7316 w 12803"/>
              <a:gd name="T41" fmla="*/ 4572 h 12345"/>
              <a:gd name="T42" fmla="*/ 6401 w 12803"/>
              <a:gd name="T43" fmla="*/ 5487 h 12345"/>
              <a:gd name="T44" fmla="*/ 9602 w 12803"/>
              <a:gd name="T45" fmla="*/ 5487 h 12345"/>
              <a:gd name="T46" fmla="*/ 8687 w 12803"/>
              <a:gd name="T47" fmla="*/ 4572 h 12345"/>
              <a:gd name="T48" fmla="*/ 9602 w 12803"/>
              <a:gd name="T49" fmla="*/ 3658 h 12345"/>
              <a:gd name="T50" fmla="*/ 10516 w 12803"/>
              <a:gd name="T51" fmla="*/ 4572 h 12345"/>
              <a:gd name="T52" fmla="*/ 9602 w 12803"/>
              <a:gd name="T53" fmla="*/ 5487 h 12345"/>
              <a:gd name="T54" fmla="*/ 9602 w 12803"/>
              <a:gd name="T55" fmla="*/ 5487 h 12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803" h="12345">
                <a:moveTo>
                  <a:pt x="11888" y="0"/>
                </a:moveTo>
                <a:lnTo>
                  <a:pt x="914" y="0"/>
                </a:lnTo>
                <a:cubicBezTo>
                  <a:pt x="409" y="0"/>
                  <a:pt x="0" y="409"/>
                  <a:pt x="0" y="914"/>
                </a:cubicBezTo>
                <a:lnTo>
                  <a:pt x="0" y="8687"/>
                </a:lnTo>
                <a:cubicBezTo>
                  <a:pt x="0" y="9193"/>
                  <a:pt x="409" y="9602"/>
                  <a:pt x="914" y="9602"/>
                </a:cubicBezTo>
                <a:lnTo>
                  <a:pt x="3201" y="9602"/>
                </a:lnTo>
                <a:lnTo>
                  <a:pt x="3201" y="12345"/>
                </a:lnTo>
                <a:lnTo>
                  <a:pt x="8230" y="9602"/>
                </a:lnTo>
                <a:lnTo>
                  <a:pt x="11888" y="9602"/>
                </a:lnTo>
                <a:cubicBezTo>
                  <a:pt x="12393" y="9602"/>
                  <a:pt x="12803" y="9193"/>
                  <a:pt x="12803" y="8687"/>
                </a:cubicBezTo>
                <a:lnTo>
                  <a:pt x="12803" y="914"/>
                </a:lnTo>
                <a:cubicBezTo>
                  <a:pt x="12803" y="409"/>
                  <a:pt x="12393" y="0"/>
                  <a:pt x="11888" y="0"/>
                </a:cubicBezTo>
                <a:close/>
                <a:moveTo>
                  <a:pt x="3201" y="5487"/>
                </a:moveTo>
                <a:cubicBezTo>
                  <a:pt x="2695" y="5487"/>
                  <a:pt x="2286" y="5077"/>
                  <a:pt x="2286" y="4572"/>
                </a:cubicBezTo>
                <a:cubicBezTo>
                  <a:pt x="2286" y="4067"/>
                  <a:pt x="2695" y="3658"/>
                  <a:pt x="3201" y="3658"/>
                </a:cubicBezTo>
                <a:cubicBezTo>
                  <a:pt x="3706" y="3658"/>
                  <a:pt x="4115" y="4067"/>
                  <a:pt x="4115" y="4572"/>
                </a:cubicBezTo>
                <a:cubicBezTo>
                  <a:pt x="4115" y="5077"/>
                  <a:pt x="3706" y="5487"/>
                  <a:pt x="3201" y="5487"/>
                </a:cubicBezTo>
                <a:close/>
                <a:moveTo>
                  <a:pt x="6401" y="5487"/>
                </a:moveTo>
                <a:cubicBezTo>
                  <a:pt x="5896" y="5487"/>
                  <a:pt x="5487" y="5077"/>
                  <a:pt x="5487" y="4572"/>
                </a:cubicBezTo>
                <a:cubicBezTo>
                  <a:pt x="5487" y="4067"/>
                  <a:pt x="5896" y="3658"/>
                  <a:pt x="6401" y="3658"/>
                </a:cubicBezTo>
                <a:cubicBezTo>
                  <a:pt x="6907" y="3658"/>
                  <a:pt x="7316" y="4067"/>
                  <a:pt x="7316" y="4572"/>
                </a:cubicBezTo>
                <a:cubicBezTo>
                  <a:pt x="7316" y="5077"/>
                  <a:pt x="6907" y="5487"/>
                  <a:pt x="6401" y="5487"/>
                </a:cubicBezTo>
                <a:close/>
                <a:moveTo>
                  <a:pt x="9602" y="5487"/>
                </a:moveTo>
                <a:cubicBezTo>
                  <a:pt x="9097" y="5487"/>
                  <a:pt x="8687" y="5077"/>
                  <a:pt x="8687" y="4572"/>
                </a:cubicBezTo>
                <a:cubicBezTo>
                  <a:pt x="8687" y="4067"/>
                  <a:pt x="9097" y="3658"/>
                  <a:pt x="9602" y="3658"/>
                </a:cubicBezTo>
                <a:cubicBezTo>
                  <a:pt x="10107" y="3658"/>
                  <a:pt x="10516" y="4067"/>
                  <a:pt x="10516" y="4572"/>
                </a:cubicBezTo>
                <a:cubicBezTo>
                  <a:pt x="10516" y="5077"/>
                  <a:pt x="10107" y="5487"/>
                  <a:pt x="9602" y="5487"/>
                </a:cubicBezTo>
                <a:close/>
                <a:moveTo>
                  <a:pt x="9602" y="5487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7" name="文本框 55">
            <a:extLst>
              <a:ext uri="{FF2B5EF4-FFF2-40B4-BE49-F238E27FC236}">
                <a16:creationId xmlns:a16="http://schemas.microsoft.com/office/drawing/2014/main" id="{C6C1A56A-8AC0-4FB6-94A0-81601CCED01A}"/>
              </a:ext>
            </a:extLst>
          </p:cNvPr>
          <p:cNvSpPr txBox="1"/>
          <p:nvPr/>
        </p:nvSpPr>
        <p:spPr>
          <a:xfrm>
            <a:off x="1583756" y="2816003"/>
            <a:ext cx="1702389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市场分析能力</a:t>
            </a:r>
          </a:p>
        </p:txBody>
      </p:sp>
      <p:sp>
        <p:nvSpPr>
          <p:cNvPr id="38" name="文本框 56">
            <a:extLst>
              <a:ext uri="{FF2B5EF4-FFF2-40B4-BE49-F238E27FC236}">
                <a16:creationId xmlns:a16="http://schemas.microsoft.com/office/drawing/2014/main" id="{5510B84A-442F-E706-2076-DD20E19E07BA}"/>
              </a:ext>
            </a:extLst>
          </p:cNvPr>
          <p:cNvSpPr txBox="1"/>
          <p:nvPr/>
        </p:nvSpPr>
        <p:spPr>
          <a:xfrm>
            <a:off x="498765" y="3308095"/>
            <a:ext cx="2903476" cy="82253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南大数学系硕士学位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algn="r">
              <a:lnSpc>
                <a:spcPct val="130000"/>
              </a:lnSpc>
            </a:pPr>
            <a:r>
              <a:rPr lang="zh-CN" altLang="en-US" sz="1400" b="0" dirty="0">
                <a:solidFill>
                  <a:schemeClr val="accent1">
                    <a:lumMod val="75000"/>
                  </a:schemeClr>
                </a:solidFill>
                <a:effectLst/>
                <a:latin typeface="+mn-ea"/>
              </a:rPr>
              <a:t>数百个市场咨询案例经验积累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algn="r">
              <a:lnSpc>
                <a:spcPct val="130000"/>
              </a:lnSpc>
            </a:pP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10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年咨询经验打磨了结构化思维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3090C754-26C1-E6BE-A79B-5F3A54A33103}"/>
              </a:ext>
            </a:extLst>
          </p:cNvPr>
          <p:cNvCxnSpPr/>
          <p:nvPr/>
        </p:nvCxnSpPr>
        <p:spPr>
          <a:xfrm flipH="1">
            <a:off x="2807970" y="3250218"/>
            <a:ext cx="4248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57">
            <a:extLst>
              <a:ext uri="{FF2B5EF4-FFF2-40B4-BE49-F238E27FC236}">
                <a16:creationId xmlns:a16="http://schemas.microsoft.com/office/drawing/2014/main" id="{4C9F7593-3F94-D6E0-0189-0D12E48933F8}"/>
              </a:ext>
            </a:extLst>
          </p:cNvPr>
          <p:cNvSpPr txBox="1"/>
          <p:nvPr/>
        </p:nvSpPr>
        <p:spPr>
          <a:xfrm>
            <a:off x="5248802" y="5216178"/>
            <a:ext cx="1702389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营销创新思维</a:t>
            </a: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953EE5D1-8ABB-17A4-1F47-F48C43C4FF30}"/>
              </a:ext>
            </a:extLst>
          </p:cNvPr>
          <p:cNvCxnSpPr/>
          <p:nvPr/>
        </p:nvCxnSpPr>
        <p:spPr>
          <a:xfrm flipH="1">
            <a:off x="5887589" y="5650393"/>
            <a:ext cx="4248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60">
            <a:extLst>
              <a:ext uri="{FF2B5EF4-FFF2-40B4-BE49-F238E27FC236}">
                <a16:creationId xmlns:a16="http://schemas.microsoft.com/office/drawing/2014/main" id="{72CC8B5A-20EA-C9FF-433F-AAAF367284B7}"/>
              </a:ext>
            </a:extLst>
          </p:cNvPr>
          <p:cNvSpPr txBox="1"/>
          <p:nvPr/>
        </p:nvSpPr>
        <p:spPr>
          <a:xfrm>
            <a:off x="8928736" y="2816003"/>
            <a:ext cx="1702389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团队作战能力</a:t>
            </a: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97617C58-C348-914C-FB71-2A35F7B50932}"/>
              </a:ext>
            </a:extLst>
          </p:cNvPr>
          <p:cNvCxnSpPr/>
          <p:nvPr/>
        </p:nvCxnSpPr>
        <p:spPr>
          <a:xfrm flipH="1">
            <a:off x="8928736" y="3250218"/>
            <a:ext cx="4248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53">
            <a:extLst>
              <a:ext uri="{FF2B5EF4-FFF2-40B4-BE49-F238E27FC236}">
                <a16:creationId xmlns:a16="http://schemas.microsoft.com/office/drawing/2014/main" id="{B7685C3A-812E-281A-7DC7-5603360261F8}"/>
              </a:ext>
            </a:extLst>
          </p:cNvPr>
          <p:cNvSpPr txBox="1"/>
          <p:nvPr/>
        </p:nvSpPr>
        <p:spPr>
          <a:xfrm>
            <a:off x="5409581" y="2659909"/>
            <a:ext cx="145817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spc="300" dirty="0">
                <a:solidFill>
                  <a:schemeClr val="bg1"/>
                </a:solidFill>
                <a:latin typeface="+mj-ea"/>
                <a:ea typeface="+mj-ea"/>
              </a:rPr>
              <a:t>我的优势</a:t>
            </a:r>
          </a:p>
        </p:txBody>
      </p:sp>
      <p:sp>
        <p:nvSpPr>
          <p:cNvPr id="49" name="文本框 56">
            <a:extLst>
              <a:ext uri="{FF2B5EF4-FFF2-40B4-BE49-F238E27FC236}">
                <a16:creationId xmlns:a16="http://schemas.microsoft.com/office/drawing/2014/main" id="{2609D6EE-6D77-2855-585F-94059AA34A18}"/>
              </a:ext>
            </a:extLst>
          </p:cNvPr>
          <p:cNvSpPr txBox="1"/>
          <p:nvPr/>
        </p:nvSpPr>
        <p:spPr>
          <a:xfrm>
            <a:off x="5248802" y="5711252"/>
            <a:ext cx="3679933" cy="542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具备快速学习与迭代新知的能力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熟悉新媒体运营方法，成功打造个人品牌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51" name="文本框 56">
            <a:extLst>
              <a:ext uri="{FF2B5EF4-FFF2-40B4-BE49-F238E27FC236}">
                <a16:creationId xmlns:a16="http://schemas.microsoft.com/office/drawing/2014/main" id="{71174195-E97F-783A-F935-03D8AF3C1487}"/>
              </a:ext>
            </a:extLst>
          </p:cNvPr>
          <p:cNvSpPr txBox="1"/>
          <p:nvPr/>
        </p:nvSpPr>
        <p:spPr>
          <a:xfrm>
            <a:off x="8928735" y="3308095"/>
            <a:ext cx="3029585" cy="11023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带领</a:t>
            </a: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5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人团队完成项目客户研究报告，并据此提供项目产品定位，项目上市后首开热销</a:t>
            </a: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3.5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亿，成为区域销冠项目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73613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7BB3881C-FC76-DCDF-9B23-3898017271C3}"/>
              </a:ext>
            </a:extLst>
          </p:cNvPr>
          <p:cNvSpPr txBox="1"/>
          <p:nvPr/>
        </p:nvSpPr>
        <p:spPr>
          <a:xfrm>
            <a:off x="-364360" y="430534"/>
            <a:ext cx="2031800" cy="411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400" i="0" spc="600" dirty="0">
                <a:ln>
                  <a:noFill/>
                </a:ln>
                <a:solidFill>
                  <a:schemeClr val="tx2"/>
                </a:solidFill>
                <a:latin typeface="+mj-ea"/>
                <a:ea typeface="+mj-ea"/>
              </a:rPr>
              <a:t>03</a:t>
            </a:r>
            <a:endParaRPr lang="zh-CN" altLang="en-US" sz="4400" i="0" spc="600" dirty="0">
              <a:ln>
                <a:noFill/>
              </a:ln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D2FDD8A-805A-685B-B015-D51147361D22}"/>
              </a:ext>
            </a:extLst>
          </p:cNvPr>
          <p:cNvSpPr txBox="1"/>
          <p:nvPr/>
        </p:nvSpPr>
        <p:spPr>
          <a:xfrm>
            <a:off x="3209076" y="430534"/>
            <a:ext cx="6117803" cy="52322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u="none" strike="noStrike" kern="1200" cap="none" spc="20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个人技能 </a:t>
            </a:r>
            <a:r>
              <a:rPr lang="en-US" altLang="zh-CN" sz="2800" spc="200" dirty="0">
                <a:solidFill>
                  <a:schemeClr val="accent1"/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accent1"/>
                </a:solidFill>
                <a:latin typeface="+mj-ea"/>
                <a:ea typeface="+mj-ea"/>
              </a:rPr>
              <a:t>能力优势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9C8DC3D-07BF-31F1-B914-ED041164E479}"/>
              </a:ext>
            </a:extLst>
          </p:cNvPr>
          <p:cNvSpPr txBox="1"/>
          <p:nvPr/>
        </p:nvSpPr>
        <p:spPr>
          <a:xfrm>
            <a:off x="1137615" y="443234"/>
            <a:ext cx="2012737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FDD396"/>
                    </a:gs>
                    <a:gs pos="91000">
                      <a:srgbClr val="FDD396">
                        <a:lumMod val="20000"/>
                        <a:lumOff val="8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b="1" dirty="0"/>
              <a:t>我擅长什么？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94039D6-F7F2-AFC4-57CD-3FB80D364F32}"/>
              </a:ext>
            </a:extLst>
          </p:cNvPr>
          <p:cNvSpPr/>
          <p:nvPr/>
        </p:nvSpPr>
        <p:spPr>
          <a:xfrm rot="2700000">
            <a:off x="4775085" y="2108086"/>
            <a:ext cx="2641828" cy="2641828"/>
          </a:xfrm>
          <a:prstGeom prst="roundRect">
            <a:avLst>
              <a:gd name="adj" fmla="val 8820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CAAC2C4F-66B9-83A8-7442-FBA10AE11D0D}"/>
              </a:ext>
            </a:extLst>
          </p:cNvPr>
          <p:cNvGrpSpPr/>
          <p:nvPr/>
        </p:nvGrpSpPr>
        <p:grpSpPr>
          <a:xfrm>
            <a:off x="5271654" y="2604655"/>
            <a:ext cx="1648690" cy="1648690"/>
            <a:chOff x="5495925" y="2988935"/>
            <a:chExt cx="1200150" cy="1200150"/>
          </a:xfrm>
        </p:grpSpPr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DC810D65-B13A-F2B9-AD54-F8CB73263E76}"/>
                </a:ext>
              </a:extLst>
            </p:cNvPr>
            <p:cNvCxnSpPr/>
            <p:nvPr/>
          </p:nvCxnSpPr>
          <p:spPr>
            <a:xfrm flipH="1">
              <a:off x="5495925" y="2988935"/>
              <a:ext cx="1200150" cy="120015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57C7B023-03CB-2A7D-4BE0-0079EE1CF6F1}"/>
                </a:ext>
              </a:extLst>
            </p:cNvPr>
            <p:cNvCxnSpPr/>
            <p:nvPr/>
          </p:nvCxnSpPr>
          <p:spPr>
            <a:xfrm>
              <a:off x="5495925" y="2988935"/>
              <a:ext cx="1200150" cy="120015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F7F379F6-2B3D-6690-CBB8-4396A85A6516}"/>
              </a:ext>
            </a:extLst>
          </p:cNvPr>
          <p:cNvSpPr/>
          <p:nvPr/>
        </p:nvSpPr>
        <p:spPr>
          <a:xfrm>
            <a:off x="4581235" y="5341253"/>
            <a:ext cx="3029528" cy="54888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F825F27F-4FE2-8CD0-6A33-5252CD3C4CFC}"/>
              </a:ext>
            </a:extLst>
          </p:cNvPr>
          <p:cNvSpPr/>
          <p:nvPr/>
        </p:nvSpPr>
        <p:spPr>
          <a:xfrm>
            <a:off x="5724524" y="2188982"/>
            <a:ext cx="742950" cy="7429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2BB163CA-1F68-37EF-C55D-7A4B176C7932}"/>
              </a:ext>
            </a:extLst>
          </p:cNvPr>
          <p:cNvSpPr/>
          <p:nvPr/>
        </p:nvSpPr>
        <p:spPr>
          <a:xfrm>
            <a:off x="4900179" y="3057525"/>
            <a:ext cx="742950" cy="7429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C03324A3-2680-9B3B-F156-570B3FB6C0F8}"/>
              </a:ext>
            </a:extLst>
          </p:cNvPr>
          <p:cNvSpPr/>
          <p:nvPr/>
        </p:nvSpPr>
        <p:spPr>
          <a:xfrm>
            <a:off x="5724524" y="3881870"/>
            <a:ext cx="742950" cy="7429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24455806-BEEE-9FA4-2EAE-00DFC17C55F7}"/>
              </a:ext>
            </a:extLst>
          </p:cNvPr>
          <p:cNvSpPr/>
          <p:nvPr/>
        </p:nvSpPr>
        <p:spPr>
          <a:xfrm>
            <a:off x="6548871" y="3057525"/>
            <a:ext cx="742950" cy="7429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user_209046">
            <a:extLst>
              <a:ext uri="{FF2B5EF4-FFF2-40B4-BE49-F238E27FC236}">
                <a16:creationId xmlns:a16="http://schemas.microsoft.com/office/drawing/2014/main" id="{E8070199-61CE-C0F1-E467-0165540AC441}"/>
              </a:ext>
            </a:extLst>
          </p:cNvPr>
          <p:cNvSpPr/>
          <p:nvPr/>
        </p:nvSpPr>
        <p:spPr>
          <a:xfrm>
            <a:off x="5942879" y="2352095"/>
            <a:ext cx="368030" cy="331874"/>
          </a:xfrm>
          <a:custGeom>
            <a:avLst/>
            <a:gdLst>
              <a:gd name="connsiteX0" fmla="*/ 521432 w 608344"/>
              <a:gd name="connsiteY0" fmla="*/ 370453 h 548582"/>
              <a:gd name="connsiteX1" fmla="*/ 465737 w 608344"/>
              <a:gd name="connsiteY1" fmla="*/ 425787 h 548582"/>
              <a:gd name="connsiteX2" fmla="*/ 442491 w 608344"/>
              <a:gd name="connsiteY2" fmla="*/ 402479 h 548582"/>
              <a:gd name="connsiteX3" fmla="*/ 418201 w 608344"/>
              <a:gd name="connsiteY3" fmla="*/ 426545 h 548582"/>
              <a:gd name="connsiteX4" fmla="*/ 441447 w 608344"/>
              <a:gd name="connsiteY4" fmla="*/ 449948 h 548582"/>
              <a:gd name="connsiteX5" fmla="*/ 465642 w 608344"/>
              <a:gd name="connsiteY5" fmla="*/ 474204 h 548582"/>
              <a:gd name="connsiteX6" fmla="*/ 489932 w 608344"/>
              <a:gd name="connsiteY6" fmla="*/ 450043 h 548582"/>
              <a:gd name="connsiteX7" fmla="*/ 545532 w 608344"/>
              <a:gd name="connsiteY7" fmla="*/ 394709 h 548582"/>
              <a:gd name="connsiteX8" fmla="*/ 481962 w 608344"/>
              <a:gd name="connsiteY8" fmla="*/ 296170 h 548582"/>
              <a:gd name="connsiteX9" fmla="*/ 608344 w 608344"/>
              <a:gd name="connsiteY9" fmla="*/ 422376 h 548582"/>
              <a:gd name="connsiteX10" fmla="*/ 481962 w 608344"/>
              <a:gd name="connsiteY10" fmla="*/ 548582 h 548582"/>
              <a:gd name="connsiteX11" fmla="*/ 355579 w 608344"/>
              <a:gd name="connsiteY11" fmla="*/ 422376 h 548582"/>
              <a:gd name="connsiteX12" fmla="*/ 481962 w 608344"/>
              <a:gd name="connsiteY12" fmla="*/ 296170 h 548582"/>
              <a:gd name="connsiteX13" fmla="*/ 255835 w 608344"/>
              <a:gd name="connsiteY13" fmla="*/ 446 h 548582"/>
              <a:gd name="connsiteX14" fmla="*/ 317801 w 608344"/>
              <a:gd name="connsiteY14" fmla="*/ 13616 h 548582"/>
              <a:gd name="connsiteX15" fmla="*/ 348072 w 608344"/>
              <a:gd name="connsiteY15" fmla="*/ 41661 h 548582"/>
              <a:gd name="connsiteX16" fmla="*/ 381190 w 608344"/>
              <a:gd name="connsiteY16" fmla="*/ 146831 h 548582"/>
              <a:gd name="connsiteX17" fmla="*/ 378913 w 608344"/>
              <a:gd name="connsiteY17" fmla="*/ 156211 h 548582"/>
              <a:gd name="connsiteX18" fmla="*/ 387833 w 608344"/>
              <a:gd name="connsiteY18" fmla="*/ 200458 h 548582"/>
              <a:gd name="connsiteX19" fmla="*/ 366387 w 608344"/>
              <a:gd name="connsiteY19" fmla="*/ 237694 h 548582"/>
              <a:gd name="connsiteX20" fmla="*/ 351393 w 608344"/>
              <a:gd name="connsiteY20" fmla="*/ 278720 h 548582"/>
              <a:gd name="connsiteX21" fmla="*/ 351393 w 608344"/>
              <a:gd name="connsiteY21" fmla="*/ 322873 h 548582"/>
              <a:gd name="connsiteX22" fmla="*/ 317611 w 608344"/>
              <a:gd name="connsiteY22" fmla="*/ 422358 h 548582"/>
              <a:gd name="connsiteX23" fmla="*/ 376635 w 608344"/>
              <a:gd name="connsiteY23" fmla="*/ 548088 h 548582"/>
              <a:gd name="connsiteX24" fmla="*/ 26855 w 608344"/>
              <a:gd name="connsiteY24" fmla="*/ 548088 h 548582"/>
              <a:gd name="connsiteX25" fmla="*/ 0 w 608344"/>
              <a:gd name="connsiteY25" fmla="*/ 521274 h 548582"/>
              <a:gd name="connsiteX26" fmla="*/ 0 w 608344"/>
              <a:gd name="connsiteY26" fmla="*/ 473806 h 548582"/>
              <a:gd name="connsiteX27" fmla="*/ 19453 w 608344"/>
              <a:gd name="connsiteY27" fmla="*/ 432969 h 548582"/>
              <a:gd name="connsiteX28" fmla="*/ 173751 w 608344"/>
              <a:gd name="connsiteY28" fmla="*/ 334242 h 548582"/>
              <a:gd name="connsiteX29" fmla="*/ 176408 w 608344"/>
              <a:gd name="connsiteY29" fmla="*/ 329884 h 548582"/>
              <a:gd name="connsiteX30" fmla="*/ 176408 w 608344"/>
              <a:gd name="connsiteY30" fmla="*/ 278720 h 548582"/>
              <a:gd name="connsiteX31" fmla="*/ 161320 w 608344"/>
              <a:gd name="connsiteY31" fmla="*/ 237694 h 548582"/>
              <a:gd name="connsiteX32" fmla="*/ 139969 w 608344"/>
              <a:gd name="connsiteY32" fmla="*/ 200458 h 548582"/>
              <a:gd name="connsiteX33" fmla="*/ 148320 w 608344"/>
              <a:gd name="connsiteY33" fmla="*/ 156211 h 548582"/>
              <a:gd name="connsiteX34" fmla="*/ 146042 w 608344"/>
              <a:gd name="connsiteY34" fmla="*/ 146736 h 548582"/>
              <a:gd name="connsiteX35" fmla="*/ 145758 w 608344"/>
              <a:gd name="connsiteY35" fmla="*/ 95099 h 548582"/>
              <a:gd name="connsiteX36" fmla="*/ 176029 w 608344"/>
              <a:gd name="connsiteY36" fmla="*/ 42135 h 548582"/>
              <a:gd name="connsiteX37" fmla="*/ 203928 w 608344"/>
              <a:gd name="connsiteY37" fmla="*/ 19017 h 548582"/>
              <a:gd name="connsiteX38" fmla="*/ 231162 w 608344"/>
              <a:gd name="connsiteY38" fmla="*/ 5089 h 548582"/>
              <a:gd name="connsiteX39" fmla="*/ 255835 w 608344"/>
              <a:gd name="connsiteY39" fmla="*/ 446 h 54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8344" h="548582">
                <a:moveTo>
                  <a:pt x="521432" y="370453"/>
                </a:moveTo>
                <a:lnTo>
                  <a:pt x="465737" y="425787"/>
                </a:lnTo>
                <a:lnTo>
                  <a:pt x="442491" y="402479"/>
                </a:lnTo>
                <a:lnTo>
                  <a:pt x="418201" y="426545"/>
                </a:lnTo>
                <a:lnTo>
                  <a:pt x="441447" y="449948"/>
                </a:lnTo>
                <a:lnTo>
                  <a:pt x="465642" y="474204"/>
                </a:lnTo>
                <a:lnTo>
                  <a:pt x="489932" y="450043"/>
                </a:lnTo>
                <a:lnTo>
                  <a:pt x="545532" y="394709"/>
                </a:lnTo>
                <a:close/>
                <a:moveTo>
                  <a:pt x="481962" y="296170"/>
                </a:moveTo>
                <a:cubicBezTo>
                  <a:pt x="551795" y="296170"/>
                  <a:pt x="608344" y="352641"/>
                  <a:pt x="608344" y="422376"/>
                </a:cubicBezTo>
                <a:cubicBezTo>
                  <a:pt x="608344" y="492111"/>
                  <a:pt x="551795" y="548582"/>
                  <a:pt x="481962" y="548582"/>
                </a:cubicBezTo>
                <a:cubicBezTo>
                  <a:pt x="412129" y="548582"/>
                  <a:pt x="355579" y="492111"/>
                  <a:pt x="355579" y="422376"/>
                </a:cubicBezTo>
                <a:cubicBezTo>
                  <a:pt x="355579" y="352641"/>
                  <a:pt x="412129" y="296170"/>
                  <a:pt x="481962" y="296170"/>
                </a:cubicBezTo>
                <a:close/>
                <a:moveTo>
                  <a:pt x="255835" y="446"/>
                </a:moveTo>
                <a:cubicBezTo>
                  <a:pt x="282785" y="-1828"/>
                  <a:pt x="303187" y="4899"/>
                  <a:pt x="317801" y="13616"/>
                </a:cubicBezTo>
                <a:cubicBezTo>
                  <a:pt x="339721" y="25744"/>
                  <a:pt x="348072" y="41661"/>
                  <a:pt x="348072" y="41661"/>
                </a:cubicBezTo>
                <a:cubicBezTo>
                  <a:pt x="348072" y="41661"/>
                  <a:pt x="398176" y="45167"/>
                  <a:pt x="381190" y="146831"/>
                </a:cubicBezTo>
                <a:cubicBezTo>
                  <a:pt x="380621" y="149863"/>
                  <a:pt x="379862" y="153085"/>
                  <a:pt x="378913" y="156211"/>
                </a:cubicBezTo>
                <a:cubicBezTo>
                  <a:pt x="388592" y="156211"/>
                  <a:pt x="398271" y="163507"/>
                  <a:pt x="387833" y="200458"/>
                </a:cubicBezTo>
                <a:cubicBezTo>
                  <a:pt x="379672" y="229262"/>
                  <a:pt x="372080" y="237221"/>
                  <a:pt x="366387" y="237694"/>
                </a:cubicBezTo>
                <a:cubicBezTo>
                  <a:pt x="364394" y="250675"/>
                  <a:pt x="359175" y="265076"/>
                  <a:pt x="351393" y="278720"/>
                </a:cubicBezTo>
                <a:lnTo>
                  <a:pt x="351393" y="322873"/>
                </a:lnTo>
                <a:cubicBezTo>
                  <a:pt x="330232" y="350539"/>
                  <a:pt x="317611" y="385027"/>
                  <a:pt x="317611" y="422358"/>
                </a:cubicBezTo>
                <a:cubicBezTo>
                  <a:pt x="317611" y="472764"/>
                  <a:pt x="340480" y="518053"/>
                  <a:pt x="376635" y="548088"/>
                </a:cubicBezTo>
                <a:lnTo>
                  <a:pt x="26855" y="548088"/>
                </a:lnTo>
                <a:cubicBezTo>
                  <a:pt x="12052" y="548088"/>
                  <a:pt x="0" y="536055"/>
                  <a:pt x="0" y="521274"/>
                </a:cubicBezTo>
                <a:lnTo>
                  <a:pt x="0" y="473806"/>
                </a:lnTo>
                <a:cubicBezTo>
                  <a:pt x="0" y="457983"/>
                  <a:pt x="7212" y="443013"/>
                  <a:pt x="19453" y="432969"/>
                </a:cubicBezTo>
                <a:cubicBezTo>
                  <a:pt x="86638" y="377921"/>
                  <a:pt x="159043" y="341443"/>
                  <a:pt x="173751" y="334242"/>
                </a:cubicBezTo>
                <a:cubicBezTo>
                  <a:pt x="175365" y="333484"/>
                  <a:pt x="176408" y="331779"/>
                  <a:pt x="176408" y="329884"/>
                </a:cubicBezTo>
                <a:lnTo>
                  <a:pt x="176408" y="278720"/>
                </a:lnTo>
                <a:cubicBezTo>
                  <a:pt x="168437" y="265076"/>
                  <a:pt x="163313" y="250675"/>
                  <a:pt x="161320" y="237694"/>
                </a:cubicBezTo>
                <a:cubicBezTo>
                  <a:pt x="155627" y="237221"/>
                  <a:pt x="148035" y="229072"/>
                  <a:pt x="139969" y="200458"/>
                </a:cubicBezTo>
                <a:cubicBezTo>
                  <a:pt x="129531" y="164170"/>
                  <a:pt x="138925" y="156496"/>
                  <a:pt x="148320" y="156211"/>
                </a:cubicBezTo>
                <a:cubicBezTo>
                  <a:pt x="147371" y="153085"/>
                  <a:pt x="146612" y="149863"/>
                  <a:pt x="146042" y="146736"/>
                </a:cubicBezTo>
                <a:cubicBezTo>
                  <a:pt x="142436" y="128450"/>
                  <a:pt x="141487" y="111396"/>
                  <a:pt x="145758" y="95099"/>
                </a:cubicBezTo>
                <a:cubicBezTo>
                  <a:pt x="150787" y="73212"/>
                  <a:pt x="162744" y="55684"/>
                  <a:pt x="176029" y="42135"/>
                </a:cubicBezTo>
                <a:cubicBezTo>
                  <a:pt x="184379" y="33134"/>
                  <a:pt x="193869" y="25459"/>
                  <a:pt x="203928" y="19017"/>
                </a:cubicBezTo>
                <a:cubicBezTo>
                  <a:pt x="212183" y="13332"/>
                  <a:pt x="221293" y="8405"/>
                  <a:pt x="231162" y="5089"/>
                </a:cubicBezTo>
                <a:cubicBezTo>
                  <a:pt x="238849" y="2625"/>
                  <a:pt x="247105" y="825"/>
                  <a:pt x="255835" y="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6" name="user_209046">
            <a:extLst>
              <a:ext uri="{FF2B5EF4-FFF2-40B4-BE49-F238E27FC236}">
                <a16:creationId xmlns:a16="http://schemas.microsoft.com/office/drawing/2014/main" id="{98A0EFEB-6B6A-3D87-9033-378CF02B6D2B}"/>
              </a:ext>
            </a:extLst>
          </p:cNvPr>
          <p:cNvSpPr/>
          <p:nvPr/>
        </p:nvSpPr>
        <p:spPr>
          <a:xfrm>
            <a:off x="5116020" y="3225784"/>
            <a:ext cx="321988" cy="368030"/>
          </a:xfrm>
          <a:custGeom>
            <a:avLst/>
            <a:gdLst>
              <a:gd name="T0" fmla="*/ 8582 w 9077"/>
              <a:gd name="T1" fmla="*/ 4538 h 10373"/>
              <a:gd name="T2" fmla="*/ 9077 w 9077"/>
              <a:gd name="T3" fmla="*/ 4538 h 10373"/>
              <a:gd name="T4" fmla="*/ 9077 w 9077"/>
              <a:gd name="T5" fmla="*/ 9151 h 10373"/>
              <a:gd name="T6" fmla="*/ 7855 w 9077"/>
              <a:gd name="T7" fmla="*/ 10373 h 10373"/>
              <a:gd name="T8" fmla="*/ 4789 w 9077"/>
              <a:gd name="T9" fmla="*/ 10373 h 10373"/>
              <a:gd name="T10" fmla="*/ 4539 w 9077"/>
              <a:gd name="T11" fmla="*/ 10123 h 10373"/>
              <a:gd name="T12" fmla="*/ 4539 w 9077"/>
              <a:gd name="T13" fmla="*/ 9562 h 10373"/>
              <a:gd name="T14" fmla="*/ 4789 w 9077"/>
              <a:gd name="T15" fmla="*/ 9312 h 10373"/>
              <a:gd name="T16" fmla="*/ 7532 w 9077"/>
              <a:gd name="T17" fmla="*/ 9312 h 10373"/>
              <a:gd name="T18" fmla="*/ 8106 w 9077"/>
              <a:gd name="T19" fmla="*/ 8738 h 10373"/>
              <a:gd name="T20" fmla="*/ 8106 w 9077"/>
              <a:gd name="T21" fmla="*/ 7780 h 10373"/>
              <a:gd name="T22" fmla="*/ 6734 w 9077"/>
              <a:gd name="T23" fmla="*/ 7780 h 10373"/>
              <a:gd name="T24" fmla="*/ 6484 w 9077"/>
              <a:gd name="T25" fmla="*/ 7530 h 10373"/>
              <a:gd name="T26" fmla="*/ 6484 w 9077"/>
              <a:gd name="T27" fmla="*/ 4788 h 10373"/>
              <a:gd name="T28" fmla="*/ 6734 w 9077"/>
              <a:gd name="T29" fmla="*/ 4538 h 10373"/>
              <a:gd name="T30" fmla="*/ 8582 w 9077"/>
              <a:gd name="T31" fmla="*/ 4538 h 10373"/>
              <a:gd name="T32" fmla="*/ 8087 w 9077"/>
              <a:gd name="T33" fmla="*/ 4538 h 10373"/>
              <a:gd name="T34" fmla="*/ 8087 w 9077"/>
              <a:gd name="T35" fmla="*/ 4520 h 10373"/>
              <a:gd name="T36" fmla="*/ 4521 w 9077"/>
              <a:gd name="T37" fmla="*/ 972 h 10373"/>
              <a:gd name="T38" fmla="*/ 955 w 9077"/>
              <a:gd name="T39" fmla="*/ 4520 h 10373"/>
              <a:gd name="T40" fmla="*/ 955 w 9077"/>
              <a:gd name="T41" fmla="*/ 4538 h 10373"/>
              <a:gd name="T42" fmla="*/ 0 w 9077"/>
              <a:gd name="T43" fmla="*/ 4538 h 10373"/>
              <a:gd name="T44" fmla="*/ 0 w 9077"/>
              <a:gd name="T45" fmla="*/ 6558 h 10373"/>
              <a:gd name="T46" fmla="*/ 1222 w 9077"/>
              <a:gd name="T47" fmla="*/ 7781 h 10373"/>
              <a:gd name="T48" fmla="*/ 2343 w 9077"/>
              <a:gd name="T49" fmla="*/ 7781 h 10373"/>
              <a:gd name="T50" fmla="*/ 2593 w 9077"/>
              <a:gd name="T51" fmla="*/ 7531 h 10373"/>
              <a:gd name="T52" fmla="*/ 2593 w 9077"/>
              <a:gd name="T53" fmla="*/ 4788 h 10373"/>
              <a:gd name="T54" fmla="*/ 2343 w 9077"/>
              <a:gd name="T55" fmla="*/ 4538 h 10373"/>
              <a:gd name="T56" fmla="*/ 0 w 9077"/>
              <a:gd name="T57" fmla="*/ 4538 h 10373"/>
              <a:gd name="T58" fmla="*/ 0 w 9077"/>
              <a:gd name="T59" fmla="*/ 4516 h 10373"/>
              <a:gd name="T60" fmla="*/ 4539 w 9077"/>
              <a:gd name="T61" fmla="*/ 0 h 10373"/>
              <a:gd name="T62" fmla="*/ 9077 w 9077"/>
              <a:gd name="T63" fmla="*/ 4516 h 10373"/>
              <a:gd name="T64" fmla="*/ 9077 w 9077"/>
              <a:gd name="T65" fmla="*/ 4538 h 10373"/>
              <a:gd name="T66" fmla="*/ 8582 w 9077"/>
              <a:gd name="T67" fmla="*/ 4538 h 10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077" h="10373">
                <a:moveTo>
                  <a:pt x="8582" y="4538"/>
                </a:moveTo>
                <a:lnTo>
                  <a:pt x="9077" y="4538"/>
                </a:lnTo>
                <a:lnTo>
                  <a:pt x="9077" y="9151"/>
                </a:lnTo>
                <a:cubicBezTo>
                  <a:pt x="9077" y="9826"/>
                  <a:pt x="8530" y="10373"/>
                  <a:pt x="7855" y="10373"/>
                </a:cubicBezTo>
                <a:lnTo>
                  <a:pt x="4789" y="10373"/>
                </a:lnTo>
                <a:cubicBezTo>
                  <a:pt x="4651" y="10373"/>
                  <a:pt x="4539" y="10261"/>
                  <a:pt x="4539" y="10123"/>
                </a:cubicBezTo>
                <a:lnTo>
                  <a:pt x="4539" y="9562"/>
                </a:lnTo>
                <a:cubicBezTo>
                  <a:pt x="4539" y="9425"/>
                  <a:pt x="4651" y="9312"/>
                  <a:pt x="4789" y="9312"/>
                </a:cubicBezTo>
                <a:lnTo>
                  <a:pt x="7532" y="9312"/>
                </a:lnTo>
                <a:cubicBezTo>
                  <a:pt x="7850" y="9312"/>
                  <a:pt x="8106" y="9055"/>
                  <a:pt x="8106" y="8738"/>
                </a:cubicBezTo>
                <a:lnTo>
                  <a:pt x="8106" y="7780"/>
                </a:lnTo>
                <a:lnTo>
                  <a:pt x="6734" y="7780"/>
                </a:lnTo>
                <a:cubicBezTo>
                  <a:pt x="6596" y="7780"/>
                  <a:pt x="6484" y="7667"/>
                  <a:pt x="6484" y="7530"/>
                </a:cubicBezTo>
                <a:lnTo>
                  <a:pt x="6484" y="4788"/>
                </a:lnTo>
                <a:cubicBezTo>
                  <a:pt x="6484" y="4651"/>
                  <a:pt x="6596" y="4538"/>
                  <a:pt x="6734" y="4538"/>
                </a:cubicBezTo>
                <a:lnTo>
                  <a:pt x="8582" y="4538"/>
                </a:lnTo>
                <a:lnTo>
                  <a:pt x="8087" y="4538"/>
                </a:lnTo>
                <a:lnTo>
                  <a:pt x="8087" y="4520"/>
                </a:lnTo>
                <a:cubicBezTo>
                  <a:pt x="8087" y="2560"/>
                  <a:pt x="6491" y="972"/>
                  <a:pt x="4521" y="972"/>
                </a:cubicBezTo>
                <a:cubicBezTo>
                  <a:pt x="2552" y="972"/>
                  <a:pt x="955" y="2561"/>
                  <a:pt x="955" y="4520"/>
                </a:cubicBezTo>
                <a:lnTo>
                  <a:pt x="955" y="4538"/>
                </a:lnTo>
                <a:lnTo>
                  <a:pt x="0" y="4538"/>
                </a:lnTo>
                <a:lnTo>
                  <a:pt x="0" y="6558"/>
                </a:lnTo>
                <a:cubicBezTo>
                  <a:pt x="0" y="7233"/>
                  <a:pt x="547" y="7781"/>
                  <a:pt x="1222" y="7781"/>
                </a:cubicBezTo>
                <a:lnTo>
                  <a:pt x="2343" y="7781"/>
                </a:lnTo>
                <a:cubicBezTo>
                  <a:pt x="2481" y="7781"/>
                  <a:pt x="2593" y="7668"/>
                  <a:pt x="2593" y="7531"/>
                </a:cubicBezTo>
                <a:lnTo>
                  <a:pt x="2593" y="4788"/>
                </a:lnTo>
                <a:cubicBezTo>
                  <a:pt x="2593" y="4651"/>
                  <a:pt x="2481" y="4538"/>
                  <a:pt x="2343" y="4538"/>
                </a:cubicBezTo>
                <a:lnTo>
                  <a:pt x="0" y="4538"/>
                </a:lnTo>
                <a:lnTo>
                  <a:pt x="0" y="4516"/>
                </a:lnTo>
                <a:cubicBezTo>
                  <a:pt x="0" y="2022"/>
                  <a:pt x="2032" y="0"/>
                  <a:pt x="4539" y="0"/>
                </a:cubicBezTo>
                <a:cubicBezTo>
                  <a:pt x="7045" y="0"/>
                  <a:pt x="9077" y="2021"/>
                  <a:pt x="9077" y="4516"/>
                </a:cubicBezTo>
                <a:lnTo>
                  <a:pt x="9077" y="4538"/>
                </a:lnTo>
                <a:lnTo>
                  <a:pt x="8582" y="45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user_209046">
            <a:extLst>
              <a:ext uri="{FF2B5EF4-FFF2-40B4-BE49-F238E27FC236}">
                <a16:creationId xmlns:a16="http://schemas.microsoft.com/office/drawing/2014/main" id="{449BDEE5-3EE6-7BF6-22B5-88EEE688F5D3}"/>
              </a:ext>
            </a:extLst>
          </p:cNvPr>
          <p:cNvSpPr/>
          <p:nvPr/>
        </p:nvSpPr>
        <p:spPr>
          <a:xfrm>
            <a:off x="5911984" y="4097814"/>
            <a:ext cx="368030" cy="311062"/>
          </a:xfrm>
          <a:custGeom>
            <a:avLst/>
            <a:gdLst>
              <a:gd name="T0" fmla="*/ 4484 w 10375"/>
              <a:gd name="T1" fmla="*/ 6967 h 8769"/>
              <a:gd name="T2" fmla="*/ 4484 w 10375"/>
              <a:gd name="T3" fmla="*/ 8374 h 8769"/>
              <a:gd name="T4" fmla="*/ 5891 w 10375"/>
              <a:gd name="T5" fmla="*/ 8374 h 8769"/>
              <a:gd name="T6" fmla="*/ 5891 w 10375"/>
              <a:gd name="T7" fmla="*/ 6967 h 8769"/>
              <a:gd name="T8" fmla="*/ 4484 w 10375"/>
              <a:gd name="T9" fmla="*/ 6967 h 8769"/>
              <a:gd name="T10" fmla="*/ 1754 w 10375"/>
              <a:gd name="T11" fmla="*/ 5262 h 8769"/>
              <a:gd name="T12" fmla="*/ 2766 w 10375"/>
              <a:gd name="T13" fmla="*/ 6423 h 8769"/>
              <a:gd name="T14" fmla="*/ 7633 w 10375"/>
              <a:gd name="T15" fmla="*/ 6423 h 8769"/>
              <a:gd name="T16" fmla="*/ 8645 w 10375"/>
              <a:gd name="T17" fmla="*/ 5262 h 8769"/>
              <a:gd name="T18" fmla="*/ 1754 w 10375"/>
              <a:gd name="T19" fmla="*/ 5262 h 8769"/>
              <a:gd name="T20" fmla="*/ 0 w 10375"/>
              <a:gd name="T21" fmla="*/ 3261 h 8769"/>
              <a:gd name="T22" fmla="*/ 1038 w 10375"/>
              <a:gd name="T23" fmla="*/ 4447 h 8769"/>
              <a:gd name="T24" fmla="*/ 9338 w 10375"/>
              <a:gd name="T25" fmla="*/ 4447 h 8769"/>
              <a:gd name="T26" fmla="*/ 10375 w 10375"/>
              <a:gd name="T27" fmla="*/ 3261 h 8769"/>
              <a:gd name="T28" fmla="*/ 0 w 10375"/>
              <a:gd name="T29" fmla="*/ 3261 h 8769"/>
              <a:gd name="T30" fmla="*/ 0 w 10375"/>
              <a:gd name="T31" fmla="*/ 3261 h 8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375" h="8769">
                <a:moveTo>
                  <a:pt x="4484" y="6967"/>
                </a:moveTo>
                <a:cubicBezTo>
                  <a:pt x="4089" y="7362"/>
                  <a:pt x="4089" y="7979"/>
                  <a:pt x="4484" y="8374"/>
                </a:cubicBezTo>
                <a:cubicBezTo>
                  <a:pt x="4879" y="8769"/>
                  <a:pt x="5496" y="8769"/>
                  <a:pt x="5891" y="8374"/>
                </a:cubicBezTo>
                <a:cubicBezTo>
                  <a:pt x="6286" y="7979"/>
                  <a:pt x="6286" y="7362"/>
                  <a:pt x="5891" y="6967"/>
                </a:cubicBezTo>
                <a:cubicBezTo>
                  <a:pt x="5471" y="6571"/>
                  <a:pt x="4854" y="6571"/>
                  <a:pt x="4484" y="6967"/>
                </a:cubicBezTo>
                <a:close/>
                <a:moveTo>
                  <a:pt x="1754" y="5262"/>
                </a:moveTo>
                <a:lnTo>
                  <a:pt x="2766" y="6423"/>
                </a:lnTo>
                <a:cubicBezTo>
                  <a:pt x="4100" y="4892"/>
                  <a:pt x="6299" y="4892"/>
                  <a:pt x="7633" y="6423"/>
                </a:cubicBezTo>
                <a:lnTo>
                  <a:pt x="8645" y="5262"/>
                </a:lnTo>
                <a:cubicBezTo>
                  <a:pt x="6719" y="3088"/>
                  <a:pt x="3656" y="3088"/>
                  <a:pt x="1754" y="5262"/>
                </a:cubicBezTo>
                <a:close/>
                <a:moveTo>
                  <a:pt x="0" y="3261"/>
                </a:moveTo>
                <a:lnTo>
                  <a:pt x="1038" y="4447"/>
                </a:lnTo>
                <a:cubicBezTo>
                  <a:pt x="3335" y="1803"/>
                  <a:pt x="7040" y="1803"/>
                  <a:pt x="9338" y="4447"/>
                </a:cubicBezTo>
                <a:lnTo>
                  <a:pt x="10375" y="3261"/>
                </a:lnTo>
                <a:cubicBezTo>
                  <a:pt x="7534" y="0"/>
                  <a:pt x="2865" y="0"/>
                  <a:pt x="0" y="3261"/>
                </a:cubicBezTo>
                <a:close/>
                <a:moveTo>
                  <a:pt x="0" y="3261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9" name="user_209046">
            <a:extLst>
              <a:ext uri="{FF2B5EF4-FFF2-40B4-BE49-F238E27FC236}">
                <a16:creationId xmlns:a16="http://schemas.microsoft.com/office/drawing/2014/main" id="{58F3CF18-9DF3-6CAF-D7EE-FEBC527A295A}"/>
              </a:ext>
            </a:extLst>
          </p:cNvPr>
          <p:cNvSpPr/>
          <p:nvPr/>
        </p:nvSpPr>
        <p:spPr>
          <a:xfrm>
            <a:off x="6777143" y="3209635"/>
            <a:ext cx="298838" cy="368030"/>
          </a:xfrm>
          <a:custGeom>
            <a:avLst/>
            <a:gdLst>
              <a:gd name="T0" fmla="*/ 7781 w 8430"/>
              <a:gd name="T1" fmla="*/ 7127 h 10381"/>
              <a:gd name="T2" fmla="*/ 7559 w 8430"/>
              <a:gd name="T3" fmla="*/ 7127 h 10381"/>
              <a:gd name="T4" fmla="*/ 7559 w 8430"/>
              <a:gd name="T5" fmla="*/ 6663 h 10381"/>
              <a:gd name="T6" fmla="*/ 6498 w 8430"/>
              <a:gd name="T7" fmla="*/ 5838 h 10381"/>
              <a:gd name="T8" fmla="*/ 6485 w 8430"/>
              <a:gd name="T9" fmla="*/ 5838 h 10381"/>
              <a:gd name="T10" fmla="*/ 6485 w 8430"/>
              <a:gd name="T11" fmla="*/ 5189 h 10381"/>
              <a:gd name="T12" fmla="*/ 1298 w 8430"/>
              <a:gd name="T13" fmla="*/ 5189 h 10381"/>
              <a:gd name="T14" fmla="*/ 1298 w 8430"/>
              <a:gd name="T15" fmla="*/ 6486 h 10381"/>
              <a:gd name="T16" fmla="*/ 5409 w 8430"/>
              <a:gd name="T17" fmla="*/ 6486 h 10381"/>
              <a:gd name="T18" fmla="*/ 5409 w 8430"/>
              <a:gd name="T19" fmla="*/ 7134 h 10381"/>
              <a:gd name="T20" fmla="*/ 1296 w 8430"/>
              <a:gd name="T21" fmla="*/ 7134 h 10381"/>
              <a:gd name="T22" fmla="*/ 1296 w 8430"/>
              <a:gd name="T23" fmla="*/ 8432 h 10381"/>
              <a:gd name="T24" fmla="*/ 3890 w 8430"/>
              <a:gd name="T25" fmla="*/ 8432 h 10381"/>
              <a:gd name="T26" fmla="*/ 3890 w 8430"/>
              <a:gd name="T27" fmla="*/ 8442 h 10381"/>
              <a:gd name="T28" fmla="*/ 4533 w 8430"/>
              <a:gd name="T29" fmla="*/ 9280 h 10381"/>
              <a:gd name="T30" fmla="*/ 5408 w 8430"/>
              <a:gd name="T31" fmla="*/ 9280 h 10381"/>
              <a:gd name="T32" fmla="*/ 5408 w 8430"/>
              <a:gd name="T33" fmla="*/ 10377 h 10381"/>
              <a:gd name="T34" fmla="*/ 649 w 8430"/>
              <a:gd name="T35" fmla="*/ 10377 h 10381"/>
              <a:gd name="T36" fmla="*/ 0 w 8430"/>
              <a:gd name="T37" fmla="*/ 9728 h 10381"/>
              <a:gd name="T38" fmla="*/ 0 w 8430"/>
              <a:gd name="T39" fmla="*/ 3251 h 10381"/>
              <a:gd name="T40" fmla="*/ 3241 w 8430"/>
              <a:gd name="T41" fmla="*/ 3251 h 10381"/>
              <a:gd name="T42" fmla="*/ 3241 w 8430"/>
              <a:gd name="T43" fmla="*/ 3243 h 10381"/>
              <a:gd name="T44" fmla="*/ 3243 w 8430"/>
              <a:gd name="T45" fmla="*/ 3243 h 10381"/>
              <a:gd name="T46" fmla="*/ 3243 w 8430"/>
              <a:gd name="T47" fmla="*/ 1 h 10381"/>
              <a:gd name="T48" fmla="*/ 7134 w 8430"/>
              <a:gd name="T49" fmla="*/ 1 h 10381"/>
              <a:gd name="T50" fmla="*/ 7783 w 8430"/>
              <a:gd name="T51" fmla="*/ 649 h 10381"/>
              <a:gd name="T52" fmla="*/ 7783 w 8430"/>
              <a:gd name="T53" fmla="*/ 7127 h 10381"/>
              <a:gd name="T54" fmla="*/ 7781 w 8430"/>
              <a:gd name="T55" fmla="*/ 7127 h 10381"/>
              <a:gd name="T56" fmla="*/ 2594 w 8430"/>
              <a:gd name="T57" fmla="*/ 0 h 10381"/>
              <a:gd name="T58" fmla="*/ 2594 w 8430"/>
              <a:gd name="T59" fmla="*/ 2594 h 10381"/>
              <a:gd name="T60" fmla="*/ 0 w 8430"/>
              <a:gd name="T61" fmla="*/ 2594 h 10381"/>
              <a:gd name="T62" fmla="*/ 2594 w 8430"/>
              <a:gd name="T63" fmla="*/ 0 h 10381"/>
              <a:gd name="T64" fmla="*/ 7954 w 8430"/>
              <a:gd name="T65" fmla="*/ 7947 h 10381"/>
              <a:gd name="T66" fmla="*/ 8430 w 8430"/>
              <a:gd name="T67" fmla="*/ 8424 h 10381"/>
              <a:gd name="T68" fmla="*/ 8430 w 8430"/>
              <a:gd name="T69" fmla="*/ 8444 h 10381"/>
              <a:gd name="T70" fmla="*/ 7954 w 8430"/>
              <a:gd name="T71" fmla="*/ 8922 h 10381"/>
              <a:gd name="T72" fmla="*/ 6971 w 8430"/>
              <a:gd name="T73" fmla="*/ 8922 h 10381"/>
              <a:gd name="T74" fmla="*/ 6971 w 8430"/>
              <a:gd name="T75" fmla="*/ 9901 h 10381"/>
              <a:gd name="T76" fmla="*/ 6495 w 8430"/>
              <a:gd name="T77" fmla="*/ 10378 h 10381"/>
              <a:gd name="T78" fmla="*/ 6480 w 8430"/>
              <a:gd name="T79" fmla="*/ 10378 h 10381"/>
              <a:gd name="T80" fmla="*/ 5999 w 8430"/>
              <a:gd name="T81" fmla="*/ 9907 h 10381"/>
              <a:gd name="T82" fmla="*/ 5999 w 8430"/>
              <a:gd name="T83" fmla="*/ 8922 h 10381"/>
              <a:gd name="T84" fmla="*/ 5021 w 8430"/>
              <a:gd name="T85" fmla="*/ 8922 h 10381"/>
              <a:gd name="T86" fmla="*/ 4540 w 8430"/>
              <a:gd name="T87" fmla="*/ 8443 h 10381"/>
              <a:gd name="T88" fmla="*/ 4540 w 8430"/>
              <a:gd name="T89" fmla="*/ 8427 h 10381"/>
              <a:gd name="T90" fmla="*/ 5021 w 8430"/>
              <a:gd name="T91" fmla="*/ 7949 h 10381"/>
              <a:gd name="T92" fmla="*/ 5999 w 8430"/>
              <a:gd name="T93" fmla="*/ 7949 h 10381"/>
              <a:gd name="T94" fmla="*/ 5999 w 8430"/>
              <a:gd name="T95" fmla="*/ 6966 h 10381"/>
              <a:gd name="T96" fmla="*/ 6480 w 8430"/>
              <a:gd name="T97" fmla="*/ 6488 h 10381"/>
              <a:gd name="T98" fmla="*/ 6495 w 8430"/>
              <a:gd name="T99" fmla="*/ 6488 h 10381"/>
              <a:gd name="T100" fmla="*/ 6971 w 8430"/>
              <a:gd name="T101" fmla="*/ 6966 h 10381"/>
              <a:gd name="T102" fmla="*/ 6971 w 8430"/>
              <a:gd name="T103" fmla="*/ 7948 h 10381"/>
              <a:gd name="T104" fmla="*/ 7954 w 8430"/>
              <a:gd name="T105" fmla="*/ 7947 h 10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430" h="10381">
                <a:moveTo>
                  <a:pt x="7781" y="7127"/>
                </a:moveTo>
                <a:lnTo>
                  <a:pt x="7559" y="7127"/>
                </a:lnTo>
                <a:lnTo>
                  <a:pt x="7559" y="6663"/>
                </a:lnTo>
                <a:cubicBezTo>
                  <a:pt x="7559" y="6132"/>
                  <a:pt x="7019" y="5838"/>
                  <a:pt x="6498" y="5838"/>
                </a:cubicBezTo>
                <a:lnTo>
                  <a:pt x="6485" y="5838"/>
                </a:lnTo>
                <a:lnTo>
                  <a:pt x="6485" y="5189"/>
                </a:lnTo>
                <a:lnTo>
                  <a:pt x="1298" y="5189"/>
                </a:lnTo>
                <a:lnTo>
                  <a:pt x="1298" y="6486"/>
                </a:lnTo>
                <a:lnTo>
                  <a:pt x="5409" y="6486"/>
                </a:lnTo>
                <a:lnTo>
                  <a:pt x="5409" y="7134"/>
                </a:lnTo>
                <a:lnTo>
                  <a:pt x="1296" y="7134"/>
                </a:lnTo>
                <a:lnTo>
                  <a:pt x="1296" y="8432"/>
                </a:lnTo>
                <a:lnTo>
                  <a:pt x="3890" y="8432"/>
                </a:lnTo>
                <a:lnTo>
                  <a:pt x="3890" y="8442"/>
                </a:lnTo>
                <a:cubicBezTo>
                  <a:pt x="3890" y="8798"/>
                  <a:pt x="4175" y="9280"/>
                  <a:pt x="4533" y="9280"/>
                </a:cubicBezTo>
                <a:lnTo>
                  <a:pt x="5408" y="9280"/>
                </a:lnTo>
                <a:lnTo>
                  <a:pt x="5408" y="10377"/>
                </a:lnTo>
                <a:lnTo>
                  <a:pt x="649" y="10377"/>
                </a:lnTo>
                <a:cubicBezTo>
                  <a:pt x="290" y="10377"/>
                  <a:pt x="0" y="10087"/>
                  <a:pt x="0" y="9728"/>
                </a:cubicBezTo>
                <a:lnTo>
                  <a:pt x="0" y="3251"/>
                </a:lnTo>
                <a:lnTo>
                  <a:pt x="3241" y="3251"/>
                </a:lnTo>
                <a:lnTo>
                  <a:pt x="3241" y="3243"/>
                </a:lnTo>
                <a:lnTo>
                  <a:pt x="3243" y="3243"/>
                </a:lnTo>
                <a:lnTo>
                  <a:pt x="3243" y="1"/>
                </a:lnTo>
                <a:lnTo>
                  <a:pt x="7134" y="1"/>
                </a:lnTo>
                <a:cubicBezTo>
                  <a:pt x="7493" y="1"/>
                  <a:pt x="7783" y="291"/>
                  <a:pt x="7783" y="649"/>
                </a:cubicBezTo>
                <a:lnTo>
                  <a:pt x="7783" y="7127"/>
                </a:lnTo>
                <a:lnTo>
                  <a:pt x="7781" y="7127"/>
                </a:lnTo>
                <a:close/>
                <a:moveTo>
                  <a:pt x="2594" y="0"/>
                </a:moveTo>
                <a:lnTo>
                  <a:pt x="2594" y="2594"/>
                </a:lnTo>
                <a:lnTo>
                  <a:pt x="0" y="2594"/>
                </a:lnTo>
                <a:lnTo>
                  <a:pt x="2594" y="0"/>
                </a:lnTo>
                <a:close/>
                <a:moveTo>
                  <a:pt x="7954" y="7947"/>
                </a:moveTo>
                <a:cubicBezTo>
                  <a:pt x="8216" y="7947"/>
                  <a:pt x="8430" y="8161"/>
                  <a:pt x="8430" y="8424"/>
                </a:cubicBezTo>
                <a:lnTo>
                  <a:pt x="8430" y="8444"/>
                </a:lnTo>
                <a:cubicBezTo>
                  <a:pt x="8430" y="8707"/>
                  <a:pt x="8216" y="8922"/>
                  <a:pt x="7954" y="8922"/>
                </a:cubicBezTo>
                <a:lnTo>
                  <a:pt x="6971" y="8922"/>
                </a:lnTo>
                <a:lnTo>
                  <a:pt x="6971" y="9901"/>
                </a:lnTo>
                <a:cubicBezTo>
                  <a:pt x="6971" y="10163"/>
                  <a:pt x="6757" y="10378"/>
                  <a:pt x="6495" y="10378"/>
                </a:cubicBezTo>
                <a:lnTo>
                  <a:pt x="6480" y="10378"/>
                </a:lnTo>
                <a:cubicBezTo>
                  <a:pt x="6217" y="10381"/>
                  <a:pt x="6001" y="10171"/>
                  <a:pt x="5999" y="9907"/>
                </a:cubicBezTo>
                <a:lnTo>
                  <a:pt x="5999" y="8922"/>
                </a:lnTo>
                <a:lnTo>
                  <a:pt x="5021" y="8922"/>
                </a:lnTo>
                <a:cubicBezTo>
                  <a:pt x="4756" y="8923"/>
                  <a:pt x="4541" y="8708"/>
                  <a:pt x="4540" y="8443"/>
                </a:cubicBezTo>
                <a:lnTo>
                  <a:pt x="4540" y="8427"/>
                </a:lnTo>
                <a:cubicBezTo>
                  <a:pt x="4544" y="8163"/>
                  <a:pt x="4757" y="7952"/>
                  <a:pt x="5021" y="7949"/>
                </a:cubicBezTo>
                <a:lnTo>
                  <a:pt x="5999" y="7949"/>
                </a:lnTo>
                <a:lnTo>
                  <a:pt x="5999" y="6966"/>
                </a:lnTo>
                <a:cubicBezTo>
                  <a:pt x="5999" y="6702"/>
                  <a:pt x="6212" y="6488"/>
                  <a:pt x="6480" y="6488"/>
                </a:cubicBezTo>
                <a:lnTo>
                  <a:pt x="6495" y="6488"/>
                </a:lnTo>
                <a:cubicBezTo>
                  <a:pt x="6757" y="6488"/>
                  <a:pt x="6971" y="6702"/>
                  <a:pt x="6971" y="6966"/>
                </a:cubicBezTo>
                <a:lnTo>
                  <a:pt x="6971" y="7948"/>
                </a:lnTo>
                <a:lnTo>
                  <a:pt x="7954" y="79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7" name="文本框 71">
            <a:extLst>
              <a:ext uri="{FF2B5EF4-FFF2-40B4-BE49-F238E27FC236}">
                <a16:creationId xmlns:a16="http://schemas.microsoft.com/office/drawing/2014/main" id="{56D0908C-458D-CFD2-8C0C-6F469FB87863}"/>
              </a:ext>
            </a:extLst>
          </p:cNvPr>
          <p:cNvSpPr txBox="1"/>
          <p:nvPr/>
        </p:nvSpPr>
        <p:spPr>
          <a:xfrm>
            <a:off x="7631801" y="2232001"/>
            <a:ext cx="3664272" cy="8225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担任总监期间，带领新组建团队完成业绩目标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实行全新团队管理方法，配合调整薪酬体系，有效激励团队进步，</a:t>
            </a: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年内</a:t>
            </a: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0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离职率。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AE627829-EDFB-66E9-776E-3FE60BD23356}"/>
              </a:ext>
            </a:extLst>
          </p:cNvPr>
          <p:cNvCxnSpPr/>
          <p:nvPr/>
        </p:nvCxnSpPr>
        <p:spPr>
          <a:xfrm flipH="1">
            <a:off x="7631801" y="2161290"/>
            <a:ext cx="42481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73">
            <a:extLst>
              <a:ext uri="{FF2B5EF4-FFF2-40B4-BE49-F238E27FC236}">
                <a16:creationId xmlns:a16="http://schemas.microsoft.com/office/drawing/2014/main" id="{58B335BA-BBF8-77E6-2790-4FC456AD6D21}"/>
              </a:ext>
            </a:extLst>
          </p:cNvPr>
          <p:cNvSpPr txBox="1"/>
          <p:nvPr/>
        </p:nvSpPr>
        <p:spPr>
          <a:xfrm>
            <a:off x="7631801" y="4023496"/>
            <a:ext cx="2723502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机会 </a:t>
            </a:r>
            <a:r>
              <a:rPr lang="en-US" altLang="zh-CN" sz="2400" dirty="0">
                <a:solidFill>
                  <a:schemeClr val="accent1"/>
                </a:solidFill>
                <a:latin typeface="+mj-ea"/>
                <a:ea typeface="+mj-ea"/>
              </a:rPr>
              <a:t>Opportunity</a:t>
            </a:r>
            <a:endParaRPr lang="zh-CN" altLang="en-US" sz="2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0" name="文本框 74">
            <a:extLst>
              <a:ext uri="{FF2B5EF4-FFF2-40B4-BE49-F238E27FC236}">
                <a16:creationId xmlns:a16="http://schemas.microsoft.com/office/drawing/2014/main" id="{66D7BE58-D7E7-BF66-FFE6-0262077575BF}"/>
              </a:ext>
            </a:extLst>
          </p:cNvPr>
          <p:cNvSpPr txBox="1"/>
          <p:nvPr/>
        </p:nvSpPr>
        <p:spPr>
          <a:xfrm>
            <a:off x="7631801" y="4528422"/>
            <a:ext cx="3368708" cy="542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accent1"/>
                </a:solidFill>
                <a:latin typeface="+mn-ea"/>
              </a:rPr>
              <a:t>参与公司领导力培训课程，与日常管理工作经验有效结合，提升管理能力</a:t>
            </a: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85D5E375-0A4F-CD80-1AD2-6F85C0531C17}"/>
              </a:ext>
            </a:extLst>
          </p:cNvPr>
          <p:cNvCxnSpPr/>
          <p:nvPr/>
        </p:nvCxnSpPr>
        <p:spPr>
          <a:xfrm flipH="1">
            <a:off x="7631801" y="4457711"/>
            <a:ext cx="4248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55">
            <a:extLst>
              <a:ext uri="{FF2B5EF4-FFF2-40B4-BE49-F238E27FC236}">
                <a16:creationId xmlns:a16="http://schemas.microsoft.com/office/drawing/2014/main" id="{C98E2622-E9A8-5166-1293-7F3DA31F0453}"/>
              </a:ext>
            </a:extLst>
          </p:cNvPr>
          <p:cNvSpPr txBox="1"/>
          <p:nvPr/>
        </p:nvSpPr>
        <p:spPr>
          <a:xfrm>
            <a:off x="2398254" y="1770389"/>
            <a:ext cx="1901162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600" dirty="0">
                <a:solidFill>
                  <a:schemeClr val="accent1"/>
                </a:solidFill>
                <a:latin typeface="+mj-ea"/>
                <a:ea typeface="+mj-ea"/>
              </a:rPr>
              <a:t>STRENGTH </a:t>
            </a:r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优势</a:t>
            </a:r>
          </a:p>
        </p:txBody>
      </p:sp>
      <p:sp>
        <p:nvSpPr>
          <p:cNvPr id="35" name="文本框 56">
            <a:extLst>
              <a:ext uri="{FF2B5EF4-FFF2-40B4-BE49-F238E27FC236}">
                <a16:creationId xmlns:a16="http://schemas.microsoft.com/office/drawing/2014/main" id="{357FE8FE-F438-6C4A-52A9-EA5D7779A9F7}"/>
              </a:ext>
            </a:extLst>
          </p:cNvPr>
          <p:cNvSpPr txBox="1"/>
          <p:nvPr/>
        </p:nvSpPr>
        <p:spPr>
          <a:xfrm>
            <a:off x="1530444" y="2249414"/>
            <a:ext cx="2764500" cy="8225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accent1"/>
                </a:solidFill>
                <a:latin typeface="+mn-ea"/>
              </a:rPr>
              <a:t>南大数学系硕士学位</a:t>
            </a:r>
            <a:endParaRPr lang="en-US" altLang="zh-CN" sz="1400" dirty="0">
              <a:solidFill>
                <a:schemeClr val="accent1"/>
              </a:solidFill>
              <a:latin typeface="+mn-ea"/>
            </a:endParaRPr>
          </a:p>
          <a:p>
            <a:pPr algn="r">
              <a:lnSpc>
                <a:spcPct val="130000"/>
              </a:lnSpc>
            </a:pPr>
            <a:r>
              <a:rPr lang="zh-CN" altLang="en-US" sz="1400" b="0" dirty="0">
                <a:solidFill>
                  <a:schemeClr val="accent1"/>
                </a:solidFill>
                <a:effectLst/>
                <a:latin typeface="+mn-ea"/>
              </a:rPr>
              <a:t>数百个市场咨询案例经验积累</a:t>
            </a:r>
            <a:endParaRPr lang="en-US" altLang="zh-CN" sz="1400" dirty="0">
              <a:solidFill>
                <a:schemeClr val="accent1"/>
              </a:solidFill>
              <a:latin typeface="+mn-ea"/>
            </a:endParaRPr>
          </a:p>
          <a:p>
            <a:pPr algn="r">
              <a:lnSpc>
                <a:spcPct val="130000"/>
              </a:lnSpc>
            </a:pPr>
            <a:r>
              <a:rPr lang="en-US" altLang="zh-CN" sz="1400" dirty="0">
                <a:solidFill>
                  <a:schemeClr val="accent1"/>
                </a:solidFill>
                <a:latin typeface="+mn-ea"/>
              </a:rPr>
              <a:t>10</a:t>
            </a:r>
            <a:r>
              <a:rPr lang="zh-CN" altLang="en-US" sz="1400" dirty="0">
                <a:solidFill>
                  <a:schemeClr val="accent1"/>
                </a:solidFill>
                <a:latin typeface="+mn-ea"/>
              </a:rPr>
              <a:t>年咨询经验打磨了结构化思维</a:t>
            </a:r>
            <a:endParaRPr lang="en-US" altLang="zh-CN" sz="1400" dirty="0">
              <a:solidFill>
                <a:schemeClr val="accent1"/>
              </a:solidFill>
              <a:latin typeface="+mn-ea"/>
            </a:endParaRP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85A040D8-B79A-A962-CC8F-754834F27ACC}"/>
              </a:ext>
            </a:extLst>
          </p:cNvPr>
          <p:cNvCxnSpPr/>
          <p:nvPr/>
        </p:nvCxnSpPr>
        <p:spPr>
          <a:xfrm flipH="1">
            <a:off x="3839649" y="2187939"/>
            <a:ext cx="4248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55">
            <a:extLst>
              <a:ext uri="{FF2B5EF4-FFF2-40B4-BE49-F238E27FC236}">
                <a16:creationId xmlns:a16="http://schemas.microsoft.com/office/drawing/2014/main" id="{61DC757B-23C5-1AAA-01FE-375A3086E59F}"/>
              </a:ext>
            </a:extLst>
          </p:cNvPr>
          <p:cNvSpPr txBox="1"/>
          <p:nvPr/>
        </p:nvSpPr>
        <p:spPr>
          <a:xfrm>
            <a:off x="2407518" y="3881870"/>
            <a:ext cx="1922001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WEAKNESS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劣势</a:t>
            </a:r>
          </a:p>
        </p:txBody>
      </p:sp>
      <p:sp>
        <p:nvSpPr>
          <p:cNvPr id="40" name="文本框 56">
            <a:extLst>
              <a:ext uri="{FF2B5EF4-FFF2-40B4-BE49-F238E27FC236}">
                <a16:creationId xmlns:a16="http://schemas.microsoft.com/office/drawing/2014/main" id="{19BE10A3-B1C5-02D6-8A4E-40B7202878B5}"/>
              </a:ext>
            </a:extLst>
          </p:cNvPr>
          <p:cNvSpPr txBox="1"/>
          <p:nvPr/>
        </p:nvSpPr>
        <p:spPr>
          <a:xfrm>
            <a:off x="1560547" y="4360895"/>
            <a:ext cx="2764500" cy="5424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担任市场研究部总监仅</a:t>
            </a: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年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管理</a:t>
            </a: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10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人以上团队经验不足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31D2EA58-DC21-CF61-A7B7-88026CD762E8}"/>
              </a:ext>
            </a:extLst>
          </p:cNvPr>
          <p:cNvCxnSpPr/>
          <p:nvPr/>
        </p:nvCxnSpPr>
        <p:spPr>
          <a:xfrm flipH="1">
            <a:off x="3869752" y="4299420"/>
            <a:ext cx="42481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73">
            <a:extLst>
              <a:ext uri="{FF2B5EF4-FFF2-40B4-BE49-F238E27FC236}">
                <a16:creationId xmlns:a16="http://schemas.microsoft.com/office/drawing/2014/main" id="{319F0C08-9424-653E-25F4-38B04912DCE0}"/>
              </a:ext>
            </a:extLst>
          </p:cNvPr>
          <p:cNvSpPr txBox="1"/>
          <p:nvPr/>
        </p:nvSpPr>
        <p:spPr>
          <a:xfrm>
            <a:off x="7631800" y="1759517"/>
            <a:ext cx="3023264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潜力 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POTENTIAL ABILITY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55731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50F8BEA5-70B6-0266-9718-08BE511DC484}"/>
              </a:ext>
            </a:extLst>
          </p:cNvPr>
          <p:cNvSpPr txBox="1"/>
          <p:nvPr/>
        </p:nvSpPr>
        <p:spPr>
          <a:xfrm>
            <a:off x="-528855" y="2830573"/>
            <a:ext cx="3657848" cy="677255"/>
          </a:xfrm>
          <a:prstGeom prst="rect">
            <a:avLst/>
          </a:prstGeom>
          <a:noFill/>
        </p:spPr>
        <p:txBody>
          <a:bodyPr wrap="square" lIns="108000" tIns="72000" rIns="108000" bIns="72000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pPr algn="r"/>
            <a:r>
              <a:rPr lang="en-US" altLang="zh-CN" sz="4800" i="0" dirty="0">
                <a:latin typeface="+mj-ea"/>
                <a:ea typeface="+mj-ea"/>
              </a:rPr>
              <a:t>PART</a:t>
            </a:r>
            <a:endParaRPr lang="zh-CN" altLang="en-US" sz="4800" i="0" dirty="0">
              <a:latin typeface="+mj-ea"/>
              <a:ea typeface="+mj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D5CB2ED-AD78-0D37-8A85-8C502BE88713}"/>
              </a:ext>
            </a:extLst>
          </p:cNvPr>
          <p:cNvSpPr txBox="1"/>
          <p:nvPr/>
        </p:nvSpPr>
        <p:spPr>
          <a:xfrm>
            <a:off x="3055674" y="2830573"/>
            <a:ext cx="2031800" cy="156966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8000" i="0" spc="600" dirty="0">
                <a:ln>
                  <a:noFill/>
                </a:ln>
                <a:latin typeface="+mj-ea"/>
                <a:ea typeface="+mj-ea"/>
              </a:rPr>
              <a:t>0</a:t>
            </a:r>
            <a:r>
              <a:rPr lang="en-US" altLang="zh-CN" sz="8000" i="0" spc="600" dirty="0">
                <a:ln>
                  <a:noFill/>
                </a:ln>
                <a:solidFill>
                  <a:schemeClr val="accent1"/>
                </a:solidFill>
                <a:latin typeface="+mj-ea"/>
                <a:ea typeface="+mj-ea"/>
              </a:rPr>
              <a:t>4</a:t>
            </a:r>
            <a:endParaRPr lang="zh-CN" altLang="en-US" sz="8000" i="0" spc="600" dirty="0">
              <a:ln>
                <a:noFill/>
              </a:ln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503D7F1-C2A1-EFE0-CDBB-7D337550BF06}"/>
              </a:ext>
            </a:extLst>
          </p:cNvPr>
          <p:cNvSpPr txBox="1"/>
          <p:nvPr/>
        </p:nvSpPr>
        <p:spPr>
          <a:xfrm>
            <a:off x="-561513" y="3374859"/>
            <a:ext cx="3657848" cy="677255"/>
          </a:xfrm>
          <a:prstGeom prst="rect">
            <a:avLst/>
          </a:prstGeom>
          <a:noFill/>
        </p:spPr>
        <p:txBody>
          <a:bodyPr wrap="square" lIns="108000" tIns="72000" rIns="108000" bIns="72000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pPr algn="r"/>
            <a:r>
              <a:rPr lang="en-US" altLang="zh-CN" sz="4800" i="0" dirty="0">
                <a:latin typeface="+mj-ea"/>
                <a:ea typeface="+mj-ea"/>
              </a:rPr>
              <a:t>FOUR</a:t>
            </a:r>
            <a:endParaRPr lang="zh-CN" altLang="en-US" sz="4800" i="0" dirty="0">
              <a:latin typeface="+mj-ea"/>
              <a:ea typeface="+mj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C9C90F3-875E-3DBB-A47C-3BAB9589FD96}"/>
              </a:ext>
            </a:extLst>
          </p:cNvPr>
          <p:cNvSpPr txBox="1"/>
          <p:nvPr/>
        </p:nvSpPr>
        <p:spPr>
          <a:xfrm>
            <a:off x="5071251" y="3129282"/>
            <a:ext cx="6335303" cy="823107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u="none" strike="noStrike" cap="none" spc="20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8000" dirty="0"/>
              <a:t>我能做什么？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18DF0306-3B03-EB22-632F-D0204D294B8D}"/>
              </a:ext>
            </a:extLst>
          </p:cNvPr>
          <p:cNvCxnSpPr>
            <a:cxnSpLocks/>
          </p:cNvCxnSpPr>
          <p:nvPr/>
        </p:nvCxnSpPr>
        <p:spPr>
          <a:xfrm>
            <a:off x="5183152" y="4086739"/>
            <a:ext cx="319884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: 单圆角 30">
            <a:extLst>
              <a:ext uri="{FF2B5EF4-FFF2-40B4-BE49-F238E27FC236}">
                <a16:creationId xmlns:a16="http://schemas.microsoft.com/office/drawing/2014/main" id="{A333F81E-EF09-69A9-935D-FD211884732D}"/>
              </a:ext>
            </a:extLst>
          </p:cNvPr>
          <p:cNvSpPr/>
          <p:nvPr/>
        </p:nvSpPr>
        <p:spPr>
          <a:xfrm>
            <a:off x="5183151" y="4052114"/>
            <a:ext cx="780769" cy="69250"/>
          </a:xfrm>
          <a:prstGeom prst="round1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F264951-039C-EFB3-8D70-B6E5D3C3C1E7}"/>
              </a:ext>
            </a:extLst>
          </p:cNvPr>
          <p:cNvSpPr txBox="1"/>
          <p:nvPr/>
        </p:nvSpPr>
        <p:spPr>
          <a:xfrm>
            <a:off x="5071251" y="4188486"/>
            <a:ext cx="6171180" cy="510452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u="none" strike="noStrike" kern="1200" cap="none" spc="2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求职意向 </a:t>
            </a:r>
            <a:r>
              <a:rPr lang="en-US" altLang="zh-CN" sz="2800" spc="200" dirty="0">
                <a:solidFill>
                  <a:schemeClr val="tx2"/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tx2"/>
                </a:solidFill>
                <a:latin typeface="+mj-ea"/>
                <a:ea typeface="+mj-ea"/>
              </a:rPr>
              <a:t>职业规划 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578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7BB3881C-FC76-DCDF-9B23-3898017271C3}"/>
              </a:ext>
            </a:extLst>
          </p:cNvPr>
          <p:cNvSpPr txBox="1"/>
          <p:nvPr/>
        </p:nvSpPr>
        <p:spPr>
          <a:xfrm>
            <a:off x="-364360" y="430534"/>
            <a:ext cx="2031800" cy="411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400" i="0" spc="600" dirty="0">
                <a:ln>
                  <a:noFill/>
                </a:ln>
                <a:solidFill>
                  <a:schemeClr val="tx2"/>
                </a:solidFill>
                <a:latin typeface="+mj-ea"/>
                <a:ea typeface="+mj-ea"/>
              </a:rPr>
              <a:t>04</a:t>
            </a:r>
            <a:endParaRPr lang="zh-CN" altLang="en-US" sz="4400" i="0" spc="600" dirty="0">
              <a:ln>
                <a:noFill/>
              </a:ln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BB30779-3323-9B3B-43CC-118B239BDB40}"/>
              </a:ext>
            </a:extLst>
          </p:cNvPr>
          <p:cNvSpPr txBox="1"/>
          <p:nvPr/>
        </p:nvSpPr>
        <p:spPr>
          <a:xfrm>
            <a:off x="1138588" y="451220"/>
            <a:ext cx="1912622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FDD396"/>
                    </a:gs>
                    <a:gs pos="91000">
                      <a:srgbClr val="FDD396">
                        <a:lumMod val="20000"/>
                        <a:lumOff val="8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b="1" dirty="0"/>
              <a:t>我能做什么？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D2FDD8A-805A-685B-B015-D51147361D22}"/>
              </a:ext>
            </a:extLst>
          </p:cNvPr>
          <p:cNvSpPr txBox="1"/>
          <p:nvPr/>
        </p:nvSpPr>
        <p:spPr>
          <a:xfrm>
            <a:off x="3209076" y="430534"/>
            <a:ext cx="6117803" cy="52322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spc="200" dirty="0">
                <a:solidFill>
                  <a:schemeClr val="accent1"/>
                </a:solidFill>
                <a:latin typeface="+mj-ea"/>
                <a:ea typeface="+mj-ea"/>
              </a:rPr>
              <a:t>求职意向 </a:t>
            </a:r>
            <a:r>
              <a:rPr lang="en-US" altLang="zh-CN" sz="2800" spc="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职业规划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2DFEF3EE-01E1-6C29-142A-5960DC1358A6}"/>
              </a:ext>
            </a:extLst>
          </p:cNvPr>
          <p:cNvGrpSpPr/>
          <p:nvPr/>
        </p:nvGrpSpPr>
        <p:grpSpPr>
          <a:xfrm>
            <a:off x="641493" y="1986215"/>
            <a:ext cx="3385561" cy="4017819"/>
            <a:chOff x="641493" y="1986216"/>
            <a:chExt cx="3385561" cy="4017819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448F68B2-03A4-9D01-6625-84345A57DC42}"/>
                </a:ext>
              </a:extLst>
            </p:cNvPr>
            <p:cNvGrpSpPr/>
            <p:nvPr/>
          </p:nvGrpSpPr>
          <p:grpSpPr>
            <a:xfrm>
              <a:off x="641493" y="1986216"/>
              <a:ext cx="3385561" cy="4017819"/>
              <a:chOff x="826218" y="1764145"/>
              <a:chExt cx="3385561" cy="4017819"/>
            </a:xfrm>
          </p:grpSpPr>
          <p:sp>
            <p:nvSpPr>
              <p:cNvPr id="5" name="矩形: 圆角 4">
                <a:extLst>
                  <a:ext uri="{FF2B5EF4-FFF2-40B4-BE49-F238E27FC236}">
                    <a16:creationId xmlns:a16="http://schemas.microsoft.com/office/drawing/2014/main" id="{2E8C2B74-A78E-6559-0F50-5AD01C6AB366}"/>
                  </a:ext>
                </a:extLst>
              </p:cNvPr>
              <p:cNvSpPr/>
              <p:nvPr/>
            </p:nvSpPr>
            <p:spPr>
              <a:xfrm>
                <a:off x="826218" y="1764145"/>
                <a:ext cx="3385560" cy="4017819"/>
              </a:xfrm>
              <a:prstGeom prst="roundRect">
                <a:avLst>
                  <a:gd name="adj" fmla="val 2481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ExtraShape1">
                <a:extLst>
                  <a:ext uri="{FF2B5EF4-FFF2-40B4-BE49-F238E27FC236}">
                    <a16:creationId xmlns:a16="http://schemas.microsoft.com/office/drawing/2014/main" id="{8D57F5A0-26F5-8422-D6CA-98AEFEAE433A}"/>
                  </a:ext>
                </a:extLst>
              </p:cNvPr>
              <p:cNvSpPr/>
              <p:nvPr/>
            </p:nvSpPr>
            <p:spPr>
              <a:xfrm flipH="1">
                <a:off x="826218" y="1867242"/>
                <a:ext cx="3385561" cy="3914722"/>
              </a:xfrm>
              <a:prstGeom prst="roundRect">
                <a:avLst>
                  <a:gd name="adj" fmla="val 174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14000"/>
                  </a:prstClr>
                </a:outerShdw>
              </a:effectLst>
            </p:spPr>
            <p:txBody>
              <a:bodyPr rtlCol="0" anchor="ctr">
                <a:noAutofit/>
              </a:bodyPr>
              <a:lstStyle/>
              <a:p>
                <a:pPr algn="ctr"/>
                <a:r>
                  <a:rPr lang="en-US" altLang="zh-CN" dirty="0"/>
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</a:r>
              </a:p>
              <a:p>
                <a:pPr algn="ctr"/>
                <a:endParaRPr lang="zh-CN" altLang="en-US" dirty="0"/>
              </a:p>
            </p:txBody>
          </p:sp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10C2F854-D614-9D5B-F5AB-335D508F4359}"/>
                  </a:ext>
                </a:extLst>
              </p:cNvPr>
              <p:cNvSpPr txBox="1"/>
              <p:nvPr/>
            </p:nvSpPr>
            <p:spPr>
              <a:xfrm>
                <a:off x="973997" y="2223127"/>
                <a:ext cx="3090002" cy="400110"/>
              </a:xfrm>
              <a:prstGeom prst="rect">
                <a:avLst/>
              </a:prstGeom>
              <a:noFill/>
            </p:spPr>
            <p:txBody>
              <a:bodyPr wrap="square" anchor="ctr" anchorCtr="0">
                <a:noAutofit/>
              </a:bodyPr>
              <a:lstStyle/>
              <a:p>
                <a:pPr algn="ctr"/>
                <a:r>
                  <a:rPr kumimoji="0" lang="zh-CN" altLang="en-US" sz="2000" b="0" i="0" u="none" strike="noStrike" kern="1200" cap="none" spc="200" normalizeH="0" baseline="0" noProof="0" dirty="0">
                    <a:ln>
                      <a:noFill/>
                    </a:ln>
                    <a:solidFill>
                      <a:srgbClr val="FE6D00"/>
                    </a:solidFill>
                    <a:effectLst/>
                    <a:uLnTx/>
                    <a:uFillTx/>
                    <a:latin typeface="优设标题黑"/>
                    <a:ea typeface="优设标题黑"/>
                    <a:cs typeface="+mn-cs"/>
                  </a:rPr>
                  <a:t>项目可行性研究报告</a:t>
                </a:r>
                <a:endParaRPr lang="zh-CN" altLang="en-US" sz="1400" dirty="0"/>
              </a:p>
            </p:txBody>
          </p:sp>
        </p:grp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E6388728-CF2E-526D-D1C5-2B0A176A2D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54120" y="5700319"/>
              <a:ext cx="1222775" cy="0"/>
            </a:xfrm>
            <a:prstGeom prst="line">
              <a:avLst/>
            </a:prstGeom>
            <a:ln w="15875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rgbClr val="FE6D00">
                      <a:alpha val="0"/>
                    </a:srgbClr>
                  </a:gs>
                  <a:gs pos="50000">
                    <a:schemeClr val="accent1"/>
                  </a:gs>
                </a:gsLst>
                <a:lin ang="0" scaled="1"/>
                <a:tileRect/>
              </a:gra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9DE46BA7-1630-C7D7-59D6-A561D3520C4C}"/>
                </a:ext>
              </a:extLst>
            </p:cNvPr>
            <p:cNvGrpSpPr/>
            <p:nvPr/>
          </p:nvGrpSpPr>
          <p:grpSpPr>
            <a:xfrm>
              <a:off x="1930320" y="4619947"/>
              <a:ext cx="807905" cy="807905"/>
              <a:chOff x="1667440" y="3824601"/>
              <a:chExt cx="807905" cy="807905"/>
            </a:xfrm>
          </p:grpSpPr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F955DCB3-110B-698E-A28B-CFEAD6ECE14C}"/>
                  </a:ext>
                </a:extLst>
              </p:cNvPr>
              <p:cNvSpPr/>
              <p:nvPr/>
            </p:nvSpPr>
            <p:spPr>
              <a:xfrm>
                <a:off x="1667440" y="3824601"/>
                <a:ext cx="807905" cy="807905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1" name="图形 40" descr="报纸">
                <a:extLst>
                  <a:ext uri="{FF2B5EF4-FFF2-40B4-BE49-F238E27FC236}">
                    <a16:creationId xmlns:a16="http://schemas.microsoft.com/office/drawing/2014/main" id="{82EFA733-8F7D-5F8F-5731-939F29F805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800294" y="3958840"/>
                <a:ext cx="533979" cy="533979"/>
              </a:xfrm>
              <a:prstGeom prst="rect">
                <a:avLst/>
              </a:prstGeom>
            </p:spPr>
          </p:pic>
        </p:grpSp>
        <p:sp>
          <p:nvSpPr>
            <p:cNvPr id="95" name="16">
              <a:extLst>
                <a:ext uri="{FF2B5EF4-FFF2-40B4-BE49-F238E27FC236}">
                  <a16:creationId xmlns:a16="http://schemas.microsoft.com/office/drawing/2014/main" id="{F9AE51FA-6A9C-C018-BF4E-212F36BEA7D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99065" y="2976923"/>
              <a:ext cx="2537484" cy="797334"/>
            </a:xfrm>
            <a:prstGeom prst="rect">
              <a:avLst/>
            </a:prstGeom>
          </p:spPr>
          <p:txBody>
            <a:bodyPr wrap="square" anchor="ctr" anchorCtr="0">
              <a:noAutofit/>
            </a:bodyPr>
            <a:lstStyle/>
            <a:p>
              <a:pPr marL="284400" indent="-284400">
                <a:lnSpc>
                  <a:spcPct val="130000"/>
                </a:lnSpc>
                <a:buFont typeface="Wingdings" panose="05000000000000000000" pitchFamily="2" charset="2"/>
                <a:buChar char="l"/>
              </a:pPr>
              <a:r>
                <a:rPr kumimoji="1" lang="zh-CN" altLang="en-US" sz="1200" spc="200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  <a:sym typeface="字魂59号-创粗黑" panose="00000500000000000000" pitchFamily="2" charset="-122"/>
                </a:rPr>
                <a:t>进驻城市及区域市场调研</a:t>
              </a:r>
              <a:endParaRPr kumimoji="1" lang="en-US" altLang="zh-CN" sz="1200" spc="200" dirty="0">
                <a:solidFill>
                  <a:schemeClr val="accent1">
                    <a:lumMod val="75000"/>
                  </a:schemeClr>
                </a:solidFill>
                <a:latin typeface="+mn-ea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  <a:p>
              <a:pPr marL="284400" indent="-284400">
                <a:lnSpc>
                  <a:spcPct val="130000"/>
                </a:lnSpc>
                <a:buFont typeface="Wingdings" panose="05000000000000000000" pitchFamily="2" charset="2"/>
                <a:buChar char="l"/>
              </a:pPr>
              <a:r>
                <a:rPr kumimoji="1" lang="zh-CN" altLang="en-US" sz="1200" spc="200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  <a:sym typeface="字魂59号-创粗黑" panose="00000500000000000000" pitchFamily="2" charset="-122"/>
                </a:rPr>
                <a:t>项目</a:t>
              </a:r>
              <a:r>
                <a:rPr kumimoji="1" lang="en-US" altLang="zh-CN" sz="1200" spc="200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  <a:sym typeface="字魂59号-创粗黑" panose="00000500000000000000" pitchFamily="2" charset="-122"/>
                </a:rPr>
                <a:t>SWOT</a:t>
              </a:r>
              <a:r>
                <a:rPr kumimoji="1" lang="zh-CN" altLang="en-US" sz="1200" spc="200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  <a:sym typeface="字魂59号-创粗黑" panose="00000500000000000000" pitchFamily="2" charset="-122"/>
                </a:rPr>
                <a:t>分析</a:t>
              </a:r>
              <a:endParaRPr kumimoji="1" lang="en-US" altLang="zh-CN" sz="1200" spc="200" dirty="0">
                <a:solidFill>
                  <a:schemeClr val="accent1">
                    <a:lumMod val="75000"/>
                  </a:schemeClr>
                </a:solidFill>
                <a:latin typeface="+mn-ea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  <a:p>
              <a:pPr marL="284400" indent="-284400">
                <a:lnSpc>
                  <a:spcPct val="130000"/>
                </a:lnSpc>
                <a:buFont typeface="Wingdings" panose="05000000000000000000" pitchFamily="2" charset="2"/>
                <a:buChar char="l"/>
              </a:pPr>
              <a:r>
                <a:rPr kumimoji="1" lang="zh-CN" altLang="en-US" sz="1200" spc="200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  <a:sym typeface="字魂59号-创粗黑" panose="00000500000000000000" pitchFamily="2" charset="-122"/>
                </a:rPr>
                <a:t>项目投资回报分析</a:t>
              </a:r>
            </a:p>
          </p:txBody>
        </p:sp>
      </p:grp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BECC6E90-7864-4ABA-EFCE-21ED58222C40}"/>
              </a:ext>
            </a:extLst>
          </p:cNvPr>
          <p:cNvGrpSpPr/>
          <p:nvPr/>
        </p:nvGrpSpPr>
        <p:grpSpPr>
          <a:xfrm>
            <a:off x="4525383" y="1986215"/>
            <a:ext cx="3385561" cy="4017819"/>
            <a:chOff x="4654693" y="1986215"/>
            <a:chExt cx="3385561" cy="4017819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8292BD0D-2E4A-6EA0-EB2D-08D15173BCBD}"/>
                </a:ext>
              </a:extLst>
            </p:cNvPr>
            <p:cNvGrpSpPr/>
            <p:nvPr/>
          </p:nvGrpSpPr>
          <p:grpSpPr>
            <a:xfrm>
              <a:off x="4654693" y="1986215"/>
              <a:ext cx="3385561" cy="4017819"/>
              <a:chOff x="4839418" y="1764144"/>
              <a:chExt cx="3385561" cy="4017819"/>
            </a:xfrm>
          </p:grpSpPr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8AA0F647-84EC-D827-7617-6F1C7CA88A2A}"/>
                  </a:ext>
                </a:extLst>
              </p:cNvPr>
              <p:cNvGrpSpPr/>
              <p:nvPr/>
            </p:nvGrpSpPr>
            <p:grpSpPr>
              <a:xfrm>
                <a:off x="4839418" y="1764144"/>
                <a:ext cx="3385561" cy="4017819"/>
                <a:chOff x="826218" y="1764145"/>
                <a:chExt cx="3385561" cy="4017819"/>
              </a:xfrm>
            </p:grpSpPr>
            <p:sp>
              <p:nvSpPr>
                <p:cNvPr id="71" name="矩形: 圆角 70">
                  <a:extLst>
                    <a:ext uri="{FF2B5EF4-FFF2-40B4-BE49-F238E27FC236}">
                      <a16:creationId xmlns:a16="http://schemas.microsoft.com/office/drawing/2014/main" id="{F41BC3F3-016C-A8E7-3537-9CA4BCB1B16F}"/>
                    </a:ext>
                  </a:extLst>
                </p:cNvPr>
                <p:cNvSpPr/>
                <p:nvPr/>
              </p:nvSpPr>
              <p:spPr>
                <a:xfrm>
                  <a:off x="826218" y="1764145"/>
                  <a:ext cx="3385560" cy="4017819"/>
                </a:xfrm>
                <a:prstGeom prst="roundRect">
                  <a:avLst>
                    <a:gd name="adj" fmla="val 2481"/>
                  </a:avLst>
                </a:prstGeom>
                <a:solidFill>
                  <a:schemeClr val="accent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extLst>
                  <a:ext uri="{91240B29-F687-4F45-9708-019B960494DF}">
                    <a14:hiddenLine xmlns:a14="http://schemas.microsoft.com/office/drawing/2010/main" w="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" name="ExtraShape1">
                  <a:extLst>
                    <a:ext uri="{FF2B5EF4-FFF2-40B4-BE49-F238E27FC236}">
                      <a16:creationId xmlns:a16="http://schemas.microsoft.com/office/drawing/2014/main" id="{3F9A8F28-B39C-7285-6D36-BAA499F8820D}"/>
                    </a:ext>
                  </a:extLst>
                </p:cNvPr>
                <p:cNvSpPr/>
                <p:nvPr/>
              </p:nvSpPr>
              <p:spPr>
                <a:xfrm flipH="1">
                  <a:off x="826218" y="1867242"/>
                  <a:ext cx="3385561" cy="3914722"/>
                </a:xfrm>
                <a:prstGeom prst="roundRect">
                  <a:avLst>
                    <a:gd name="adj" fmla="val 174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14000"/>
                    </a:prstClr>
                  </a:outerShdw>
                </a:effectLst>
              </p:spPr>
              <p:txBody>
                <a:bodyPr rtlCol="0" anchor="ctr" anchorCtr="0">
                  <a:noAutofit/>
                </a:bodyPr>
                <a:lstStyle/>
                <a:p>
                  <a:pPr algn="ctr"/>
                  <a:r>
                    <a:rPr lang="en-US" altLang="zh-CN" dirty="0"/>
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</a:r>
                </a:p>
                <a:p>
                  <a:pPr algn="ctr"/>
                  <a:endParaRPr lang="zh-CN" altLang="en-US" dirty="0"/>
                </a:p>
              </p:txBody>
            </p:sp>
            <p:sp>
              <p:nvSpPr>
                <p:cNvPr id="73" name="文本框 72">
                  <a:extLst>
                    <a:ext uri="{FF2B5EF4-FFF2-40B4-BE49-F238E27FC236}">
                      <a16:creationId xmlns:a16="http://schemas.microsoft.com/office/drawing/2014/main" id="{D395F2A6-AF14-E2D9-9FB6-B963834614BD}"/>
                    </a:ext>
                  </a:extLst>
                </p:cNvPr>
                <p:cNvSpPr txBox="1"/>
                <p:nvPr/>
              </p:nvSpPr>
              <p:spPr>
                <a:xfrm>
                  <a:off x="973995" y="2223128"/>
                  <a:ext cx="3090002" cy="400110"/>
                </a:xfrm>
                <a:prstGeom prst="rect">
                  <a:avLst/>
                </a:prstGeom>
                <a:noFill/>
              </p:spPr>
              <p:txBody>
                <a:bodyPr wrap="square" anchor="ctr" anchorCtr="0">
                  <a:noAutofit/>
                </a:bodyPr>
                <a:lstStyle/>
                <a:p>
                  <a:pPr algn="ctr"/>
                  <a:r>
                    <a:rPr lang="zh-CN" altLang="en-US" sz="2000" spc="200" dirty="0">
                      <a:solidFill>
                        <a:srgbClr val="FE6D00"/>
                      </a:solidFill>
                      <a:latin typeface="优设标题黑"/>
                      <a:ea typeface="优设标题黑"/>
                    </a:rPr>
                    <a:t>客户研究与品牌定位</a:t>
                  </a:r>
                  <a:endParaRPr lang="zh-CN" altLang="en-US" sz="1400" dirty="0"/>
                </a:p>
              </p:txBody>
            </p:sp>
          </p:grpSp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F479C6C3-C6C5-3223-9468-7AA4CC56DD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48720" y="5492444"/>
                <a:ext cx="1766956" cy="0"/>
              </a:xfrm>
              <a:prstGeom prst="line">
                <a:avLst/>
              </a:prstGeom>
              <a:ln w="15875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rgbClr val="FE6D00">
                        <a:alpha val="0"/>
                      </a:srgbClr>
                    </a:gs>
                    <a:gs pos="50000">
                      <a:schemeClr val="accent1"/>
                    </a:gs>
                  </a:gsLst>
                  <a:lin ang="0" scaled="1"/>
                  <a:tileRect/>
                </a:gra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14A216AE-DCF2-0E7A-2E09-6171BEB96F4C}"/>
                </a:ext>
              </a:extLst>
            </p:cNvPr>
            <p:cNvGrpSpPr/>
            <p:nvPr/>
          </p:nvGrpSpPr>
          <p:grpSpPr>
            <a:xfrm>
              <a:off x="5943520" y="4619947"/>
              <a:ext cx="807905" cy="807905"/>
              <a:chOff x="6326256" y="3788801"/>
              <a:chExt cx="807905" cy="807905"/>
            </a:xfrm>
          </p:grpSpPr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C3A1A820-D5C9-3BD8-7EC4-F6D1F01A1DDB}"/>
                  </a:ext>
                </a:extLst>
              </p:cNvPr>
              <p:cNvSpPr/>
              <p:nvPr/>
            </p:nvSpPr>
            <p:spPr>
              <a:xfrm>
                <a:off x="6326256" y="3788801"/>
                <a:ext cx="807905" cy="807905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7" name="图形 46" descr="用户">
                <a:extLst>
                  <a:ext uri="{FF2B5EF4-FFF2-40B4-BE49-F238E27FC236}">
                    <a16:creationId xmlns:a16="http://schemas.microsoft.com/office/drawing/2014/main" id="{D2FC7B3B-6DC6-2CFB-FB5F-F689D01757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445789" y="3908334"/>
                <a:ext cx="568837" cy="568837"/>
              </a:xfrm>
              <a:prstGeom prst="rect">
                <a:avLst/>
              </a:prstGeom>
            </p:spPr>
          </p:pic>
        </p:grpSp>
        <p:sp>
          <p:nvSpPr>
            <p:cNvPr id="97" name="16">
              <a:extLst>
                <a:ext uri="{FF2B5EF4-FFF2-40B4-BE49-F238E27FC236}">
                  <a16:creationId xmlns:a16="http://schemas.microsoft.com/office/drawing/2014/main" id="{70AFBDCD-D2BF-D299-05B4-1DE2D2BC504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982178" y="2976923"/>
              <a:ext cx="2537484" cy="797334"/>
            </a:xfrm>
            <a:prstGeom prst="rect">
              <a:avLst/>
            </a:prstGeom>
          </p:spPr>
          <p:txBody>
            <a:bodyPr wrap="square" anchor="ctr" anchorCtr="0">
              <a:noAutofit/>
            </a:bodyPr>
            <a:lstStyle/>
            <a:p>
              <a:pPr marL="284400" indent="-284400">
                <a:lnSpc>
                  <a:spcPct val="130000"/>
                </a:lnSpc>
                <a:buFont typeface="Wingdings" panose="05000000000000000000" pitchFamily="2" charset="2"/>
                <a:buChar char="l"/>
              </a:pPr>
              <a:r>
                <a:rPr kumimoji="1" lang="zh-CN" altLang="en-US" sz="1200" spc="200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  <a:sym typeface="字魂59号-创粗黑" panose="00000500000000000000" pitchFamily="2" charset="-122"/>
                </a:rPr>
                <a:t>目标客群消费习惯研究</a:t>
              </a:r>
              <a:endParaRPr kumimoji="1" lang="en-US" altLang="zh-CN" sz="1200" spc="200" dirty="0">
                <a:solidFill>
                  <a:schemeClr val="accent1">
                    <a:lumMod val="75000"/>
                  </a:schemeClr>
                </a:solidFill>
                <a:latin typeface="+mn-ea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  <a:p>
              <a:pPr marL="284400" indent="-284400">
                <a:lnSpc>
                  <a:spcPct val="130000"/>
                </a:lnSpc>
                <a:buFont typeface="Wingdings" panose="05000000000000000000" pitchFamily="2" charset="2"/>
                <a:buChar char="l"/>
              </a:pPr>
              <a:r>
                <a:rPr kumimoji="1" lang="zh-CN" altLang="en-US" sz="1200" spc="200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  <a:sym typeface="字魂59号-创粗黑" panose="00000500000000000000" pitchFamily="2" charset="-122"/>
                </a:rPr>
                <a:t>产品定位与品牌价值梳理</a:t>
              </a:r>
              <a:endParaRPr kumimoji="1" lang="en-US" altLang="zh-CN" sz="1200" spc="200" dirty="0">
                <a:solidFill>
                  <a:schemeClr val="accent1">
                    <a:lumMod val="75000"/>
                  </a:schemeClr>
                </a:solidFill>
                <a:latin typeface="+mn-ea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  <a:p>
              <a:pPr marL="284400" indent="-284400">
                <a:lnSpc>
                  <a:spcPct val="130000"/>
                </a:lnSpc>
                <a:buFont typeface="Wingdings" panose="05000000000000000000" pitchFamily="2" charset="2"/>
                <a:buChar char="l"/>
              </a:pPr>
              <a:r>
                <a:rPr kumimoji="1" lang="zh-CN" altLang="en-US" sz="1200" spc="200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  <a:sym typeface="字魂59号-创粗黑" panose="00000500000000000000" pitchFamily="2" charset="-122"/>
                </a:rPr>
                <a:t>品牌形象输出与维护</a:t>
              </a:r>
            </a:p>
          </p:txBody>
        </p:sp>
      </p:grp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CD737FD6-9AED-0255-EF9F-3704B53A7EB4}"/>
              </a:ext>
            </a:extLst>
          </p:cNvPr>
          <p:cNvGrpSpPr/>
          <p:nvPr/>
        </p:nvGrpSpPr>
        <p:grpSpPr>
          <a:xfrm>
            <a:off x="8409274" y="1986215"/>
            <a:ext cx="3385562" cy="4017819"/>
            <a:chOff x="8409274" y="1986214"/>
            <a:chExt cx="3385562" cy="4017819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93BBE6DB-BC06-3759-1EED-C6BBED6BB329}"/>
                </a:ext>
              </a:extLst>
            </p:cNvPr>
            <p:cNvGrpSpPr/>
            <p:nvPr/>
          </p:nvGrpSpPr>
          <p:grpSpPr>
            <a:xfrm>
              <a:off x="8409274" y="1986214"/>
              <a:ext cx="3385562" cy="4017819"/>
              <a:chOff x="4839417" y="1764144"/>
              <a:chExt cx="3385562" cy="4017819"/>
            </a:xfrm>
          </p:grpSpPr>
          <p:grpSp>
            <p:nvGrpSpPr>
              <p:cNvPr id="76" name="组合 75">
                <a:extLst>
                  <a:ext uri="{FF2B5EF4-FFF2-40B4-BE49-F238E27FC236}">
                    <a16:creationId xmlns:a16="http://schemas.microsoft.com/office/drawing/2014/main" id="{3032439B-45BD-3188-B849-6A606C684B64}"/>
                  </a:ext>
                </a:extLst>
              </p:cNvPr>
              <p:cNvGrpSpPr/>
              <p:nvPr/>
            </p:nvGrpSpPr>
            <p:grpSpPr>
              <a:xfrm>
                <a:off x="4839417" y="1764144"/>
                <a:ext cx="3385562" cy="4017819"/>
                <a:chOff x="826217" y="1764145"/>
                <a:chExt cx="3385562" cy="4017819"/>
              </a:xfrm>
            </p:grpSpPr>
            <p:sp>
              <p:nvSpPr>
                <p:cNvPr id="78" name="矩形: 圆角 77">
                  <a:extLst>
                    <a:ext uri="{FF2B5EF4-FFF2-40B4-BE49-F238E27FC236}">
                      <a16:creationId xmlns:a16="http://schemas.microsoft.com/office/drawing/2014/main" id="{8B2864FD-0178-E7FE-A8E6-E250F42A3539}"/>
                    </a:ext>
                  </a:extLst>
                </p:cNvPr>
                <p:cNvSpPr/>
                <p:nvPr/>
              </p:nvSpPr>
              <p:spPr>
                <a:xfrm>
                  <a:off x="826218" y="1764145"/>
                  <a:ext cx="3385560" cy="4017819"/>
                </a:xfrm>
                <a:prstGeom prst="roundRect">
                  <a:avLst>
                    <a:gd name="adj" fmla="val 2481"/>
                  </a:avLst>
                </a:prstGeom>
                <a:solidFill>
                  <a:schemeClr val="accent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extLst>
                  <a:ext uri="{91240B29-F687-4F45-9708-019B960494DF}">
                    <a14:hiddenLine xmlns:a14="http://schemas.microsoft.com/office/drawing/2010/main" w="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0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" name="ExtraShape1">
                  <a:extLst>
                    <a:ext uri="{FF2B5EF4-FFF2-40B4-BE49-F238E27FC236}">
                      <a16:creationId xmlns:a16="http://schemas.microsoft.com/office/drawing/2014/main" id="{1C709C6D-647D-8F84-3E97-64761E4732AA}"/>
                    </a:ext>
                  </a:extLst>
                </p:cNvPr>
                <p:cNvSpPr/>
                <p:nvPr/>
              </p:nvSpPr>
              <p:spPr>
                <a:xfrm flipH="1">
                  <a:off x="826218" y="1867242"/>
                  <a:ext cx="3385561" cy="3914722"/>
                </a:xfrm>
                <a:prstGeom prst="roundRect">
                  <a:avLst>
                    <a:gd name="adj" fmla="val 174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14000"/>
                    </a:prstClr>
                  </a:outerShdw>
                </a:effectLst>
              </p:spPr>
              <p:txBody>
                <a:bodyPr rtlCol="0" anchor="ctr" anchorCtr="0">
                  <a:noAutofit/>
                </a:bodyPr>
                <a:lstStyle/>
                <a:p>
                  <a:pPr algn="ctr"/>
                  <a:r>
                    <a:rPr lang="en-US" altLang="zh-CN" dirty="0"/>
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</a:r>
                </a:p>
                <a:p>
                  <a:pPr algn="ctr"/>
                  <a:endParaRPr lang="zh-CN" altLang="en-US" dirty="0"/>
                </a:p>
              </p:txBody>
            </p:sp>
            <p:sp>
              <p:nvSpPr>
                <p:cNvPr id="80" name="文本框 79">
                  <a:extLst>
                    <a:ext uri="{FF2B5EF4-FFF2-40B4-BE49-F238E27FC236}">
                      <a16:creationId xmlns:a16="http://schemas.microsoft.com/office/drawing/2014/main" id="{6187A9D2-6C7C-5943-B9C0-25CE3BB81589}"/>
                    </a:ext>
                  </a:extLst>
                </p:cNvPr>
                <p:cNvSpPr txBox="1"/>
                <p:nvPr/>
              </p:nvSpPr>
              <p:spPr>
                <a:xfrm>
                  <a:off x="826217" y="2212971"/>
                  <a:ext cx="3090002" cy="400110"/>
                </a:xfrm>
                <a:prstGeom prst="rect">
                  <a:avLst/>
                </a:prstGeom>
                <a:noFill/>
              </p:spPr>
              <p:txBody>
                <a:bodyPr wrap="square" anchor="ctr" anchorCtr="0">
                  <a:noAutofit/>
                </a:bodyPr>
                <a:lstStyle/>
                <a:p>
                  <a:pPr algn="ctr"/>
                  <a:r>
                    <a:rPr lang="zh-CN" altLang="en-US" sz="2000" spc="200" dirty="0">
                      <a:solidFill>
                        <a:srgbClr val="FE6D00"/>
                      </a:solidFill>
                      <a:latin typeface="优设标题黑"/>
                      <a:ea typeface="优设标题黑"/>
                    </a:rPr>
                    <a:t>企业发展战略</a:t>
                  </a:r>
                  <a:r>
                    <a:rPr kumimoji="0" lang="zh-CN" altLang="en-US" sz="2000" b="0" i="0" u="none" strike="noStrike" kern="1200" cap="none" spc="200" normalizeH="0" baseline="0" noProof="0" dirty="0">
                      <a:ln>
                        <a:noFill/>
                      </a:ln>
                      <a:solidFill>
                        <a:srgbClr val="FE6D00"/>
                      </a:solidFill>
                      <a:effectLst/>
                      <a:uLnTx/>
                      <a:uFillTx/>
                      <a:latin typeface="优设标题黑"/>
                      <a:ea typeface="优设标题黑"/>
                      <a:cs typeface="+mn-cs"/>
                    </a:rPr>
                    <a:t>咨询</a:t>
                  </a:r>
                  <a:endParaRPr lang="zh-CN" altLang="en-US" sz="1400" dirty="0"/>
                </a:p>
              </p:txBody>
            </p:sp>
          </p:grpSp>
          <p:cxnSp>
            <p:nvCxnSpPr>
              <p:cNvPr id="77" name="直接连接符 76">
                <a:extLst>
                  <a:ext uri="{FF2B5EF4-FFF2-40B4-BE49-F238E27FC236}">
                    <a16:creationId xmlns:a16="http://schemas.microsoft.com/office/drawing/2014/main" id="{7D9DF3B3-03A7-8BE2-4898-B4DD7D101A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48720" y="5492444"/>
                <a:ext cx="1766956" cy="0"/>
              </a:xfrm>
              <a:prstGeom prst="line">
                <a:avLst/>
              </a:prstGeom>
              <a:ln w="15875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rgbClr val="FE6D00">
                        <a:alpha val="0"/>
                      </a:srgbClr>
                    </a:gs>
                    <a:gs pos="50000">
                      <a:schemeClr val="accent1"/>
                    </a:gs>
                  </a:gsLst>
                  <a:lin ang="0" scaled="1"/>
                  <a:tileRect/>
                </a:gra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9451DA01-2660-5030-1B45-8F8DEE0DBAA0}"/>
                </a:ext>
              </a:extLst>
            </p:cNvPr>
            <p:cNvSpPr/>
            <p:nvPr/>
          </p:nvSpPr>
          <p:spPr>
            <a:xfrm>
              <a:off x="9724873" y="4619947"/>
              <a:ext cx="807905" cy="807905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94" name="图形 93" descr="上升趋势条形图">
              <a:extLst>
                <a:ext uri="{FF2B5EF4-FFF2-40B4-BE49-F238E27FC236}">
                  <a16:creationId xmlns:a16="http://schemas.microsoft.com/office/drawing/2014/main" id="{D9ED4AE0-308A-192D-DA25-C0192A2A1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67897" y="4750577"/>
              <a:ext cx="521855" cy="521855"/>
            </a:xfrm>
            <a:prstGeom prst="rect">
              <a:avLst/>
            </a:prstGeom>
          </p:spPr>
        </p:pic>
        <p:sp>
          <p:nvSpPr>
            <p:cNvPr id="98" name="16">
              <a:extLst>
                <a:ext uri="{FF2B5EF4-FFF2-40B4-BE49-F238E27FC236}">
                  <a16:creationId xmlns:a16="http://schemas.microsoft.com/office/drawing/2014/main" id="{C7C0B85F-B144-C829-7CD9-F1C60C303BE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763531" y="2976923"/>
              <a:ext cx="2786976" cy="797334"/>
            </a:xfrm>
            <a:prstGeom prst="rect">
              <a:avLst/>
            </a:prstGeom>
          </p:spPr>
          <p:txBody>
            <a:bodyPr wrap="square" anchor="ctr" anchorCtr="0">
              <a:noAutofit/>
            </a:bodyPr>
            <a:lstStyle/>
            <a:p>
              <a:pPr marL="284400" indent="-284400">
                <a:lnSpc>
                  <a:spcPct val="130000"/>
                </a:lnSpc>
                <a:buFont typeface="Wingdings" panose="05000000000000000000" pitchFamily="2" charset="2"/>
                <a:buChar char="l"/>
              </a:pPr>
              <a:r>
                <a:rPr kumimoji="1" lang="zh-CN" altLang="en-US" sz="1200" spc="200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  <a:sym typeface="字魂59号-创粗黑" panose="00000500000000000000" pitchFamily="2" charset="-122"/>
                </a:rPr>
                <a:t>企业当前业务模式分析</a:t>
              </a:r>
              <a:endParaRPr kumimoji="1" lang="en-US" altLang="zh-CN" sz="1200" spc="200" dirty="0">
                <a:solidFill>
                  <a:schemeClr val="accent1">
                    <a:lumMod val="75000"/>
                  </a:schemeClr>
                </a:solidFill>
                <a:latin typeface="+mn-ea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  <a:p>
              <a:pPr marL="284400" indent="-284400">
                <a:lnSpc>
                  <a:spcPct val="130000"/>
                </a:lnSpc>
                <a:buFont typeface="Wingdings" panose="05000000000000000000" pitchFamily="2" charset="2"/>
                <a:buChar char="l"/>
              </a:pPr>
              <a:r>
                <a:rPr kumimoji="1" lang="zh-CN" altLang="en-US" sz="1200" spc="200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  <a:sym typeface="字魂59号-创粗黑" panose="00000500000000000000" pitchFamily="2" charset="-122"/>
                </a:rPr>
                <a:t>行业市场行情研究与趋势预判</a:t>
              </a:r>
              <a:endParaRPr kumimoji="1" lang="en-US" altLang="zh-CN" sz="1200" spc="200" dirty="0">
                <a:solidFill>
                  <a:schemeClr val="accent1">
                    <a:lumMod val="75000"/>
                  </a:schemeClr>
                </a:solidFill>
                <a:latin typeface="+mn-ea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  <a:p>
              <a:pPr marL="284400" indent="-284400">
                <a:lnSpc>
                  <a:spcPct val="130000"/>
                </a:lnSpc>
                <a:buFont typeface="Wingdings" panose="05000000000000000000" pitchFamily="2" charset="2"/>
                <a:buChar char="l"/>
              </a:pPr>
              <a:r>
                <a:rPr kumimoji="1" lang="zh-CN" altLang="en-US" sz="1200" spc="200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  <a:sym typeface="字魂59号-创粗黑" panose="00000500000000000000" pitchFamily="2" charset="-122"/>
                </a:rPr>
                <a:t>企业未来发展战略调整方案</a:t>
              </a:r>
            </a:p>
          </p:txBody>
        </p:sp>
      </p:grpSp>
      <p:sp>
        <p:nvSpPr>
          <p:cNvPr id="100" name="流程图: 可选过程 99">
            <a:extLst>
              <a:ext uri="{FF2B5EF4-FFF2-40B4-BE49-F238E27FC236}">
                <a16:creationId xmlns:a16="http://schemas.microsoft.com/office/drawing/2014/main" id="{4B31FBD1-DFE6-D651-2505-72ED2CE52875}"/>
              </a:ext>
            </a:extLst>
          </p:cNvPr>
          <p:cNvSpPr/>
          <p:nvPr/>
        </p:nvSpPr>
        <p:spPr>
          <a:xfrm>
            <a:off x="320821" y="1187434"/>
            <a:ext cx="4198928" cy="474287"/>
          </a:xfrm>
          <a:prstGeom prst="flowChartAlternateProcess">
            <a:avLst/>
          </a:prstGeom>
          <a:gradFill>
            <a:gsLst>
              <a:gs pos="50000">
                <a:schemeClr val="tx2"/>
              </a:gs>
              <a:gs pos="76000">
                <a:schemeClr val="tx2">
                  <a:alpha val="40000"/>
                </a:schemeClr>
              </a:gs>
              <a:gs pos="0">
                <a:schemeClr val="tx2"/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spc="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我能为贵公司提供服务：</a:t>
            </a:r>
          </a:p>
        </p:txBody>
      </p:sp>
    </p:spTree>
    <p:extLst>
      <p:ext uri="{BB962C8B-B14F-4D97-AF65-F5344CB8AC3E}">
        <p14:creationId xmlns:p14="http://schemas.microsoft.com/office/powerpoint/2010/main" val="3285281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>
            <a:extLst>
              <a:ext uri="{FF2B5EF4-FFF2-40B4-BE49-F238E27FC236}">
                <a16:creationId xmlns:a16="http://schemas.microsoft.com/office/drawing/2014/main" id="{49DDC7FC-73DC-06ED-989F-441BBE725488}"/>
              </a:ext>
            </a:extLst>
          </p:cNvPr>
          <p:cNvGrpSpPr/>
          <p:nvPr/>
        </p:nvGrpSpPr>
        <p:grpSpPr>
          <a:xfrm>
            <a:off x="7607022" y="1942608"/>
            <a:ext cx="3086137" cy="2569952"/>
            <a:chOff x="6631257" y="1722601"/>
            <a:chExt cx="3086137" cy="2569952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8B809AB4-2F24-D78A-1798-A8B2F569E740}"/>
                </a:ext>
              </a:extLst>
            </p:cNvPr>
            <p:cNvSpPr/>
            <p:nvPr/>
          </p:nvSpPr>
          <p:spPr>
            <a:xfrm>
              <a:off x="6631257" y="1722601"/>
              <a:ext cx="3086137" cy="256995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67000">
                  <a:sysClr val="window" lastClr="FFFFFF">
                    <a:alpha val="0"/>
                  </a:sys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 anchorCtr="0">
              <a:noAutofit/>
            </a:bodyPr>
            <a:lstStyle/>
            <a:p>
              <a:endParaRPr lang="zh-CN" altLang="en-US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ABFEEE24-8638-8BAC-A575-31AD264FEEE4}"/>
                </a:ext>
              </a:extLst>
            </p:cNvPr>
            <p:cNvGrpSpPr/>
            <p:nvPr/>
          </p:nvGrpSpPr>
          <p:grpSpPr>
            <a:xfrm>
              <a:off x="6631257" y="1722601"/>
              <a:ext cx="3086137" cy="1068059"/>
              <a:chOff x="6631257" y="1722601"/>
              <a:chExt cx="3086137" cy="1068059"/>
            </a:xfrm>
          </p:grpSpPr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E46748D-2EF0-91BD-4CE1-7B5DC01B5B9E}"/>
                  </a:ext>
                </a:extLst>
              </p:cNvPr>
              <p:cNvSpPr txBox="1"/>
              <p:nvPr/>
            </p:nvSpPr>
            <p:spPr>
              <a:xfrm>
                <a:off x="6852690" y="2465635"/>
                <a:ext cx="2679537" cy="325025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noAutofit/>
              </a:bodyPr>
              <a:lstStyle>
                <a:defPPr>
                  <a:defRPr lang="zh-CN"/>
                </a:defPPr>
                <a:lvl1pPr>
                  <a:lnSpc>
                    <a:spcPct val="130000"/>
                  </a:lnSpc>
                  <a:defRPr>
                    <a:solidFill>
                      <a:schemeClr val="accent1"/>
                    </a:solidFill>
                    <a:latin typeface="+mn-ea"/>
                    <a:cs typeface="阿里巴巴普惠体 L" panose="00020600040101010101" pitchFamily="18" charset="-122"/>
                  </a:defRPr>
                </a:lvl1pPr>
              </a:lstStyle>
              <a:p>
                <a:r>
                  <a:rPr lang="zh-CN" altLang="en-US" dirty="0"/>
                  <a:t>上海</a:t>
                </a:r>
                <a:r>
                  <a:rPr lang="en-US" altLang="zh-CN"/>
                  <a:t>/</a:t>
                </a:r>
                <a:r>
                  <a:rPr lang="zh-CN" altLang="en-US"/>
                  <a:t>可</a:t>
                </a:r>
                <a:r>
                  <a:rPr lang="zh-CN" altLang="en-US" dirty="0"/>
                  <a:t>接受短期出差</a:t>
                </a: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E90BD76-A465-43FF-C56A-93C153E89F7B}"/>
                  </a:ext>
                </a:extLst>
              </p:cNvPr>
              <p:cNvSpPr txBox="1"/>
              <p:nvPr/>
            </p:nvSpPr>
            <p:spPr>
              <a:xfrm>
                <a:off x="6825487" y="1955213"/>
                <a:ext cx="1564531" cy="492443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0">
                <a:noAutofit/>
              </a:bodyPr>
              <a:lstStyle>
                <a:defPPr>
                  <a:defRPr lang="zh-CN"/>
                </a:defPPr>
                <a:lvl1pPr>
                  <a:defRPr sz="3200" spc="100">
                    <a:solidFill>
                      <a:schemeClr val="accent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  <a:cs typeface="OPPOSans M" panose="00020600040101010101" pitchFamily="18" charset="-122"/>
                  </a:defRPr>
                </a:lvl1pPr>
              </a:lstStyle>
              <a:p>
                <a:r>
                  <a:rPr lang="zh-CN" altLang="en-US" dirty="0"/>
                  <a:t>目标地点</a:t>
                </a:r>
              </a:p>
            </p:txBody>
          </p:sp>
          <p:sp>
            <p:nvSpPr>
              <p:cNvPr id="27" name="Freeform 46">
                <a:extLst>
                  <a:ext uri="{FF2B5EF4-FFF2-40B4-BE49-F238E27FC236}">
                    <a16:creationId xmlns:a16="http://schemas.microsoft.com/office/drawing/2014/main" id="{134318E1-598B-CDB6-869B-60086719BE9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904198" y="2005313"/>
                <a:ext cx="451232" cy="603656"/>
              </a:xfrm>
              <a:custGeom>
                <a:avLst/>
                <a:gdLst>
                  <a:gd name="T0" fmla="*/ 3891 w 7783"/>
                  <a:gd name="T1" fmla="*/ 0 h 10413"/>
                  <a:gd name="T2" fmla="*/ 0 w 7783"/>
                  <a:gd name="T3" fmla="*/ 3958 h 10413"/>
                  <a:gd name="T4" fmla="*/ 226 w 7783"/>
                  <a:gd name="T5" fmla="*/ 5292 h 10413"/>
                  <a:gd name="T6" fmla="*/ 3641 w 7783"/>
                  <a:gd name="T7" fmla="*/ 10257 h 10413"/>
                  <a:gd name="T8" fmla="*/ 3684 w 7783"/>
                  <a:gd name="T9" fmla="*/ 10300 h 10413"/>
                  <a:gd name="T10" fmla="*/ 4140 w 7783"/>
                  <a:gd name="T11" fmla="*/ 10257 h 10413"/>
                  <a:gd name="T12" fmla="*/ 7553 w 7783"/>
                  <a:gd name="T13" fmla="*/ 5301 h 10413"/>
                  <a:gd name="T14" fmla="*/ 7783 w 7783"/>
                  <a:gd name="T15" fmla="*/ 3958 h 10413"/>
                  <a:gd name="T16" fmla="*/ 3891 w 7783"/>
                  <a:gd name="T17" fmla="*/ 0 h 10413"/>
                  <a:gd name="T18" fmla="*/ 6783 w 7783"/>
                  <a:gd name="T19" fmla="*/ 5278 h 10413"/>
                  <a:gd name="T20" fmla="*/ 4091 w 7783"/>
                  <a:gd name="T21" fmla="*/ 9181 h 10413"/>
                  <a:gd name="T22" fmla="*/ 3726 w 7783"/>
                  <a:gd name="T23" fmla="*/ 9215 h 10413"/>
                  <a:gd name="T24" fmla="*/ 3693 w 7783"/>
                  <a:gd name="T25" fmla="*/ 9181 h 10413"/>
                  <a:gd name="T26" fmla="*/ 985 w 7783"/>
                  <a:gd name="T27" fmla="*/ 5271 h 10413"/>
                  <a:gd name="T28" fmla="*/ 779 w 7783"/>
                  <a:gd name="T29" fmla="*/ 4205 h 10413"/>
                  <a:gd name="T30" fmla="*/ 3891 w 7783"/>
                  <a:gd name="T31" fmla="*/ 826 h 10413"/>
                  <a:gd name="T32" fmla="*/ 7004 w 7783"/>
                  <a:gd name="T33" fmla="*/ 4205 h 10413"/>
                  <a:gd name="T34" fmla="*/ 6783 w 7783"/>
                  <a:gd name="T35" fmla="*/ 5278 h 10413"/>
                  <a:gd name="T36" fmla="*/ 3891 w 7783"/>
                  <a:gd name="T37" fmla="*/ 5278 h 10413"/>
                  <a:gd name="T38" fmla="*/ 5189 w 7783"/>
                  <a:gd name="T39" fmla="*/ 3958 h 10413"/>
                  <a:gd name="T40" fmla="*/ 3891 w 7783"/>
                  <a:gd name="T41" fmla="*/ 2639 h 10413"/>
                  <a:gd name="T42" fmla="*/ 2594 w 7783"/>
                  <a:gd name="T43" fmla="*/ 3958 h 10413"/>
                  <a:gd name="T44" fmla="*/ 3891 w 7783"/>
                  <a:gd name="T45" fmla="*/ 5278 h 10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783" h="10413">
                    <a:moveTo>
                      <a:pt x="3891" y="0"/>
                    </a:moveTo>
                    <a:cubicBezTo>
                      <a:pt x="1743" y="0"/>
                      <a:pt x="0" y="1772"/>
                      <a:pt x="0" y="3958"/>
                    </a:cubicBezTo>
                    <a:cubicBezTo>
                      <a:pt x="0" y="4412"/>
                      <a:pt x="76" y="4863"/>
                      <a:pt x="226" y="5292"/>
                    </a:cubicBezTo>
                    <a:cubicBezTo>
                      <a:pt x="570" y="6271"/>
                      <a:pt x="1709" y="7925"/>
                      <a:pt x="3641" y="10257"/>
                    </a:cubicBezTo>
                    <a:cubicBezTo>
                      <a:pt x="3654" y="10272"/>
                      <a:pt x="3669" y="10287"/>
                      <a:pt x="3684" y="10300"/>
                    </a:cubicBezTo>
                    <a:cubicBezTo>
                      <a:pt x="3821" y="10413"/>
                      <a:pt x="4026" y="10395"/>
                      <a:pt x="4140" y="10257"/>
                    </a:cubicBezTo>
                    <a:cubicBezTo>
                      <a:pt x="6070" y="7928"/>
                      <a:pt x="7208" y="6276"/>
                      <a:pt x="7553" y="5301"/>
                    </a:cubicBezTo>
                    <a:cubicBezTo>
                      <a:pt x="7701" y="4882"/>
                      <a:pt x="7783" y="4430"/>
                      <a:pt x="7783" y="3958"/>
                    </a:cubicBezTo>
                    <a:cubicBezTo>
                      <a:pt x="7783" y="1772"/>
                      <a:pt x="6040" y="0"/>
                      <a:pt x="3891" y="0"/>
                    </a:cubicBezTo>
                    <a:close/>
                    <a:moveTo>
                      <a:pt x="6783" y="5278"/>
                    </a:moveTo>
                    <a:cubicBezTo>
                      <a:pt x="6506" y="6058"/>
                      <a:pt x="5634" y="7318"/>
                      <a:pt x="4091" y="9181"/>
                    </a:cubicBezTo>
                    <a:cubicBezTo>
                      <a:pt x="4000" y="9291"/>
                      <a:pt x="3836" y="9307"/>
                      <a:pt x="3726" y="9215"/>
                    </a:cubicBezTo>
                    <a:cubicBezTo>
                      <a:pt x="3714" y="9205"/>
                      <a:pt x="3703" y="9193"/>
                      <a:pt x="3693" y="9181"/>
                    </a:cubicBezTo>
                    <a:cubicBezTo>
                      <a:pt x="2145" y="7315"/>
                      <a:pt x="1260" y="6053"/>
                      <a:pt x="985" y="5271"/>
                    </a:cubicBezTo>
                    <a:cubicBezTo>
                      <a:pt x="865" y="4928"/>
                      <a:pt x="779" y="4567"/>
                      <a:pt x="779" y="4205"/>
                    </a:cubicBezTo>
                    <a:cubicBezTo>
                      <a:pt x="779" y="2456"/>
                      <a:pt x="2173" y="826"/>
                      <a:pt x="3891" y="826"/>
                    </a:cubicBezTo>
                    <a:cubicBezTo>
                      <a:pt x="5610" y="826"/>
                      <a:pt x="7004" y="2456"/>
                      <a:pt x="7004" y="4205"/>
                    </a:cubicBezTo>
                    <a:cubicBezTo>
                      <a:pt x="7004" y="4581"/>
                      <a:pt x="6901" y="4942"/>
                      <a:pt x="6783" y="5278"/>
                    </a:cubicBezTo>
                    <a:close/>
                    <a:moveTo>
                      <a:pt x="3891" y="5278"/>
                    </a:moveTo>
                    <a:cubicBezTo>
                      <a:pt x="4608" y="5278"/>
                      <a:pt x="5189" y="4687"/>
                      <a:pt x="5189" y="3958"/>
                    </a:cubicBezTo>
                    <a:cubicBezTo>
                      <a:pt x="5189" y="3230"/>
                      <a:pt x="4609" y="2639"/>
                      <a:pt x="3891" y="2639"/>
                    </a:cubicBezTo>
                    <a:cubicBezTo>
                      <a:pt x="3174" y="2639"/>
                      <a:pt x="2594" y="3230"/>
                      <a:pt x="2594" y="3958"/>
                    </a:cubicBezTo>
                    <a:cubicBezTo>
                      <a:pt x="2594" y="4687"/>
                      <a:pt x="3175" y="5278"/>
                      <a:pt x="3891" y="527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F5E4D4">
                      <a:alpha val="42000"/>
                    </a:srgbClr>
                  </a:gs>
                </a:gsLst>
                <a:lin ang="5400000" scaled="1"/>
              </a:gradFill>
              <a:ln>
                <a:noFill/>
              </a:ln>
            </p:spPr>
            <p:txBody>
              <a:bodyPr anchor="ctr" anchorCtr="0">
                <a:noAutofit/>
              </a:bodyPr>
              <a:lstStyle/>
              <a:p>
                <a:endParaRPr lang="zh-CN" alt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</a:endParaRPr>
              </a:p>
            </p:txBody>
          </p: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1BC7CE9B-7489-1E28-AFDB-23920BB891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31257" y="1722601"/>
                <a:ext cx="3086137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13EE89CA-57C0-5381-EA53-6AF9BC6ABA69}"/>
              </a:ext>
            </a:extLst>
          </p:cNvPr>
          <p:cNvSpPr/>
          <p:nvPr/>
        </p:nvSpPr>
        <p:spPr>
          <a:xfrm>
            <a:off x="9061754" y="3469635"/>
            <a:ext cx="2679536" cy="2569952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67000">
                <a:sysClr val="window" lastClr="FFFFFF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1C23658A-F894-ACD9-28C3-6BA88563B834}"/>
              </a:ext>
            </a:extLst>
          </p:cNvPr>
          <p:cNvSpPr/>
          <p:nvPr/>
        </p:nvSpPr>
        <p:spPr>
          <a:xfrm>
            <a:off x="744760" y="3499789"/>
            <a:ext cx="2757971" cy="2569952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67000">
                <a:sysClr val="window" lastClr="FFFFFF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BB3881C-FC76-DCDF-9B23-3898017271C3}"/>
              </a:ext>
            </a:extLst>
          </p:cNvPr>
          <p:cNvSpPr txBox="1"/>
          <p:nvPr/>
        </p:nvSpPr>
        <p:spPr>
          <a:xfrm>
            <a:off x="-364360" y="430534"/>
            <a:ext cx="2031800" cy="411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400" i="0" spc="600" dirty="0">
                <a:ln>
                  <a:noFill/>
                </a:ln>
                <a:solidFill>
                  <a:schemeClr val="tx2"/>
                </a:solidFill>
                <a:latin typeface="+mj-ea"/>
                <a:ea typeface="+mj-ea"/>
              </a:rPr>
              <a:t>04</a:t>
            </a:r>
            <a:endParaRPr lang="zh-CN" altLang="en-US" sz="4400" i="0" spc="600" dirty="0">
              <a:ln>
                <a:noFill/>
              </a:ln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BB30779-3323-9B3B-43CC-118B239BDB40}"/>
              </a:ext>
            </a:extLst>
          </p:cNvPr>
          <p:cNvSpPr txBox="1"/>
          <p:nvPr/>
        </p:nvSpPr>
        <p:spPr>
          <a:xfrm>
            <a:off x="1138588" y="451220"/>
            <a:ext cx="1912622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FDD396"/>
                    </a:gs>
                    <a:gs pos="91000">
                      <a:srgbClr val="FDD396">
                        <a:lumMod val="20000"/>
                        <a:lumOff val="8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b="1" dirty="0"/>
              <a:t>我能做什么？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D2FDD8A-805A-685B-B015-D51147361D22}"/>
              </a:ext>
            </a:extLst>
          </p:cNvPr>
          <p:cNvSpPr txBox="1"/>
          <p:nvPr/>
        </p:nvSpPr>
        <p:spPr>
          <a:xfrm>
            <a:off x="3209076" y="430534"/>
            <a:ext cx="6117803" cy="52322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spc="200" dirty="0">
                <a:solidFill>
                  <a:schemeClr val="accent1"/>
                </a:solidFill>
                <a:latin typeface="+mj-ea"/>
                <a:ea typeface="+mj-ea"/>
              </a:rPr>
              <a:t>求职意向 </a:t>
            </a:r>
            <a:r>
              <a:rPr lang="en-US" altLang="zh-CN" sz="2800" spc="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职业规划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1567F12-4918-9ABE-2820-EC50EE014663}"/>
              </a:ext>
            </a:extLst>
          </p:cNvPr>
          <p:cNvSpPr txBox="1"/>
          <p:nvPr/>
        </p:nvSpPr>
        <p:spPr>
          <a:xfrm>
            <a:off x="9263679" y="4240997"/>
            <a:ext cx="2679536" cy="335092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dirty="0">
                <a:solidFill>
                  <a:schemeClr val="accent1"/>
                </a:solidFill>
                <a:latin typeface="+mn-ea"/>
              </a:rPr>
              <a:t>年薪</a:t>
            </a:r>
            <a:r>
              <a:rPr lang="zh-CN" altLang="en-US" dirty="0">
                <a:solidFill>
                  <a:schemeClr val="accent1"/>
                </a:solidFill>
                <a:latin typeface="+mn-ea"/>
                <a:cs typeface="阿里巴巴普惠体 L" panose="00020600040101010101" pitchFamily="18" charset="-122"/>
              </a:rPr>
              <a:t>面议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353B490-1B9C-06B0-84AB-7B625EC94BB9}"/>
              </a:ext>
            </a:extLst>
          </p:cNvPr>
          <p:cNvSpPr txBox="1"/>
          <p:nvPr/>
        </p:nvSpPr>
        <p:spPr>
          <a:xfrm>
            <a:off x="9263679" y="3730575"/>
            <a:ext cx="1564531" cy="492443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>
            <a:defPPr>
              <a:defRPr lang="zh-CN"/>
            </a:defPPr>
            <a:lvl1pPr>
              <a:defRPr sz="3200" spc="10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OPPOSans M" panose="00020600040101010101" pitchFamily="18" charset="-122"/>
              </a:defRPr>
            </a:lvl1pPr>
          </a:lstStyle>
          <a:p>
            <a:r>
              <a:rPr lang="zh-CN" altLang="en-US" dirty="0"/>
              <a:t>期望月薪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D730BF2-E00F-0396-0800-03EA207A7CE1}"/>
              </a:ext>
            </a:extLst>
          </p:cNvPr>
          <p:cNvSpPr txBox="1"/>
          <p:nvPr/>
        </p:nvSpPr>
        <p:spPr>
          <a:xfrm>
            <a:off x="980245" y="4224971"/>
            <a:ext cx="2679537" cy="335092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>
                <a:solidFill>
                  <a:schemeClr val="accent1"/>
                </a:solidFill>
                <a:latin typeface="+mn-ea"/>
                <a:cs typeface="阿里巴巴普惠体 L" panose="00020600040101010101" pitchFamily="18" charset="-122"/>
              </a:defRPr>
            </a:lvl1pPr>
          </a:lstStyle>
          <a:p>
            <a:r>
              <a:rPr lang="zh-CN" altLang="en-US" dirty="0"/>
              <a:t>全职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28AD4F0-9C7C-2403-A0A4-943A65B345F8}"/>
              </a:ext>
            </a:extLst>
          </p:cNvPr>
          <p:cNvSpPr txBox="1"/>
          <p:nvPr/>
        </p:nvSpPr>
        <p:spPr>
          <a:xfrm>
            <a:off x="960159" y="3714549"/>
            <a:ext cx="1564531" cy="492443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>
            <a:defPPr>
              <a:defRPr lang="zh-CN"/>
            </a:defPPr>
            <a:lvl1pPr>
              <a:defRPr sz="3200" spc="10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OPPOSans M" panose="00020600040101010101" pitchFamily="18" charset="-122"/>
              </a:defRPr>
            </a:lvl1pPr>
          </a:lstStyle>
          <a:p>
            <a:r>
              <a:rPr lang="zh-CN" altLang="en-US" dirty="0"/>
              <a:t>工作性质</a:t>
            </a:r>
          </a:p>
        </p:txBody>
      </p:sp>
      <p:sp>
        <p:nvSpPr>
          <p:cNvPr id="23" name="Freeform 42">
            <a:extLst>
              <a:ext uri="{FF2B5EF4-FFF2-40B4-BE49-F238E27FC236}">
                <a16:creationId xmlns:a16="http://schemas.microsoft.com/office/drawing/2014/main" id="{88B8243E-F06D-DB27-01F2-78CF840643C9}"/>
              </a:ext>
            </a:extLst>
          </p:cNvPr>
          <p:cNvSpPr>
            <a:spLocks noChangeAspect="1"/>
          </p:cNvSpPr>
          <p:nvPr/>
        </p:nvSpPr>
        <p:spPr bwMode="auto">
          <a:xfrm>
            <a:off x="2747621" y="3702240"/>
            <a:ext cx="405480" cy="671362"/>
          </a:xfrm>
          <a:custGeom>
            <a:avLst/>
            <a:gdLst>
              <a:gd name="connsiteX0" fmla="*/ 114541 w 366782"/>
              <a:gd name="connsiteY0" fmla="*/ 115868 h 607286"/>
              <a:gd name="connsiteX1" fmla="*/ 198234 w 366782"/>
              <a:gd name="connsiteY1" fmla="*/ 115868 h 607286"/>
              <a:gd name="connsiteX2" fmla="*/ 254097 w 366782"/>
              <a:gd name="connsiteY2" fmla="*/ 164899 h 607286"/>
              <a:gd name="connsiteX3" fmla="*/ 312783 w 366782"/>
              <a:gd name="connsiteY3" fmla="*/ 327296 h 607286"/>
              <a:gd name="connsiteX4" fmla="*/ 312077 w 366782"/>
              <a:gd name="connsiteY4" fmla="*/ 344411 h 607286"/>
              <a:gd name="connsiteX5" fmla="*/ 301993 w 366782"/>
              <a:gd name="connsiteY5" fmla="*/ 354882 h 607286"/>
              <a:gd name="connsiteX6" fmla="*/ 301993 w 366782"/>
              <a:gd name="connsiteY6" fmla="*/ 393341 h 607286"/>
              <a:gd name="connsiteX7" fmla="*/ 355335 w 366782"/>
              <a:gd name="connsiteY7" fmla="*/ 393341 h 607286"/>
              <a:gd name="connsiteX8" fmla="*/ 366125 w 366782"/>
              <a:gd name="connsiteY8" fmla="*/ 408544 h 607286"/>
              <a:gd name="connsiteX9" fmla="*/ 342932 w 366782"/>
              <a:gd name="connsiteY9" fmla="*/ 474288 h 607286"/>
              <a:gd name="connsiteX10" fmla="*/ 332143 w 366782"/>
              <a:gd name="connsiteY10" fmla="*/ 481839 h 607286"/>
              <a:gd name="connsiteX11" fmla="*/ 245022 w 366782"/>
              <a:gd name="connsiteY11" fmla="*/ 481839 h 607286"/>
              <a:gd name="connsiteX12" fmla="*/ 234232 w 366782"/>
              <a:gd name="connsiteY12" fmla="*/ 474288 h 607286"/>
              <a:gd name="connsiteX13" fmla="*/ 211040 w 366782"/>
              <a:gd name="connsiteY13" fmla="*/ 408544 h 607286"/>
              <a:gd name="connsiteX14" fmla="*/ 221829 w 366782"/>
              <a:gd name="connsiteY14" fmla="*/ 393341 h 607286"/>
              <a:gd name="connsiteX15" fmla="*/ 275171 w 366782"/>
              <a:gd name="connsiteY15" fmla="*/ 393341 h 607286"/>
              <a:gd name="connsiteX16" fmla="*/ 275171 w 366782"/>
              <a:gd name="connsiteY16" fmla="*/ 352566 h 607286"/>
              <a:gd name="connsiteX17" fmla="*/ 266197 w 366782"/>
              <a:gd name="connsiteY17" fmla="*/ 340686 h 607286"/>
              <a:gd name="connsiteX18" fmla="*/ 217897 w 366782"/>
              <a:gd name="connsiteY18" fmla="*/ 207688 h 607286"/>
              <a:gd name="connsiteX19" fmla="*/ 249458 w 366782"/>
              <a:gd name="connsiteY19" fmla="*/ 373206 h 607286"/>
              <a:gd name="connsiteX20" fmla="*/ 221829 w 366782"/>
              <a:gd name="connsiteY20" fmla="*/ 373206 h 607286"/>
              <a:gd name="connsiteX21" fmla="*/ 191982 w 366782"/>
              <a:gd name="connsiteY21" fmla="*/ 415290 h 607286"/>
              <a:gd name="connsiteX22" fmla="*/ 215275 w 366782"/>
              <a:gd name="connsiteY22" fmla="*/ 480933 h 607286"/>
              <a:gd name="connsiteX23" fmla="*/ 220619 w 366782"/>
              <a:gd name="connsiteY23" fmla="*/ 490397 h 607286"/>
              <a:gd name="connsiteX24" fmla="*/ 220619 w 366782"/>
              <a:gd name="connsiteY24" fmla="*/ 578290 h 607286"/>
              <a:gd name="connsiteX25" fmla="*/ 191579 w 366782"/>
              <a:gd name="connsiteY25" fmla="*/ 607286 h 607286"/>
              <a:gd name="connsiteX26" fmla="*/ 162639 w 366782"/>
              <a:gd name="connsiteY26" fmla="*/ 578290 h 607286"/>
              <a:gd name="connsiteX27" fmla="*/ 162639 w 366782"/>
              <a:gd name="connsiteY27" fmla="*/ 403409 h 607286"/>
              <a:gd name="connsiteX28" fmla="*/ 150136 w 366782"/>
              <a:gd name="connsiteY28" fmla="*/ 403409 h 607286"/>
              <a:gd name="connsiteX29" fmla="*/ 150136 w 366782"/>
              <a:gd name="connsiteY29" fmla="*/ 578290 h 607286"/>
              <a:gd name="connsiteX30" fmla="*/ 121095 w 366782"/>
              <a:gd name="connsiteY30" fmla="*/ 607286 h 607286"/>
              <a:gd name="connsiteX31" fmla="*/ 92155 w 366782"/>
              <a:gd name="connsiteY31" fmla="*/ 578290 h 607286"/>
              <a:gd name="connsiteX32" fmla="*/ 92155 w 366782"/>
              <a:gd name="connsiteY32" fmla="*/ 403409 h 607286"/>
              <a:gd name="connsiteX33" fmla="*/ 73703 w 366782"/>
              <a:gd name="connsiteY33" fmla="*/ 403409 h 607286"/>
              <a:gd name="connsiteX34" fmla="*/ 63317 w 366782"/>
              <a:gd name="connsiteY34" fmla="*/ 398476 h 607286"/>
              <a:gd name="connsiteX35" fmla="*/ 60493 w 366782"/>
              <a:gd name="connsiteY35" fmla="*/ 387401 h 607286"/>
              <a:gd name="connsiteX36" fmla="*/ 94878 w 366782"/>
              <a:gd name="connsiteY36" fmla="*/ 207789 h 607286"/>
              <a:gd name="connsiteX37" fmla="*/ 46880 w 366782"/>
              <a:gd name="connsiteY37" fmla="*/ 340787 h 607286"/>
              <a:gd name="connsiteX38" fmla="*/ 15823 w 366782"/>
              <a:gd name="connsiteY38" fmla="*/ 355184 h 607286"/>
              <a:gd name="connsiteX39" fmla="*/ 1505 w 366782"/>
              <a:gd name="connsiteY39" fmla="*/ 324174 h 607286"/>
              <a:gd name="connsiteX40" fmla="*/ 58678 w 366782"/>
              <a:gd name="connsiteY40" fmla="*/ 164899 h 607286"/>
              <a:gd name="connsiteX41" fmla="*/ 114541 w 366782"/>
              <a:gd name="connsiteY41" fmla="*/ 115868 h 607286"/>
              <a:gd name="connsiteX42" fmla="*/ 156308 w 366782"/>
              <a:gd name="connsiteY42" fmla="*/ 0 h 607286"/>
              <a:gd name="connsiteX43" fmla="*/ 206374 w 366782"/>
              <a:gd name="connsiteY43" fmla="*/ 49996 h 607286"/>
              <a:gd name="connsiteX44" fmla="*/ 156308 w 366782"/>
              <a:gd name="connsiteY44" fmla="*/ 99992 h 607286"/>
              <a:gd name="connsiteX45" fmla="*/ 106242 w 366782"/>
              <a:gd name="connsiteY45" fmla="*/ 49996 h 607286"/>
              <a:gd name="connsiteX46" fmla="*/ 156308 w 366782"/>
              <a:gd name="connsiteY46" fmla="*/ 0 h 60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66782" h="607286">
                <a:moveTo>
                  <a:pt x="114541" y="115868"/>
                </a:moveTo>
                <a:lnTo>
                  <a:pt x="198234" y="115868"/>
                </a:lnTo>
                <a:cubicBezTo>
                  <a:pt x="224048" y="115868"/>
                  <a:pt x="242803" y="132379"/>
                  <a:pt x="254097" y="164899"/>
                </a:cubicBezTo>
                <a:cubicBezTo>
                  <a:pt x="267306" y="203359"/>
                  <a:pt x="298666" y="288937"/>
                  <a:pt x="312783" y="327296"/>
                </a:cubicBezTo>
                <a:cubicBezTo>
                  <a:pt x="314799" y="332833"/>
                  <a:pt x="314497" y="339075"/>
                  <a:pt x="312077" y="344411"/>
                </a:cubicBezTo>
                <a:cubicBezTo>
                  <a:pt x="309959" y="348942"/>
                  <a:pt x="306430" y="352566"/>
                  <a:pt x="301993" y="354882"/>
                </a:cubicBezTo>
                <a:lnTo>
                  <a:pt x="301993" y="393341"/>
                </a:lnTo>
                <a:lnTo>
                  <a:pt x="355335" y="393341"/>
                </a:lnTo>
                <a:cubicBezTo>
                  <a:pt x="363200" y="393341"/>
                  <a:pt x="368746" y="401094"/>
                  <a:pt x="366125" y="408544"/>
                </a:cubicBezTo>
                <a:lnTo>
                  <a:pt x="342932" y="474288"/>
                </a:lnTo>
                <a:cubicBezTo>
                  <a:pt x="341319" y="478819"/>
                  <a:pt x="336983" y="481839"/>
                  <a:pt x="332143" y="481839"/>
                </a:cubicBezTo>
                <a:lnTo>
                  <a:pt x="245022" y="481839"/>
                </a:lnTo>
                <a:cubicBezTo>
                  <a:pt x="240282" y="481839"/>
                  <a:pt x="235946" y="478919"/>
                  <a:pt x="234232" y="474288"/>
                </a:cubicBezTo>
                <a:lnTo>
                  <a:pt x="211040" y="408544"/>
                </a:lnTo>
                <a:cubicBezTo>
                  <a:pt x="208418" y="401195"/>
                  <a:pt x="213863" y="393341"/>
                  <a:pt x="221829" y="393341"/>
                </a:cubicBezTo>
                <a:lnTo>
                  <a:pt x="275171" y="393341"/>
                </a:lnTo>
                <a:lnTo>
                  <a:pt x="275171" y="352566"/>
                </a:lnTo>
                <a:cubicBezTo>
                  <a:pt x="271239" y="349646"/>
                  <a:pt x="268012" y="345619"/>
                  <a:pt x="266197" y="340686"/>
                </a:cubicBezTo>
                <a:cubicBezTo>
                  <a:pt x="251979" y="301924"/>
                  <a:pt x="231812" y="246752"/>
                  <a:pt x="217897" y="207688"/>
                </a:cubicBezTo>
                <a:cubicBezTo>
                  <a:pt x="219107" y="218159"/>
                  <a:pt x="215376" y="197721"/>
                  <a:pt x="249458" y="373206"/>
                </a:cubicBezTo>
                <a:lnTo>
                  <a:pt x="221829" y="373206"/>
                </a:lnTo>
                <a:cubicBezTo>
                  <a:pt x="199948" y="373206"/>
                  <a:pt x="184823" y="394852"/>
                  <a:pt x="191982" y="415290"/>
                </a:cubicBezTo>
                <a:lnTo>
                  <a:pt x="215275" y="480933"/>
                </a:lnTo>
                <a:cubicBezTo>
                  <a:pt x="216485" y="484457"/>
                  <a:pt x="218300" y="487678"/>
                  <a:pt x="220619" y="490397"/>
                </a:cubicBezTo>
                <a:lnTo>
                  <a:pt x="220619" y="578290"/>
                </a:lnTo>
                <a:cubicBezTo>
                  <a:pt x="220619" y="594298"/>
                  <a:pt x="207612" y="607286"/>
                  <a:pt x="191579" y="607286"/>
                </a:cubicBezTo>
                <a:cubicBezTo>
                  <a:pt x="175647" y="607286"/>
                  <a:pt x="162639" y="594298"/>
                  <a:pt x="162639" y="578290"/>
                </a:cubicBezTo>
                <a:lnTo>
                  <a:pt x="162639" y="403409"/>
                </a:lnTo>
                <a:lnTo>
                  <a:pt x="150136" y="403409"/>
                </a:lnTo>
                <a:lnTo>
                  <a:pt x="150136" y="578290"/>
                </a:lnTo>
                <a:cubicBezTo>
                  <a:pt x="150136" y="594298"/>
                  <a:pt x="137128" y="607286"/>
                  <a:pt x="121095" y="607286"/>
                </a:cubicBezTo>
                <a:cubicBezTo>
                  <a:pt x="105163" y="607286"/>
                  <a:pt x="92155" y="594298"/>
                  <a:pt x="92155" y="578290"/>
                </a:cubicBezTo>
                <a:lnTo>
                  <a:pt x="92155" y="403409"/>
                </a:lnTo>
                <a:lnTo>
                  <a:pt x="73703" y="403409"/>
                </a:lnTo>
                <a:cubicBezTo>
                  <a:pt x="69669" y="403409"/>
                  <a:pt x="65938" y="401597"/>
                  <a:pt x="63317" y="398476"/>
                </a:cubicBezTo>
                <a:cubicBezTo>
                  <a:pt x="60796" y="395355"/>
                  <a:pt x="59787" y="391328"/>
                  <a:pt x="60493" y="387401"/>
                </a:cubicBezTo>
                <a:cubicBezTo>
                  <a:pt x="97601" y="196110"/>
                  <a:pt x="93567" y="218360"/>
                  <a:pt x="94878" y="207789"/>
                </a:cubicBezTo>
                <a:cubicBezTo>
                  <a:pt x="75518" y="262458"/>
                  <a:pt x="47183" y="339881"/>
                  <a:pt x="46880" y="340787"/>
                </a:cubicBezTo>
                <a:cubicBezTo>
                  <a:pt x="42242" y="353271"/>
                  <a:pt x="28428" y="359714"/>
                  <a:pt x="15823" y="355184"/>
                </a:cubicBezTo>
                <a:cubicBezTo>
                  <a:pt x="3320" y="350553"/>
                  <a:pt x="-3134" y="336759"/>
                  <a:pt x="1505" y="324174"/>
                </a:cubicBezTo>
                <a:cubicBezTo>
                  <a:pt x="1908" y="323168"/>
                  <a:pt x="41335" y="215440"/>
                  <a:pt x="58678" y="164899"/>
                </a:cubicBezTo>
                <a:cubicBezTo>
                  <a:pt x="69871" y="132379"/>
                  <a:pt x="88626" y="115868"/>
                  <a:pt x="114541" y="115868"/>
                </a:cubicBezTo>
                <a:close/>
                <a:moveTo>
                  <a:pt x="156308" y="0"/>
                </a:moveTo>
                <a:cubicBezTo>
                  <a:pt x="183959" y="0"/>
                  <a:pt x="206374" y="22384"/>
                  <a:pt x="206374" y="49996"/>
                </a:cubicBezTo>
                <a:cubicBezTo>
                  <a:pt x="206374" y="77608"/>
                  <a:pt x="183959" y="99992"/>
                  <a:pt x="156308" y="99992"/>
                </a:cubicBezTo>
                <a:cubicBezTo>
                  <a:pt x="128657" y="99992"/>
                  <a:pt x="106242" y="77608"/>
                  <a:pt x="106242" y="49996"/>
                </a:cubicBezTo>
                <a:cubicBezTo>
                  <a:pt x="106242" y="22384"/>
                  <a:pt x="128657" y="0"/>
                  <a:pt x="156308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F5E4D4">
                  <a:alpha val="42000"/>
                </a:srgbClr>
              </a:gs>
            </a:gsLst>
            <a:lin ang="5400000" scaled="1"/>
          </a:gradFill>
          <a:ln>
            <a:noFill/>
          </a:ln>
        </p:spPr>
        <p:txBody>
          <a:bodyPr/>
          <a:lstStyle/>
          <a:p>
            <a:endParaRPr lang="zh-CN" altLang="en-US" dirty="0">
              <a:solidFill>
                <a:schemeClr val="accent1">
                  <a:lumMod val="20000"/>
                  <a:lumOff val="80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28" name="Freeform 47">
            <a:extLst>
              <a:ext uri="{FF2B5EF4-FFF2-40B4-BE49-F238E27FC236}">
                <a16:creationId xmlns:a16="http://schemas.microsoft.com/office/drawing/2014/main" id="{F8B9BBB2-E559-E229-7EBD-DF3C5ADD970A}"/>
              </a:ext>
            </a:extLst>
          </p:cNvPr>
          <p:cNvSpPr>
            <a:spLocks noChangeAspect="1"/>
          </p:cNvSpPr>
          <p:nvPr/>
        </p:nvSpPr>
        <p:spPr bwMode="auto">
          <a:xfrm>
            <a:off x="11055387" y="3752119"/>
            <a:ext cx="550868" cy="603656"/>
          </a:xfrm>
          <a:custGeom>
            <a:avLst/>
            <a:gdLst>
              <a:gd name="T0" fmla="*/ 5900 w 11630"/>
              <a:gd name="T1" fmla="*/ 8156 h 12744"/>
              <a:gd name="T2" fmla="*/ 7129 w 11630"/>
              <a:gd name="T3" fmla="*/ 8156 h 12744"/>
              <a:gd name="T4" fmla="*/ 7310 w 11630"/>
              <a:gd name="T5" fmla="*/ 7975 h 12744"/>
              <a:gd name="T6" fmla="*/ 7310 w 11630"/>
              <a:gd name="T7" fmla="*/ 7827 h 12744"/>
              <a:gd name="T8" fmla="*/ 7129 w 11630"/>
              <a:gd name="T9" fmla="*/ 7646 h 12744"/>
              <a:gd name="T10" fmla="*/ 4158 w 11630"/>
              <a:gd name="T11" fmla="*/ 7646 h 12744"/>
              <a:gd name="T12" fmla="*/ 3976 w 11630"/>
              <a:gd name="T13" fmla="*/ 7827 h 12744"/>
              <a:gd name="T14" fmla="*/ 3976 w 11630"/>
              <a:gd name="T15" fmla="*/ 7975 h 12744"/>
              <a:gd name="T16" fmla="*/ 4158 w 11630"/>
              <a:gd name="T17" fmla="*/ 8156 h 12744"/>
              <a:gd name="T18" fmla="*/ 5387 w 11630"/>
              <a:gd name="T19" fmla="*/ 8156 h 12744"/>
              <a:gd name="T20" fmla="*/ 5387 w 11630"/>
              <a:gd name="T21" fmla="*/ 9175 h 12744"/>
              <a:gd name="T22" fmla="*/ 4158 w 11630"/>
              <a:gd name="T23" fmla="*/ 9175 h 12744"/>
              <a:gd name="T24" fmla="*/ 3976 w 11630"/>
              <a:gd name="T25" fmla="*/ 9357 h 12744"/>
              <a:gd name="T26" fmla="*/ 3976 w 11630"/>
              <a:gd name="T27" fmla="*/ 9504 h 12744"/>
              <a:gd name="T28" fmla="*/ 4158 w 11630"/>
              <a:gd name="T29" fmla="*/ 9685 h 12744"/>
              <a:gd name="T30" fmla="*/ 5387 w 11630"/>
              <a:gd name="T31" fmla="*/ 9685 h 12744"/>
              <a:gd name="T32" fmla="*/ 5387 w 11630"/>
              <a:gd name="T33" fmla="*/ 11032 h 12744"/>
              <a:gd name="T34" fmla="*/ 5569 w 11630"/>
              <a:gd name="T35" fmla="*/ 11214 h 12744"/>
              <a:gd name="T36" fmla="*/ 5717 w 11630"/>
              <a:gd name="T37" fmla="*/ 11214 h 12744"/>
              <a:gd name="T38" fmla="*/ 5900 w 11630"/>
              <a:gd name="T39" fmla="*/ 11032 h 12744"/>
              <a:gd name="T40" fmla="*/ 5900 w 11630"/>
              <a:gd name="T41" fmla="*/ 9685 h 12744"/>
              <a:gd name="T42" fmla="*/ 7129 w 11630"/>
              <a:gd name="T43" fmla="*/ 9685 h 12744"/>
              <a:gd name="T44" fmla="*/ 7311 w 11630"/>
              <a:gd name="T45" fmla="*/ 9504 h 12744"/>
              <a:gd name="T46" fmla="*/ 7311 w 11630"/>
              <a:gd name="T47" fmla="*/ 9357 h 12744"/>
              <a:gd name="T48" fmla="*/ 7129 w 11630"/>
              <a:gd name="T49" fmla="*/ 9175 h 12744"/>
              <a:gd name="T50" fmla="*/ 5900 w 11630"/>
              <a:gd name="T51" fmla="*/ 9175 h 12744"/>
              <a:gd name="T52" fmla="*/ 5900 w 11630"/>
              <a:gd name="T53" fmla="*/ 8156 h 12744"/>
              <a:gd name="T54" fmla="*/ 3910 w 11630"/>
              <a:gd name="T55" fmla="*/ 3942 h 12744"/>
              <a:gd name="T56" fmla="*/ 3751 w 11630"/>
              <a:gd name="T57" fmla="*/ 3530 h 12744"/>
              <a:gd name="T58" fmla="*/ 2626 w 11630"/>
              <a:gd name="T59" fmla="*/ 1318 h 12744"/>
              <a:gd name="T60" fmla="*/ 4326 w 11630"/>
              <a:gd name="T61" fmla="*/ 1487 h 12744"/>
              <a:gd name="T62" fmla="*/ 5196 w 11630"/>
              <a:gd name="T63" fmla="*/ 0 h 12744"/>
              <a:gd name="T64" fmla="*/ 6378 w 11630"/>
              <a:gd name="T65" fmla="*/ 1318 h 12744"/>
              <a:gd name="T66" fmla="*/ 7589 w 11630"/>
              <a:gd name="T67" fmla="*/ 1912 h 12744"/>
              <a:gd name="T68" fmla="*/ 7031 w 11630"/>
              <a:gd name="T69" fmla="*/ 3524 h 12744"/>
              <a:gd name="T70" fmla="*/ 7049 w 11630"/>
              <a:gd name="T71" fmla="*/ 3773 h 12744"/>
              <a:gd name="T72" fmla="*/ 3910 w 11630"/>
              <a:gd name="T73" fmla="*/ 3942 h 12744"/>
              <a:gd name="T74" fmla="*/ 7460 w 11630"/>
              <a:gd name="T75" fmla="*/ 4297 h 12744"/>
              <a:gd name="T76" fmla="*/ 7878 w 11630"/>
              <a:gd name="T77" fmla="*/ 4635 h 12744"/>
              <a:gd name="T78" fmla="*/ 11255 w 11630"/>
              <a:gd name="T79" fmla="*/ 9795 h 12744"/>
              <a:gd name="T80" fmla="*/ 7879 w 11630"/>
              <a:gd name="T81" fmla="*/ 12744 h 12744"/>
              <a:gd name="T82" fmla="*/ 4502 w 11630"/>
              <a:gd name="T83" fmla="*/ 12744 h 12744"/>
              <a:gd name="T84" fmla="*/ 0 w 11630"/>
              <a:gd name="T85" fmla="*/ 9427 h 12744"/>
              <a:gd name="T86" fmla="*/ 3624 w 11630"/>
              <a:gd name="T87" fmla="*/ 4355 h 12744"/>
              <a:gd name="T88" fmla="*/ 7460 w 11630"/>
              <a:gd name="T89" fmla="*/ 4297 h 12744"/>
              <a:gd name="T90" fmla="*/ 4515 w 11630"/>
              <a:gd name="T91" fmla="*/ 6757 h 12744"/>
              <a:gd name="T92" fmla="*/ 5158 w 11630"/>
              <a:gd name="T93" fmla="*/ 7400 h 12744"/>
              <a:gd name="T94" fmla="*/ 5416 w 11630"/>
              <a:gd name="T95" fmla="*/ 7400 h 12744"/>
              <a:gd name="T96" fmla="*/ 5521 w 11630"/>
              <a:gd name="T97" fmla="*/ 7296 h 12744"/>
              <a:gd name="T98" fmla="*/ 5521 w 11630"/>
              <a:gd name="T99" fmla="*/ 7038 h 12744"/>
              <a:gd name="T100" fmla="*/ 4878 w 11630"/>
              <a:gd name="T101" fmla="*/ 6395 h 12744"/>
              <a:gd name="T102" fmla="*/ 4620 w 11630"/>
              <a:gd name="T103" fmla="*/ 6395 h 12744"/>
              <a:gd name="T104" fmla="*/ 4515 w 11630"/>
              <a:gd name="T105" fmla="*/ 6499 h 12744"/>
              <a:gd name="T106" fmla="*/ 4515 w 11630"/>
              <a:gd name="T107" fmla="*/ 6757 h 12744"/>
              <a:gd name="T108" fmla="*/ 6440 w 11630"/>
              <a:gd name="T109" fmla="*/ 6395 h 12744"/>
              <a:gd name="T110" fmla="*/ 5798 w 11630"/>
              <a:gd name="T111" fmla="*/ 7038 h 12744"/>
              <a:gd name="T112" fmla="*/ 5797 w 11630"/>
              <a:gd name="T113" fmla="*/ 7296 h 12744"/>
              <a:gd name="T114" fmla="*/ 5902 w 11630"/>
              <a:gd name="T115" fmla="*/ 7401 h 12744"/>
              <a:gd name="T116" fmla="*/ 6160 w 11630"/>
              <a:gd name="T117" fmla="*/ 7400 h 12744"/>
              <a:gd name="T118" fmla="*/ 6803 w 11630"/>
              <a:gd name="T119" fmla="*/ 6757 h 12744"/>
              <a:gd name="T120" fmla="*/ 6803 w 11630"/>
              <a:gd name="T121" fmla="*/ 6499 h 12744"/>
              <a:gd name="T122" fmla="*/ 6698 w 11630"/>
              <a:gd name="T123" fmla="*/ 6394 h 12744"/>
              <a:gd name="T124" fmla="*/ 6440 w 11630"/>
              <a:gd name="T125" fmla="*/ 6395 h 12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630" h="12744">
                <a:moveTo>
                  <a:pt x="5900" y="8156"/>
                </a:moveTo>
                <a:lnTo>
                  <a:pt x="7129" y="8156"/>
                </a:lnTo>
                <a:cubicBezTo>
                  <a:pt x="7229" y="8156"/>
                  <a:pt x="7310" y="8075"/>
                  <a:pt x="7310" y="7975"/>
                </a:cubicBezTo>
                <a:lnTo>
                  <a:pt x="7310" y="7827"/>
                </a:lnTo>
                <a:cubicBezTo>
                  <a:pt x="7310" y="7727"/>
                  <a:pt x="7229" y="7647"/>
                  <a:pt x="7129" y="7646"/>
                </a:cubicBezTo>
                <a:lnTo>
                  <a:pt x="4158" y="7646"/>
                </a:lnTo>
                <a:cubicBezTo>
                  <a:pt x="4057" y="7647"/>
                  <a:pt x="3976" y="7727"/>
                  <a:pt x="3976" y="7827"/>
                </a:cubicBezTo>
                <a:lnTo>
                  <a:pt x="3976" y="7975"/>
                </a:lnTo>
                <a:cubicBezTo>
                  <a:pt x="3976" y="8075"/>
                  <a:pt x="4057" y="8156"/>
                  <a:pt x="4158" y="8156"/>
                </a:cubicBezTo>
                <a:lnTo>
                  <a:pt x="5387" y="8156"/>
                </a:lnTo>
                <a:lnTo>
                  <a:pt x="5387" y="9175"/>
                </a:lnTo>
                <a:lnTo>
                  <a:pt x="4158" y="9175"/>
                </a:lnTo>
                <a:cubicBezTo>
                  <a:pt x="4057" y="9176"/>
                  <a:pt x="3976" y="9257"/>
                  <a:pt x="3976" y="9357"/>
                </a:cubicBezTo>
                <a:lnTo>
                  <a:pt x="3976" y="9504"/>
                </a:lnTo>
                <a:cubicBezTo>
                  <a:pt x="3976" y="9604"/>
                  <a:pt x="4057" y="9685"/>
                  <a:pt x="4158" y="9685"/>
                </a:cubicBezTo>
                <a:lnTo>
                  <a:pt x="5387" y="9685"/>
                </a:lnTo>
                <a:lnTo>
                  <a:pt x="5387" y="11032"/>
                </a:lnTo>
                <a:cubicBezTo>
                  <a:pt x="5387" y="11132"/>
                  <a:pt x="5468" y="11214"/>
                  <a:pt x="5569" y="11214"/>
                </a:cubicBezTo>
                <a:lnTo>
                  <a:pt x="5717" y="11214"/>
                </a:lnTo>
                <a:cubicBezTo>
                  <a:pt x="5818" y="11215"/>
                  <a:pt x="5900" y="11133"/>
                  <a:pt x="5900" y="11032"/>
                </a:cubicBezTo>
                <a:lnTo>
                  <a:pt x="5900" y="9685"/>
                </a:lnTo>
                <a:lnTo>
                  <a:pt x="7129" y="9685"/>
                </a:lnTo>
                <a:cubicBezTo>
                  <a:pt x="7229" y="9685"/>
                  <a:pt x="7310" y="9604"/>
                  <a:pt x="7311" y="9504"/>
                </a:cubicBezTo>
                <a:lnTo>
                  <a:pt x="7311" y="9357"/>
                </a:lnTo>
                <a:cubicBezTo>
                  <a:pt x="7310" y="9257"/>
                  <a:pt x="7229" y="9176"/>
                  <a:pt x="7129" y="9175"/>
                </a:cubicBezTo>
                <a:lnTo>
                  <a:pt x="5900" y="9175"/>
                </a:lnTo>
                <a:lnTo>
                  <a:pt x="5900" y="8156"/>
                </a:lnTo>
                <a:close/>
                <a:moveTo>
                  <a:pt x="3910" y="3942"/>
                </a:moveTo>
                <a:cubicBezTo>
                  <a:pt x="3909" y="3833"/>
                  <a:pt x="3869" y="3696"/>
                  <a:pt x="3751" y="3530"/>
                </a:cubicBezTo>
                <a:cubicBezTo>
                  <a:pt x="3394" y="3024"/>
                  <a:pt x="2250" y="1687"/>
                  <a:pt x="2626" y="1318"/>
                </a:cubicBezTo>
                <a:cubicBezTo>
                  <a:pt x="3001" y="950"/>
                  <a:pt x="3951" y="1856"/>
                  <a:pt x="4326" y="1487"/>
                </a:cubicBezTo>
                <a:cubicBezTo>
                  <a:pt x="4701" y="1119"/>
                  <a:pt x="4761" y="0"/>
                  <a:pt x="5196" y="0"/>
                </a:cubicBezTo>
                <a:cubicBezTo>
                  <a:pt x="5631" y="0"/>
                  <a:pt x="6066" y="1487"/>
                  <a:pt x="6378" y="1318"/>
                </a:cubicBezTo>
                <a:cubicBezTo>
                  <a:pt x="6689" y="1150"/>
                  <a:pt x="8677" y="425"/>
                  <a:pt x="7589" y="1912"/>
                </a:cubicBezTo>
                <a:cubicBezTo>
                  <a:pt x="7068" y="2625"/>
                  <a:pt x="7031" y="3012"/>
                  <a:pt x="7031" y="3524"/>
                </a:cubicBezTo>
                <a:cubicBezTo>
                  <a:pt x="7031" y="3624"/>
                  <a:pt x="7036" y="3704"/>
                  <a:pt x="7049" y="3773"/>
                </a:cubicBezTo>
                <a:cubicBezTo>
                  <a:pt x="5486" y="4203"/>
                  <a:pt x="4490" y="4111"/>
                  <a:pt x="3910" y="3942"/>
                </a:cubicBezTo>
                <a:close/>
                <a:moveTo>
                  <a:pt x="7460" y="4297"/>
                </a:moveTo>
                <a:cubicBezTo>
                  <a:pt x="7570" y="4386"/>
                  <a:pt x="7707" y="4494"/>
                  <a:pt x="7878" y="4635"/>
                </a:cubicBezTo>
                <a:cubicBezTo>
                  <a:pt x="8538" y="5182"/>
                  <a:pt x="11630" y="6847"/>
                  <a:pt x="11255" y="9795"/>
                </a:cubicBezTo>
                <a:cubicBezTo>
                  <a:pt x="10880" y="12744"/>
                  <a:pt x="8459" y="12744"/>
                  <a:pt x="7879" y="12744"/>
                </a:cubicBezTo>
                <a:lnTo>
                  <a:pt x="4502" y="12744"/>
                </a:lnTo>
                <a:cubicBezTo>
                  <a:pt x="1716" y="12744"/>
                  <a:pt x="0" y="12106"/>
                  <a:pt x="0" y="9427"/>
                </a:cubicBezTo>
                <a:cubicBezTo>
                  <a:pt x="0" y="7043"/>
                  <a:pt x="2969" y="4817"/>
                  <a:pt x="3624" y="4355"/>
                </a:cubicBezTo>
                <a:cubicBezTo>
                  <a:pt x="4951" y="5114"/>
                  <a:pt x="6939" y="4484"/>
                  <a:pt x="7460" y="4297"/>
                </a:cubicBezTo>
                <a:close/>
                <a:moveTo>
                  <a:pt x="4515" y="6757"/>
                </a:moveTo>
                <a:lnTo>
                  <a:pt x="5158" y="7400"/>
                </a:lnTo>
                <a:cubicBezTo>
                  <a:pt x="5231" y="7473"/>
                  <a:pt x="5345" y="7472"/>
                  <a:pt x="5416" y="7400"/>
                </a:cubicBezTo>
                <a:lnTo>
                  <a:pt x="5521" y="7296"/>
                </a:lnTo>
                <a:cubicBezTo>
                  <a:pt x="5592" y="7224"/>
                  <a:pt x="5592" y="7109"/>
                  <a:pt x="5521" y="7038"/>
                </a:cubicBezTo>
                <a:lnTo>
                  <a:pt x="4878" y="6395"/>
                </a:lnTo>
                <a:cubicBezTo>
                  <a:pt x="4807" y="6323"/>
                  <a:pt x="4691" y="6323"/>
                  <a:pt x="4620" y="6395"/>
                </a:cubicBezTo>
                <a:lnTo>
                  <a:pt x="4515" y="6499"/>
                </a:lnTo>
                <a:cubicBezTo>
                  <a:pt x="4443" y="6571"/>
                  <a:pt x="4443" y="6686"/>
                  <a:pt x="4515" y="6757"/>
                </a:cubicBezTo>
                <a:close/>
                <a:moveTo>
                  <a:pt x="6440" y="6395"/>
                </a:moveTo>
                <a:lnTo>
                  <a:pt x="5798" y="7038"/>
                </a:lnTo>
                <a:cubicBezTo>
                  <a:pt x="5726" y="7108"/>
                  <a:pt x="5725" y="7225"/>
                  <a:pt x="5797" y="7296"/>
                </a:cubicBezTo>
                <a:lnTo>
                  <a:pt x="5902" y="7401"/>
                </a:lnTo>
                <a:cubicBezTo>
                  <a:pt x="5973" y="7472"/>
                  <a:pt x="6089" y="7472"/>
                  <a:pt x="6160" y="7400"/>
                </a:cubicBezTo>
                <a:lnTo>
                  <a:pt x="6803" y="6757"/>
                </a:lnTo>
                <a:cubicBezTo>
                  <a:pt x="6876" y="6685"/>
                  <a:pt x="6875" y="6571"/>
                  <a:pt x="6803" y="6499"/>
                </a:cubicBezTo>
                <a:lnTo>
                  <a:pt x="6698" y="6394"/>
                </a:lnTo>
                <a:cubicBezTo>
                  <a:pt x="6627" y="6323"/>
                  <a:pt x="6511" y="6323"/>
                  <a:pt x="6440" y="6395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F5E4D4">
                  <a:alpha val="42000"/>
                </a:srgbClr>
              </a:gs>
            </a:gsLst>
            <a:lin ang="5400000" scaled="1"/>
          </a:gra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 dirty="0">
              <a:solidFill>
                <a:schemeClr val="accent1">
                  <a:lumMod val="20000"/>
                  <a:lumOff val="80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0BA0A46B-7F91-AE0A-CB5D-E9DE971B50F2}"/>
              </a:ext>
            </a:extLst>
          </p:cNvPr>
          <p:cNvGrpSpPr/>
          <p:nvPr/>
        </p:nvGrpSpPr>
        <p:grpSpPr>
          <a:xfrm>
            <a:off x="1617116" y="1936226"/>
            <a:ext cx="2926668" cy="2569952"/>
            <a:chOff x="2672185" y="1722601"/>
            <a:chExt cx="2926668" cy="2569952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3D0224F5-590C-F59F-78A0-982B7809B1A9}"/>
                </a:ext>
              </a:extLst>
            </p:cNvPr>
            <p:cNvSpPr/>
            <p:nvPr/>
          </p:nvSpPr>
          <p:spPr>
            <a:xfrm>
              <a:off x="2672185" y="1722601"/>
              <a:ext cx="2885800" cy="256995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67000">
                  <a:sysClr val="window" lastClr="FFFFFF">
                    <a:alpha val="0"/>
                  </a:sys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endParaRPr lang="zh-CN" altLang="en-US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F7C26F94-40BF-EFF2-0904-16059687C5C6}"/>
                </a:ext>
              </a:extLst>
            </p:cNvPr>
            <p:cNvGrpSpPr/>
            <p:nvPr/>
          </p:nvGrpSpPr>
          <p:grpSpPr>
            <a:xfrm>
              <a:off x="2672186" y="1722601"/>
              <a:ext cx="2926667" cy="1078126"/>
              <a:chOff x="2672186" y="1722601"/>
              <a:chExt cx="2926667" cy="1078126"/>
            </a:xfrm>
          </p:grpSpPr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BA0B81CF-D721-19B6-DB10-43BDEF01164C}"/>
                  </a:ext>
                </a:extLst>
              </p:cNvPr>
              <p:cNvSpPr txBox="1"/>
              <p:nvPr/>
            </p:nvSpPr>
            <p:spPr>
              <a:xfrm>
                <a:off x="2919316" y="2465635"/>
                <a:ext cx="2679537" cy="335092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pPr>
                  <a:lnSpc>
                    <a:spcPct val="130000"/>
                  </a:lnSpc>
                  <a:defRPr/>
                </a:pPr>
                <a:r>
                  <a:rPr lang="zh-CN" altLang="en-US" dirty="0">
                    <a:solidFill>
                      <a:schemeClr val="accent1"/>
                    </a:solidFill>
                    <a:latin typeface="+mn-ea"/>
                    <a:cs typeface="阿里巴巴普惠体 L" panose="00020600040101010101" pitchFamily="18" charset="-122"/>
                  </a:rPr>
                  <a:t>一周以内</a:t>
                </a: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780F83D-184F-2D7B-FF9A-5233CAAF2C6B}"/>
                  </a:ext>
                </a:extLst>
              </p:cNvPr>
              <p:cNvSpPr txBox="1"/>
              <p:nvPr/>
            </p:nvSpPr>
            <p:spPr>
              <a:xfrm>
                <a:off x="2891712" y="1955213"/>
                <a:ext cx="1564531" cy="492443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0">
                <a:noAutofit/>
              </a:bodyPr>
              <a:lstStyle/>
              <a:p>
                <a:pPr>
                  <a:defRPr/>
                </a:pPr>
                <a:r>
                  <a:rPr lang="zh-CN" altLang="en-US" sz="3200" spc="100" dirty="0">
                    <a:solidFill>
                      <a:schemeClr val="accent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  <a:cs typeface="OPPOSans M" panose="00020600040101010101" pitchFamily="18" charset="-122"/>
                  </a:rPr>
                  <a:t>到岗时间</a:t>
                </a:r>
              </a:p>
            </p:txBody>
          </p:sp>
          <p:sp>
            <p:nvSpPr>
              <p:cNvPr id="24" name="Freeform 43">
                <a:extLst>
                  <a:ext uri="{FF2B5EF4-FFF2-40B4-BE49-F238E27FC236}">
                    <a16:creationId xmlns:a16="http://schemas.microsoft.com/office/drawing/2014/main" id="{FD8E0578-A670-BCBA-0664-E375D4DFB15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670128" y="2005375"/>
                <a:ext cx="603656" cy="603534"/>
              </a:xfrm>
              <a:custGeom>
                <a:avLst/>
                <a:gdLst>
                  <a:gd name="T0" fmla="*/ 5872 w 10378"/>
                  <a:gd name="T1" fmla="*/ 5277 h 10377"/>
                  <a:gd name="T2" fmla="*/ 5872 w 10378"/>
                  <a:gd name="T3" fmla="*/ 2783 h 10377"/>
                  <a:gd name="T4" fmla="*/ 5223 w 10378"/>
                  <a:gd name="T5" fmla="*/ 2135 h 10377"/>
                  <a:gd name="T6" fmla="*/ 4574 w 10378"/>
                  <a:gd name="T7" fmla="*/ 2783 h 10377"/>
                  <a:gd name="T8" fmla="*/ 4574 w 10378"/>
                  <a:gd name="T9" fmla="*/ 6026 h 10377"/>
                  <a:gd name="T10" fmla="*/ 7383 w 10378"/>
                  <a:gd name="T11" fmla="*/ 7647 h 10377"/>
                  <a:gd name="T12" fmla="*/ 8267 w 10378"/>
                  <a:gd name="T13" fmla="*/ 7403 h 10377"/>
                  <a:gd name="T14" fmla="*/ 8031 w 10378"/>
                  <a:gd name="T15" fmla="*/ 6523 h 10377"/>
                  <a:gd name="T16" fmla="*/ 5872 w 10378"/>
                  <a:gd name="T17" fmla="*/ 5277 h 10377"/>
                  <a:gd name="T18" fmla="*/ 5189 w 10378"/>
                  <a:gd name="T19" fmla="*/ 10377 h 10377"/>
                  <a:gd name="T20" fmla="*/ 0 w 10378"/>
                  <a:gd name="T21" fmla="*/ 5188 h 10377"/>
                  <a:gd name="T22" fmla="*/ 5189 w 10378"/>
                  <a:gd name="T23" fmla="*/ 0 h 10377"/>
                  <a:gd name="T24" fmla="*/ 10378 w 10378"/>
                  <a:gd name="T25" fmla="*/ 5188 h 10377"/>
                  <a:gd name="T26" fmla="*/ 5189 w 10378"/>
                  <a:gd name="T27" fmla="*/ 10377 h 10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378" h="10377">
                    <a:moveTo>
                      <a:pt x="5872" y="5277"/>
                    </a:moveTo>
                    <a:lnTo>
                      <a:pt x="5872" y="2783"/>
                    </a:lnTo>
                    <a:cubicBezTo>
                      <a:pt x="5872" y="2425"/>
                      <a:pt x="5582" y="2135"/>
                      <a:pt x="5223" y="2135"/>
                    </a:cubicBezTo>
                    <a:cubicBezTo>
                      <a:pt x="4864" y="2135"/>
                      <a:pt x="4574" y="2425"/>
                      <a:pt x="4574" y="2783"/>
                    </a:cubicBezTo>
                    <a:lnTo>
                      <a:pt x="4574" y="6026"/>
                    </a:lnTo>
                    <a:lnTo>
                      <a:pt x="7383" y="7647"/>
                    </a:lnTo>
                    <a:cubicBezTo>
                      <a:pt x="7694" y="7825"/>
                      <a:pt x="8091" y="7716"/>
                      <a:pt x="8267" y="7403"/>
                    </a:cubicBezTo>
                    <a:cubicBezTo>
                      <a:pt x="8442" y="7095"/>
                      <a:pt x="8337" y="6703"/>
                      <a:pt x="8031" y="6523"/>
                    </a:cubicBezTo>
                    <a:lnTo>
                      <a:pt x="5872" y="5277"/>
                    </a:lnTo>
                    <a:close/>
                    <a:moveTo>
                      <a:pt x="5189" y="10377"/>
                    </a:moveTo>
                    <a:cubicBezTo>
                      <a:pt x="2324" y="10377"/>
                      <a:pt x="0" y="8054"/>
                      <a:pt x="0" y="5188"/>
                    </a:cubicBezTo>
                    <a:cubicBezTo>
                      <a:pt x="0" y="2322"/>
                      <a:pt x="2324" y="0"/>
                      <a:pt x="5189" y="0"/>
                    </a:cubicBezTo>
                    <a:cubicBezTo>
                      <a:pt x="8054" y="0"/>
                      <a:pt x="10378" y="2322"/>
                      <a:pt x="10378" y="5188"/>
                    </a:cubicBezTo>
                    <a:cubicBezTo>
                      <a:pt x="10378" y="8054"/>
                      <a:pt x="8056" y="10377"/>
                      <a:pt x="5189" y="103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F5E4D4">
                      <a:alpha val="42000"/>
                    </a:srgbClr>
                  </a:gs>
                </a:gsLst>
                <a:lin ang="5400000" scaled="1"/>
              </a:gradFill>
              <a:ln>
                <a:noFill/>
              </a:ln>
            </p:spPr>
            <p:txBody>
              <a:bodyPr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OPPOSans R" panose="00020600040101010101" pitchFamily="18" charset="-122"/>
                  <a:ea typeface="OPPOSans R" panose="00020600040101010101" pitchFamily="18" charset="-122"/>
                </a:endParaRPr>
              </a:p>
            </p:txBody>
          </p: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655569C0-D217-52F3-AAFB-6CECF8A6F1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72186" y="1722601"/>
                <a:ext cx="2885799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</p:cxnSp>
        </p:grpSp>
      </p:grp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1EBAD786-FD9B-479E-6A6D-874F3AE18472}"/>
              </a:ext>
            </a:extLst>
          </p:cNvPr>
          <p:cNvCxnSpPr>
            <a:cxnSpLocks/>
          </p:cNvCxnSpPr>
          <p:nvPr/>
        </p:nvCxnSpPr>
        <p:spPr>
          <a:xfrm flipH="1" flipV="1">
            <a:off x="744760" y="3485013"/>
            <a:ext cx="2730484" cy="5534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A644EC01-090F-8515-E86A-250303D9C95E}"/>
              </a:ext>
            </a:extLst>
          </p:cNvPr>
          <p:cNvCxnSpPr>
            <a:cxnSpLocks/>
          </p:cNvCxnSpPr>
          <p:nvPr/>
        </p:nvCxnSpPr>
        <p:spPr>
          <a:xfrm flipH="1" flipV="1">
            <a:off x="9046454" y="3469635"/>
            <a:ext cx="2694836" cy="9152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3F0CDD98-1B5A-6206-FC92-0F4770C20FAA}"/>
              </a:ext>
            </a:extLst>
          </p:cNvPr>
          <p:cNvGrpSpPr/>
          <p:nvPr/>
        </p:nvGrpSpPr>
        <p:grpSpPr>
          <a:xfrm>
            <a:off x="7946042" y="4826804"/>
            <a:ext cx="2882168" cy="2569952"/>
            <a:chOff x="7090440" y="4464157"/>
            <a:chExt cx="2882168" cy="2569952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2923ED76-9951-0D96-6599-C3B2D4259984}"/>
                </a:ext>
              </a:extLst>
            </p:cNvPr>
            <p:cNvSpPr/>
            <p:nvPr/>
          </p:nvSpPr>
          <p:spPr>
            <a:xfrm>
              <a:off x="7109697" y="4464157"/>
              <a:ext cx="2434944" cy="256995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67000">
                  <a:sysClr val="window" lastClr="FFFFFF">
                    <a:alpha val="0"/>
                  </a:sys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4748D9D-10FC-B6A7-3DA1-361853C0444E}"/>
                </a:ext>
              </a:extLst>
            </p:cNvPr>
            <p:cNvSpPr txBox="1"/>
            <p:nvPr/>
          </p:nvSpPr>
          <p:spPr>
            <a:xfrm>
              <a:off x="7293071" y="5233019"/>
              <a:ext cx="2679537" cy="335092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>
                  <a:solidFill>
                    <a:schemeClr val="accent1"/>
                  </a:solidFill>
                  <a:latin typeface="+mn-ea"/>
                  <a:cs typeface="阿里巴巴普惠体 L" panose="00020600040101010101" pitchFamily="18" charset="-122"/>
                </a:defRPr>
              </a:lvl1pPr>
            </a:lstStyle>
            <a:p>
              <a:r>
                <a:rPr lang="zh-CN" altLang="en-US" dirty="0"/>
                <a:t>市场营销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4D61E59-2111-7E8E-07CF-8C7FB234778D}"/>
                </a:ext>
              </a:extLst>
            </p:cNvPr>
            <p:cNvSpPr txBox="1"/>
            <p:nvPr/>
          </p:nvSpPr>
          <p:spPr>
            <a:xfrm>
              <a:off x="7290954" y="4740576"/>
              <a:ext cx="1564531" cy="492443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Autofit/>
            </a:bodyPr>
            <a:lstStyle>
              <a:defPPr>
                <a:defRPr lang="zh-CN"/>
              </a:defPPr>
              <a:lvl1pPr>
                <a:defRPr sz="3200" spc="100">
                  <a:solidFill>
                    <a:schemeClr val="accent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  <a:cs typeface="OPPOSans M" panose="00020600040101010101" pitchFamily="18" charset="-122"/>
                </a:defRPr>
              </a:lvl1pPr>
            </a:lstStyle>
            <a:p>
              <a:r>
                <a:rPr lang="zh-CN" altLang="en-US" dirty="0"/>
                <a:t>目标岗位</a:t>
              </a:r>
            </a:p>
          </p:txBody>
        </p:sp>
        <p:sp>
          <p:nvSpPr>
            <p:cNvPr id="26" name="Freeform 45">
              <a:extLst>
                <a:ext uri="{FF2B5EF4-FFF2-40B4-BE49-F238E27FC236}">
                  <a16:creationId xmlns:a16="http://schemas.microsoft.com/office/drawing/2014/main" id="{125662D9-E519-9BA1-7D19-585FF784807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986711" y="4783728"/>
              <a:ext cx="441570" cy="441570"/>
            </a:xfrm>
            <a:custGeom>
              <a:avLst/>
              <a:gdLst>
                <a:gd name="T0" fmla="*/ 10420 w 12700"/>
                <a:gd name="T1" fmla="*/ 2080 h 12700"/>
                <a:gd name="T2" fmla="*/ 12500 w 12700"/>
                <a:gd name="T3" fmla="*/ 0 h 12700"/>
                <a:gd name="T4" fmla="*/ 12500 w 12700"/>
                <a:gd name="T5" fmla="*/ 2280 h 12700"/>
                <a:gd name="T6" fmla="*/ 12300 w 12700"/>
                <a:gd name="T7" fmla="*/ 400 h 12700"/>
                <a:gd name="T8" fmla="*/ 2080 w 12700"/>
                <a:gd name="T9" fmla="*/ 2280 h 12700"/>
                <a:gd name="T10" fmla="*/ 0 w 12700"/>
                <a:gd name="T11" fmla="*/ 200 h 12700"/>
                <a:gd name="T12" fmla="*/ 2280 w 12700"/>
                <a:gd name="T13" fmla="*/ 200 h 12700"/>
                <a:gd name="T14" fmla="*/ 400 w 12700"/>
                <a:gd name="T15" fmla="*/ 1880 h 12700"/>
                <a:gd name="T16" fmla="*/ 400 w 12700"/>
                <a:gd name="T17" fmla="*/ 400 h 12700"/>
                <a:gd name="T18" fmla="*/ 10620 w 12700"/>
                <a:gd name="T19" fmla="*/ 12700 h 12700"/>
                <a:gd name="T20" fmla="*/ 10620 w 12700"/>
                <a:gd name="T21" fmla="*/ 10420 h 12700"/>
                <a:gd name="T22" fmla="*/ 12700 w 12700"/>
                <a:gd name="T23" fmla="*/ 12500 h 12700"/>
                <a:gd name="T24" fmla="*/ 12300 w 12700"/>
                <a:gd name="T25" fmla="*/ 12300 h 12700"/>
                <a:gd name="T26" fmla="*/ 10820 w 12700"/>
                <a:gd name="T27" fmla="*/ 12300 h 12700"/>
                <a:gd name="T28" fmla="*/ 0 w 12700"/>
                <a:gd name="T29" fmla="*/ 12500 h 12700"/>
                <a:gd name="T30" fmla="*/ 2080 w 12700"/>
                <a:gd name="T31" fmla="*/ 10420 h 12700"/>
                <a:gd name="T32" fmla="*/ 2080 w 12700"/>
                <a:gd name="T33" fmla="*/ 12700 h 12700"/>
                <a:gd name="T34" fmla="*/ 1880 w 12700"/>
                <a:gd name="T35" fmla="*/ 10820 h 12700"/>
                <a:gd name="T36" fmla="*/ 12500 w 12700"/>
                <a:gd name="T37" fmla="*/ 7490 h 12700"/>
                <a:gd name="T38" fmla="*/ 10420 w 12700"/>
                <a:gd name="T39" fmla="*/ 5410 h 12700"/>
                <a:gd name="T40" fmla="*/ 12700 w 12700"/>
                <a:gd name="T41" fmla="*/ 5410 h 12700"/>
                <a:gd name="T42" fmla="*/ 10820 w 12700"/>
                <a:gd name="T43" fmla="*/ 7090 h 12700"/>
                <a:gd name="T44" fmla="*/ 10820 w 12700"/>
                <a:gd name="T45" fmla="*/ 5610 h 12700"/>
                <a:gd name="T46" fmla="*/ 200 w 12700"/>
                <a:gd name="T47" fmla="*/ 7490 h 12700"/>
                <a:gd name="T48" fmla="*/ 200 w 12700"/>
                <a:gd name="T49" fmla="*/ 5210 h 12700"/>
                <a:gd name="T50" fmla="*/ 2280 w 12700"/>
                <a:gd name="T51" fmla="*/ 7290 h 12700"/>
                <a:gd name="T52" fmla="*/ 1880 w 12700"/>
                <a:gd name="T53" fmla="*/ 7090 h 12700"/>
                <a:gd name="T54" fmla="*/ 400 w 12700"/>
                <a:gd name="T55" fmla="*/ 7090 h 12700"/>
                <a:gd name="T56" fmla="*/ 5210 w 12700"/>
                <a:gd name="T57" fmla="*/ 12500 h 12700"/>
                <a:gd name="T58" fmla="*/ 7290 w 12700"/>
                <a:gd name="T59" fmla="*/ 10420 h 12700"/>
                <a:gd name="T60" fmla="*/ 7290 w 12700"/>
                <a:gd name="T61" fmla="*/ 12700 h 12700"/>
                <a:gd name="T62" fmla="*/ 7090 w 12700"/>
                <a:gd name="T63" fmla="*/ 10820 h 12700"/>
                <a:gd name="T64" fmla="*/ 7290 w 12700"/>
                <a:gd name="T65" fmla="*/ 2280 h 12700"/>
                <a:gd name="T66" fmla="*/ 5210 w 12700"/>
                <a:gd name="T67" fmla="*/ 200 h 12700"/>
                <a:gd name="T68" fmla="*/ 7490 w 12700"/>
                <a:gd name="T69" fmla="*/ 200 h 12700"/>
                <a:gd name="T70" fmla="*/ 5610 w 12700"/>
                <a:gd name="T71" fmla="*/ 1880 h 12700"/>
                <a:gd name="T72" fmla="*/ 5610 w 12700"/>
                <a:gd name="T73" fmla="*/ 400 h 12700"/>
                <a:gd name="T74" fmla="*/ 11360 w 12700"/>
                <a:gd name="T75" fmla="*/ 5410 h 12700"/>
                <a:gd name="T76" fmla="*/ 11760 w 12700"/>
                <a:gd name="T77" fmla="*/ 2080 h 12700"/>
                <a:gd name="T78" fmla="*/ 11560 w 12700"/>
                <a:gd name="T79" fmla="*/ 10820 h 12700"/>
                <a:gd name="T80" fmla="*/ 11560 w 12700"/>
                <a:gd name="T81" fmla="*/ 7090 h 12700"/>
                <a:gd name="T82" fmla="*/ 11560 w 12700"/>
                <a:gd name="T83" fmla="*/ 10820 h 12700"/>
                <a:gd name="T84" fmla="*/ 7090 w 12700"/>
                <a:gd name="T85" fmla="*/ 11560 h 12700"/>
                <a:gd name="T86" fmla="*/ 10810 w 12700"/>
                <a:gd name="T87" fmla="*/ 11560 h 12700"/>
                <a:gd name="T88" fmla="*/ 2080 w 12700"/>
                <a:gd name="T89" fmla="*/ 11760 h 12700"/>
                <a:gd name="T90" fmla="*/ 5400 w 12700"/>
                <a:gd name="T91" fmla="*/ 11360 h 12700"/>
                <a:gd name="T92" fmla="*/ 1140 w 12700"/>
                <a:gd name="T93" fmla="*/ 10820 h 12700"/>
                <a:gd name="T94" fmla="*/ 1140 w 12700"/>
                <a:gd name="T95" fmla="*/ 7090 h 12700"/>
                <a:gd name="T96" fmla="*/ 1140 w 12700"/>
                <a:gd name="T97" fmla="*/ 10820 h 12700"/>
                <a:gd name="T98" fmla="*/ 940 w 12700"/>
                <a:gd name="T99" fmla="*/ 2080 h 12700"/>
                <a:gd name="T100" fmla="*/ 1340 w 12700"/>
                <a:gd name="T101" fmla="*/ 5400 h 12700"/>
                <a:gd name="T102" fmla="*/ 2080 w 12700"/>
                <a:gd name="T103" fmla="*/ 1340 h 12700"/>
                <a:gd name="T104" fmla="*/ 5400 w 12700"/>
                <a:gd name="T105" fmla="*/ 940 h 12700"/>
                <a:gd name="T106" fmla="*/ 10620 w 12700"/>
                <a:gd name="T107" fmla="*/ 1340 h 12700"/>
                <a:gd name="T108" fmla="*/ 7290 w 12700"/>
                <a:gd name="T109" fmla="*/ 940 h 12700"/>
                <a:gd name="T110" fmla="*/ 10620 w 12700"/>
                <a:gd name="T111" fmla="*/ 1340 h 12700"/>
                <a:gd name="T112" fmla="*/ 6250 w 12700"/>
                <a:gd name="T113" fmla="*/ 4640 h 12700"/>
                <a:gd name="T114" fmla="*/ 6450 w 12700"/>
                <a:gd name="T115" fmla="*/ 8060 h 12700"/>
                <a:gd name="T116" fmla="*/ 4640 w 12700"/>
                <a:gd name="T117" fmla="*/ 6450 h 12700"/>
                <a:gd name="T118" fmla="*/ 8060 w 12700"/>
                <a:gd name="T119" fmla="*/ 6250 h 1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700" h="12700">
                  <a:moveTo>
                    <a:pt x="12500" y="2280"/>
                  </a:moveTo>
                  <a:lnTo>
                    <a:pt x="10620" y="2280"/>
                  </a:lnTo>
                  <a:cubicBezTo>
                    <a:pt x="10510" y="2280"/>
                    <a:pt x="10420" y="2190"/>
                    <a:pt x="10420" y="2080"/>
                  </a:cubicBezTo>
                  <a:lnTo>
                    <a:pt x="10420" y="200"/>
                  </a:lnTo>
                  <a:cubicBezTo>
                    <a:pt x="10420" y="90"/>
                    <a:pt x="10510" y="0"/>
                    <a:pt x="10620" y="0"/>
                  </a:cubicBezTo>
                  <a:lnTo>
                    <a:pt x="12500" y="0"/>
                  </a:lnTo>
                  <a:cubicBezTo>
                    <a:pt x="12610" y="0"/>
                    <a:pt x="12700" y="90"/>
                    <a:pt x="12700" y="200"/>
                  </a:cubicBezTo>
                  <a:lnTo>
                    <a:pt x="12700" y="2080"/>
                  </a:lnTo>
                  <a:cubicBezTo>
                    <a:pt x="12700" y="2200"/>
                    <a:pt x="12610" y="2280"/>
                    <a:pt x="12500" y="2280"/>
                  </a:cubicBezTo>
                  <a:close/>
                  <a:moveTo>
                    <a:pt x="10820" y="1880"/>
                  </a:moveTo>
                  <a:lnTo>
                    <a:pt x="12300" y="1880"/>
                  </a:lnTo>
                  <a:lnTo>
                    <a:pt x="12300" y="400"/>
                  </a:lnTo>
                  <a:lnTo>
                    <a:pt x="10820" y="400"/>
                  </a:lnTo>
                  <a:lnTo>
                    <a:pt x="10820" y="1880"/>
                  </a:lnTo>
                  <a:close/>
                  <a:moveTo>
                    <a:pt x="2080" y="2280"/>
                  </a:moveTo>
                  <a:lnTo>
                    <a:pt x="200" y="2280"/>
                  </a:lnTo>
                  <a:cubicBezTo>
                    <a:pt x="90" y="2280"/>
                    <a:pt x="0" y="2190"/>
                    <a:pt x="0" y="2080"/>
                  </a:cubicBezTo>
                  <a:lnTo>
                    <a:pt x="0" y="200"/>
                  </a:lnTo>
                  <a:cubicBezTo>
                    <a:pt x="0" y="90"/>
                    <a:pt x="90" y="0"/>
                    <a:pt x="200" y="0"/>
                  </a:cubicBezTo>
                  <a:lnTo>
                    <a:pt x="2080" y="0"/>
                  </a:lnTo>
                  <a:cubicBezTo>
                    <a:pt x="2190" y="0"/>
                    <a:pt x="2280" y="90"/>
                    <a:pt x="2280" y="200"/>
                  </a:cubicBezTo>
                  <a:lnTo>
                    <a:pt x="2280" y="2080"/>
                  </a:lnTo>
                  <a:cubicBezTo>
                    <a:pt x="2280" y="2200"/>
                    <a:pt x="2200" y="2280"/>
                    <a:pt x="2080" y="2280"/>
                  </a:cubicBezTo>
                  <a:close/>
                  <a:moveTo>
                    <a:pt x="400" y="1880"/>
                  </a:moveTo>
                  <a:lnTo>
                    <a:pt x="1880" y="1880"/>
                  </a:lnTo>
                  <a:lnTo>
                    <a:pt x="1880" y="400"/>
                  </a:lnTo>
                  <a:lnTo>
                    <a:pt x="400" y="400"/>
                  </a:lnTo>
                  <a:lnTo>
                    <a:pt x="400" y="1880"/>
                  </a:lnTo>
                  <a:close/>
                  <a:moveTo>
                    <a:pt x="12500" y="12700"/>
                  </a:moveTo>
                  <a:lnTo>
                    <a:pt x="10620" y="12700"/>
                  </a:lnTo>
                  <a:cubicBezTo>
                    <a:pt x="10510" y="12700"/>
                    <a:pt x="10420" y="12610"/>
                    <a:pt x="10420" y="12500"/>
                  </a:cubicBezTo>
                  <a:lnTo>
                    <a:pt x="10420" y="10620"/>
                  </a:lnTo>
                  <a:cubicBezTo>
                    <a:pt x="10420" y="10510"/>
                    <a:pt x="10510" y="10420"/>
                    <a:pt x="10620" y="10420"/>
                  </a:cubicBezTo>
                  <a:lnTo>
                    <a:pt x="12500" y="10420"/>
                  </a:lnTo>
                  <a:cubicBezTo>
                    <a:pt x="12610" y="10420"/>
                    <a:pt x="12700" y="10510"/>
                    <a:pt x="12700" y="10620"/>
                  </a:cubicBezTo>
                  <a:lnTo>
                    <a:pt x="12700" y="12500"/>
                  </a:lnTo>
                  <a:cubicBezTo>
                    <a:pt x="12700" y="12610"/>
                    <a:pt x="12610" y="12700"/>
                    <a:pt x="12500" y="12700"/>
                  </a:cubicBezTo>
                  <a:close/>
                  <a:moveTo>
                    <a:pt x="10820" y="12300"/>
                  </a:moveTo>
                  <a:lnTo>
                    <a:pt x="12300" y="12300"/>
                  </a:lnTo>
                  <a:lnTo>
                    <a:pt x="12300" y="10820"/>
                  </a:lnTo>
                  <a:lnTo>
                    <a:pt x="10820" y="10820"/>
                  </a:lnTo>
                  <a:lnTo>
                    <a:pt x="10820" y="12300"/>
                  </a:lnTo>
                  <a:close/>
                  <a:moveTo>
                    <a:pt x="2080" y="12700"/>
                  </a:moveTo>
                  <a:lnTo>
                    <a:pt x="200" y="12700"/>
                  </a:lnTo>
                  <a:cubicBezTo>
                    <a:pt x="90" y="12700"/>
                    <a:pt x="0" y="12610"/>
                    <a:pt x="0" y="12500"/>
                  </a:cubicBezTo>
                  <a:lnTo>
                    <a:pt x="0" y="10620"/>
                  </a:lnTo>
                  <a:cubicBezTo>
                    <a:pt x="0" y="10510"/>
                    <a:pt x="90" y="10420"/>
                    <a:pt x="200" y="10420"/>
                  </a:cubicBezTo>
                  <a:lnTo>
                    <a:pt x="2080" y="10420"/>
                  </a:lnTo>
                  <a:cubicBezTo>
                    <a:pt x="2190" y="10420"/>
                    <a:pt x="2280" y="10510"/>
                    <a:pt x="2280" y="10620"/>
                  </a:cubicBezTo>
                  <a:lnTo>
                    <a:pt x="2280" y="12500"/>
                  </a:lnTo>
                  <a:cubicBezTo>
                    <a:pt x="2280" y="12610"/>
                    <a:pt x="2200" y="12700"/>
                    <a:pt x="2080" y="12700"/>
                  </a:cubicBezTo>
                  <a:close/>
                  <a:moveTo>
                    <a:pt x="400" y="12300"/>
                  </a:moveTo>
                  <a:lnTo>
                    <a:pt x="1880" y="12300"/>
                  </a:lnTo>
                  <a:lnTo>
                    <a:pt x="1880" y="10820"/>
                  </a:lnTo>
                  <a:lnTo>
                    <a:pt x="400" y="10820"/>
                  </a:lnTo>
                  <a:lnTo>
                    <a:pt x="400" y="12300"/>
                  </a:lnTo>
                  <a:close/>
                  <a:moveTo>
                    <a:pt x="12500" y="7490"/>
                  </a:moveTo>
                  <a:lnTo>
                    <a:pt x="10620" y="7490"/>
                  </a:lnTo>
                  <a:cubicBezTo>
                    <a:pt x="10510" y="7490"/>
                    <a:pt x="10420" y="7400"/>
                    <a:pt x="10420" y="7290"/>
                  </a:cubicBezTo>
                  <a:lnTo>
                    <a:pt x="10420" y="5410"/>
                  </a:lnTo>
                  <a:cubicBezTo>
                    <a:pt x="10420" y="5300"/>
                    <a:pt x="10510" y="5210"/>
                    <a:pt x="10620" y="5210"/>
                  </a:cubicBezTo>
                  <a:lnTo>
                    <a:pt x="12500" y="5210"/>
                  </a:lnTo>
                  <a:cubicBezTo>
                    <a:pt x="12610" y="5210"/>
                    <a:pt x="12700" y="5300"/>
                    <a:pt x="12700" y="5410"/>
                  </a:cubicBezTo>
                  <a:lnTo>
                    <a:pt x="12700" y="7290"/>
                  </a:lnTo>
                  <a:cubicBezTo>
                    <a:pt x="12700" y="7400"/>
                    <a:pt x="12610" y="7490"/>
                    <a:pt x="12500" y="7490"/>
                  </a:cubicBezTo>
                  <a:close/>
                  <a:moveTo>
                    <a:pt x="10820" y="7090"/>
                  </a:moveTo>
                  <a:lnTo>
                    <a:pt x="12300" y="7090"/>
                  </a:lnTo>
                  <a:lnTo>
                    <a:pt x="12300" y="5610"/>
                  </a:lnTo>
                  <a:lnTo>
                    <a:pt x="10820" y="5610"/>
                  </a:lnTo>
                  <a:lnTo>
                    <a:pt x="10820" y="7090"/>
                  </a:lnTo>
                  <a:close/>
                  <a:moveTo>
                    <a:pt x="2080" y="7490"/>
                  </a:moveTo>
                  <a:lnTo>
                    <a:pt x="200" y="7490"/>
                  </a:lnTo>
                  <a:cubicBezTo>
                    <a:pt x="90" y="7490"/>
                    <a:pt x="0" y="7400"/>
                    <a:pt x="0" y="7290"/>
                  </a:cubicBezTo>
                  <a:lnTo>
                    <a:pt x="0" y="5410"/>
                  </a:lnTo>
                  <a:cubicBezTo>
                    <a:pt x="0" y="5300"/>
                    <a:pt x="90" y="5210"/>
                    <a:pt x="200" y="5210"/>
                  </a:cubicBezTo>
                  <a:lnTo>
                    <a:pt x="2080" y="5210"/>
                  </a:lnTo>
                  <a:cubicBezTo>
                    <a:pt x="2190" y="5210"/>
                    <a:pt x="2280" y="5300"/>
                    <a:pt x="2280" y="5410"/>
                  </a:cubicBezTo>
                  <a:lnTo>
                    <a:pt x="2280" y="7290"/>
                  </a:lnTo>
                  <a:cubicBezTo>
                    <a:pt x="2280" y="7400"/>
                    <a:pt x="2200" y="7490"/>
                    <a:pt x="2080" y="7490"/>
                  </a:cubicBezTo>
                  <a:close/>
                  <a:moveTo>
                    <a:pt x="400" y="7090"/>
                  </a:moveTo>
                  <a:lnTo>
                    <a:pt x="1880" y="7090"/>
                  </a:lnTo>
                  <a:lnTo>
                    <a:pt x="1880" y="5610"/>
                  </a:lnTo>
                  <a:lnTo>
                    <a:pt x="400" y="5610"/>
                  </a:lnTo>
                  <a:lnTo>
                    <a:pt x="400" y="7090"/>
                  </a:lnTo>
                  <a:close/>
                  <a:moveTo>
                    <a:pt x="7290" y="12700"/>
                  </a:moveTo>
                  <a:lnTo>
                    <a:pt x="5410" y="12700"/>
                  </a:lnTo>
                  <a:cubicBezTo>
                    <a:pt x="5300" y="12700"/>
                    <a:pt x="5210" y="12610"/>
                    <a:pt x="5210" y="12500"/>
                  </a:cubicBezTo>
                  <a:lnTo>
                    <a:pt x="5210" y="10620"/>
                  </a:lnTo>
                  <a:cubicBezTo>
                    <a:pt x="5210" y="10510"/>
                    <a:pt x="5300" y="10420"/>
                    <a:pt x="5410" y="10420"/>
                  </a:cubicBezTo>
                  <a:lnTo>
                    <a:pt x="7290" y="10420"/>
                  </a:lnTo>
                  <a:cubicBezTo>
                    <a:pt x="7400" y="10420"/>
                    <a:pt x="7490" y="10510"/>
                    <a:pt x="7490" y="10620"/>
                  </a:cubicBezTo>
                  <a:lnTo>
                    <a:pt x="7490" y="12500"/>
                  </a:lnTo>
                  <a:cubicBezTo>
                    <a:pt x="7490" y="12610"/>
                    <a:pt x="7400" y="12700"/>
                    <a:pt x="7290" y="12700"/>
                  </a:cubicBezTo>
                  <a:close/>
                  <a:moveTo>
                    <a:pt x="5610" y="12300"/>
                  </a:moveTo>
                  <a:lnTo>
                    <a:pt x="7090" y="12300"/>
                  </a:lnTo>
                  <a:lnTo>
                    <a:pt x="7090" y="10820"/>
                  </a:lnTo>
                  <a:lnTo>
                    <a:pt x="5610" y="10820"/>
                  </a:lnTo>
                  <a:lnTo>
                    <a:pt x="5610" y="12300"/>
                  </a:lnTo>
                  <a:close/>
                  <a:moveTo>
                    <a:pt x="7290" y="2280"/>
                  </a:moveTo>
                  <a:lnTo>
                    <a:pt x="5410" y="2280"/>
                  </a:lnTo>
                  <a:cubicBezTo>
                    <a:pt x="5300" y="2280"/>
                    <a:pt x="5210" y="2190"/>
                    <a:pt x="5210" y="2080"/>
                  </a:cubicBezTo>
                  <a:lnTo>
                    <a:pt x="5210" y="200"/>
                  </a:lnTo>
                  <a:cubicBezTo>
                    <a:pt x="5210" y="90"/>
                    <a:pt x="5300" y="0"/>
                    <a:pt x="5410" y="0"/>
                  </a:cubicBezTo>
                  <a:lnTo>
                    <a:pt x="7290" y="0"/>
                  </a:lnTo>
                  <a:cubicBezTo>
                    <a:pt x="7400" y="0"/>
                    <a:pt x="7490" y="90"/>
                    <a:pt x="7490" y="200"/>
                  </a:cubicBezTo>
                  <a:lnTo>
                    <a:pt x="7490" y="2080"/>
                  </a:lnTo>
                  <a:cubicBezTo>
                    <a:pt x="7490" y="2200"/>
                    <a:pt x="7400" y="2280"/>
                    <a:pt x="7290" y="2280"/>
                  </a:cubicBezTo>
                  <a:close/>
                  <a:moveTo>
                    <a:pt x="5610" y="1880"/>
                  </a:moveTo>
                  <a:lnTo>
                    <a:pt x="7090" y="1880"/>
                  </a:lnTo>
                  <a:lnTo>
                    <a:pt x="7090" y="400"/>
                  </a:lnTo>
                  <a:lnTo>
                    <a:pt x="5610" y="400"/>
                  </a:lnTo>
                  <a:lnTo>
                    <a:pt x="5610" y="1880"/>
                  </a:lnTo>
                  <a:close/>
                  <a:moveTo>
                    <a:pt x="11560" y="5610"/>
                  </a:moveTo>
                  <a:cubicBezTo>
                    <a:pt x="11450" y="5610"/>
                    <a:pt x="11360" y="5520"/>
                    <a:pt x="11360" y="5410"/>
                  </a:cubicBezTo>
                  <a:lnTo>
                    <a:pt x="11360" y="2080"/>
                  </a:lnTo>
                  <a:cubicBezTo>
                    <a:pt x="11360" y="1970"/>
                    <a:pt x="11450" y="1880"/>
                    <a:pt x="11560" y="1880"/>
                  </a:cubicBezTo>
                  <a:cubicBezTo>
                    <a:pt x="11670" y="1880"/>
                    <a:pt x="11760" y="1970"/>
                    <a:pt x="11760" y="2080"/>
                  </a:cubicBezTo>
                  <a:lnTo>
                    <a:pt x="11760" y="5400"/>
                  </a:lnTo>
                  <a:cubicBezTo>
                    <a:pt x="11760" y="5520"/>
                    <a:pt x="11670" y="5610"/>
                    <a:pt x="11560" y="5610"/>
                  </a:cubicBezTo>
                  <a:close/>
                  <a:moveTo>
                    <a:pt x="11560" y="10820"/>
                  </a:moveTo>
                  <a:cubicBezTo>
                    <a:pt x="11450" y="10820"/>
                    <a:pt x="11360" y="10730"/>
                    <a:pt x="11360" y="10620"/>
                  </a:cubicBezTo>
                  <a:lnTo>
                    <a:pt x="11360" y="7290"/>
                  </a:lnTo>
                  <a:cubicBezTo>
                    <a:pt x="11360" y="7180"/>
                    <a:pt x="11450" y="7090"/>
                    <a:pt x="11560" y="7090"/>
                  </a:cubicBezTo>
                  <a:cubicBezTo>
                    <a:pt x="11670" y="7090"/>
                    <a:pt x="11760" y="7180"/>
                    <a:pt x="11760" y="7290"/>
                  </a:cubicBezTo>
                  <a:lnTo>
                    <a:pt x="11760" y="10610"/>
                  </a:lnTo>
                  <a:cubicBezTo>
                    <a:pt x="11760" y="10730"/>
                    <a:pt x="11670" y="10820"/>
                    <a:pt x="11560" y="10820"/>
                  </a:cubicBezTo>
                  <a:close/>
                  <a:moveTo>
                    <a:pt x="10620" y="11760"/>
                  </a:moveTo>
                  <a:lnTo>
                    <a:pt x="7290" y="11760"/>
                  </a:lnTo>
                  <a:cubicBezTo>
                    <a:pt x="7180" y="11760"/>
                    <a:pt x="7090" y="11670"/>
                    <a:pt x="7090" y="11560"/>
                  </a:cubicBezTo>
                  <a:cubicBezTo>
                    <a:pt x="7090" y="11450"/>
                    <a:pt x="7180" y="11360"/>
                    <a:pt x="7290" y="11360"/>
                  </a:cubicBezTo>
                  <a:lnTo>
                    <a:pt x="10610" y="11360"/>
                  </a:lnTo>
                  <a:cubicBezTo>
                    <a:pt x="10720" y="11360"/>
                    <a:pt x="10810" y="11450"/>
                    <a:pt x="10810" y="11560"/>
                  </a:cubicBezTo>
                  <a:cubicBezTo>
                    <a:pt x="10820" y="11670"/>
                    <a:pt x="10730" y="11760"/>
                    <a:pt x="10620" y="11760"/>
                  </a:cubicBezTo>
                  <a:close/>
                  <a:moveTo>
                    <a:pt x="5410" y="11760"/>
                  </a:moveTo>
                  <a:lnTo>
                    <a:pt x="2080" y="11760"/>
                  </a:lnTo>
                  <a:cubicBezTo>
                    <a:pt x="1970" y="11760"/>
                    <a:pt x="1880" y="11670"/>
                    <a:pt x="1880" y="11560"/>
                  </a:cubicBezTo>
                  <a:cubicBezTo>
                    <a:pt x="1880" y="11450"/>
                    <a:pt x="1970" y="11360"/>
                    <a:pt x="2080" y="11360"/>
                  </a:cubicBezTo>
                  <a:lnTo>
                    <a:pt x="5400" y="11360"/>
                  </a:lnTo>
                  <a:cubicBezTo>
                    <a:pt x="5510" y="11360"/>
                    <a:pt x="5600" y="11450"/>
                    <a:pt x="5600" y="11560"/>
                  </a:cubicBezTo>
                  <a:cubicBezTo>
                    <a:pt x="5610" y="11670"/>
                    <a:pt x="5520" y="11760"/>
                    <a:pt x="5410" y="11760"/>
                  </a:cubicBezTo>
                  <a:close/>
                  <a:moveTo>
                    <a:pt x="1140" y="10820"/>
                  </a:moveTo>
                  <a:cubicBezTo>
                    <a:pt x="1030" y="10820"/>
                    <a:pt x="940" y="10730"/>
                    <a:pt x="940" y="10620"/>
                  </a:cubicBezTo>
                  <a:lnTo>
                    <a:pt x="940" y="7290"/>
                  </a:lnTo>
                  <a:cubicBezTo>
                    <a:pt x="940" y="7180"/>
                    <a:pt x="1030" y="7090"/>
                    <a:pt x="1140" y="7090"/>
                  </a:cubicBezTo>
                  <a:cubicBezTo>
                    <a:pt x="1250" y="7090"/>
                    <a:pt x="1340" y="7180"/>
                    <a:pt x="1340" y="7290"/>
                  </a:cubicBezTo>
                  <a:lnTo>
                    <a:pt x="1340" y="10610"/>
                  </a:lnTo>
                  <a:cubicBezTo>
                    <a:pt x="1340" y="10730"/>
                    <a:pt x="1250" y="10820"/>
                    <a:pt x="1140" y="10820"/>
                  </a:cubicBezTo>
                  <a:close/>
                  <a:moveTo>
                    <a:pt x="1140" y="5610"/>
                  </a:moveTo>
                  <a:cubicBezTo>
                    <a:pt x="1030" y="5610"/>
                    <a:pt x="940" y="5520"/>
                    <a:pt x="940" y="5410"/>
                  </a:cubicBezTo>
                  <a:lnTo>
                    <a:pt x="940" y="2080"/>
                  </a:lnTo>
                  <a:cubicBezTo>
                    <a:pt x="940" y="1970"/>
                    <a:pt x="1030" y="1880"/>
                    <a:pt x="1140" y="1880"/>
                  </a:cubicBezTo>
                  <a:cubicBezTo>
                    <a:pt x="1250" y="1880"/>
                    <a:pt x="1340" y="1970"/>
                    <a:pt x="1340" y="2080"/>
                  </a:cubicBezTo>
                  <a:lnTo>
                    <a:pt x="1340" y="5400"/>
                  </a:lnTo>
                  <a:cubicBezTo>
                    <a:pt x="1340" y="5520"/>
                    <a:pt x="1250" y="5610"/>
                    <a:pt x="1140" y="5610"/>
                  </a:cubicBezTo>
                  <a:close/>
                  <a:moveTo>
                    <a:pt x="5410" y="1340"/>
                  </a:moveTo>
                  <a:lnTo>
                    <a:pt x="2080" y="1340"/>
                  </a:lnTo>
                  <a:cubicBezTo>
                    <a:pt x="1970" y="1340"/>
                    <a:pt x="1880" y="1250"/>
                    <a:pt x="1880" y="1140"/>
                  </a:cubicBezTo>
                  <a:cubicBezTo>
                    <a:pt x="1880" y="1030"/>
                    <a:pt x="1970" y="940"/>
                    <a:pt x="2080" y="940"/>
                  </a:cubicBezTo>
                  <a:lnTo>
                    <a:pt x="5400" y="940"/>
                  </a:lnTo>
                  <a:cubicBezTo>
                    <a:pt x="5510" y="940"/>
                    <a:pt x="5600" y="1030"/>
                    <a:pt x="5600" y="1140"/>
                  </a:cubicBezTo>
                  <a:cubicBezTo>
                    <a:pt x="5600" y="1250"/>
                    <a:pt x="5520" y="1340"/>
                    <a:pt x="5410" y="1340"/>
                  </a:cubicBezTo>
                  <a:close/>
                  <a:moveTo>
                    <a:pt x="10620" y="1340"/>
                  </a:moveTo>
                  <a:lnTo>
                    <a:pt x="7290" y="1340"/>
                  </a:lnTo>
                  <a:cubicBezTo>
                    <a:pt x="7180" y="1340"/>
                    <a:pt x="7090" y="1250"/>
                    <a:pt x="7090" y="1140"/>
                  </a:cubicBezTo>
                  <a:cubicBezTo>
                    <a:pt x="7090" y="1030"/>
                    <a:pt x="7180" y="940"/>
                    <a:pt x="7290" y="940"/>
                  </a:cubicBezTo>
                  <a:lnTo>
                    <a:pt x="10610" y="940"/>
                  </a:lnTo>
                  <a:cubicBezTo>
                    <a:pt x="10720" y="940"/>
                    <a:pt x="10810" y="1030"/>
                    <a:pt x="10810" y="1140"/>
                  </a:cubicBezTo>
                  <a:cubicBezTo>
                    <a:pt x="10810" y="1250"/>
                    <a:pt x="10730" y="1340"/>
                    <a:pt x="10620" y="1340"/>
                  </a:cubicBezTo>
                  <a:close/>
                  <a:moveTo>
                    <a:pt x="6350" y="8160"/>
                  </a:moveTo>
                  <a:cubicBezTo>
                    <a:pt x="6290" y="8160"/>
                    <a:pt x="6250" y="8120"/>
                    <a:pt x="6250" y="8060"/>
                  </a:cubicBezTo>
                  <a:lnTo>
                    <a:pt x="6250" y="4640"/>
                  </a:lnTo>
                  <a:cubicBezTo>
                    <a:pt x="6250" y="4580"/>
                    <a:pt x="6290" y="4540"/>
                    <a:pt x="6350" y="4540"/>
                  </a:cubicBezTo>
                  <a:cubicBezTo>
                    <a:pt x="6410" y="4540"/>
                    <a:pt x="6450" y="4580"/>
                    <a:pt x="6450" y="4640"/>
                  </a:cubicBezTo>
                  <a:lnTo>
                    <a:pt x="6450" y="8060"/>
                  </a:lnTo>
                  <a:cubicBezTo>
                    <a:pt x="6450" y="8120"/>
                    <a:pt x="6410" y="8160"/>
                    <a:pt x="6350" y="8160"/>
                  </a:cubicBezTo>
                  <a:close/>
                  <a:moveTo>
                    <a:pt x="8060" y="6450"/>
                  </a:moveTo>
                  <a:lnTo>
                    <a:pt x="4640" y="6450"/>
                  </a:lnTo>
                  <a:cubicBezTo>
                    <a:pt x="4580" y="6450"/>
                    <a:pt x="4540" y="6410"/>
                    <a:pt x="4540" y="6350"/>
                  </a:cubicBezTo>
                  <a:cubicBezTo>
                    <a:pt x="4540" y="6290"/>
                    <a:pt x="4580" y="6250"/>
                    <a:pt x="4640" y="6250"/>
                  </a:cubicBezTo>
                  <a:lnTo>
                    <a:pt x="8060" y="6250"/>
                  </a:lnTo>
                  <a:cubicBezTo>
                    <a:pt x="8120" y="6250"/>
                    <a:pt x="8160" y="6290"/>
                    <a:pt x="8160" y="6350"/>
                  </a:cubicBezTo>
                  <a:cubicBezTo>
                    <a:pt x="8160" y="6410"/>
                    <a:pt x="8120" y="6450"/>
                    <a:pt x="8060" y="645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F5E4D4">
                    <a:alpha val="42000"/>
                  </a:srgbClr>
                </a:gs>
              </a:gsLst>
              <a:lin ang="5400000" scaled="1"/>
            </a:gradFill>
            <a:ln>
              <a:noFill/>
            </a:ln>
          </p:spPr>
          <p:txBody>
            <a:bodyPr>
              <a:noAutofit/>
            </a:bodyPr>
            <a:lstStyle/>
            <a:p>
              <a:endParaRPr lang="zh-CN" alt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B8826D67-850A-C111-FA17-7DFA3DDAF7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0440" y="4464158"/>
              <a:ext cx="2454201" cy="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F9B4DC23-B952-D06D-361C-3F0667A2598F}"/>
              </a:ext>
            </a:extLst>
          </p:cNvPr>
          <p:cNvGrpSpPr/>
          <p:nvPr/>
        </p:nvGrpSpPr>
        <p:grpSpPr>
          <a:xfrm>
            <a:off x="2006913" y="4791946"/>
            <a:ext cx="2943525" cy="2571720"/>
            <a:chOff x="2943636" y="4464157"/>
            <a:chExt cx="2943525" cy="2571720"/>
          </a:xfrm>
        </p:grpSpPr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1B14C3A3-48AD-886F-7F1E-1BB34280853A}"/>
                </a:ext>
              </a:extLst>
            </p:cNvPr>
            <p:cNvSpPr/>
            <p:nvPr/>
          </p:nvSpPr>
          <p:spPr>
            <a:xfrm>
              <a:off x="2943636" y="4465925"/>
              <a:ext cx="2480574" cy="256995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67000">
                  <a:sysClr val="window" lastClr="FFFFFF">
                    <a:alpha val="0"/>
                  </a:sys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BD6B71D-676A-E9F7-EFDD-BB911375B5C8}"/>
                </a:ext>
              </a:extLst>
            </p:cNvPr>
            <p:cNvSpPr txBox="1"/>
            <p:nvPr/>
          </p:nvSpPr>
          <p:spPr>
            <a:xfrm>
              <a:off x="3207624" y="5295819"/>
              <a:ext cx="2679537" cy="335092"/>
            </a:xfrm>
            <a:prstGeom prst="rect">
              <a:avLst/>
            </a:prstGeom>
            <a:noFill/>
          </p:spPr>
          <p:txBody>
            <a:bodyPr wrap="square" lIns="0" tIns="0" rIns="0" bIns="0" anchor="ctr" anchorCtr="0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>
                  <a:solidFill>
                    <a:schemeClr val="accent1"/>
                  </a:solidFill>
                  <a:latin typeface="+mn-ea"/>
                  <a:cs typeface="阿里巴巴普惠体 L" panose="00020600040101010101" pitchFamily="18" charset="-122"/>
                </a:defRPr>
              </a:lvl1pPr>
            </a:lstStyle>
            <a:p>
              <a:r>
                <a:rPr lang="zh-CN" altLang="en-US" dirty="0"/>
                <a:t>咨询管理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B266459-42F9-01DD-E4C4-CF21FB35D439}"/>
                </a:ext>
              </a:extLst>
            </p:cNvPr>
            <p:cNvSpPr txBox="1"/>
            <p:nvPr/>
          </p:nvSpPr>
          <p:spPr>
            <a:xfrm>
              <a:off x="3214660" y="4803376"/>
              <a:ext cx="1564531" cy="492443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Autofit/>
            </a:bodyPr>
            <a:lstStyle>
              <a:defPPr>
                <a:defRPr lang="zh-CN"/>
              </a:defPPr>
              <a:lvl1pPr>
                <a:defRPr sz="3200" spc="100">
                  <a:solidFill>
                    <a:schemeClr val="accent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  <a:cs typeface="OPPOSans M" panose="00020600040101010101" pitchFamily="18" charset="-122"/>
                </a:defRPr>
              </a:lvl1pPr>
            </a:lstStyle>
            <a:p>
              <a:r>
                <a:rPr lang="zh-CN" altLang="en-US" dirty="0"/>
                <a:t>希望行业</a:t>
              </a:r>
            </a:p>
          </p:txBody>
        </p:sp>
        <p:sp>
          <p:nvSpPr>
            <p:cNvPr id="25" name="Freeform 44">
              <a:extLst>
                <a:ext uri="{FF2B5EF4-FFF2-40B4-BE49-F238E27FC236}">
                  <a16:creationId xmlns:a16="http://schemas.microsoft.com/office/drawing/2014/main" id="{54CC849D-8CA6-E07D-C79A-F6A12151CF2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53887" y="4784061"/>
              <a:ext cx="441570" cy="440902"/>
            </a:xfrm>
            <a:custGeom>
              <a:avLst/>
              <a:gdLst>
                <a:gd name="connsiteX0" fmla="*/ 210889 w 587787"/>
                <a:gd name="connsiteY0" fmla="*/ 405207 h 586899"/>
                <a:gd name="connsiteX1" fmla="*/ 327095 w 587787"/>
                <a:gd name="connsiteY1" fmla="*/ 405207 h 586899"/>
                <a:gd name="connsiteX2" fmla="*/ 340007 w 587787"/>
                <a:gd name="connsiteY2" fmla="*/ 440224 h 586899"/>
                <a:gd name="connsiteX3" fmla="*/ 210889 w 587787"/>
                <a:gd name="connsiteY3" fmla="*/ 440224 h 586899"/>
                <a:gd name="connsiteX4" fmla="*/ 122934 w 587787"/>
                <a:gd name="connsiteY4" fmla="*/ 395950 h 586899"/>
                <a:gd name="connsiteX5" fmla="*/ 121088 w 587787"/>
                <a:gd name="connsiteY5" fmla="*/ 397793 h 586899"/>
                <a:gd name="connsiteX6" fmla="*/ 121088 w 587787"/>
                <a:gd name="connsiteY6" fmla="*/ 447575 h 586899"/>
                <a:gd name="connsiteX7" fmla="*/ 122934 w 587787"/>
                <a:gd name="connsiteY7" fmla="*/ 449419 h 586899"/>
                <a:gd name="connsiteX8" fmla="*/ 172784 w 587787"/>
                <a:gd name="connsiteY8" fmla="*/ 449419 h 586899"/>
                <a:gd name="connsiteX9" fmla="*/ 174630 w 587787"/>
                <a:gd name="connsiteY9" fmla="*/ 447575 h 586899"/>
                <a:gd name="connsiteX10" fmla="*/ 174630 w 587787"/>
                <a:gd name="connsiteY10" fmla="*/ 397793 h 586899"/>
                <a:gd name="connsiteX11" fmla="*/ 172784 w 587787"/>
                <a:gd name="connsiteY11" fmla="*/ 395950 h 586899"/>
                <a:gd name="connsiteX12" fmla="*/ 122934 w 587787"/>
                <a:gd name="connsiteY12" fmla="*/ 384887 h 586899"/>
                <a:gd name="connsiteX13" fmla="*/ 172784 w 587787"/>
                <a:gd name="connsiteY13" fmla="*/ 384887 h 586899"/>
                <a:gd name="connsiteX14" fmla="*/ 183862 w 587787"/>
                <a:gd name="connsiteY14" fmla="*/ 395950 h 586899"/>
                <a:gd name="connsiteX15" fmla="*/ 183862 w 587787"/>
                <a:gd name="connsiteY15" fmla="*/ 445731 h 586899"/>
                <a:gd name="connsiteX16" fmla="*/ 172784 w 587787"/>
                <a:gd name="connsiteY16" fmla="*/ 456794 h 586899"/>
                <a:gd name="connsiteX17" fmla="*/ 122934 w 587787"/>
                <a:gd name="connsiteY17" fmla="*/ 456794 h 586899"/>
                <a:gd name="connsiteX18" fmla="*/ 111856 w 587787"/>
                <a:gd name="connsiteY18" fmla="*/ 445731 h 586899"/>
                <a:gd name="connsiteX19" fmla="*/ 111856 w 587787"/>
                <a:gd name="connsiteY19" fmla="*/ 395950 h 586899"/>
                <a:gd name="connsiteX20" fmla="*/ 122934 w 587787"/>
                <a:gd name="connsiteY20" fmla="*/ 384887 h 586899"/>
                <a:gd name="connsiteX21" fmla="*/ 212763 w 587787"/>
                <a:gd name="connsiteY21" fmla="*/ 276878 h 586899"/>
                <a:gd name="connsiteX22" fmla="*/ 341782 w 587787"/>
                <a:gd name="connsiteY22" fmla="*/ 276878 h 586899"/>
                <a:gd name="connsiteX23" fmla="*/ 330723 w 587787"/>
                <a:gd name="connsiteY23" fmla="*/ 311895 h 586899"/>
                <a:gd name="connsiteX24" fmla="*/ 212763 w 587787"/>
                <a:gd name="connsiteY24" fmla="*/ 311895 h 586899"/>
                <a:gd name="connsiteX25" fmla="*/ 122934 w 587787"/>
                <a:gd name="connsiteY25" fmla="*/ 256657 h 586899"/>
                <a:gd name="connsiteX26" fmla="*/ 172784 w 587787"/>
                <a:gd name="connsiteY26" fmla="*/ 256657 h 586899"/>
                <a:gd name="connsiteX27" fmla="*/ 183862 w 587787"/>
                <a:gd name="connsiteY27" fmla="*/ 267705 h 586899"/>
                <a:gd name="connsiteX28" fmla="*/ 183862 w 587787"/>
                <a:gd name="connsiteY28" fmla="*/ 317418 h 586899"/>
                <a:gd name="connsiteX29" fmla="*/ 172784 w 587787"/>
                <a:gd name="connsiteY29" fmla="*/ 328466 h 586899"/>
                <a:gd name="connsiteX30" fmla="*/ 122934 w 587787"/>
                <a:gd name="connsiteY30" fmla="*/ 328466 h 586899"/>
                <a:gd name="connsiteX31" fmla="*/ 111856 w 587787"/>
                <a:gd name="connsiteY31" fmla="*/ 317418 h 586899"/>
                <a:gd name="connsiteX32" fmla="*/ 111856 w 587787"/>
                <a:gd name="connsiteY32" fmla="*/ 267705 h 586899"/>
                <a:gd name="connsiteX33" fmla="*/ 122934 w 587787"/>
                <a:gd name="connsiteY33" fmla="*/ 256657 h 586899"/>
                <a:gd name="connsiteX34" fmla="*/ 453714 w 587787"/>
                <a:gd name="connsiteY34" fmla="*/ 243736 h 586899"/>
                <a:gd name="connsiteX35" fmla="*/ 455559 w 587787"/>
                <a:gd name="connsiteY35" fmla="*/ 243736 h 586899"/>
                <a:gd name="connsiteX36" fmla="*/ 448182 w 587787"/>
                <a:gd name="connsiteY36" fmla="*/ 249261 h 586899"/>
                <a:gd name="connsiteX37" fmla="*/ 448182 w 587787"/>
                <a:gd name="connsiteY37" fmla="*/ 262151 h 586899"/>
                <a:gd name="connsiteX38" fmla="*/ 466624 w 587787"/>
                <a:gd name="connsiteY38" fmla="*/ 275042 h 586899"/>
                <a:gd name="connsiteX39" fmla="*/ 482607 w 587787"/>
                <a:gd name="connsiteY39" fmla="*/ 302664 h 586899"/>
                <a:gd name="connsiteX40" fmla="*/ 482607 w 587787"/>
                <a:gd name="connsiteY40" fmla="*/ 343177 h 586899"/>
                <a:gd name="connsiteX41" fmla="*/ 486296 w 587787"/>
                <a:gd name="connsiteY41" fmla="*/ 348088 h 586899"/>
                <a:gd name="connsiteX42" fmla="*/ 489984 w 587787"/>
                <a:gd name="connsiteY42" fmla="*/ 366503 h 586899"/>
                <a:gd name="connsiteX43" fmla="*/ 484451 w 587787"/>
                <a:gd name="connsiteY43" fmla="*/ 383077 h 586899"/>
                <a:gd name="connsiteX44" fmla="*/ 480763 w 587787"/>
                <a:gd name="connsiteY44" fmla="*/ 386760 h 586899"/>
                <a:gd name="connsiteX45" fmla="*/ 466624 w 587787"/>
                <a:gd name="connsiteY45" fmla="*/ 429114 h 586899"/>
                <a:gd name="connsiteX46" fmla="*/ 462936 w 587787"/>
                <a:gd name="connsiteY46" fmla="*/ 434639 h 586899"/>
                <a:gd name="connsiteX47" fmla="*/ 464780 w 587787"/>
                <a:gd name="connsiteY47" fmla="*/ 458578 h 586899"/>
                <a:gd name="connsiteX48" fmla="*/ 466624 w 587787"/>
                <a:gd name="connsiteY48" fmla="*/ 464103 h 586899"/>
                <a:gd name="connsiteX49" fmla="*/ 475845 w 587787"/>
                <a:gd name="connsiteY49" fmla="*/ 473311 h 586899"/>
                <a:gd name="connsiteX50" fmla="*/ 486296 w 587787"/>
                <a:gd name="connsiteY50" fmla="*/ 494795 h 586899"/>
                <a:gd name="connsiteX51" fmla="*/ 531479 w 587787"/>
                <a:gd name="connsiteY51" fmla="*/ 508836 h 586899"/>
                <a:gd name="connsiteX52" fmla="*/ 550897 w 587787"/>
                <a:gd name="connsiteY52" fmla="*/ 515464 h 586899"/>
                <a:gd name="connsiteX53" fmla="*/ 550897 w 587787"/>
                <a:gd name="connsiteY53" fmla="*/ 531647 h 586899"/>
                <a:gd name="connsiteX54" fmla="*/ 530607 w 587787"/>
                <a:gd name="connsiteY54" fmla="*/ 550064 h 586899"/>
                <a:gd name="connsiteX55" fmla="*/ 262537 w 587787"/>
                <a:gd name="connsiteY55" fmla="*/ 550064 h 586899"/>
                <a:gd name="connsiteX56" fmla="*/ 232677 w 587787"/>
                <a:gd name="connsiteY56" fmla="*/ 550064 h 586899"/>
                <a:gd name="connsiteX57" fmla="*/ 238556 w 587787"/>
                <a:gd name="connsiteY57" fmla="*/ 537149 h 586899"/>
                <a:gd name="connsiteX58" fmla="*/ 256998 w 587787"/>
                <a:gd name="connsiteY58" fmla="*/ 524259 h 586899"/>
                <a:gd name="connsiteX59" fmla="*/ 344906 w 587787"/>
                <a:gd name="connsiteY59" fmla="*/ 491112 h 586899"/>
                <a:gd name="connsiteX60" fmla="*/ 355971 w 587787"/>
                <a:gd name="connsiteY60" fmla="*/ 469628 h 586899"/>
                <a:gd name="connsiteX61" fmla="*/ 363348 w 587787"/>
                <a:gd name="connsiteY61" fmla="*/ 460420 h 586899"/>
                <a:gd name="connsiteX62" fmla="*/ 367036 w 587787"/>
                <a:gd name="connsiteY62" fmla="*/ 456737 h 586899"/>
                <a:gd name="connsiteX63" fmla="*/ 368881 w 587787"/>
                <a:gd name="connsiteY63" fmla="*/ 432797 h 586899"/>
                <a:gd name="connsiteX64" fmla="*/ 367036 w 587787"/>
                <a:gd name="connsiteY64" fmla="*/ 427273 h 586899"/>
                <a:gd name="connsiteX65" fmla="*/ 352283 w 587787"/>
                <a:gd name="connsiteY65" fmla="*/ 384918 h 586899"/>
                <a:gd name="connsiteX66" fmla="*/ 348594 w 587787"/>
                <a:gd name="connsiteY66" fmla="*/ 381235 h 586899"/>
                <a:gd name="connsiteX67" fmla="*/ 343062 w 587787"/>
                <a:gd name="connsiteY67" fmla="*/ 362820 h 586899"/>
                <a:gd name="connsiteX68" fmla="*/ 346750 w 587787"/>
                <a:gd name="connsiteY68" fmla="*/ 346860 h 586899"/>
                <a:gd name="connsiteX69" fmla="*/ 350438 w 587787"/>
                <a:gd name="connsiteY69" fmla="*/ 343177 h 586899"/>
                <a:gd name="connsiteX70" fmla="*/ 350438 w 587787"/>
                <a:gd name="connsiteY70" fmla="*/ 302664 h 586899"/>
                <a:gd name="connsiteX71" fmla="*/ 368881 w 587787"/>
                <a:gd name="connsiteY71" fmla="*/ 271359 h 586899"/>
                <a:gd name="connsiteX72" fmla="*/ 418674 w 587787"/>
                <a:gd name="connsiteY72" fmla="*/ 249261 h 586899"/>
                <a:gd name="connsiteX73" fmla="*/ 453714 w 587787"/>
                <a:gd name="connsiteY73" fmla="*/ 243736 h 586899"/>
                <a:gd name="connsiteX74" fmla="*/ 210889 w 587787"/>
                <a:gd name="connsiteY74" fmla="*/ 148550 h 586899"/>
                <a:gd name="connsiteX75" fmla="*/ 475832 w 587787"/>
                <a:gd name="connsiteY75" fmla="*/ 148550 h 586899"/>
                <a:gd name="connsiteX76" fmla="*/ 475832 w 587787"/>
                <a:gd name="connsiteY76" fmla="*/ 183567 h 586899"/>
                <a:gd name="connsiteX77" fmla="*/ 210889 w 587787"/>
                <a:gd name="connsiteY77" fmla="*/ 183567 h 586899"/>
                <a:gd name="connsiteX78" fmla="*/ 122934 w 587787"/>
                <a:gd name="connsiteY78" fmla="*/ 128329 h 586899"/>
                <a:gd name="connsiteX79" fmla="*/ 172784 w 587787"/>
                <a:gd name="connsiteY79" fmla="*/ 128329 h 586899"/>
                <a:gd name="connsiteX80" fmla="*/ 183862 w 587787"/>
                <a:gd name="connsiteY80" fmla="*/ 139377 h 586899"/>
                <a:gd name="connsiteX81" fmla="*/ 183862 w 587787"/>
                <a:gd name="connsiteY81" fmla="*/ 189090 h 586899"/>
                <a:gd name="connsiteX82" fmla="*/ 172784 w 587787"/>
                <a:gd name="connsiteY82" fmla="*/ 200138 h 586899"/>
                <a:gd name="connsiteX83" fmla="*/ 122934 w 587787"/>
                <a:gd name="connsiteY83" fmla="*/ 200138 h 586899"/>
                <a:gd name="connsiteX84" fmla="*/ 111856 w 587787"/>
                <a:gd name="connsiteY84" fmla="*/ 189090 h 586899"/>
                <a:gd name="connsiteX85" fmla="*/ 111856 w 587787"/>
                <a:gd name="connsiteY85" fmla="*/ 139377 h 586899"/>
                <a:gd name="connsiteX86" fmla="*/ 122934 w 587787"/>
                <a:gd name="connsiteY86" fmla="*/ 128329 h 586899"/>
                <a:gd name="connsiteX87" fmla="*/ 55336 w 587787"/>
                <a:gd name="connsiteY87" fmla="*/ 36835 h 586899"/>
                <a:gd name="connsiteX88" fmla="*/ 36890 w 587787"/>
                <a:gd name="connsiteY88" fmla="*/ 55252 h 586899"/>
                <a:gd name="connsiteX89" fmla="*/ 36890 w 587787"/>
                <a:gd name="connsiteY89" fmla="*/ 531647 h 586899"/>
                <a:gd name="connsiteX90" fmla="*/ 55336 w 587787"/>
                <a:gd name="connsiteY90" fmla="*/ 550064 h 586899"/>
                <a:gd name="connsiteX91" fmla="*/ 232677 w 587787"/>
                <a:gd name="connsiteY91" fmla="*/ 550064 h 586899"/>
                <a:gd name="connsiteX92" fmla="*/ 229335 w 587787"/>
                <a:gd name="connsiteY92" fmla="*/ 557406 h 586899"/>
                <a:gd name="connsiteX93" fmla="*/ 574818 w 587787"/>
                <a:gd name="connsiteY93" fmla="*/ 557406 h 586899"/>
                <a:gd name="connsiteX94" fmla="*/ 584039 w 587787"/>
                <a:gd name="connsiteY94" fmla="*/ 531625 h 586899"/>
                <a:gd name="connsiteX95" fmla="*/ 576662 w 587787"/>
                <a:gd name="connsiteY95" fmla="*/ 524259 h 586899"/>
                <a:gd name="connsiteX96" fmla="*/ 550897 w 587787"/>
                <a:gd name="connsiteY96" fmla="*/ 515464 h 586899"/>
                <a:gd name="connsiteX97" fmla="*/ 550897 w 587787"/>
                <a:gd name="connsiteY97" fmla="*/ 55252 h 586899"/>
                <a:gd name="connsiteX98" fmla="*/ 532451 w 587787"/>
                <a:gd name="connsiteY98" fmla="*/ 36835 h 586899"/>
                <a:gd name="connsiteX99" fmla="*/ 55336 w 587787"/>
                <a:gd name="connsiteY99" fmla="*/ 0 h 586899"/>
                <a:gd name="connsiteX100" fmla="*/ 532451 w 587787"/>
                <a:gd name="connsiteY100" fmla="*/ 0 h 586899"/>
                <a:gd name="connsiteX101" fmla="*/ 587787 w 587787"/>
                <a:gd name="connsiteY101" fmla="*/ 55252 h 586899"/>
                <a:gd name="connsiteX102" fmla="*/ 587787 w 587787"/>
                <a:gd name="connsiteY102" fmla="*/ 531647 h 586899"/>
                <a:gd name="connsiteX103" fmla="*/ 532451 w 587787"/>
                <a:gd name="connsiteY103" fmla="*/ 586899 h 586899"/>
                <a:gd name="connsiteX104" fmla="*/ 55336 w 587787"/>
                <a:gd name="connsiteY104" fmla="*/ 586899 h 586899"/>
                <a:gd name="connsiteX105" fmla="*/ 0 w 587787"/>
                <a:gd name="connsiteY105" fmla="*/ 531647 h 586899"/>
                <a:gd name="connsiteX106" fmla="*/ 0 w 587787"/>
                <a:gd name="connsiteY106" fmla="*/ 55252 h 586899"/>
                <a:gd name="connsiteX107" fmla="*/ 55336 w 587787"/>
                <a:gd name="connsiteY107" fmla="*/ 0 h 58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587787" h="586899">
                  <a:moveTo>
                    <a:pt x="210889" y="405207"/>
                  </a:moveTo>
                  <a:lnTo>
                    <a:pt x="327095" y="405207"/>
                  </a:lnTo>
                  <a:cubicBezTo>
                    <a:pt x="328940" y="423637"/>
                    <a:pt x="340007" y="440224"/>
                    <a:pt x="340007" y="440224"/>
                  </a:cubicBezTo>
                  <a:lnTo>
                    <a:pt x="210889" y="440224"/>
                  </a:lnTo>
                  <a:close/>
                  <a:moveTo>
                    <a:pt x="122934" y="395950"/>
                  </a:moveTo>
                  <a:cubicBezTo>
                    <a:pt x="122934" y="395950"/>
                    <a:pt x="121088" y="395950"/>
                    <a:pt x="121088" y="397793"/>
                  </a:cubicBezTo>
                  <a:lnTo>
                    <a:pt x="121088" y="447575"/>
                  </a:lnTo>
                  <a:cubicBezTo>
                    <a:pt x="121088" y="447575"/>
                    <a:pt x="121088" y="449419"/>
                    <a:pt x="122934" y="449419"/>
                  </a:cubicBezTo>
                  <a:lnTo>
                    <a:pt x="172784" y="449419"/>
                  </a:lnTo>
                  <a:cubicBezTo>
                    <a:pt x="172784" y="449419"/>
                    <a:pt x="174630" y="449419"/>
                    <a:pt x="174630" y="447575"/>
                  </a:cubicBezTo>
                  <a:lnTo>
                    <a:pt x="174630" y="397793"/>
                  </a:lnTo>
                  <a:cubicBezTo>
                    <a:pt x="174630" y="397793"/>
                    <a:pt x="174630" y="395950"/>
                    <a:pt x="172784" y="395950"/>
                  </a:cubicBezTo>
                  <a:close/>
                  <a:moveTo>
                    <a:pt x="122934" y="384887"/>
                  </a:moveTo>
                  <a:lnTo>
                    <a:pt x="172784" y="384887"/>
                  </a:lnTo>
                  <a:cubicBezTo>
                    <a:pt x="180169" y="384887"/>
                    <a:pt x="183862" y="390418"/>
                    <a:pt x="183862" y="395950"/>
                  </a:cubicBezTo>
                  <a:lnTo>
                    <a:pt x="183862" y="445731"/>
                  </a:lnTo>
                  <a:cubicBezTo>
                    <a:pt x="183862" y="451263"/>
                    <a:pt x="180169" y="456794"/>
                    <a:pt x="172784" y="456794"/>
                  </a:cubicBezTo>
                  <a:lnTo>
                    <a:pt x="122934" y="456794"/>
                  </a:lnTo>
                  <a:cubicBezTo>
                    <a:pt x="117395" y="456794"/>
                    <a:pt x="111856" y="453106"/>
                    <a:pt x="111856" y="445731"/>
                  </a:cubicBezTo>
                  <a:lnTo>
                    <a:pt x="111856" y="395950"/>
                  </a:lnTo>
                  <a:cubicBezTo>
                    <a:pt x="111856" y="390418"/>
                    <a:pt x="115549" y="384887"/>
                    <a:pt x="122934" y="384887"/>
                  </a:cubicBezTo>
                  <a:close/>
                  <a:moveTo>
                    <a:pt x="212763" y="276878"/>
                  </a:moveTo>
                  <a:lnTo>
                    <a:pt x="341782" y="276878"/>
                  </a:lnTo>
                  <a:cubicBezTo>
                    <a:pt x="328880" y="289779"/>
                    <a:pt x="328880" y="306366"/>
                    <a:pt x="330723" y="311895"/>
                  </a:cubicBezTo>
                  <a:lnTo>
                    <a:pt x="212763" y="311895"/>
                  </a:lnTo>
                  <a:close/>
                  <a:moveTo>
                    <a:pt x="122934" y="256657"/>
                  </a:moveTo>
                  <a:lnTo>
                    <a:pt x="172784" y="256657"/>
                  </a:lnTo>
                  <a:cubicBezTo>
                    <a:pt x="180169" y="256657"/>
                    <a:pt x="183862" y="262181"/>
                    <a:pt x="183862" y="267705"/>
                  </a:cubicBezTo>
                  <a:lnTo>
                    <a:pt x="183862" y="317418"/>
                  </a:lnTo>
                  <a:cubicBezTo>
                    <a:pt x="183862" y="322942"/>
                    <a:pt x="180169" y="328466"/>
                    <a:pt x="172784" y="328466"/>
                  </a:cubicBezTo>
                  <a:lnTo>
                    <a:pt x="122934" y="328466"/>
                  </a:lnTo>
                  <a:cubicBezTo>
                    <a:pt x="117395" y="328466"/>
                    <a:pt x="111856" y="324783"/>
                    <a:pt x="111856" y="317418"/>
                  </a:cubicBezTo>
                  <a:lnTo>
                    <a:pt x="111856" y="267705"/>
                  </a:lnTo>
                  <a:cubicBezTo>
                    <a:pt x="111856" y="262181"/>
                    <a:pt x="115549" y="256657"/>
                    <a:pt x="122934" y="256657"/>
                  </a:cubicBezTo>
                  <a:close/>
                  <a:moveTo>
                    <a:pt x="453714" y="243736"/>
                  </a:moveTo>
                  <a:lnTo>
                    <a:pt x="455559" y="243736"/>
                  </a:lnTo>
                  <a:cubicBezTo>
                    <a:pt x="453714" y="245578"/>
                    <a:pt x="450026" y="247419"/>
                    <a:pt x="448182" y="249261"/>
                  </a:cubicBezTo>
                  <a:cubicBezTo>
                    <a:pt x="444493" y="254785"/>
                    <a:pt x="444493" y="258468"/>
                    <a:pt x="448182" y="262151"/>
                  </a:cubicBezTo>
                  <a:cubicBezTo>
                    <a:pt x="453714" y="265834"/>
                    <a:pt x="457403" y="267676"/>
                    <a:pt x="466624" y="275042"/>
                  </a:cubicBezTo>
                  <a:cubicBezTo>
                    <a:pt x="474001" y="278725"/>
                    <a:pt x="480763" y="287932"/>
                    <a:pt x="482607" y="302664"/>
                  </a:cubicBezTo>
                  <a:lnTo>
                    <a:pt x="482607" y="343177"/>
                  </a:lnTo>
                  <a:cubicBezTo>
                    <a:pt x="482607" y="348088"/>
                    <a:pt x="482607" y="349930"/>
                    <a:pt x="486296" y="348088"/>
                  </a:cubicBezTo>
                  <a:cubicBezTo>
                    <a:pt x="493672" y="348088"/>
                    <a:pt x="491828" y="360979"/>
                    <a:pt x="489984" y="366503"/>
                  </a:cubicBezTo>
                  <a:cubicBezTo>
                    <a:pt x="488140" y="373869"/>
                    <a:pt x="486296" y="375711"/>
                    <a:pt x="484451" y="383077"/>
                  </a:cubicBezTo>
                  <a:cubicBezTo>
                    <a:pt x="482607" y="388601"/>
                    <a:pt x="480763" y="386760"/>
                    <a:pt x="480763" y="386760"/>
                  </a:cubicBezTo>
                  <a:cubicBezTo>
                    <a:pt x="478919" y="395967"/>
                    <a:pt x="477075" y="414382"/>
                    <a:pt x="466624" y="429114"/>
                  </a:cubicBezTo>
                  <a:cubicBezTo>
                    <a:pt x="464780" y="430956"/>
                    <a:pt x="462936" y="432797"/>
                    <a:pt x="462936" y="434639"/>
                  </a:cubicBezTo>
                  <a:cubicBezTo>
                    <a:pt x="462936" y="436480"/>
                    <a:pt x="462936" y="443846"/>
                    <a:pt x="464780" y="458578"/>
                  </a:cubicBezTo>
                  <a:cubicBezTo>
                    <a:pt x="464780" y="464103"/>
                    <a:pt x="464780" y="464103"/>
                    <a:pt x="466624" y="464103"/>
                  </a:cubicBezTo>
                  <a:cubicBezTo>
                    <a:pt x="474001" y="464103"/>
                    <a:pt x="475845" y="467786"/>
                    <a:pt x="475845" y="473311"/>
                  </a:cubicBezTo>
                  <a:cubicBezTo>
                    <a:pt x="475845" y="487429"/>
                    <a:pt x="484451" y="492953"/>
                    <a:pt x="486296" y="494795"/>
                  </a:cubicBezTo>
                  <a:cubicBezTo>
                    <a:pt x="501971" y="500320"/>
                    <a:pt x="516725" y="504463"/>
                    <a:pt x="531479" y="508836"/>
                  </a:cubicBezTo>
                  <a:lnTo>
                    <a:pt x="550897" y="515464"/>
                  </a:lnTo>
                  <a:lnTo>
                    <a:pt x="550897" y="531647"/>
                  </a:lnTo>
                  <a:cubicBezTo>
                    <a:pt x="550897" y="542697"/>
                    <a:pt x="547208" y="550064"/>
                    <a:pt x="530607" y="550064"/>
                  </a:cubicBezTo>
                  <a:lnTo>
                    <a:pt x="262537" y="550064"/>
                  </a:lnTo>
                  <a:lnTo>
                    <a:pt x="232677" y="550064"/>
                  </a:lnTo>
                  <a:lnTo>
                    <a:pt x="238556" y="537149"/>
                  </a:lnTo>
                  <a:cubicBezTo>
                    <a:pt x="242245" y="531625"/>
                    <a:pt x="244089" y="527942"/>
                    <a:pt x="256998" y="524259"/>
                  </a:cubicBezTo>
                  <a:cubicBezTo>
                    <a:pt x="275440" y="518734"/>
                    <a:pt x="330767" y="502161"/>
                    <a:pt x="344906" y="491112"/>
                  </a:cubicBezTo>
                  <a:cubicBezTo>
                    <a:pt x="348594" y="489270"/>
                    <a:pt x="355971" y="480063"/>
                    <a:pt x="355971" y="469628"/>
                  </a:cubicBezTo>
                  <a:cubicBezTo>
                    <a:pt x="355971" y="465944"/>
                    <a:pt x="355971" y="460420"/>
                    <a:pt x="363348" y="460420"/>
                  </a:cubicBezTo>
                  <a:cubicBezTo>
                    <a:pt x="365192" y="460420"/>
                    <a:pt x="367036" y="458578"/>
                    <a:pt x="367036" y="456737"/>
                  </a:cubicBezTo>
                  <a:cubicBezTo>
                    <a:pt x="367036" y="449371"/>
                    <a:pt x="367036" y="440163"/>
                    <a:pt x="368881" y="432797"/>
                  </a:cubicBezTo>
                  <a:cubicBezTo>
                    <a:pt x="368881" y="430956"/>
                    <a:pt x="368881" y="429114"/>
                    <a:pt x="367036" y="427273"/>
                  </a:cubicBezTo>
                  <a:cubicBezTo>
                    <a:pt x="359660" y="416224"/>
                    <a:pt x="354127" y="395967"/>
                    <a:pt x="352283" y="384918"/>
                  </a:cubicBezTo>
                  <a:cubicBezTo>
                    <a:pt x="352283" y="384918"/>
                    <a:pt x="350438" y="386760"/>
                    <a:pt x="348594" y="381235"/>
                  </a:cubicBezTo>
                  <a:cubicBezTo>
                    <a:pt x="346750" y="373869"/>
                    <a:pt x="344906" y="370186"/>
                    <a:pt x="343062" y="362820"/>
                  </a:cubicBezTo>
                  <a:cubicBezTo>
                    <a:pt x="343062" y="360979"/>
                    <a:pt x="337529" y="344405"/>
                    <a:pt x="346750" y="346860"/>
                  </a:cubicBezTo>
                  <a:cubicBezTo>
                    <a:pt x="350438" y="348702"/>
                    <a:pt x="350438" y="346860"/>
                    <a:pt x="350438" y="343177"/>
                  </a:cubicBezTo>
                  <a:lnTo>
                    <a:pt x="350438" y="302664"/>
                  </a:lnTo>
                  <a:cubicBezTo>
                    <a:pt x="350438" y="289774"/>
                    <a:pt x="359660" y="278725"/>
                    <a:pt x="368881" y="271359"/>
                  </a:cubicBezTo>
                  <a:cubicBezTo>
                    <a:pt x="383634" y="258468"/>
                    <a:pt x="400232" y="252944"/>
                    <a:pt x="418674" y="249261"/>
                  </a:cubicBezTo>
                  <a:cubicBezTo>
                    <a:pt x="427895" y="247419"/>
                    <a:pt x="451870" y="243736"/>
                    <a:pt x="453714" y="243736"/>
                  </a:cubicBezTo>
                  <a:close/>
                  <a:moveTo>
                    <a:pt x="210889" y="148550"/>
                  </a:moveTo>
                  <a:lnTo>
                    <a:pt x="475832" y="148550"/>
                  </a:lnTo>
                  <a:lnTo>
                    <a:pt x="475832" y="183567"/>
                  </a:lnTo>
                  <a:lnTo>
                    <a:pt x="210889" y="183567"/>
                  </a:lnTo>
                  <a:close/>
                  <a:moveTo>
                    <a:pt x="122934" y="128329"/>
                  </a:moveTo>
                  <a:lnTo>
                    <a:pt x="172784" y="128329"/>
                  </a:lnTo>
                  <a:cubicBezTo>
                    <a:pt x="180169" y="128329"/>
                    <a:pt x="183862" y="133853"/>
                    <a:pt x="183862" y="139377"/>
                  </a:cubicBezTo>
                  <a:lnTo>
                    <a:pt x="183862" y="189090"/>
                  </a:lnTo>
                  <a:cubicBezTo>
                    <a:pt x="183862" y="194614"/>
                    <a:pt x="180169" y="200138"/>
                    <a:pt x="172784" y="200138"/>
                  </a:cubicBezTo>
                  <a:lnTo>
                    <a:pt x="122934" y="200138"/>
                  </a:lnTo>
                  <a:cubicBezTo>
                    <a:pt x="117395" y="200138"/>
                    <a:pt x="111856" y="196455"/>
                    <a:pt x="111856" y="189090"/>
                  </a:cubicBezTo>
                  <a:lnTo>
                    <a:pt x="111856" y="139377"/>
                  </a:lnTo>
                  <a:cubicBezTo>
                    <a:pt x="111856" y="133853"/>
                    <a:pt x="115549" y="128329"/>
                    <a:pt x="122934" y="128329"/>
                  </a:cubicBezTo>
                  <a:close/>
                  <a:moveTo>
                    <a:pt x="55336" y="36835"/>
                  </a:moveTo>
                  <a:cubicBezTo>
                    <a:pt x="44268" y="36835"/>
                    <a:pt x="36890" y="44202"/>
                    <a:pt x="36890" y="55252"/>
                  </a:cubicBezTo>
                  <a:lnTo>
                    <a:pt x="36890" y="531647"/>
                  </a:lnTo>
                  <a:cubicBezTo>
                    <a:pt x="36890" y="542697"/>
                    <a:pt x="44268" y="550064"/>
                    <a:pt x="55336" y="550064"/>
                  </a:cubicBezTo>
                  <a:lnTo>
                    <a:pt x="232677" y="550064"/>
                  </a:lnTo>
                  <a:lnTo>
                    <a:pt x="229335" y="557406"/>
                  </a:lnTo>
                  <a:lnTo>
                    <a:pt x="574818" y="557406"/>
                  </a:lnTo>
                  <a:lnTo>
                    <a:pt x="584039" y="531625"/>
                  </a:lnTo>
                  <a:cubicBezTo>
                    <a:pt x="580351" y="524259"/>
                    <a:pt x="584039" y="526100"/>
                    <a:pt x="576662" y="524259"/>
                  </a:cubicBezTo>
                  <a:lnTo>
                    <a:pt x="550897" y="515464"/>
                  </a:lnTo>
                  <a:lnTo>
                    <a:pt x="550897" y="55252"/>
                  </a:lnTo>
                  <a:cubicBezTo>
                    <a:pt x="550897" y="44202"/>
                    <a:pt x="543518" y="36835"/>
                    <a:pt x="532451" y="36835"/>
                  </a:cubicBezTo>
                  <a:close/>
                  <a:moveTo>
                    <a:pt x="55336" y="0"/>
                  </a:moveTo>
                  <a:lnTo>
                    <a:pt x="532451" y="0"/>
                  </a:lnTo>
                  <a:cubicBezTo>
                    <a:pt x="563808" y="0"/>
                    <a:pt x="587787" y="23943"/>
                    <a:pt x="587787" y="55252"/>
                  </a:cubicBezTo>
                  <a:lnTo>
                    <a:pt x="587787" y="531647"/>
                  </a:lnTo>
                  <a:cubicBezTo>
                    <a:pt x="587787" y="562956"/>
                    <a:pt x="563808" y="586899"/>
                    <a:pt x="532451" y="586899"/>
                  </a:cubicBezTo>
                  <a:lnTo>
                    <a:pt x="55336" y="586899"/>
                  </a:lnTo>
                  <a:cubicBezTo>
                    <a:pt x="23979" y="586899"/>
                    <a:pt x="0" y="562956"/>
                    <a:pt x="0" y="531647"/>
                  </a:cubicBezTo>
                  <a:lnTo>
                    <a:pt x="0" y="55252"/>
                  </a:lnTo>
                  <a:cubicBezTo>
                    <a:pt x="0" y="23943"/>
                    <a:pt x="23979" y="0"/>
                    <a:pt x="5533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F5E4D4">
                    <a:alpha val="42000"/>
                  </a:srgbClr>
                </a:gs>
              </a:gsLst>
              <a:lin ang="5400000" scaled="1"/>
            </a:gradFill>
            <a:ln>
              <a:noFill/>
            </a:ln>
          </p:spPr>
          <p:txBody>
            <a:bodyPr>
              <a:noAutofit/>
            </a:bodyPr>
            <a:lstStyle/>
            <a:p>
              <a:endParaRPr lang="zh-CN" alt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AAF70FA6-1A8C-49E0-909A-1F195FA71A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50823" y="4464157"/>
              <a:ext cx="2454201" cy="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</p:grpSp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id="{FC870788-2A81-EE30-010A-BA87744CB465}"/>
              </a:ext>
            </a:extLst>
          </p:cNvPr>
          <p:cNvCxnSpPr>
            <a:cxnSpLocks/>
          </p:cNvCxnSpPr>
          <p:nvPr/>
        </p:nvCxnSpPr>
        <p:spPr>
          <a:xfrm>
            <a:off x="4137949" y="3826753"/>
            <a:ext cx="976565" cy="0"/>
          </a:xfrm>
          <a:prstGeom prst="line">
            <a:avLst/>
          </a:prstGeom>
          <a:ln w="15875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5A785069-392F-D761-3F26-CD42703A7456}"/>
              </a:ext>
            </a:extLst>
          </p:cNvPr>
          <p:cNvGrpSpPr/>
          <p:nvPr/>
        </p:nvGrpSpPr>
        <p:grpSpPr>
          <a:xfrm>
            <a:off x="5409773" y="3072664"/>
            <a:ext cx="1687193" cy="1444893"/>
            <a:chOff x="5409773" y="2784566"/>
            <a:chExt cx="1687193" cy="1444893"/>
          </a:xfrm>
        </p:grpSpPr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98997B5A-EBF5-B310-0B19-A246E98918AB}"/>
                </a:ext>
              </a:extLst>
            </p:cNvPr>
            <p:cNvSpPr/>
            <p:nvPr/>
          </p:nvSpPr>
          <p:spPr>
            <a:xfrm rot="2701805">
              <a:off x="5473910" y="2770419"/>
              <a:ext cx="1444893" cy="1473188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F8053BCD-6BDD-5E6B-731D-ADB6ACBDDA46}"/>
                </a:ext>
              </a:extLst>
            </p:cNvPr>
            <p:cNvGrpSpPr/>
            <p:nvPr/>
          </p:nvGrpSpPr>
          <p:grpSpPr>
            <a:xfrm>
              <a:off x="5409773" y="2898405"/>
              <a:ext cx="1687193" cy="1195743"/>
              <a:chOff x="5409773" y="2898405"/>
              <a:chExt cx="1687193" cy="1195743"/>
            </a:xfrm>
          </p:grpSpPr>
          <p:sp>
            <p:nvSpPr>
              <p:cNvPr id="65" name="矩形: 圆角 64">
                <a:extLst>
                  <a:ext uri="{FF2B5EF4-FFF2-40B4-BE49-F238E27FC236}">
                    <a16:creationId xmlns:a16="http://schemas.microsoft.com/office/drawing/2014/main" id="{DCF93164-F4CC-D37E-4CFD-C2F7009FAC85}"/>
                  </a:ext>
                </a:extLst>
              </p:cNvPr>
              <p:cNvSpPr/>
              <p:nvPr/>
            </p:nvSpPr>
            <p:spPr>
              <a:xfrm rot="2701805">
                <a:off x="5588603" y="2886697"/>
                <a:ext cx="1195743" cy="1219159"/>
              </a:xfrm>
              <a:prstGeom prst="round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18549462-B288-09F8-58E9-E85FEAC98F32}"/>
                  </a:ext>
                </a:extLst>
              </p:cNvPr>
              <p:cNvSpPr txBox="1"/>
              <p:nvPr/>
            </p:nvSpPr>
            <p:spPr>
              <a:xfrm>
                <a:off x="5409773" y="3261178"/>
                <a:ext cx="16871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zh-CN" altLang="en-US" sz="2800" b="0" i="0" u="none" strike="noStrike" kern="1200" cap="none" spc="200" normalizeH="0" baseline="0" noProof="0" dirty="0">
                    <a:ln>
                      <a:noFill/>
                    </a:ln>
                    <a:solidFill>
                      <a:srgbClr val="FE6D00"/>
                    </a:solidFill>
                    <a:effectLst/>
                    <a:uLnTx/>
                    <a:uFillTx/>
                    <a:latin typeface="优设标题黑"/>
                    <a:ea typeface="优设标题黑"/>
                    <a:cs typeface="+mn-cs"/>
                  </a:rPr>
                  <a:t>求职意向 </a:t>
                </a:r>
                <a:endParaRPr lang="zh-CN" altLang="en-US" dirty="0"/>
              </a:p>
            </p:txBody>
          </p:sp>
        </p:grpSp>
      </p:grpSp>
      <p:cxnSp>
        <p:nvCxnSpPr>
          <p:cNvPr id="93" name="直接连接符 92">
            <a:extLst>
              <a:ext uri="{FF2B5EF4-FFF2-40B4-BE49-F238E27FC236}">
                <a16:creationId xmlns:a16="http://schemas.microsoft.com/office/drawing/2014/main" id="{CA1F2A96-F96A-15E9-618E-3D255DBBC6DD}"/>
              </a:ext>
            </a:extLst>
          </p:cNvPr>
          <p:cNvCxnSpPr>
            <a:cxnSpLocks/>
          </p:cNvCxnSpPr>
          <p:nvPr/>
        </p:nvCxnSpPr>
        <p:spPr>
          <a:xfrm flipH="1">
            <a:off x="7361767" y="3830915"/>
            <a:ext cx="784789" cy="0"/>
          </a:xfrm>
          <a:prstGeom prst="line">
            <a:avLst/>
          </a:prstGeom>
          <a:ln w="15875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66620249-020F-9A1D-3769-22D6032E9D3D}"/>
              </a:ext>
            </a:extLst>
          </p:cNvPr>
          <p:cNvCxnSpPr>
            <a:cxnSpLocks/>
          </p:cNvCxnSpPr>
          <p:nvPr/>
        </p:nvCxnSpPr>
        <p:spPr>
          <a:xfrm>
            <a:off x="4826559" y="2501633"/>
            <a:ext cx="740189" cy="640173"/>
          </a:xfrm>
          <a:prstGeom prst="line">
            <a:avLst/>
          </a:prstGeom>
          <a:ln w="15875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1C52299B-2DE2-76FD-D5F0-D3C062CFA88C}"/>
              </a:ext>
            </a:extLst>
          </p:cNvPr>
          <p:cNvCxnSpPr>
            <a:cxnSpLocks/>
          </p:cNvCxnSpPr>
          <p:nvPr/>
        </p:nvCxnSpPr>
        <p:spPr>
          <a:xfrm flipH="1">
            <a:off x="6840017" y="2561303"/>
            <a:ext cx="556063" cy="568855"/>
          </a:xfrm>
          <a:prstGeom prst="line">
            <a:avLst/>
          </a:prstGeom>
          <a:ln w="15875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2A1493AB-FB33-C06A-DA4C-5D25F707162A}"/>
              </a:ext>
            </a:extLst>
          </p:cNvPr>
          <p:cNvCxnSpPr>
            <a:cxnSpLocks/>
          </p:cNvCxnSpPr>
          <p:nvPr/>
        </p:nvCxnSpPr>
        <p:spPr>
          <a:xfrm>
            <a:off x="6873250" y="4401955"/>
            <a:ext cx="540000" cy="560274"/>
          </a:xfrm>
          <a:prstGeom prst="line">
            <a:avLst/>
          </a:prstGeom>
          <a:ln w="15875"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5BBF832C-E418-9D1E-3FAA-460DF873ED07}"/>
              </a:ext>
            </a:extLst>
          </p:cNvPr>
          <p:cNvCxnSpPr>
            <a:cxnSpLocks/>
          </p:cNvCxnSpPr>
          <p:nvPr/>
        </p:nvCxnSpPr>
        <p:spPr>
          <a:xfrm flipH="1">
            <a:off x="4881878" y="4342974"/>
            <a:ext cx="608159" cy="520384"/>
          </a:xfrm>
          <a:prstGeom prst="line">
            <a:avLst/>
          </a:prstGeom>
          <a:ln w="15875">
            <a:gradFill flip="none" rotWithShape="1"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流程图: 可选过程 93">
            <a:extLst>
              <a:ext uri="{FF2B5EF4-FFF2-40B4-BE49-F238E27FC236}">
                <a16:creationId xmlns:a16="http://schemas.microsoft.com/office/drawing/2014/main" id="{08D5C58B-3F22-5E60-7D19-41F50B5D3C39}"/>
              </a:ext>
            </a:extLst>
          </p:cNvPr>
          <p:cNvSpPr/>
          <p:nvPr/>
        </p:nvSpPr>
        <p:spPr>
          <a:xfrm>
            <a:off x="320821" y="1187434"/>
            <a:ext cx="2730390" cy="496092"/>
          </a:xfrm>
          <a:prstGeom prst="flowChartAlternateProcess">
            <a:avLst/>
          </a:prstGeom>
          <a:gradFill>
            <a:gsLst>
              <a:gs pos="50000">
                <a:schemeClr val="tx2"/>
              </a:gs>
              <a:gs pos="76000">
                <a:schemeClr val="tx2">
                  <a:alpha val="40000"/>
                </a:schemeClr>
              </a:gs>
              <a:gs pos="0">
                <a:schemeClr val="tx2"/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spc="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我的求职意向：</a:t>
            </a:r>
          </a:p>
        </p:txBody>
      </p:sp>
    </p:spTree>
    <p:extLst>
      <p:ext uri="{BB962C8B-B14F-4D97-AF65-F5344CB8AC3E}">
        <p14:creationId xmlns:p14="http://schemas.microsoft.com/office/powerpoint/2010/main" val="132233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7BB3881C-FC76-DCDF-9B23-3898017271C3}"/>
              </a:ext>
            </a:extLst>
          </p:cNvPr>
          <p:cNvSpPr txBox="1"/>
          <p:nvPr/>
        </p:nvSpPr>
        <p:spPr>
          <a:xfrm>
            <a:off x="-364360" y="430534"/>
            <a:ext cx="2031800" cy="411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400" i="0" spc="600" dirty="0">
                <a:ln>
                  <a:noFill/>
                </a:ln>
                <a:solidFill>
                  <a:schemeClr val="tx2"/>
                </a:solidFill>
                <a:latin typeface="+mj-ea"/>
                <a:ea typeface="+mj-ea"/>
              </a:rPr>
              <a:t>04</a:t>
            </a:r>
            <a:endParaRPr lang="zh-CN" altLang="en-US" sz="4400" i="0" spc="600" dirty="0">
              <a:ln>
                <a:noFill/>
              </a:ln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D2FDD8A-805A-685B-B015-D51147361D22}"/>
              </a:ext>
            </a:extLst>
          </p:cNvPr>
          <p:cNvSpPr txBox="1"/>
          <p:nvPr/>
        </p:nvSpPr>
        <p:spPr>
          <a:xfrm>
            <a:off x="3209076" y="430534"/>
            <a:ext cx="6117803" cy="52322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u="none" strike="noStrike" kern="1200" cap="none" spc="200" normalizeH="0" baseline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求职意向 </a:t>
            </a:r>
            <a:r>
              <a:rPr lang="en-US" altLang="zh-CN" sz="2800" spc="200" dirty="0">
                <a:solidFill>
                  <a:schemeClr val="accent1"/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accent1"/>
                </a:solidFill>
                <a:latin typeface="+mj-ea"/>
                <a:ea typeface="+mj-ea"/>
              </a:rPr>
              <a:t>职业规划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66A5CEC-4764-9665-8E17-A6920DD5B106}"/>
              </a:ext>
            </a:extLst>
          </p:cNvPr>
          <p:cNvSpPr txBox="1"/>
          <p:nvPr/>
        </p:nvSpPr>
        <p:spPr>
          <a:xfrm>
            <a:off x="1138588" y="451220"/>
            <a:ext cx="1912622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FDD396"/>
                    </a:gs>
                    <a:gs pos="91000">
                      <a:srgbClr val="FDD396">
                        <a:lumMod val="20000"/>
                        <a:lumOff val="8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b="1" dirty="0"/>
              <a:t>我能做什么？</a:t>
            </a:r>
          </a:p>
        </p:txBody>
      </p:sp>
      <p:sp>
        <p:nvSpPr>
          <p:cNvPr id="20" name="11">
            <a:extLst>
              <a:ext uri="{FF2B5EF4-FFF2-40B4-BE49-F238E27FC236}">
                <a16:creationId xmlns:a16="http://schemas.microsoft.com/office/drawing/2014/main" id="{36BDBD6C-BE4F-EE66-1542-FCE88B26FDD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67542" y="2012950"/>
            <a:ext cx="2409372" cy="2409372"/>
          </a:xfrm>
          <a:prstGeom prst="ellipse">
            <a:avLst/>
          </a:prstGeom>
          <a:blipFill dpi="0" rotWithShape="1">
            <a:blip r:embed="rId12"/>
            <a:srcRect/>
            <a:stretch>
              <a:fillRect r="-60000"/>
            </a:stretch>
          </a:blipFill>
          <a:ln w="38100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优设标题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21" name="12">
            <a:extLst>
              <a:ext uri="{FF2B5EF4-FFF2-40B4-BE49-F238E27FC236}">
                <a16:creationId xmlns:a16="http://schemas.microsoft.com/office/drawing/2014/main" id="{B5D6C8F0-E100-B5B6-A1C9-D3CF6153CA9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818742" y="2835416"/>
            <a:ext cx="2409372" cy="2409372"/>
          </a:xfrm>
          <a:prstGeom prst="ellipse">
            <a:avLst/>
          </a:prstGeom>
          <a:blipFill dpi="0" rotWithShape="1">
            <a:blip r:embed="rId13"/>
            <a:srcRect/>
            <a:stretch>
              <a:fillRect l="-25005" r="-25005"/>
            </a:stretch>
          </a:blipFill>
          <a:ln w="38100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优设标题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22" name="13">
            <a:extLst>
              <a:ext uri="{FF2B5EF4-FFF2-40B4-BE49-F238E27FC236}">
                <a16:creationId xmlns:a16="http://schemas.microsoft.com/office/drawing/2014/main" id="{04F5C180-9D1E-DD59-CE2B-93383BC6997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055429" y="2027464"/>
            <a:ext cx="2409372" cy="2409372"/>
          </a:xfrm>
          <a:prstGeom prst="ellipse">
            <a:avLst/>
          </a:prstGeom>
          <a:blipFill dpi="0" rotWithShape="1">
            <a:blip r:embed="rId14"/>
            <a:srcRect/>
            <a:stretch>
              <a:fillRect l="-25005" r="-25005"/>
            </a:stretch>
          </a:blipFill>
          <a:ln w="381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优设标题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23" name="14">
            <a:extLst>
              <a:ext uri="{FF2B5EF4-FFF2-40B4-BE49-F238E27FC236}">
                <a16:creationId xmlns:a16="http://schemas.microsoft.com/office/drawing/2014/main" id="{36C51A47-950E-E40A-FAFD-9560BEB2A3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72456" y="1472767"/>
            <a:ext cx="10087431" cy="4349146"/>
          </a:xfrm>
          <a:custGeom>
            <a:avLst/>
            <a:gdLst>
              <a:gd name="connsiteX0" fmla="*/ 8287659 w 10087431"/>
              <a:gd name="connsiteY0" fmla="*/ 0 h 4349146"/>
              <a:gd name="connsiteX1" fmla="*/ 10087431 w 10087431"/>
              <a:gd name="connsiteY1" fmla="*/ 1799772 h 4349146"/>
              <a:gd name="connsiteX2" fmla="*/ 10087431 w 10087431"/>
              <a:gd name="connsiteY2" fmla="*/ 2174573 h 4349146"/>
              <a:gd name="connsiteX3" fmla="*/ 9730954 w 10087431"/>
              <a:gd name="connsiteY3" fmla="*/ 2174573 h 4349146"/>
              <a:gd name="connsiteX4" fmla="*/ 9730954 w 10087431"/>
              <a:gd name="connsiteY4" fmla="*/ 1909732 h 4349146"/>
              <a:gd name="connsiteX5" fmla="*/ 9726963 w 10087431"/>
              <a:gd name="connsiteY5" fmla="*/ 1830669 h 4349146"/>
              <a:gd name="connsiteX6" fmla="*/ 9730954 w 10087431"/>
              <a:gd name="connsiteY6" fmla="*/ 1751606 h 4349146"/>
              <a:gd name="connsiteX7" fmla="*/ 8287659 w 10087431"/>
              <a:gd name="connsiteY7" fmla="*/ 308311 h 4349146"/>
              <a:gd name="connsiteX8" fmla="*/ 6844364 w 10087431"/>
              <a:gd name="connsiteY8" fmla="*/ 1751606 h 4349146"/>
              <a:gd name="connsiteX9" fmla="*/ 6851816 w 10087431"/>
              <a:gd name="connsiteY9" fmla="*/ 1899174 h 4349146"/>
              <a:gd name="connsiteX10" fmla="*/ 6853150 w 10087431"/>
              <a:gd name="connsiteY10" fmla="*/ 1907924 h 4349146"/>
              <a:gd name="connsiteX11" fmla="*/ 6853059 w 10087431"/>
              <a:gd name="connsiteY11" fmla="*/ 1909732 h 4349146"/>
              <a:gd name="connsiteX12" fmla="*/ 6853059 w 10087431"/>
              <a:gd name="connsiteY12" fmla="*/ 2174573 h 4349146"/>
              <a:gd name="connsiteX13" fmla="*/ 6850746 w 10087431"/>
              <a:gd name="connsiteY13" fmla="*/ 2174573 h 4349146"/>
              <a:gd name="connsiteX14" fmla="*/ 6850746 w 10087431"/>
              <a:gd name="connsiteY14" fmla="*/ 2549374 h 4349146"/>
              <a:gd name="connsiteX15" fmla="*/ 5050974 w 10087431"/>
              <a:gd name="connsiteY15" fmla="*/ 4349146 h 4349146"/>
              <a:gd name="connsiteX16" fmla="*/ 3251202 w 10087431"/>
              <a:gd name="connsiteY16" fmla="*/ 2549374 h 4349146"/>
              <a:gd name="connsiteX17" fmla="*/ 3251202 w 10087431"/>
              <a:gd name="connsiteY17" fmla="*/ 2174573 h 4349146"/>
              <a:gd name="connsiteX18" fmla="*/ 3243067 w 10087431"/>
              <a:gd name="connsiteY18" fmla="*/ 2174573 h 4349146"/>
              <a:gd name="connsiteX19" fmla="*/ 3243067 w 10087431"/>
              <a:gd name="connsiteY19" fmla="*/ 1909732 h 4349146"/>
              <a:gd name="connsiteX20" fmla="*/ 3239076 w 10087431"/>
              <a:gd name="connsiteY20" fmla="*/ 1830669 h 4349146"/>
              <a:gd name="connsiteX21" fmla="*/ 3243067 w 10087431"/>
              <a:gd name="connsiteY21" fmla="*/ 1751606 h 4349146"/>
              <a:gd name="connsiteX22" fmla="*/ 1799772 w 10087431"/>
              <a:gd name="connsiteY22" fmla="*/ 308311 h 4349146"/>
              <a:gd name="connsiteX23" fmla="*/ 356477 w 10087431"/>
              <a:gd name="connsiteY23" fmla="*/ 1751606 h 4349146"/>
              <a:gd name="connsiteX24" fmla="*/ 363929 w 10087431"/>
              <a:gd name="connsiteY24" fmla="*/ 1899174 h 4349146"/>
              <a:gd name="connsiteX25" fmla="*/ 365263 w 10087431"/>
              <a:gd name="connsiteY25" fmla="*/ 1907924 h 4349146"/>
              <a:gd name="connsiteX26" fmla="*/ 365172 w 10087431"/>
              <a:gd name="connsiteY26" fmla="*/ 1909732 h 4349146"/>
              <a:gd name="connsiteX27" fmla="*/ 365172 w 10087431"/>
              <a:gd name="connsiteY27" fmla="*/ 2174573 h 4349146"/>
              <a:gd name="connsiteX28" fmla="*/ 0 w 10087431"/>
              <a:gd name="connsiteY28" fmla="*/ 2174573 h 4349146"/>
              <a:gd name="connsiteX29" fmla="*/ 0 w 10087431"/>
              <a:gd name="connsiteY29" fmla="*/ 1799772 h 4349146"/>
              <a:gd name="connsiteX30" fmla="*/ 1799772 w 10087431"/>
              <a:gd name="connsiteY30" fmla="*/ 0 h 4349146"/>
              <a:gd name="connsiteX31" fmla="*/ 3599544 w 10087431"/>
              <a:gd name="connsiteY31" fmla="*/ 1799772 h 4349146"/>
              <a:gd name="connsiteX32" fmla="*/ 3599544 w 10087431"/>
              <a:gd name="connsiteY32" fmla="*/ 2174573 h 4349146"/>
              <a:gd name="connsiteX33" fmla="*/ 3607679 w 10087431"/>
              <a:gd name="connsiteY33" fmla="*/ 2174573 h 4349146"/>
              <a:gd name="connsiteX34" fmla="*/ 3607679 w 10087431"/>
              <a:gd name="connsiteY34" fmla="*/ 2439414 h 4349146"/>
              <a:gd name="connsiteX35" fmla="*/ 3611670 w 10087431"/>
              <a:gd name="connsiteY35" fmla="*/ 2518477 h 4349146"/>
              <a:gd name="connsiteX36" fmla="*/ 3607679 w 10087431"/>
              <a:gd name="connsiteY36" fmla="*/ 2597540 h 4349146"/>
              <a:gd name="connsiteX37" fmla="*/ 5050974 w 10087431"/>
              <a:gd name="connsiteY37" fmla="*/ 4040835 h 4349146"/>
              <a:gd name="connsiteX38" fmla="*/ 6494269 w 10087431"/>
              <a:gd name="connsiteY38" fmla="*/ 2597540 h 4349146"/>
              <a:gd name="connsiteX39" fmla="*/ 6486817 w 10087431"/>
              <a:gd name="connsiteY39" fmla="*/ 2449972 h 4349146"/>
              <a:gd name="connsiteX40" fmla="*/ 6485483 w 10087431"/>
              <a:gd name="connsiteY40" fmla="*/ 2441222 h 4349146"/>
              <a:gd name="connsiteX41" fmla="*/ 6485574 w 10087431"/>
              <a:gd name="connsiteY41" fmla="*/ 2439414 h 4349146"/>
              <a:gd name="connsiteX42" fmla="*/ 6485574 w 10087431"/>
              <a:gd name="connsiteY42" fmla="*/ 2174573 h 4349146"/>
              <a:gd name="connsiteX43" fmla="*/ 6487887 w 10087431"/>
              <a:gd name="connsiteY43" fmla="*/ 2174573 h 4349146"/>
              <a:gd name="connsiteX44" fmla="*/ 6487887 w 10087431"/>
              <a:gd name="connsiteY44" fmla="*/ 1799772 h 4349146"/>
              <a:gd name="connsiteX45" fmla="*/ 8287659 w 10087431"/>
              <a:gd name="connsiteY45" fmla="*/ 0 h 4349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087431" h="4349146">
                <a:moveTo>
                  <a:pt x="8287659" y="0"/>
                </a:moveTo>
                <a:cubicBezTo>
                  <a:pt x="9281646" y="0"/>
                  <a:pt x="10087431" y="805786"/>
                  <a:pt x="10087431" y="1799772"/>
                </a:cubicBezTo>
                <a:lnTo>
                  <a:pt x="10087431" y="2174573"/>
                </a:lnTo>
                <a:lnTo>
                  <a:pt x="9730954" y="2174573"/>
                </a:lnTo>
                <a:lnTo>
                  <a:pt x="9730954" y="1909732"/>
                </a:lnTo>
                <a:lnTo>
                  <a:pt x="9726963" y="1830669"/>
                </a:lnTo>
                <a:lnTo>
                  <a:pt x="9730954" y="1751606"/>
                </a:lnTo>
                <a:cubicBezTo>
                  <a:pt x="9730954" y="954496"/>
                  <a:pt x="9084769" y="308311"/>
                  <a:pt x="8287659" y="308311"/>
                </a:cubicBezTo>
                <a:cubicBezTo>
                  <a:pt x="7490549" y="308311"/>
                  <a:pt x="6844364" y="954496"/>
                  <a:pt x="6844364" y="1751606"/>
                </a:cubicBezTo>
                <a:cubicBezTo>
                  <a:pt x="6844364" y="1801425"/>
                  <a:pt x="6846888" y="1850655"/>
                  <a:pt x="6851816" y="1899174"/>
                </a:cubicBezTo>
                <a:lnTo>
                  <a:pt x="6853150" y="1907924"/>
                </a:lnTo>
                <a:lnTo>
                  <a:pt x="6853059" y="1909732"/>
                </a:lnTo>
                <a:lnTo>
                  <a:pt x="6853059" y="2174573"/>
                </a:lnTo>
                <a:lnTo>
                  <a:pt x="6850746" y="2174573"/>
                </a:lnTo>
                <a:lnTo>
                  <a:pt x="6850746" y="2549374"/>
                </a:lnTo>
                <a:cubicBezTo>
                  <a:pt x="6850746" y="3543360"/>
                  <a:pt x="6044960" y="4349146"/>
                  <a:pt x="5050974" y="4349146"/>
                </a:cubicBezTo>
                <a:cubicBezTo>
                  <a:pt x="4056987" y="4349146"/>
                  <a:pt x="3251202" y="3543360"/>
                  <a:pt x="3251202" y="2549374"/>
                </a:cubicBezTo>
                <a:lnTo>
                  <a:pt x="3251202" y="2174573"/>
                </a:lnTo>
                <a:lnTo>
                  <a:pt x="3243067" y="2174573"/>
                </a:lnTo>
                <a:lnTo>
                  <a:pt x="3243067" y="1909732"/>
                </a:lnTo>
                <a:lnTo>
                  <a:pt x="3239076" y="1830669"/>
                </a:lnTo>
                <a:lnTo>
                  <a:pt x="3243067" y="1751606"/>
                </a:lnTo>
                <a:cubicBezTo>
                  <a:pt x="3243067" y="954496"/>
                  <a:pt x="2596882" y="308311"/>
                  <a:pt x="1799772" y="308311"/>
                </a:cubicBezTo>
                <a:cubicBezTo>
                  <a:pt x="1002662" y="308311"/>
                  <a:pt x="356477" y="954496"/>
                  <a:pt x="356477" y="1751606"/>
                </a:cubicBezTo>
                <a:cubicBezTo>
                  <a:pt x="356477" y="1801425"/>
                  <a:pt x="359001" y="1850655"/>
                  <a:pt x="363929" y="1899174"/>
                </a:cubicBezTo>
                <a:lnTo>
                  <a:pt x="365263" y="1907924"/>
                </a:lnTo>
                <a:lnTo>
                  <a:pt x="365172" y="1909732"/>
                </a:lnTo>
                <a:lnTo>
                  <a:pt x="365172" y="2174573"/>
                </a:lnTo>
                <a:lnTo>
                  <a:pt x="0" y="2174573"/>
                </a:lnTo>
                <a:lnTo>
                  <a:pt x="0" y="1799772"/>
                </a:lnTo>
                <a:cubicBezTo>
                  <a:pt x="0" y="805786"/>
                  <a:pt x="805786" y="0"/>
                  <a:pt x="1799772" y="0"/>
                </a:cubicBezTo>
                <a:cubicBezTo>
                  <a:pt x="2793759" y="0"/>
                  <a:pt x="3599544" y="805786"/>
                  <a:pt x="3599544" y="1799772"/>
                </a:cubicBezTo>
                <a:lnTo>
                  <a:pt x="3599544" y="2174573"/>
                </a:lnTo>
                <a:lnTo>
                  <a:pt x="3607679" y="2174573"/>
                </a:lnTo>
                <a:lnTo>
                  <a:pt x="3607679" y="2439414"/>
                </a:lnTo>
                <a:lnTo>
                  <a:pt x="3611670" y="2518477"/>
                </a:lnTo>
                <a:lnTo>
                  <a:pt x="3607679" y="2597540"/>
                </a:lnTo>
                <a:cubicBezTo>
                  <a:pt x="3607679" y="3394650"/>
                  <a:pt x="4253864" y="4040835"/>
                  <a:pt x="5050974" y="4040835"/>
                </a:cubicBezTo>
                <a:cubicBezTo>
                  <a:pt x="5848084" y="4040835"/>
                  <a:pt x="6494269" y="3394650"/>
                  <a:pt x="6494269" y="2597540"/>
                </a:cubicBezTo>
                <a:cubicBezTo>
                  <a:pt x="6494269" y="2547721"/>
                  <a:pt x="6491745" y="2498491"/>
                  <a:pt x="6486817" y="2449972"/>
                </a:cubicBezTo>
                <a:lnTo>
                  <a:pt x="6485483" y="2441222"/>
                </a:lnTo>
                <a:lnTo>
                  <a:pt x="6485574" y="2439414"/>
                </a:lnTo>
                <a:lnTo>
                  <a:pt x="6485574" y="2174573"/>
                </a:lnTo>
                <a:lnTo>
                  <a:pt x="6487887" y="2174573"/>
                </a:lnTo>
                <a:lnTo>
                  <a:pt x="6487887" y="1799772"/>
                </a:lnTo>
                <a:cubicBezTo>
                  <a:pt x="6487887" y="805786"/>
                  <a:pt x="7293673" y="0"/>
                  <a:pt x="8287659" y="0"/>
                </a:cubicBezTo>
                <a:close/>
              </a:path>
            </a:pathLst>
          </a:cu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优设标题黑" panose="00000500000000000000" pitchFamily="2" charset="-122"/>
              <a:ea typeface="优设标题黑" panose="00000500000000000000" pitchFamily="2" charset="-122"/>
              <a:sym typeface="字魂59号-创粗黑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2131EC4-BBC2-59AF-BE2A-57A4816E9404}"/>
              </a:ext>
            </a:extLst>
          </p:cNvPr>
          <p:cNvGrpSpPr/>
          <p:nvPr/>
        </p:nvGrpSpPr>
        <p:grpSpPr>
          <a:xfrm>
            <a:off x="1567542" y="4495556"/>
            <a:ext cx="3170607" cy="1086419"/>
            <a:chOff x="1030342" y="4514606"/>
            <a:chExt cx="3170607" cy="1086419"/>
          </a:xfrm>
        </p:grpSpPr>
        <p:sp>
          <p:nvSpPr>
            <p:cNvPr id="25" name="15">
              <a:extLst>
                <a:ext uri="{FF2B5EF4-FFF2-40B4-BE49-F238E27FC236}">
                  <a16:creationId xmlns:a16="http://schemas.microsoft.com/office/drawing/2014/main" id="{8D639463-53BA-1A5A-AE56-47D6C6DC0269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030342" y="4514606"/>
              <a:ext cx="2299027" cy="676532"/>
            </a:xfrm>
            <a:prstGeom prst="rect">
              <a:avLst/>
            </a:prstGeom>
          </p:spPr>
          <p:txBody>
            <a:bodyPr wrap="none" anchor="ctr" anchorCtr="0">
              <a:no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kern="0" dirty="0">
                  <a:ln w="3175">
                    <a:noFill/>
                  </a:ln>
                  <a:solidFill>
                    <a:schemeClr val="accent1"/>
                  </a:solidFill>
                  <a:latin typeface="+mj-ea"/>
                  <a:ea typeface="+mj-ea"/>
                  <a:sym typeface="字魂59号-创粗黑" panose="00000500000000000000" pitchFamily="2" charset="-122"/>
                </a:rPr>
                <a:t>业绩达成率</a:t>
              </a:r>
              <a:r>
                <a:rPr lang="en-US" altLang="zh-CN" sz="2800" kern="0" dirty="0">
                  <a:ln w="3175">
                    <a:noFill/>
                  </a:ln>
                  <a:solidFill>
                    <a:schemeClr val="accent1"/>
                  </a:solidFill>
                  <a:latin typeface="+mj-ea"/>
                  <a:ea typeface="+mj-ea"/>
                  <a:sym typeface="字魂59号-创粗黑" panose="00000500000000000000" pitchFamily="2" charset="-122"/>
                </a:rPr>
                <a:t>100%</a:t>
              </a:r>
              <a:endParaRPr lang="zh-CN" altLang="en-US" sz="2000" kern="0" dirty="0">
                <a:ln w="3175">
                  <a:noFill/>
                </a:ln>
                <a:solidFill>
                  <a:schemeClr val="accent1"/>
                </a:solidFill>
                <a:latin typeface="+mj-ea"/>
                <a:ea typeface="+mj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16">
              <a:extLst>
                <a:ext uri="{FF2B5EF4-FFF2-40B4-BE49-F238E27FC236}">
                  <a16:creationId xmlns:a16="http://schemas.microsoft.com/office/drawing/2014/main" id="{5C04B32C-0714-6F80-E3C7-1CC14E079193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062388" y="5043757"/>
              <a:ext cx="3138561" cy="557268"/>
            </a:xfrm>
            <a:prstGeom prst="rect">
              <a:avLst/>
            </a:prstGeom>
          </p:spPr>
          <p:txBody>
            <a:bodyPr wrap="square" anchor="ctr" anchorCtr="0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zh-CN" altLang="en-US" sz="1200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  <a:sym typeface="字魂59号-创粗黑" panose="00000500000000000000" pitchFamily="2" charset="-122"/>
                </a:rPr>
                <a:t>保证公司业绩目标达成</a:t>
              </a:r>
              <a:endParaRPr kumimoji="1" lang="en-US" altLang="zh-CN" sz="1200" dirty="0">
                <a:solidFill>
                  <a:schemeClr val="accent1">
                    <a:lumMod val="75000"/>
                  </a:schemeClr>
                </a:solidFill>
                <a:latin typeface="+mn-ea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  <a:p>
              <a:pPr>
                <a:lnSpc>
                  <a:spcPct val="130000"/>
                </a:lnSpc>
              </a:pPr>
              <a:r>
                <a:rPr kumimoji="1" lang="zh-CN" altLang="en-US" sz="1200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  <a:sym typeface="字魂59号-创粗黑" panose="00000500000000000000" pitchFamily="2" charset="-122"/>
                </a:rPr>
                <a:t>年内回款实现回款</a:t>
              </a:r>
              <a:r>
                <a:rPr kumimoji="1" lang="en-US" altLang="zh-CN" sz="1200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  <a:sym typeface="字魂59号-创粗黑" panose="00000500000000000000" pitchFamily="2" charset="-122"/>
                </a:rPr>
                <a:t>80%</a:t>
              </a:r>
              <a:r>
                <a:rPr kumimoji="1" lang="zh-CN" altLang="en-US" sz="1200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  <a:sym typeface="字魂59号-创粗黑" panose="00000500000000000000" pitchFamily="2" charset="-122"/>
                </a:rPr>
                <a:t>以上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F8407908-F058-C93B-A031-204150EC2A19}"/>
              </a:ext>
            </a:extLst>
          </p:cNvPr>
          <p:cNvGrpSpPr/>
          <p:nvPr/>
        </p:nvGrpSpPr>
        <p:grpSpPr>
          <a:xfrm>
            <a:off x="4538521" y="1482905"/>
            <a:ext cx="3165243" cy="1101378"/>
            <a:chOff x="1035706" y="4499647"/>
            <a:chExt cx="3165243" cy="1101378"/>
          </a:xfrm>
        </p:grpSpPr>
        <p:sp>
          <p:nvSpPr>
            <p:cNvPr id="34" name="15">
              <a:extLst>
                <a:ext uri="{FF2B5EF4-FFF2-40B4-BE49-F238E27FC236}">
                  <a16:creationId xmlns:a16="http://schemas.microsoft.com/office/drawing/2014/main" id="{07289173-A5C4-F794-A30A-FB7DA4AEC4B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035706" y="4499647"/>
              <a:ext cx="2584362" cy="676532"/>
            </a:xfrm>
            <a:prstGeom prst="rect">
              <a:avLst/>
            </a:prstGeom>
          </p:spPr>
          <p:txBody>
            <a:bodyPr wrap="none" anchor="ctr" anchorCtr="0">
              <a:no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kern="0" dirty="0">
                  <a:ln w="3175">
                    <a:noFill/>
                  </a:ln>
                  <a:solidFill>
                    <a:schemeClr val="accent1"/>
                  </a:solidFill>
                  <a:latin typeface="+mj-ea"/>
                  <a:ea typeface="+mj-ea"/>
                  <a:sym typeface="字魂59号-创粗黑" panose="00000500000000000000" pitchFamily="2" charset="-122"/>
                </a:rPr>
                <a:t>优秀个人</a:t>
              </a:r>
              <a:r>
                <a:rPr lang="en-US" altLang="zh-CN" sz="2800" kern="0" dirty="0">
                  <a:ln w="3175">
                    <a:noFill/>
                  </a:ln>
                  <a:solidFill>
                    <a:schemeClr val="accent1"/>
                  </a:solidFill>
                  <a:latin typeface="+mj-ea"/>
                  <a:ea typeface="+mj-ea"/>
                  <a:sym typeface="字魂59号-创粗黑" panose="00000500000000000000" pitchFamily="2" charset="-122"/>
                </a:rPr>
                <a:t>90%</a:t>
              </a:r>
              <a:r>
                <a:rPr lang="zh-CN" altLang="en-US" sz="2800" kern="0" dirty="0">
                  <a:ln w="3175">
                    <a:noFill/>
                  </a:ln>
                  <a:solidFill>
                    <a:schemeClr val="accent1"/>
                  </a:solidFill>
                  <a:latin typeface="+mj-ea"/>
                  <a:ea typeface="+mj-ea"/>
                  <a:sym typeface="字魂59号-创粗黑" panose="00000500000000000000" pitchFamily="2" charset="-122"/>
                </a:rPr>
                <a:t>留存</a:t>
              </a:r>
            </a:p>
          </p:txBody>
        </p:sp>
        <p:sp>
          <p:nvSpPr>
            <p:cNvPr id="35" name="16">
              <a:extLst>
                <a:ext uri="{FF2B5EF4-FFF2-40B4-BE49-F238E27FC236}">
                  <a16:creationId xmlns:a16="http://schemas.microsoft.com/office/drawing/2014/main" id="{C155F45C-B1D1-5957-E546-74160B2187D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062388" y="5043757"/>
              <a:ext cx="3138561" cy="557268"/>
            </a:xfrm>
            <a:prstGeom prst="rect">
              <a:avLst/>
            </a:prstGeom>
          </p:spPr>
          <p:txBody>
            <a:bodyPr wrap="square" anchor="ctr" anchorCtr="0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zh-CN" altLang="en-US" sz="1200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  <a:sym typeface="字魂59号-创粗黑" panose="00000500000000000000" pitchFamily="2" charset="-122"/>
                </a:rPr>
                <a:t>保证</a:t>
              </a:r>
              <a:r>
                <a:rPr kumimoji="1" lang="en-US" altLang="zh-CN" sz="1200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  <a:sym typeface="字魂59号-创粗黑" panose="00000500000000000000" pitchFamily="2" charset="-122"/>
                </a:rPr>
                <a:t>985/211</a:t>
              </a:r>
              <a:r>
                <a:rPr kumimoji="1" lang="zh-CN" altLang="en-US" sz="1200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  <a:sym typeface="字魂59号-创粗黑" panose="00000500000000000000" pitchFamily="2" charset="-122"/>
                </a:rPr>
                <a:t>优秀应届毕业生留用比重</a:t>
              </a:r>
              <a:endParaRPr kumimoji="1" lang="en-US" altLang="zh-CN" sz="1200" dirty="0">
                <a:solidFill>
                  <a:schemeClr val="accent1">
                    <a:lumMod val="75000"/>
                  </a:schemeClr>
                </a:solidFill>
                <a:latin typeface="+mn-ea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  <a:p>
              <a:pPr>
                <a:lnSpc>
                  <a:spcPct val="130000"/>
                </a:lnSpc>
              </a:pPr>
              <a:r>
                <a:rPr kumimoji="1" lang="zh-CN" altLang="en-US" sz="1200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  <a:sym typeface="字魂59号-创粗黑" panose="00000500000000000000" pitchFamily="2" charset="-122"/>
                </a:rPr>
                <a:t>激发团队成员自我提升意识，鼓励个人创业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E1274536-86A0-21F4-869C-17A66C6FDCF7}"/>
              </a:ext>
            </a:extLst>
          </p:cNvPr>
          <p:cNvGrpSpPr/>
          <p:nvPr/>
        </p:nvGrpSpPr>
        <p:grpSpPr>
          <a:xfrm>
            <a:off x="8069942" y="4474018"/>
            <a:ext cx="3165243" cy="1341444"/>
            <a:chOff x="1035706" y="4499647"/>
            <a:chExt cx="3165243" cy="1341444"/>
          </a:xfrm>
        </p:grpSpPr>
        <p:sp>
          <p:nvSpPr>
            <p:cNvPr id="37" name="15">
              <a:extLst>
                <a:ext uri="{FF2B5EF4-FFF2-40B4-BE49-F238E27FC236}">
                  <a16:creationId xmlns:a16="http://schemas.microsoft.com/office/drawing/2014/main" id="{05FEA6FA-CA45-8F0E-902B-7157BFC2D53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035706" y="4499647"/>
              <a:ext cx="2448106" cy="676532"/>
            </a:xfrm>
            <a:prstGeom prst="rect">
              <a:avLst/>
            </a:prstGeom>
          </p:spPr>
          <p:txBody>
            <a:bodyPr wrap="none" anchor="ctr" anchorCtr="0">
              <a:no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kern="0" dirty="0">
                  <a:ln w="3175">
                    <a:noFill/>
                  </a:ln>
                  <a:solidFill>
                    <a:schemeClr val="accent1"/>
                  </a:solidFill>
                  <a:latin typeface="+mj-ea"/>
                  <a:ea typeface="+mj-ea"/>
                  <a:sym typeface="字魂59号-创粗黑" panose="00000500000000000000" pitchFamily="2" charset="-122"/>
                </a:rPr>
                <a:t>二八原则</a:t>
              </a:r>
              <a:r>
                <a:rPr lang="zh-CN" altLang="en-US" sz="2000" kern="0" dirty="0">
                  <a:ln w="3175">
                    <a:noFill/>
                  </a:ln>
                  <a:solidFill>
                    <a:schemeClr val="accent1"/>
                  </a:solidFill>
                  <a:latin typeface="+mj-ea"/>
                  <a:ea typeface="+mj-ea"/>
                  <a:sym typeface="字魂59号-创粗黑" panose="00000500000000000000" pitchFamily="2" charset="-122"/>
                </a:rPr>
                <a:t>拓新业务</a:t>
              </a:r>
            </a:p>
          </p:txBody>
        </p:sp>
        <p:sp>
          <p:nvSpPr>
            <p:cNvPr id="38" name="16">
              <a:extLst>
                <a:ext uri="{FF2B5EF4-FFF2-40B4-BE49-F238E27FC236}">
                  <a16:creationId xmlns:a16="http://schemas.microsoft.com/office/drawing/2014/main" id="{52956D4E-15E4-1F47-213D-0DEA37ED9FB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062388" y="5043757"/>
              <a:ext cx="3138561" cy="797334"/>
            </a:xfrm>
            <a:prstGeom prst="rect">
              <a:avLst/>
            </a:prstGeom>
          </p:spPr>
          <p:txBody>
            <a:bodyPr wrap="square" anchor="ctr" anchorCtr="0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zh-CN" altLang="en-US" sz="1200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  <a:sym typeface="字魂59号-创粗黑" panose="00000500000000000000" pitchFamily="2" charset="-122"/>
                </a:rPr>
                <a:t>预留团队与部门</a:t>
              </a:r>
              <a:r>
                <a:rPr kumimoji="1" lang="en-US" altLang="zh-CN" sz="1200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  <a:sym typeface="字魂59号-创粗黑" panose="00000500000000000000" pitchFamily="2" charset="-122"/>
                </a:rPr>
                <a:t>20%</a:t>
              </a:r>
              <a:r>
                <a:rPr kumimoji="1" lang="zh-CN" altLang="en-US" sz="1200" dirty="0">
                  <a:solidFill>
                    <a:schemeClr val="accent1">
                      <a:lumMod val="75000"/>
                    </a:schemeClr>
                  </a:solidFill>
                  <a:latin typeface="+mn-ea"/>
                  <a:cs typeface="Arial" panose="020B0604020202020204" pitchFamily="34" charset="0"/>
                  <a:sym typeface="字魂59号-创粗黑" panose="00000500000000000000" pitchFamily="2" charset="-122"/>
                </a:rPr>
                <a:t>资源研究新业务领域，在核心业务指标达成前提下，确保在新业务领域竞争中具备研究能力与先发优势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4676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7BB3881C-FC76-DCDF-9B23-3898017271C3}"/>
              </a:ext>
            </a:extLst>
          </p:cNvPr>
          <p:cNvSpPr txBox="1"/>
          <p:nvPr/>
        </p:nvSpPr>
        <p:spPr>
          <a:xfrm>
            <a:off x="-364360" y="430534"/>
            <a:ext cx="2031800" cy="411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400" i="0" spc="600" dirty="0">
                <a:ln>
                  <a:noFill/>
                </a:ln>
                <a:solidFill>
                  <a:schemeClr val="tx2"/>
                </a:solidFill>
                <a:latin typeface="+mj-ea"/>
                <a:ea typeface="+mj-ea"/>
              </a:rPr>
              <a:t>04</a:t>
            </a:r>
            <a:endParaRPr lang="zh-CN" altLang="en-US" sz="4400" i="0" spc="600" dirty="0">
              <a:ln>
                <a:noFill/>
              </a:ln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BB30779-3323-9B3B-43CC-118B239BDB40}"/>
              </a:ext>
            </a:extLst>
          </p:cNvPr>
          <p:cNvSpPr txBox="1"/>
          <p:nvPr/>
        </p:nvSpPr>
        <p:spPr>
          <a:xfrm>
            <a:off x="1138588" y="451220"/>
            <a:ext cx="1912622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FDD396"/>
                    </a:gs>
                    <a:gs pos="91000">
                      <a:srgbClr val="FDD396">
                        <a:lumMod val="20000"/>
                        <a:lumOff val="8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n-ea"/>
              </a:defRPr>
            </a:lvl1pPr>
          </a:lstStyle>
          <a:p>
            <a:r>
              <a:rPr lang="zh-CN" altLang="en-US" b="1" dirty="0"/>
              <a:t>我能做什么？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D2FDD8A-805A-685B-B015-D51147361D22}"/>
              </a:ext>
            </a:extLst>
          </p:cNvPr>
          <p:cNvSpPr txBox="1"/>
          <p:nvPr/>
        </p:nvSpPr>
        <p:spPr>
          <a:xfrm>
            <a:off x="3209076" y="430534"/>
            <a:ext cx="6117803" cy="52322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u="none" strike="noStrike" kern="1200" cap="none" spc="200" normalizeH="0" baseline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求职意向 </a:t>
            </a:r>
            <a:r>
              <a:rPr lang="en-US" altLang="zh-CN" sz="2800" spc="200" dirty="0">
                <a:solidFill>
                  <a:schemeClr val="accent1"/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accent1"/>
                </a:solidFill>
                <a:latin typeface="+mj-ea"/>
                <a:ea typeface="+mj-ea"/>
              </a:rPr>
              <a:t>职业规划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69476149-91DF-FF7D-FC65-B4884EADD808}"/>
              </a:ext>
            </a:extLst>
          </p:cNvPr>
          <p:cNvSpPr/>
          <p:nvPr/>
        </p:nvSpPr>
        <p:spPr>
          <a:xfrm>
            <a:off x="321501" y="1383668"/>
            <a:ext cx="11528121" cy="432148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  <a:alpha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endParaRPr lang="zh-CN" altLang="en-US" kern="0" dirty="0">
              <a:solidFill>
                <a:schemeClr val="accent1">
                  <a:lumMod val="20000"/>
                  <a:lumOff val="80000"/>
                </a:schemeClr>
              </a:solidFill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D842D302-B2F1-4439-6FFD-854DC15C88BB}"/>
              </a:ext>
            </a:extLst>
          </p:cNvPr>
          <p:cNvSpPr/>
          <p:nvPr/>
        </p:nvSpPr>
        <p:spPr>
          <a:xfrm>
            <a:off x="400833" y="456742"/>
            <a:ext cx="11386159" cy="4701909"/>
          </a:xfrm>
          <a:custGeom>
            <a:avLst/>
            <a:gdLst>
              <a:gd name="connsiteX0" fmla="*/ 0 w 11135639"/>
              <a:gd name="connsiteY0" fmla="*/ 4572000 h 4572000"/>
              <a:gd name="connsiteX1" fmla="*/ 1465545 w 11135639"/>
              <a:gd name="connsiteY1" fmla="*/ 3695178 h 4572000"/>
              <a:gd name="connsiteX2" fmla="*/ 3883069 w 11135639"/>
              <a:gd name="connsiteY2" fmla="*/ 2430049 h 4572000"/>
              <a:gd name="connsiteX3" fmla="*/ 6187858 w 11135639"/>
              <a:gd name="connsiteY3" fmla="*/ 1678488 h 4572000"/>
              <a:gd name="connsiteX4" fmla="*/ 8367386 w 11135639"/>
              <a:gd name="connsiteY4" fmla="*/ 1390389 h 4572000"/>
              <a:gd name="connsiteX5" fmla="*/ 11135639 w 11135639"/>
              <a:gd name="connsiteY5" fmla="*/ 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35639" h="4572000">
                <a:moveTo>
                  <a:pt x="0" y="4572000"/>
                </a:moveTo>
                <a:cubicBezTo>
                  <a:pt x="409183" y="4312085"/>
                  <a:pt x="818367" y="4052170"/>
                  <a:pt x="1465545" y="3695178"/>
                </a:cubicBezTo>
                <a:cubicBezTo>
                  <a:pt x="2112723" y="3338186"/>
                  <a:pt x="3096017" y="2766164"/>
                  <a:pt x="3883069" y="2430049"/>
                </a:cubicBezTo>
                <a:cubicBezTo>
                  <a:pt x="4670121" y="2093934"/>
                  <a:pt x="5440472" y="1851765"/>
                  <a:pt x="6187858" y="1678488"/>
                </a:cubicBezTo>
                <a:cubicBezTo>
                  <a:pt x="6935244" y="1505211"/>
                  <a:pt x="7542756" y="1670137"/>
                  <a:pt x="8367386" y="1390389"/>
                </a:cubicBezTo>
                <a:cubicBezTo>
                  <a:pt x="9192016" y="1110641"/>
                  <a:pt x="10163827" y="555320"/>
                  <a:pt x="11135639" y="0"/>
                </a:cubicBezTo>
              </a:path>
            </a:pathLst>
          </a:custGeom>
          <a:noFill/>
          <a:ln w="127000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564CAF0F-E635-058E-AB50-85BADB00C73C}"/>
              </a:ext>
            </a:extLst>
          </p:cNvPr>
          <p:cNvSpPr txBox="1"/>
          <p:nvPr/>
        </p:nvSpPr>
        <p:spPr>
          <a:xfrm>
            <a:off x="468650" y="3402204"/>
            <a:ext cx="2372444" cy="36933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>
            <a:defPPr>
              <a:defRPr lang="zh-CN"/>
            </a:defPPr>
            <a:lvl1pPr>
              <a:defRPr sz="3200" spc="10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OPPOSans M" panose="00020600040101010101" pitchFamily="18" charset="-122"/>
              </a:defRPr>
            </a:lvl1pPr>
          </a:lstStyle>
          <a:p>
            <a:r>
              <a:rPr lang="zh-CN" altLang="en-US" sz="2400" dirty="0"/>
              <a:t>熟悉公司业务模式</a:t>
            </a:r>
            <a:endParaRPr lang="en-US" altLang="zh-CN" sz="2400" dirty="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6803B4D8-1BA7-0395-6FFD-0C0DE581920D}"/>
              </a:ext>
            </a:extLst>
          </p:cNvPr>
          <p:cNvSpPr txBox="1"/>
          <p:nvPr/>
        </p:nvSpPr>
        <p:spPr>
          <a:xfrm>
            <a:off x="757830" y="4846140"/>
            <a:ext cx="1337069" cy="3895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>
                <a:solidFill>
                  <a:schemeClr val="accent1"/>
                </a:solidFill>
                <a:latin typeface="+mn-ea"/>
                <a:cs typeface="阿里巴巴普惠体 L" panose="00020600040101010101" pitchFamily="18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b="1" dirty="0">
                <a:solidFill>
                  <a:schemeClr val="tx2"/>
                </a:solidFill>
              </a:rPr>
              <a:t>入职</a:t>
            </a:r>
            <a:r>
              <a:rPr lang="en-US" altLang="zh-CN" b="1" dirty="0">
                <a:solidFill>
                  <a:schemeClr val="tx2"/>
                </a:solidFill>
              </a:rPr>
              <a:t>3</a:t>
            </a:r>
            <a:r>
              <a:rPr lang="zh-CN" altLang="en-US" b="1" dirty="0">
                <a:solidFill>
                  <a:schemeClr val="tx2"/>
                </a:solidFill>
              </a:rPr>
              <a:t>个月</a:t>
            </a:r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9DE932E8-562E-E0F5-1ECE-33B5687CF463}"/>
              </a:ext>
            </a:extLst>
          </p:cNvPr>
          <p:cNvGrpSpPr/>
          <p:nvPr/>
        </p:nvGrpSpPr>
        <p:grpSpPr>
          <a:xfrm>
            <a:off x="1138588" y="3325202"/>
            <a:ext cx="251801" cy="1413205"/>
            <a:chOff x="1138588" y="3144033"/>
            <a:chExt cx="251801" cy="1413205"/>
          </a:xfrm>
        </p:grpSpPr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F93D7DD5-54DC-5713-B6C8-866E486FF4F5}"/>
                </a:ext>
              </a:extLst>
            </p:cNvPr>
            <p:cNvSpPr/>
            <p:nvPr/>
          </p:nvSpPr>
          <p:spPr>
            <a:xfrm>
              <a:off x="1138588" y="4305437"/>
              <a:ext cx="251801" cy="251801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25BB90B2-E4C7-9FEF-BAE7-475F5DF8C145}"/>
                </a:ext>
              </a:extLst>
            </p:cNvPr>
            <p:cNvCxnSpPr>
              <a:cxnSpLocks/>
            </p:cNvCxnSpPr>
            <p:nvPr/>
          </p:nvCxnSpPr>
          <p:spPr>
            <a:xfrm>
              <a:off x="1269167" y="3144033"/>
              <a:ext cx="0" cy="1161404"/>
            </a:xfrm>
            <a:prstGeom prst="line">
              <a:avLst/>
            </a:prstGeom>
            <a:ln w="15875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16200000" scaled="1"/>
                <a:tileRect/>
              </a:gra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006AEA95-774E-6DAA-B402-D8A235282168}"/>
              </a:ext>
            </a:extLst>
          </p:cNvPr>
          <p:cNvGrpSpPr/>
          <p:nvPr/>
        </p:nvGrpSpPr>
        <p:grpSpPr>
          <a:xfrm>
            <a:off x="2645180" y="1761666"/>
            <a:ext cx="2207336" cy="2383468"/>
            <a:chOff x="2645180" y="1580497"/>
            <a:chExt cx="2207336" cy="2383468"/>
          </a:xfrm>
        </p:grpSpPr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A2AA949F-CDA0-9529-CC20-CC7B33522BE3}"/>
                </a:ext>
              </a:extLst>
            </p:cNvPr>
            <p:cNvGrpSpPr/>
            <p:nvPr/>
          </p:nvGrpSpPr>
          <p:grpSpPr>
            <a:xfrm>
              <a:off x="3223690" y="2015795"/>
              <a:ext cx="251801" cy="1413205"/>
              <a:chOff x="1138588" y="3144033"/>
              <a:chExt cx="251801" cy="1413205"/>
            </a:xfrm>
          </p:grpSpPr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2A252BDA-A239-88A5-D0A7-0C2315C0018D}"/>
                  </a:ext>
                </a:extLst>
              </p:cNvPr>
              <p:cNvSpPr/>
              <p:nvPr/>
            </p:nvSpPr>
            <p:spPr>
              <a:xfrm>
                <a:off x="1138588" y="4305437"/>
                <a:ext cx="251801" cy="251801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2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E1796C00-65E9-C252-8FD6-69A4D58A6E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9167" y="3144033"/>
                <a:ext cx="0" cy="1161404"/>
              </a:xfrm>
              <a:prstGeom prst="line">
                <a:avLst/>
              </a:prstGeom>
              <a:ln w="15875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6200000" scaled="1"/>
                  <a:tileRect/>
                </a:gra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D832F7E1-CFC7-717D-029A-AD4B6F5686D2}"/>
                </a:ext>
              </a:extLst>
            </p:cNvPr>
            <p:cNvSpPr txBox="1"/>
            <p:nvPr/>
          </p:nvSpPr>
          <p:spPr>
            <a:xfrm>
              <a:off x="2645180" y="1580497"/>
              <a:ext cx="2207336" cy="738664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Autofit/>
            </a:bodyPr>
            <a:lstStyle>
              <a:defPPr>
                <a:defRPr lang="zh-CN"/>
              </a:defPPr>
              <a:lvl1pPr>
                <a:defRPr sz="3200" spc="100">
                  <a:solidFill>
                    <a:schemeClr val="accent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  <a:cs typeface="OPPOSans M" panose="00020600040101010101" pitchFamily="18" charset="-122"/>
                </a:defRPr>
              </a:lvl1pPr>
            </a:lstStyle>
            <a:p>
              <a:r>
                <a:rPr lang="zh-CN" altLang="en-US" sz="2400" dirty="0"/>
                <a:t>独立带团队</a:t>
              </a:r>
              <a:endParaRPr lang="en-US" altLang="zh-CN" sz="2400" dirty="0"/>
            </a:p>
            <a:p>
              <a:r>
                <a:rPr lang="zh-CN" altLang="en-US" sz="2400" dirty="0"/>
                <a:t>完成</a:t>
              </a:r>
              <a:r>
                <a:rPr lang="en-US" altLang="zh-CN" sz="2400" dirty="0"/>
                <a:t>1</a:t>
              </a:r>
              <a:r>
                <a:rPr lang="zh-CN" altLang="en-US" sz="2400" dirty="0"/>
                <a:t>个咨询项目</a:t>
              </a: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A8AF7B30-B198-CDCD-50F5-68EC4142E5B3}"/>
                </a:ext>
              </a:extLst>
            </p:cNvPr>
            <p:cNvSpPr txBox="1"/>
            <p:nvPr/>
          </p:nvSpPr>
          <p:spPr>
            <a:xfrm>
              <a:off x="2860798" y="3574452"/>
              <a:ext cx="1337069" cy="3895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anchor="ctr" anchorCtr="0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>
                  <a:solidFill>
                    <a:schemeClr val="accent1"/>
                  </a:solidFill>
                  <a:latin typeface="+mn-ea"/>
                  <a:cs typeface="阿里巴巴普惠体 L" panose="00020600040101010101" pitchFamily="18" charset="-122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zh-CN" altLang="en-US" b="1" dirty="0">
                  <a:solidFill>
                    <a:schemeClr val="tx2"/>
                  </a:solidFill>
                </a:rPr>
                <a:t>入职</a:t>
              </a:r>
              <a:r>
                <a:rPr lang="en-US" altLang="zh-CN" b="1" dirty="0">
                  <a:solidFill>
                    <a:schemeClr val="tx2"/>
                  </a:solidFill>
                </a:rPr>
                <a:t>6</a:t>
              </a:r>
              <a:r>
                <a:rPr lang="zh-CN" altLang="en-US" b="1" dirty="0">
                  <a:solidFill>
                    <a:schemeClr val="tx2"/>
                  </a:solidFill>
                </a:rPr>
                <a:t>个月</a:t>
              </a: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7475657B-7691-988F-2DB0-1100D5AA5015}"/>
              </a:ext>
            </a:extLst>
          </p:cNvPr>
          <p:cNvGrpSpPr/>
          <p:nvPr/>
        </p:nvGrpSpPr>
        <p:grpSpPr>
          <a:xfrm>
            <a:off x="6294553" y="2133333"/>
            <a:ext cx="251801" cy="1268871"/>
            <a:chOff x="1138588" y="4305437"/>
            <a:chExt cx="251801" cy="1268871"/>
          </a:xfrm>
        </p:grpSpPr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3B4E940F-8452-E7A7-4F05-33605D6B12F2}"/>
                </a:ext>
              </a:extLst>
            </p:cNvPr>
            <p:cNvSpPr/>
            <p:nvPr/>
          </p:nvSpPr>
          <p:spPr>
            <a:xfrm>
              <a:off x="1138588" y="4305437"/>
              <a:ext cx="251801" cy="251801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3C70D9D7-DC56-F196-CF78-0DBD53D089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64488" y="4557238"/>
              <a:ext cx="0" cy="1017070"/>
            </a:xfrm>
            <a:prstGeom prst="line">
              <a:avLst/>
            </a:prstGeom>
            <a:ln w="15875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16200000" scaled="1"/>
                <a:tileRect/>
              </a:gra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文本框 76">
            <a:extLst>
              <a:ext uri="{FF2B5EF4-FFF2-40B4-BE49-F238E27FC236}">
                <a16:creationId xmlns:a16="http://schemas.microsoft.com/office/drawing/2014/main" id="{B40A271B-60CE-08D4-251B-615F35BAA2B5}"/>
              </a:ext>
            </a:extLst>
          </p:cNvPr>
          <p:cNvSpPr txBox="1"/>
          <p:nvPr/>
        </p:nvSpPr>
        <p:spPr>
          <a:xfrm>
            <a:off x="5234231" y="3425503"/>
            <a:ext cx="2372444" cy="36933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>
            <a:defPPr>
              <a:defRPr lang="zh-CN"/>
            </a:defPPr>
            <a:lvl1pPr>
              <a:defRPr sz="3200" spc="10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OPPOSans M" panose="00020600040101010101" pitchFamily="18" charset="-122"/>
              </a:defRPr>
            </a:lvl1pPr>
          </a:lstStyle>
          <a:p>
            <a:r>
              <a:rPr lang="zh-CN" altLang="en-US" sz="2400" dirty="0"/>
              <a:t>完成公司业绩指标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F08A6CA7-6B24-49C6-E0FF-0ACC2DA85230}"/>
              </a:ext>
            </a:extLst>
          </p:cNvPr>
          <p:cNvSpPr txBox="1"/>
          <p:nvPr/>
        </p:nvSpPr>
        <p:spPr>
          <a:xfrm>
            <a:off x="5751919" y="1647284"/>
            <a:ext cx="1337069" cy="3895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>
                <a:solidFill>
                  <a:schemeClr val="accent1"/>
                </a:solidFill>
                <a:latin typeface="+mn-ea"/>
                <a:cs typeface="阿里巴巴普惠体 L" panose="00020600040101010101" pitchFamily="18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b="1" dirty="0">
                <a:solidFill>
                  <a:schemeClr val="tx2"/>
                </a:solidFill>
              </a:rPr>
              <a:t>入职</a:t>
            </a:r>
            <a:r>
              <a:rPr lang="en-US" altLang="zh-CN" b="1" dirty="0">
                <a:solidFill>
                  <a:schemeClr val="tx2"/>
                </a:solidFill>
              </a:rPr>
              <a:t>1</a:t>
            </a:r>
            <a:r>
              <a:rPr lang="zh-CN" altLang="en-US" b="1" dirty="0">
                <a:solidFill>
                  <a:schemeClr val="tx2"/>
                </a:solidFill>
              </a:rPr>
              <a:t>年</a:t>
            </a:r>
          </a:p>
        </p:txBody>
      </p: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8991F34F-E978-80F9-38AD-6FB138E5477A}"/>
              </a:ext>
            </a:extLst>
          </p:cNvPr>
          <p:cNvGrpSpPr/>
          <p:nvPr/>
        </p:nvGrpSpPr>
        <p:grpSpPr>
          <a:xfrm>
            <a:off x="8391590" y="1043830"/>
            <a:ext cx="1737756" cy="1874805"/>
            <a:chOff x="2280366" y="2550272"/>
            <a:chExt cx="1737756" cy="1874805"/>
          </a:xfrm>
        </p:grpSpPr>
        <p:grpSp>
          <p:nvGrpSpPr>
            <p:cNvPr id="84" name="组合 83">
              <a:extLst>
                <a:ext uri="{FF2B5EF4-FFF2-40B4-BE49-F238E27FC236}">
                  <a16:creationId xmlns:a16="http://schemas.microsoft.com/office/drawing/2014/main" id="{A6BE7A51-DEF7-50B6-F679-0B378B006D0A}"/>
                </a:ext>
              </a:extLst>
            </p:cNvPr>
            <p:cNvGrpSpPr/>
            <p:nvPr/>
          </p:nvGrpSpPr>
          <p:grpSpPr>
            <a:xfrm>
              <a:off x="3223688" y="3056548"/>
              <a:ext cx="251801" cy="1311465"/>
              <a:chOff x="1138586" y="4184786"/>
              <a:chExt cx="251801" cy="1311465"/>
            </a:xfrm>
          </p:grpSpPr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EC0C06EE-4FC9-0988-E35C-EE4AB8DAE7B2}"/>
                  </a:ext>
                </a:extLst>
              </p:cNvPr>
              <p:cNvSpPr/>
              <p:nvPr/>
            </p:nvSpPr>
            <p:spPr>
              <a:xfrm>
                <a:off x="1138586" y="4184786"/>
                <a:ext cx="251801" cy="251801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2"/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88" name="直接连接符 87">
                <a:extLst>
                  <a:ext uri="{FF2B5EF4-FFF2-40B4-BE49-F238E27FC236}">
                    <a16:creationId xmlns:a16="http://schemas.microsoft.com/office/drawing/2014/main" id="{BB364B80-660C-14AC-CF68-576A4BDF25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64486" y="4479181"/>
                <a:ext cx="0" cy="1017070"/>
              </a:xfrm>
              <a:prstGeom prst="line">
                <a:avLst/>
              </a:prstGeom>
              <a:ln w="15875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6200000" scaled="1"/>
                  <a:tileRect/>
                </a:gra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5FEED75B-7308-0B4F-B157-3CB878CD88BB}"/>
                </a:ext>
              </a:extLst>
            </p:cNvPr>
            <p:cNvSpPr txBox="1"/>
            <p:nvPr/>
          </p:nvSpPr>
          <p:spPr>
            <a:xfrm>
              <a:off x="2280366" y="4055745"/>
              <a:ext cx="65" cy="36933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>
              <a:defPPr>
                <a:defRPr lang="zh-CN"/>
              </a:defPPr>
              <a:lvl1pPr>
                <a:defRPr sz="3200" spc="100">
                  <a:solidFill>
                    <a:schemeClr val="accent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  <a:cs typeface="OPPOSans M" panose="00020600040101010101" pitchFamily="18" charset="-122"/>
                </a:defRPr>
              </a:lvl1pPr>
            </a:lstStyle>
            <a:p>
              <a:endParaRPr lang="zh-CN" altLang="en-US" sz="2400" dirty="0"/>
            </a:p>
          </p:txBody>
        </p:sp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112C07E7-942D-1A38-70EA-6A711200A4E9}"/>
                </a:ext>
              </a:extLst>
            </p:cNvPr>
            <p:cNvSpPr txBox="1"/>
            <p:nvPr/>
          </p:nvSpPr>
          <p:spPr>
            <a:xfrm>
              <a:off x="2681053" y="2550272"/>
              <a:ext cx="1337069" cy="3895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anchor="ctr" anchorCtr="0">
              <a:no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>
                  <a:solidFill>
                    <a:schemeClr val="accent1"/>
                  </a:solidFill>
                  <a:latin typeface="+mn-ea"/>
                  <a:cs typeface="阿里巴巴普惠体 L" panose="00020600040101010101" pitchFamily="18" charset="-122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zh-CN" altLang="en-US" b="1" dirty="0">
                  <a:solidFill>
                    <a:schemeClr val="tx2"/>
                  </a:solidFill>
                </a:rPr>
                <a:t>入职</a:t>
              </a:r>
              <a:r>
                <a:rPr lang="en-US" altLang="zh-CN" b="1" dirty="0">
                  <a:solidFill>
                    <a:schemeClr val="tx2"/>
                  </a:solidFill>
                </a:rPr>
                <a:t>3</a:t>
              </a:r>
              <a:r>
                <a:rPr lang="zh-CN" altLang="en-US" b="1" dirty="0">
                  <a:solidFill>
                    <a:schemeClr val="tx2"/>
                  </a:solidFill>
                </a:rPr>
                <a:t>年</a:t>
              </a:r>
            </a:p>
          </p:txBody>
        </p:sp>
      </p:grpSp>
      <p:sp>
        <p:nvSpPr>
          <p:cNvPr id="89" name="文本框 88">
            <a:extLst>
              <a:ext uri="{FF2B5EF4-FFF2-40B4-BE49-F238E27FC236}">
                <a16:creationId xmlns:a16="http://schemas.microsoft.com/office/drawing/2014/main" id="{2D9E51F2-BA47-20BD-52AD-A193D51E6E36}"/>
              </a:ext>
            </a:extLst>
          </p:cNvPr>
          <p:cNvSpPr txBox="1"/>
          <p:nvPr/>
        </p:nvSpPr>
        <p:spPr>
          <a:xfrm>
            <a:off x="8471732" y="3300347"/>
            <a:ext cx="2669000" cy="738664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>
            <a:defPPr>
              <a:defRPr lang="zh-CN"/>
            </a:defPPr>
            <a:lvl1pPr>
              <a:defRPr sz="3200" spc="100">
                <a:solidFill>
                  <a:schemeClr val="accent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OPPOSans M" panose="00020600040101010101" pitchFamily="18" charset="-122"/>
              </a:defRPr>
            </a:lvl1pPr>
          </a:lstStyle>
          <a:p>
            <a:r>
              <a:rPr lang="zh-CN" altLang="en-US" sz="2400" dirty="0"/>
              <a:t>搭建“拓新”小组</a:t>
            </a:r>
            <a:endParaRPr lang="en-US" altLang="zh-CN" sz="2400" dirty="0"/>
          </a:p>
          <a:p>
            <a:r>
              <a:rPr lang="zh-CN" altLang="en-US" sz="2400" dirty="0"/>
              <a:t>拓展新咨询业务领域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312619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>
            <a:extLst>
              <a:ext uri="{FF2B5EF4-FFF2-40B4-BE49-F238E27FC236}">
                <a16:creationId xmlns:a16="http://schemas.microsoft.com/office/drawing/2014/main" id="{69DA51B3-B75E-904B-0728-FFBC53302A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44484" b="43420"/>
          <a:stretch/>
        </p:blipFill>
        <p:spPr>
          <a:xfrm>
            <a:off x="0" y="3886390"/>
            <a:ext cx="12192000" cy="226921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6" name="流程图: 过程 75">
            <a:extLst>
              <a:ext uri="{FF2B5EF4-FFF2-40B4-BE49-F238E27FC236}">
                <a16:creationId xmlns:a16="http://schemas.microsoft.com/office/drawing/2014/main" id="{32682E8C-1011-1DA5-2AC4-0F7851BC83E7}"/>
              </a:ext>
            </a:extLst>
          </p:cNvPr>
          <p:cNvSpPr/>
          <p:nvPr/>
        </p:nvSpPr>
        <p:spPr>
          <a:xfrm>
            <a:off x="0" y="3908402"/>
            <a:ext cx="12192000" cy="2269213"/>
          </a:xfrm>
          <a:prstGeom prst="flowChartProcess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3">
                  <a:alpha val="30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0800" dist="50800" dir="5400000" algn="ctr" rotWithShape="0">
              <a:srgbClr val="000000">
                <a:alpha val="9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4" name="平行四边形 73">
            <a:extLst>
              <a:ext uri="{FF2B5EF4-FFF2-40B4-BE49-F238E27FC236}">
                <a16:creationId xmlns:a16="http://schemas.microsoft.com/office/drawing/2014/main" id="{E7E9D17D-AAE4-6BDB-332C-8C19D1853CA9}"/>
              </a:ext>
            </a:extLst>
          </p:cNvPr>
          <p:cNvSpPr/>
          <p:nvPr/>
        </p:nvSpPr>
        <p:spPr>
          <a:xfrm flipH="1" flipV="1">
            <a:off x="4438121" y="-1"/>
            <a:ext cx="2971342" cy="4076129"/>
          </a:xfrm>
          <a:prstGeom prst="parallelogram">
            <a:avLst>
              <a:gd name="adj" fmla="val 28908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30000"/>
                </a:schemeClr>
              </a:gs>
              <a:gs pos="78000">
                <a:schemeClr val="accent1">
                  <a:lumMod val="20000"/>
                  <a:lumOff val="8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/>
              <a:cs typeface="+mn-cs"/>
            </a:endParaRPr>
          </a:p>
        </p:txBody>
      </p:sp>
      <p:sp>
        <p:nvSpPr>
          <p:cNvPr id="73" name="平行四边形 72">
            <a:extLst>
              <a:ext uri="{FF2B5EF4-FFF2-40B4-BE49-F238E27FC236}">
                <a16:creationId xmlns:a16="http://schemas.microsoft.com/office/drawing/2014/main" id="{A1E73F4C-114E-F515-8AAC-F1A519AD45E6}"/>
              </a:ext>
            </a:extLst>
          </p:cNvPr>
          <p:cNvSpPr/>
          <p:nvPr/>
        </p:nvSpPr>
        <p:spPr>
          <a:xfrm>
            <a:off x="7942936" y="-1"/>
            <a:ext cx="3789297" cy="6857999"/>
          </a:xfrm>
          <a:prstGeom prst="parallelogram">
            <a:avLst>
              <a:gd name="adj" fmla="val 48296"/>
            </a:avLst>
          </a:prstGeom>
          <a:gradFill flip="none" rotWithShape="1">
            <a:gsLst>
              <a:gs pos="21000">
                <a:schemeClr val="bg1">
                  <a:alpha val="0"/>
                </a:schemeClr>
              </a:gs>
              <a:gs pos="100000">
                <a:schemeClr val="accent3"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/>
              <a:cs typeface="+mn-cs"/>
            </a:endParaRP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A3BD6BAD-2681-279C-656B-C05B426EC5BA}"/>
              </a:ext>
            </a:extLst>
          </p:cNvPr>
          <p:cNvGrpSpPr/>
          <p:nvPr/>
        </p:nvGrpSpPr>
        <p:grpSpPr>
          <a:xfrm>
            <a:off x="777101" y="1209335"/>
            <a:ext cx="10489787" cy="1541466"/>
            <a:chOff x="777101" y="910395"/>
            <a:chExt cx="10489787" cy="1541466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68EEA413-10CC-9E01-DDEE-A8BE9A150DC7}"/>
                </a:ext>
              </a:extLst>
            </p:cNvPr>
            <p:cNvSpPr/>
            <p:nvPr/>
          </p:nvSpPr>
          <p:spPr>
            <a:xfrm>
              <a:off x="826694" y="1464496"/>
              <a:ext cx="8723070" cy="63671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E08DBDBE-4551-EA9F-3696-7D7A8B65D906}"/>
                </a:ext>
              </a:extLst>
            </p:cNvPr>
            <p:cNvGrpSpPr/>
            <p:nvPr/>
          </p:nvGrpSpPr>
          <p:grpSpPr>
            <a:xfrm>
              <a:off x="777101" y="910395"/>
              <a:ext cx="10489787" cy="1541466"/>
              <a:chOff x="859162" y="1074521"/>
              <a:chExt cx="10489787" cy="1541466"/>
            </a:xfrm>
          </p:grpSpPr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A67BC00-D8AE-911E-89CC-D5F19654C2DA}"/>
                  </a:ext>
                </a:extLst>
              </p:cNvPr>
              <p:cNvSpPr txBox="1"/>
              <p:nvPr/>
            </p:nvSpPr>
            <p:spPr>
              <a:xfrm>
                <a:off x="859162" y="1074521"/>
                <a:ext cx="68471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2400" spc="100" dirty="0">
                    <a:solidFill>
                      <a:schemeClr val="accent1">
                        <a:lumMod val="75000"/>
                      </a:schemeClr>
                    </a:solidFill>
                    <a:latin typeface="+mj-ea"/>
                    <a:ea typeface="+mj-ea"/>
                    <a:sym typeface="+mn-ea"/>
                  </a:rPr>
                  <a:t>个人行业小目标：</a:t>
                </a:r>
                <a:endParaRPr lang="en-US" altLang="zh-CN" sz="2400" spc="100" dirty="0">
                  <a:solidFill>
                    <a:schemeClr val="accent1">
                      <a:lumMod val="75000"/>
                    </a:schemeClr>
                  </a:solidFill>
                  <a:latin typeface="+mj-ea"/>
                  <a:ea typeface="+mj-ea"/>
                  <a:sym typeface="+mn-ea"/>
                </a:endParaRPr>
              </a:p>
            </p:txBody>
          </p:sp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548EE7D-77DA-B363-8EE6-B2EEA32ECAFC}"/>
                  </a:ext>
                </a:extLst>
              </p:cNvPr>
              <p:cNvSpPr txBox="1"/>
              <p:nvPr/>
            </p:nvSpPr>
            <p:spPr>
              <a:xfrm>
                <a:off x="1091344" y="1634354"/>
                <a:ext cx="8369180" cy="644240"/>
              </a:xfrm>
              <a:prstGeom prst="rect">
                <a:avLst/>
              </a:prstGeom>
              <a:noFill/>
            </p:spPr>
            <p:txBody>
              <a:bodyPr wrap="square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3200" spc="100" dirty="0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alpha val="83000"/>
                          </a:schemeClr>
                        </a:gs>
                      </a:gsLst>
                      <a:lin ang="0" scaled="1"/>
                      <a:tileRect/>
                    </a:gradFill>
                    <a:latin typeface="+mj-ea"/>
                    <a:ea typeface="+mj-ea"/>
                  </a:rPr>
                  <a:t>打造</a:t>
                </a:r>
                <a:r>
                  <a:rPr lang="en-US" altLang="zh-CN" sz="3200" spc="100" dirty="0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alpha val="83000"/>
                          </a:schemeClr>
                        </a:gs>
                      </a:gsLst>
                      <a:lin ang="0" scaled="1"/>
                      <a:tileRect/>
                    </a:gradFill>
                    <a:latin typeface="+mj-ea"/>
                    <a:ea typeface="+mj-ea"/>
                  </a:rPr>
                  <a:t>100</a:t>
                </a:r>
                <a:r>
                  <a:rPr lang="zh-CN" altLang="en-US" sz="3200" spc="100" dirty="0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alpha val="83000"/>
                          </a:schemeClr>
                        </a:gs>
                      </a:gsLst>
                      <a:lin ang="0" scaled="1"/>
                      <a:tileRect/>
                    </a:gradFill>
                    <a:latin typeface="+mj-ea"/>
                    <a:ea typeface="+mj-ea"/>
                  </a:rPr>
                  <a:t>个真正宜居的好房子，让居住更美好</a:t>
                </a:r>
              </a:p>
            </p:txBody>
          </p:sp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D5AFDB-DEBF-2863-4C70-5B96957BD249}"/>
                  </a:ext>
                </a:extLst>
              </p:cNvPr>
              <p:cNvSpPr txBox="1"/>
              <p:nvPr/>
            </p:nvSpPr>
            <p:spPr>
              <a:xfrm>
                <a:off x="859162" y="1727927"/>
                <a:ext cx="2434878" cy="192399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noAutofit/>
              </a:bodyPr>
              <a:lstStyle>
                <a:defPPr>
                  <a:defRPr lang="zh-CN"/>
                </a:defPPr>
                <a:lvl1pPr>
                  <a:defRPr kumimoji="0" sz="6600" b="0" i="0" u="none" strike="noStrike" cap="none" spc="0" normalizeH="0" baseline="0">
                    <a:ln>
                      <a:noFill/>
                    </a:ln>
                    <a:solidFill>
                      <a:srgbClr val="D3BA84"/>
                    </a:solidFill>
                    <a:effectLst/>
                    <a:uLnTx/>
                    <a:uFillTx/>
                    <a:latin typeface="方正兰亭超细黑简体"/>
                    <a:ea typeface="仓迹高德国妙黑"/>
                  </a:defRPr>
                </a:lvl1pPr>
              </a:lstStyle>
              <a:p>
                <a:pPr>
                  <a:defRPr/>
                </a:pPr>
                <a:r>
                  <a:rPr lang="zh-CN" altLang="en-US" kern="0" dirty="0">
                    <a:solidFill>
                      <a:schemeClr val="accent2"/>
                    </a:solidFill>
                    <a:latin typeface="+mj-ea"/>
                    <a:ea typeface="+mj-ea"/>
                  </a:rPr>
                  <a:t>“</a:t>
                </a: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FD701A6-8E90-3C3D-06AF-D1C2AA1C9EF1}"/>
                  </a:ext>
                </a:extLst>
              </p:cNvPr>
              <p:cNvSpPr txBox="1"/>
              <p:nvPr/>
            </p:nvSpPr>
            <p:spPr>
              <a:xfrm>
                <a:off x="8914071" y="2371031"/>
                <a:ext cx="2434878" cy="244956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”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ea"/>
                  <a:ea typeface="+mj-ea"/>
                </a:endParaRPr>
              </a:p>
            </p:txBody>
          </p:sp>
        </p:grp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CCFC1784-6E92-4383-407B-7815B1875816}"/>
              </a:ext>
            </a:extLst>
          </p:cNvPr>
          <p:cNvSpPr txBox="1"/>
          <p:nvPr/>
        </p:nvSpPr>
        <p:spPr>
          <a:xfrm>
            <a:off x="3209076" y="430534"/>
            <a:ext cx="6117803" cy="52322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u="none" strike="noStrike" kern="1200" cap="none" spc="200" normalizeH="0" baseline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求职意向 </a:t>
            </a:r>
            <a:r>
              <a:rPr lang="en-US" altLang="zh-CN" sz="2800" spc="200" dirty="0">
                <a:solidFill>
                  <a:schemeClr val="accent1"/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accent1"/>
                </a:solidFill>
                <a:latin typeface="+mj-ea"/>
                <a:ea typeface="+mj-ea"/>
              </a:rPr>
              <a:t>职业规划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4D83100-7820-2DFF-415C-1DFA4CF2BA9B}"/>
              </a:ext>
            </a:extLst>
          </p:cNvPr>
          <p:cNvSpPr txBox="1"/>
          <p:nvPr/>
        </p:nvSpPr>
        <p:spPr>
          <a:xfrm>
            <a:off x="1138588" y="451220"/>
            <a:ext cx="1912622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ctr">
              <a:defRPr sz="32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DD396"/>
                    </a:gs>
                    <a:gs pos="91000">
                      <a:srgbClr val="FDD396">
                        <a:lumMod val="20000"/>
                        <a:lumOff val="8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n-ea"/>
                <a:ea typeface="+mn-ea"/>
                <a:cs typeface="+mn-cs"/>
              </a:rPr>
              <a:t>我能做什么？</a:t>
            </a:r>
          </a:p>
        </p:txBody>
      </p:sp>
      <p:sp>
        <p:nvSpPr>
          <p:cNvPr id="45" name="矩形: 圆角 107">
            <a:extLst>
              <a:ext uri="{FF2B5EF4-FFF2-40B4-BE49-F238E27FC236}">
                <a16:creationId xmlns:a16="http://schemas.microsoft.com/office/drawing/2014/main" id="{4A6AB166-41D2-91BE-6EA6-B15D9DC45E71}"/>
              </a:ext>
            </a:extLst>
          </p:cNvPr>
          <p:cNvSpPr/>
          <p:nvPr/>
        </p:nvSpPr>
        <p:spPr>
          <a:xfrm>
            <a:off x="729761" y="3192291"/>
            <a:ext cx="2830669" cy="2953154"/>
          </a:xfrm>
          <a:custGeom>
            <a:avLst/>
            <a:gdLst>
              <a:gd name="connsiteX0" fmla="*/ 0 w 2830669"/>
              <a:gd name="connsiteY0" fmla="*/ 88515 h 3025466"/>
              <a:gd name="connsiteX1" fmla="*/ 88515 w 2830669"/>
              <a:gd name="connsiteY1" fmla="*/ 0 h 3025466"/>
              <a:gd name="connsiteX2" fmla="*/ 2742154 w 2830669"/>
              <a:gd name="connsiteY2" fmla="*/ 0 h 3025466"/>
              <a:gd name="connsiteX3" fmla="*/ 2830669 w 2830669"/>
              <a:gd name="connsiteY3" fmla="*/ 88515 h 3025466"/>
              <a:gd name="connsiteX4" fmla="*/ 2830669 w 2830669"/>
              <a:gd name="connsiteY4" fmla="*/ 2936951 h 3025466"/>
              <a:gd name="connsiteX5" fmla="*/ 2742154 w 2830669"/>
              <a:gd name="connsiteY5" fmla="*/ 3025466 h 3025466"/>
              <a:gd name="connsiteX6" fmla="*/ 88515 w 2830669"/>
              <a:gd name="connsiteY6" fmla="*/ 3025466 h 3025466"/>
              <a:gd name="connsiteX7" fmla="*/ 0 w 2830669"/>
              <a:gd name="connsiteY7" fmla="*/ 2936951 h 3025466"/>
              <a:gd name="connsiteX8" fmla="*/ 0 w 2830669"/>
              <a:gd name="connsiteY8" fmla="*/ 88515 h 3025466"/>
              <a:gd name="connsiteX0" fmla="*/ 0 w 2830669"/>
              <a:gd name="connsiteY0" fmla="*/ 2936951 h 3028391"/>
              <a:gd name="connsiteX1" fmla="*/ 0 w 2830669"/>
              <a:gd name="connsiteY1" fmla="*/ 88515 h 3028391"/>
              <a:gd name="connsiteX2" fmla="*/ 88515 w 2830669"/>
              <a:gd name="connsiteY2" fmla="*/ 0 h 3028391"/>
              <a:gd name="connsiteX3" fmla="*/ 2742154 w 2830669"/>
              <a:gd name="connsiteY3" fmla="*/ 0 h 3028391"/>
              <a:gd name="connsiteX4" fmla="*/ 2830669 w 2830669"/>
              <a:gd name="connsiteY4" fmla="*/ 88515 h 3028391"/>
              <a:gd name="connsiteX5" fmla="*/ 2830669 w 2830669"/>
              <a:gd name="connsiteY5" fmla="*/ 2936951 h 3028391"/>
              <a:gd name="connsiteX6" fmla="*/ 2742154 w 2830669"/>
              <a:gd name="connsiteY6" fmla="*/ 3025466 h 3028391"/>
              <a:gd name="connsiteX7" fmla="*/ 88515 w 2830669"/>
              <a:gd name="connsiteY7" fmla="*/ 3025466 h 3028391"/>
              <a:gd name="connsiteX8" fmla="*/ 91440 w 2830669"/>
              <a:gd name="connsiteY8" fmla="*/ 3028391 h 3028391"/>
              <a:gd name="connsiteX0" fmla="*/ 0 w 2830669"/>
              <a:gd name="connsiteY0" fmla="*/ 2936951 h 3025466"/>
              <a:gd name="connsiteX1" fmla="*/ 0 w 2830669"/>
              <a:gd name="connsiteY1" fmla="*/ 88515 h 3025466"/>
              <a:gd name="connsiteX2" fmla="*/ 88515 w 2830669"/>
              <a:gd name="connsiteY2" fmla="*/ 0 h 3025466"/>
              <a:gd name="connsiteX3" fmla="*/ 2742154 w 2830669"/>
              <a:gd name="connsiteY3" fmla="*/ 0 h 3025466"/>
              <a:gd name="connsiteX4" fmla="*/ 2830669 w 2830669"/>
              <a:gd name="connsiteY4" fmla="*/ 88515 h 3025466"/>
              <a:gd name="connsiteX5" fmla="*/ 2830669 w 2830669"/>
              <a:gd name="connsiteY5" fmla="*/ 2936951 h 3025466"/>
              <a:gd name="connsiteX6" fmla="*/ 2742154 w 2830669"/>
              <a:gd name="connsiteY6" fmla="*/ 3025466 h 3025466"/>
              <a:gd name="connsiteX7" fmla="*/ 88515 w 2830669"/>
              <a:gd name="connsiteY7" fmla="*/ 3025466 h 3025466"/>
              <a:gd name="connsiteX0" fmla="*/ 0 w 2830669"/>
              <a:gd name="connsiteY0" fmla="*/ 2936951 h 4443959"/>
              <a:gd name="connsiteX1" fmla="*/ 0 w 2830669"/>
              <a:gd name="connsiteY1" fmla="*/ 88515 h 4443959"/>
              <a:gd name="connsiteX2" fmla="*/ 88515 w 2830669"/>
              <a:gd name="connsiteY2" fmla="*/ 0 h 4443959"/>
              <a:gd name="connsiteX3" fmla="*/ 2742154 w 2830669"/>
              <a:gd name="connsiteY3" fmla="*/ 0 h 4443959"/>
              <a:gd name="connsiteX4" fmla="*/ 2830669 w 2830669"/>
              <a:gd name="connsiteY4" fmla="*/ 88515 h 4443959"/>
              <a:gd name="connsiteX5" fmla="*/ 2830669 w 2830669"/>
              <a:gd name="connsiteY5" fmla="*/ 2936951 h 4443959"/>
              <a:gd name="connsiteX6" fmla="*/ 2742154 w 2830669"/>
              <a:gd name="connsiteY6" fmla="*/ 3025466 h 4443959"/>
              <a:gd name="connsiteX7" fmla="*/ 674669 w 2830669"/>
              <a:gd name="connsiteY7" fmla="*/ 4443959 h 4443959"/>
              <a:gd name="connsiteX0" fmla="*/ 0 w 2830669"/>
              <a:gd name="connsiteY0" fmla="*/ 2936951 h 4443959"/>
              <a:gd name="connsiteX1" fmla="*/ 0 w 2830669"/>
              <a:gd name="connsiteY1" fmla="*/ 88515 h 4443959"/>
              <a:gd name="connsiteX2" fmla="*/ 88515 w 2830669"/>
              <a:gd name="connsiteY2" fmla="*/ 0 h 4443959"/>
              <a:gd name="connsiteX3" fmla="*/ 2742154 w 2830669"/>
              <a:gd name="connsiteY3" fmla="*/ 0 h 4443959"/>
              <a:gd name="connsiteX4" fmla="*/ 2830669 w 2830669"/>
              <a:gd name="connsiteY4" fmla="*/ 88515 h 4443959"/>
              <a:gd name="connsiteX5" fmla="*/ 2830669 w 2830669"/>
              <a:gd name="connsiteY5" fmla="*/ 2936951 h 4443959"/>
              <a:gd name="connsiteX6" fmla="*/ 674669 w 2830669"/>
              <a:gd name="connsiteY6" fmla="*/ 4443959 h 4443959"/>
              <a:gd name="connsiteX0" fmla="*/ 0 w 2830669"/>
              <a:gd name="connsiteY0" fmla="*/ 2936951 h 2936951"/>
              <a:gd name="connsiteX1" fmla="*/ 0 w 2830669"/>
              <a:gd name="connsiteY1" fmla="*/ 88515 h 2936951"/>
              <a:gd name="connsiteX2" fmla="*/ 88515 w 2830669"/>
              <a:gd name="connsiteY2" fmla="*/ 0 h 2936951"/>
              <a:gd name="connsiteX3" fmla="*/ 2742154 w 2830669"/>
              <a:gd name="connsiteY3" fmla="*/ 0 h 2936951"/>
              <a:gd name="connsiteX4" fmla="*/ 2830669 w 2830669"/>
              <a:gd name="connsiteY4" fmla="*/ 88515 h 2936951"/>
              <a:gd name="connsiteX5" fmla="*/ 2830669 w 2830669"/>
              <a:gd name="connsiteY5" fmla="*/ 2936951 h 293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0669" h="2936951">
                <a:moveTo>
                  <a:pt x="0" y="2936951"/>
                </a:moveTo>
                <a:lnTo>
                  <a:pt x="0" y="88515"/>
                </a:lnTo>
                <a:cubicBezTo>
                  <a:pt x="0" y="39630"/>
                  <a:pt x="39630" y="0"/>
                  <a:pt x="88515" y="0"/>
                </a:cubicBezTo>
                <a:lnTo>
                  <a:pt x="2742154" y="0"/>
                </a:lnTo>
                <a:cubicBezTo>
                  <a:pt x="2791039" y="0"/>
                  <a:pt x="2830669" y="39630"/>
                  <a:pt x="2830669" y="88515"/>
                </a:cubicBezTo>
                <a:lnTo>
                  <a:pt x="2830669" y="2936951"/>
                </a:lnTo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100000">
                <a:schemeClr val="tx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>
            <a:outerShdw blurRad="127000" dist="139700" dir="5400000" algn="t" rotWithShape="0">
              <a:schemeClr val="accent2">
                <a:alpha val="30000"/>
              </a:schemeClr>
            </a:outerShdw>
          </a:effectLst>
        </p:spPr>
        <p:txBody>
          <a:bodyPr rtlCol="0" anchor="ctr"/>
          <a:lstStyle/>
          <a:p>
            <a:pPr algn="ctr"/>
            <a:endParaRPr lang="zh-CN" altLang="en-US" kern="0" dirty="0">
              <a:solidFill>
                <a:srgbClr val="FFFFFF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OPPOSans R" panose="00020600040101010101" pitchFamily="18" charset="-122"/>
              <a:ea typeface="仓迹高德国妙黑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E4CF8438-81C9-FE2E-F3B8-7E6F559A9D61}"/>
              </a:ext>
            </a:extLst>
          </p:cNvPr>
          <p:cNvSpPr txBox="1"/>
          <p:nvPr/>
        </p:nvSpPr>
        <p:spPr>
          <a:xfrm>
            <a:off x="1474110" y="3029971"/>
            <a:ext cx="1341972" cy="40167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700000" scaled="1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b="1" kern="0" spc="200" dirty="0">
                <a:solidFill>
                  <a:schemeClr val="bg1"/>
                </a:solidFill>
                <a:latin typeface="+mn-ea"/>
                <a:ea typeface="+mn-ea"/>
              </a:rPr>
              <a:t>1-3</a:t>
            </a:r>
            <a:r>
              <a:rPr lang="zh-CN" altLang="en-US" sz="1800" b="1" kern="0" spc="200" dirty="0">
                <a:solidFill>
                  <a:schemeClr val="bg1"/>
                </a:solidFill>
                <a:latin typeface="+mn-ea"/>
                <a:ea typeface="+mn-ea"/>
              </a:rPr>
              <a:t>年</a:t>
            </a:r>
            <a:endParaRPr kumimoji="0" lang="en-US" altLang="zh-CN" sz="1800" b="1" i="0" u="none" strike="noStrike" kern="0" cap="none" spc="20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3" name="矩形: 圆角 107">
            <a:extLst>
              <a:ext uri="{FF2B5EF4-FFF2-40B4-BE49-F238E27FC236}">
                <a16:creationId xmlns:a16="http://schemas.microsoft.com/office/drawing/2014/main" id="{6BE925F0-23CA-2931-5D36-85E06C3F1D46}"/>
              </a:ext>
            </a:extLst>
          </p:cNvPr>
          <p:cNvSpPr/>
          <p:nvPr/>
        </p:nvSpPr>
        <p:spPr>
          <a:xfrm>
            <a:off x="4967144" y="3205546"/>
            <a:ext cx="2830669" cy="2939899"/>
          </a:xfrm>
          <a:custGeom>
            <a:avLst/>
            <a:gdLst>
              <a:gd name="connsiteX0" fmla="*/ 0 w 2830669"/>
              <a:gd name="connsiteY0" fmla="*/ 88515 h 3025466"/>
              <a:gd name="connsiteX1" fmla="*/ 88515 w 2830669"/>
              <a:gd name="connsiteY1" fmla="*/ 0 h 3025466"/>
              <a:gd name="connsiteX2" fmla="*/ 2742154 w 2830669"/>
              <a:gd name="connsiteY2" fmla="*/ 0 h 3025466"/>
              <a:gd name="connsiteX3" fmla="*/ 2830669 w 2830669"/>
              <a:gd name="connsiteY3" fmla="*/ 88515 h 3025466"/>
              <a:gd name="connsiteX4" fmla="*/ 2830669 w 2830669"/>
              <a:gd name="connsiteY4" fmla="*/ 2936951 h 3025466"/>
              <a:gd name="connsiteX5" fmla="*/ 2742154 w 2830669"/>
              <a:gd name="connsiteY5" fmla="*/ 3025466 h 3025466"/>
              <a:gd name="connsiteX6" fmla="*/ 88515 w 2830669"/>
              <a:gd name="connsiteY6" fmla="*/ 3025466 h 3025466"/>
              <a:gd name="connsiteX7" fmla="*/ 0 w 2830669"/>
              <a:gd name="connsiteY7" fmla="*/ 2936951 h 3025466"/>
              <a:gd name="connsiteX8" fmla="*/ 0 w 2830669"/>
              <a:gd name="connsiteY8" fmla="*/ 88515 h 3025466"/>
              <a:gd name="connsiteX0" fmla="*/ 0 w 2830669"/>
              <a:gd name="connsiteY0" fmla="*/ 2936951 h 3028391"/>
              <a:gd name="connsiteX1" fmla="*/ 0 w 2830669"/>
              <a:gd name="connsiteY1" fmla="*/ 88515 h 3028391"/>
              <a:gd name="connsiteX2" fmla="*/ 88515 w 2830669"/>
              <a:gd name="connsiteY2" fmla="*/ 0 h 3028391"/>
              <a:gd name="connsiteX3" fmla="*/ 2742154 w 2830669"/>
              <a:gd name="connsiteY3" fmla="*/ 0 h 3028391"/>
              <a:gd name="connsiteX4" fmla="*/ 2830669 w 2830669"/>
              <a:gd name="connsiteY4" fmla="*/ 88515 h 3028391"/>
              <a:gd name="connsiteX5" fmla="*/ 2830669 w 2830669"/>
              <a:gd name="connsiteY5" fmla="*/ 2936951 h 3028391"/>
              <a:gd name="connsiteX6" fmla="*/ 2742154 w 2830669"/>
              <a:gd name="connsiteY6" fmla="*/ 3025466 h 3028391"/>
              <a:gd name="connsiteX7" fmla="*/ 88515 w 2830669"/>
              <a:gd name="connsiteY7" fmla="*/ 3025466 h 3028391"/>
              <a:gd name="connsiteX8" fmla="*/ 91440 w 2830669"/>
              <a:gd name="connsiteY8" fmla="*/ 3028391 h 3028391"/>
              <a:gd name="connsiteX0" fmla="*/ 0 w 2830669"/>
              <a:gd name="connsiteY0" fmla="*/ 2936951 h 3025466"/>
              <a:gd name="connsiteX1" fmla="*/ 0 w 2830669"/>
              <a:gd name="connsiteY1" fmla="*/ 88515 h 3025466"/>
              <a:gd name="connsiteX2" fmla="*/ 88515 w 2830669"/>
              <a:gd name="connsiteY2" fmla="*/ 0 h 3025466"/>
              <a:gd name="connsiteX3" fmla="*/ 2742154 w 2830669"/>
              <a:gd name="connsiteY3" fmla="*/ 0 h 3025466"/>
              <a:gd name="connsiteX4" fmla="*/ 2830669 w 2830669"/>
              <a:gd name="connsiteY4" fmla="*/ 88515 h 3025466"/>
              <a:gd name="connsiteX5" fmla="*/ 2830669 w 2830669"/>
              <a:gd name="connsiteY5" fmla="*/ 2936951 h 3025466"/>
              <a:gd name="connsiteX6" fmla="*/ 2742154 w 2830669"/>
              <a:gd name="connsiteY6" fmla="*/ 3025466 h 3025466"/>
              <a:gd name="connsiteX7" fmla="*/ 88515 w 2830669"/>
              <a:gd name="connsiteY7" fmla="*/ 3025466 h 3025466"/>
              <a:gd name="connsiteX0" fmla="*/ 0 w 2830669"/>
              <a:gd name="connsiteY0" fmla="*/ 2936951 h 4443959"/>
              <a:gd name="connsiteX1" fmla="*/ 0 w 2830669"/>
              <a:gd name="connsiteY1" fmla="*/ 88515 h 4443959"/>
              <a:gd name="connsiteX2" fmla="*/ 88515 w 2830669"/>
              <a:gd name="connsiteY2" fmla="*/ 0 h 4443959"/>
              <a:gd name="connsiteX3" fmla="*/ 2742154 w 2830669"/>
              <a:gd name="connsiteY3" fmla="*/ 0 h 4443959"/>
              <a:gd name="connsiteX4" fmla="*/ 2830669 w 2830669"/>
              <a:gd name="connsiteY4" fmla="*/ 88515 h 4443959"/>
              <a:gd name="connsiteX5" fmla="*/ 2830669 w 2830669"/>
              <a:gd name="connsiteY5" fmla="*/ 2936951 h 4443959"/>
              <a:gd name="connsiteX6" fmla="*/ 2742154 w 2830669"/>
              <a:gd name="connsiteY6" fmla="*/ 3025466 h 4443959"/>
              <a:gd name="connsiteX7" fmla="*/ 674669 w 2830669"/>
              <a:gd name="connsiteY7" fmla="*/ 4443959 h 4443959"/>
              <a:gd name="connsiteX0" fmla="*/ 0 w 2830669"/>
              <a:gd name="connsiteY0" fmla="*/ 2936951 h 4443959"/>
              <a:gd name="connsiteX1" fmla="*/ 0 w 2830669"/>
              <a:gd name="connsiteY1" fmla="*/ 88515 h 4443959"/>
              <a:gd name="connsiteX2" fmla="*/ 88515 w 2830669"/>
              <a:gd name="connsiteY2" fmla="*/ 0 h 4443959"/>
              <a:gd name="connsiteX3" fmla="*/ 2742154 w 2830669"/>
              <a:gd name="connsiteY3" fmla="*/ 0 h 4443959"/>
              <a:gd name="connsiteX4" fmla="*/ 2830669 w 2830669"/>
              <a:gd name="connsiteY4" fmla="*/ 88515 h 4443959"/>
              <a:gd name="connsiteX5" fmla="*/ 2830669 w 2830669"/>
              <a:gd name="connsiteY5" fmla="*/ 2936951 h 4443959"/>
              <a:gd name="connsiteX6" fmla="*/ 674669 w 2830669"/>
              <a:gd name="connsiteY6" fmla="*/ 4443959 h 4443959"/>
              <a:gd name="connsiteX0" fmla="*/ 0 w 2830669"/>
              <a:gd name="connsiteY0" fmla="*/ 2936951 h 2936951"/>
              <a:gd name="connsiteX1" fmla="*/ 0 w 2830669"/>
              <a:gd name="connsiteY1" fmla="*/ 88515 h 2936951"/>
              <a:gd name="connsiteX2" fmla="*/ 88515 w 2830669"/>
              <a:gd name="connsiteY2" fmla="*/ 0 h 2936951"/>
              <a:gd name="connsiteX3" fmla="*/ 2742154 w 2830669"/>
              <a:gd name="connsiteY3" fmla="*/ 0 h 2936951"/>
              <a:gd name="connsiteX4" fmla="*/ 2830669 w 2830669"/>
              <a:gd name="connsiteY4" fmla="*/ 88515 h 2936951"/>
              <a:gd name="connsiteX5" fmla="*/ 2830669 w 2830669"/>
              <a:gd name="connsiteY5" fmla="*/ 2936951 h 293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0669" h="2936951">
                <a:moveTo>
                  <a:pt x="0" y="2936951"/>
                </a:moveTo>
                <a:lnTo>
                  <a:pt x="0" y="88515"/>
                </a:lnTo>
                <a:cubicBezTo>
                  <a:pt x="0" y="39630"/>
                  <a:pt x="39630" y="0"/>
                  <a:pt x="88515" y="0"/>
                </a:cubicBezTo>
                <a:lnTo>
                  <a:pt x="2742154" y="0"/>
                </a:lnTo>
                <a:cubicBezTo>
                  <a:pt x="2791039" y="0"/>
                  <a:pt x="2830669" y="39630"/>
                  <a:pt x="2830669" y="88515"/>
                </a:cubicBezTo>
                <a:lnTo>
                  <a:pt x="2830669" y="2936951"/>
                </a:lnTo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100000">
                <a:schemeClr val="tx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>
            <a:outerShdw blurRad="127000" dist="139700" dir="5400000" algn="t" rotWithShape="0">
              <a:schemeClr val="accent2">
                <a:alpha val="30000"/>
              </a:schemeClr>
            </a:outerShdw>
          </a:effectLst>
        </p:spPr>
        <p:txBody>
          <a:bodyPr rtlCol="0" anchor="ctr"/>
          <a:lstStyle/>
          <a:p>
            <a:pPr algn="ctr"/>
            <a:endParaRPr lang="zh-CN" altLang="en-US" kern="0" dirty="0">
              <a:solidFill>
                <a:srgbClr val="FFFFFF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OPPOSans R" panose="00020600040101010101" pitchFamily="18" charset="-122"/>
              <a:ea typeface="仓迹高德国妙黑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4D650470-5182-4CE2-9F76-4ABAB3B10972}"/>
              </a:ext>
            </a:extLst>
          </p:cNvPr>
          <p:cNvSpPr txBox="1"/>
          <p:nvPr/>
        </p:nvSpPr>
        <p:spPr>
          <a:xfrm>
            <a:off x="5711493" y="3029971"/>
            <a:ext cx="1341972" cy="40167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700000" scaled="1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kern="0" cap="none" spc="20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/>
              <a:t>4-8</a:t>
            </a:r>
            <a:r>
              <a:rPr lang="zh-CN" altLang="en-US"/>
              <a:t>年</a:t>
            </a:r>
            <a:endParaRPr lang="en-US" altLang="zh-CN" dirty="0"/>
          </a:p>
        </p:txBody>
      </p:sp>
      <p:sp>
        <p:nvSpPr>
          <p:cNvPr id="57" name="矩形: 圆角 107">
            <a:extLst>
              <a:ext uri="{FF2B5EF4-FFF2-40B4-BE49-F238E27FC236}">
                <a16:creationId xmlns:a16="http://schemas.microsoft.com/office/drawing/2014/main" id="{C8B6EDBC-3360-1C65-A4C4-D8AEEE0D102A}"/>
              </a:ext>
            </a:extLst>
          </p:cNvPr>
          <p:cNvSpPr/>
          <p:nvPr/>
        </p:nvSpPr>
        <p:spPr>
          <a:xfrm>
            <a:off x="8798874" y="3205546"/>
            <a:ext cx="2830669" cy="2939899"/>
          </a:xfrm>
          <a:custGeom>
            <a:avLst/>
            <a:gdLst>
              <a:gd name="connsiteX0" fmla="*/ 0 w 2830669"/>
              <a:gd name="connsiteY0" fmla="*/ 88515 h 3025466"/>
              <a:gd name="connsiteX1" fmla="*/ 88515 w 2830669"/>
              <a:gd name="connsiteY1" fmla="*/ 0 h 3025466"/>
              <a:gd name="connsiteX2" fmla="*/ 2742154 w 2830669"/>
              <a:gd name="connsiteY2" fmla="*/ 0 h 3025466"/>
              <a:gd name="connsiteX3" fmla="*/ 2830669 w 2830669"/>
              <a:gd name="connsiteY3" fmla="*/ 88515 h 3025466"/>
              <a:gd name="connsiteX4" fmla="*/ 2830669 w 2830669"/>
              <a:gd name="connsiteY4" fmla="*/ 2936951 h 3025466"/>
              <a:gd name="connsiteX5" fmla="*/ 2742154 w 2830669"/>
              <a:gd name="connsiteY5" fmla="*/ 3025466 h 3025466"/>
              <a:gd name="connsiteX6" fmla="*/ 88515 w 2830669"/>
              <a:gd name="connsiteY6" fmla="*/ 3025466 h 3025466"/>
              <a:gd name="connsiteX7" fmla="*/ 0 w 2830669"/>
              <a:gd name="connsiteY7" fmla="*/ 2936951 h 3025466"/>
              <a:gd name="connsiteX8" fmla="*/ 0 w 2830669"/>
              <a:gd name="connsiteY8" fmla="*/ 88515 h 3025466"/>
              <a:gd name="connsiteX0" fmla="*/ 0 w 2830669"/>
              <a:gd name="connsiteY0" fmla="*/ 2936951 h 3028391"/>
              <a:gd name="connsiteX1" fmla="*/ 0 w 2830669"/>
              <a:gd name="connsiteY1" fmla="*/ 88515 h 3028391"/>
              <a:gd name="connsiteX2" fmla="*/ 88515 w 2830669"/>
              <a:gd name="connsiteY2" fmla="*/ 0 h 3028391"/>
              <a:gd name="connsiteX3" fmla="*/ 2742154 w 2830669"/>
              <a:gd name="connsiteY3" fmla="*/ 0 h 3028391"/>
              <a:gd name="connsiteX4" fmla="*/ 2830669 w 2830669"/>
              <a:gd name="connsiteY4" fmla="*/ 88515 h 3028391"/>
              <a:gd name="connsiteX5" fmla="*/ 2830669 w 2830669"/>
              <a:gd name="connsiteY5" fmla="*/ 2936951 h 3028391"/>
              <a:gd name="connsiteX6" fmla="*/ 2742154 w 2830669"/>
              <a:gd name="connsiteY6" fmla="*/ 3025466 h 3028391"/>
              <a:gd name="connsiteX7" fmla="*/ 88515 w 2830669"/>
              <a:gd name="connsiteY7" fmla="*/ 3025466 h 3028391"/>
              <a:gd name="connsiteX8" fmla="*/ 91440 w 2830669"/>
              <a:gd name="connsiteY8" fmla="*/ 3028391 h 3028391"/>
              <a:gd name="connsiteX0" fmla="*/ 0 w 2830669"/>
              <a:gd name="connsiteY0" fmla="*/ 2936951 h 3025466"/>
              <a:gd name="connsiteX1" fmla="*/ 0 w 2830669"/>
              <a:gd name="connsiteY1" fmla="*/ 88515 h 3025466"/>
              <a:gd name="connsiteX2" fmla="*/ 88515 w 2830669"/>
              <a:gd name="connsiteY2" fmla="*/ 0 h 3025466"/>
              <a:gd name="connsiteX3" fmla="*/ 2742154 w 2830669"/>
              <a:gd name="connsiteY3" fmla="*/ 0 h 3025466"/>
              <a:gd name="connsiteX4" fmla="*/ 2830669 w 2830669"/>
              <a:gd name="connsiteY4" fmla="*/ 88515 h 3025466"/>
              <a:gd name="connsiteX5" fmla="*/ 2830669 w 2830669"/>
              <a:gd name="connsiteY5" fmla="*/ 2936951 h 3025466"/>
              <a:gd name="connsiteX6" fmla="*/ 2742154 w 2830669"/>
              <a:gd name="connsiteY6" fmla="*/ 3025466 h 3025466"/>
              <a:gd name="connsiteX7" fmla="*/ 88515 w 2830669"/>
              <a:gd name="connsiteY7" fmla="*/ 3025466 h 3025466"/>
              <a:gd name="connsiteX0" fmla="*/ 0 w 2830669"/>
              <a:gd name="connsiteY0" fmla="*/ 2936951 h 4443959"/>
              <a:gd name="connsiteX1" fmla="*/ 0 w 2830669"/>
              <a:gd name="connsiteY1" fmla="*/ 88515 h 4443959"/>
              <a:gd name="connsiteX2" fmla="*/ 88515 w 2830669"/>
              <a:gd name="connsiteY2" fmla="*/ 0 h 4443959"/>
              <a:gd name="connsiteX3" fmla="*/ 2742154 w 2830669"/>
              <a:gd name="connsiteY3" fmla="*/ 0 h 4443959"/>
              <a:gd name="connsiteX4" fmla="*/ 2830669 w 2830669"/>
              <a:gd name="connsiteY4" fmla="*/ 88515 h 4443959"/>
              <a:gd name="connsiteX5" fmla="*/ 2830669 w 2830669"/>
              <a:gd name="connsiteY5" fmla="*/ 2936951 h 4443959"/>
              <a:gd name="connsiteX6" fmla="*/ 2742154 w 2830669"/>
              <a:gd name="connsiteY6" fmla="*/ 3025466 h 4443959"/>
              <a:gd name="connsiteX7" fmla="*/ 674669 w 2830669"/>
              <a:gd name="connsiteY7" fmla="*/ 4443959 h 4443959"/>
              <a:gd name="connsiteX0" fmla="*/ 0 w 2830669"/>
              <a:gd name="connsiteY0" fmla="*/ 2936951 h 4443959"/>
              <a:gd name="connsiteX1" fmla="*/ 0 w 2830669"/>
              <a:gd name="connsiteY1" fmla="*/ 88515 h 4443959"/>
              <a:gd name="connsiteX2" fmla="*/ 88515 w 2830669"/>
              <a:gd name="connsiteY2" fmla="*/ 0 h 4443959"/>
              <a:gd name="connsiteX3" fmla="*/ 2742154 w 2830669"/>
              <a:gd name="connsiteY3" fmla="*/ 0 h 4443959"/>
              <a:gd name="connsiteX4" fmla="*/ 2830669 w 2830669"/>
              <a:gd name="connsiteY4" fmla="*/ 88515 h 4443959"/>
              <a:gd name="connsiteX5" fmla="*/ 2830669 w 2830669"/>
              <a:gd name="connsiteY5" fmla="*/ 2936951 h 4443959"/>
              <a:gd name="connsiteX6" fmla="*/ 674669 w 2830669"/>
              <a:gd name="connsiteY6" fmla="*/ 4443959 h 4443959"/>
              <a:gd name="connsiteX0" fmla="*/ 0 w 2830669"/>
              <a:gd name="connsiteY0" fmla="*/ 2936951 h 2936951"/>
              <a:gd name="connsiteX1" fmla="*/ 0 w 2830669"/>
              <a:gd name="connsiteY1" fmla="*/ 88515 h 2936951"/>
              <a:gd name="connsiteX2" fmla="*/ 88515 w 2830669"/>
              <a:gd name="connsiteY2" fmla="*/ 0 h 2936951"/>
              <a:gd name="connsiteX3" fmla="*/ 2742154 w 2830669"/>
              <a:gd name="connsiteY3" fmla="*/ 0 h 2936951"/>
              <a:gd name="connsiteX4" fmla="*/ 2830669 w 2830669"/>
              <a:gd name="connsiteY4" fmla="*/ 88515 h 2936951"/>
              <a:gd name="connsiteX5" fmla="*/ 2830669 w 2830669"/>
              <a:gd name="connsiteY5" fmla="*/ 2936951 h 293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0669" h="2936951">
                <a:moveTo>
                  <a:pt x="0" y="2936951"/>
                </a:moveTo>
                <a:lnTo>
                  <a:pt x="0" y="88515"/>
                </a:lnTo>
                <a:cubicBezTo>
                  <a:pt x="0" y="39630"/>
                  <a:pt x="39630" y="0"/>
                  <a:pt x="88515" y="0"/>
                </a:cubicBezTo>
                <a:lnTo>
                  <a:pt x="2742154" y="0"/>
                </a:lnTo>
                <a:cubicBezTo>
                  <a:pt x="2791039" y="0"/>
                  <a:pt x="2830669" y="39630"/>
                  <a:pt x="2830669" y="88515"/>
                </a:cubicBezTo>
                <a:lnTo>
                  <a:pt x="2830669" y="2936951"/>
                </a:lnTo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100000">
                <a:schemeClr val="tx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>
            <a:outerShdw blurRad="127000" dist="139700" dir="5400000" algn="t" rotWithShape="0">
              <a:schemeClr val="accent2">
                <a:alpha val="30000"/>
              </a:schemeClr>
            </a:outerShdw>
          </a:effectLst>
        </p:spPr>
        <p:txBody>
          <a:bodyPr rtlCol="0" anchor="ctr"/>
          <a:lstStyle/>
          <a:p>
            <a:pPr algn="ctr"/>
            <a:endParaRPr lang="zh-CN" altLang="en-US" kern="0" dirty="0">
              <a:solidFill>
                <a:srgbClr val="FFFFFF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OPPOSans R" panose="00020600040101010101" pitchFamily="18" charset="-122"/>
              <a:ea typeface="仓迹高德国妙黑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B07F2B87-0EBA-DC6F-FC70-DB03DC88FC01}"/>
              </a:ext>
            </a:extLst>
          </p:cNvPr>
          <p:cNvSpPr txBox="1"/>
          <p:nvPr/>
        </p:nvSpPr>
        <p:spPr>
          <a:xfrm>
            <a:off x="9543223" y="3029971"/>
            <a:ext cx="1341972" cy="40167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700000" scaled="1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 anchorCtr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kern="0" cap="none" spc="20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/>
              <a:t>9</a:t>
            </a:r>
            <a:r>
              <a:rPr lang="zh-CN" altLang="en-US" dirty="0"/>
              <a:t>年以上</a:t>
            </a:r>
            <a:endParaRPr lang="en-US" altLang="zh-CN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2F5DBD7B-86BF-0412-2CCE-12B0628A9F88}"/>
              </a:ext>
            </a:extLst>
          </p:cNvPr>
          <p:cNvSpPr txBox="1"/>
          <p:nvPr/>
        </p:nvSpPr>
        <p:spPr>
          <a:xfrm>
            <a:off x="5066092" y="3964157"/>
            <a:ext cx="2632773" cy="683254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spc="100" dirty="0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  <a:gs pos="50000">
                      <a:schemeClr val="accent2">
                        <a:lumMod val="20000"/>
                        <a:lumOff val="80000"/>
                        <a:alpha val="83000"/>
                      </a:schemeClr>
                    </a:gs>
                  </a:gsLst>
                  <a:lin ang="0" scaled="1"/>
                  <a:tileRect/>
                </a:gradFill>
                <a:latin typeface="+mj-ea"/>
                <a:ea typeface="+mj-ea"/>
                <a:sym typeface="+mn-ea"/>
              </a:rPr>
              <a:t>专攻细分领域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spc="100" dirty="0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  <a:gs pos="50000">
                      <a:schemeClr val="accent2">
                        <a:lumMod val="20000"/>
                        <a:lumOff val="80000"/>
                        <a:alpha val="83000"/>
                      </a:schemeClr>
                    </a:gs>
                  </a:gsLst>
                  <a:lin ang="0" scaled="1"/>
                  <a:tileRect/>
                </a:gradFill>
                <a:latin typeface="+mj-ea"/>
                <a:ea typeface="+mj-ea"/>
                <a:sym typeface="+mn-ea"/>
              </a:rPr>
              <a:t>成为行业专家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72C68E9F-74E4-A1ED-3501-61ECAA3FDFF9}"/>
              </a:ext>
            </a:extLst>
          </p:cNvPr>
          <p:cNvSpPr txBox="1"/>
          <p:nvPr/>
        </p:nvSpPr>
        <p:spPr>
          <a:xfrm>
            <a:off x="8897822" y="3964157"/>
            <a:ext cx="2632773" cy="683254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spc="100" dirty="0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  <a:gs pos="50000">
                      <a:schemeClr val="accent2">
                        <a:lumMod val="20000"/>
                        <a:lumOff val="80000"/>
                        <a:alpha val="83000"/>
                      </a:schemeClr>
                    </a:gs>
                  </a:gsLst>
                  <a:lin ang="0" scaled="1"/>
                  <a:tileRect/>
                </a:gradFill>
                <a:latin typeface="+mj-ea"/>
                <a:ea typeface="+mj-ea"/>
                <a:sym typeface="+mn-ea"/>
              </a:rPr>
              <a:t>实战复盘迭代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spc="100" dirty="0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  <a:gs pos="50000">
                      <a:schemeClr val="accent2">
                        <a:lumMod val="20000"/>
                        <a:lumOff val="80000"/>
                        <a:alpha val="83000"/>
                      </a:schemeClr>
                    </a:gs>
                  </a:gsLst>
                  <a:lin ang="0" scaled="1"/>
                  <a:tileRect/>
                </a:gradFill>
                <a:latin typeface="+mj-ea"/>
                <a:ea typeface="+mj-ea"/>
                <a:sym typeface="+mn-ea"/>
              </a:rPr>
              <a:t>商业战略优化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8D22AE88-703B-9996-8849-0879AA9B9662}"/>
              </a:ext>
            </a:extLst>
          </p:cNvPr>
          <p:cNvSpPr txBox="1"/>
          <p:nvPr/>
        </p:nvSpPr>
        <p:spPr>
          <a:xfrm>
            <a:off x="828709" y="3964157"/>
            <a:ext cx="2632773" cy="683254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spc="100" dirty="0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  <a:gs pos="50000">
                      <a:schemeClr val="accent2">
                        <a:lumMod val="20000"/>
                        <a:lumOff val="80000"/>
                        <a:alpha val="83000"/>
                      </a:schemeClr>
                    </a:gs>
                  </a:gsLst>
                  <a:lin ang="0" scaled="1"/>
                  <a:tileRect/>
                </a:gradFill>
                <a:latin typeface="+mj-ea"/>
                <a:ea typeface="+mj-ea"/>
                <a:sym typeface="+mn-ea"/>
              </a:rPr>
              <a:t>构建知识体系</a:t>
            </a:r>
            <a:endParaRPr lang="en-US" altLang="zh-CN" sz="2800" spc="100" dirty="0"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2">
                      <a:lumMod val="20000"/>
                      <a:lumOff val="80000"/>
                      <a:alpha val="83000"/>
                    </a:schemeClr>
                  </a:gs>
                </a:gsLst>
                <a:lin ang="0" scaled="1"/>
                <a:tileRect/>
              </a:gradFill>
              <a:latin typeface="+mj-ea"/>
              <a:ea typeface="+mj-ea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spc="100" dirty="0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  <a:gs pos="50000">
                      <a:schemeClr val="accent2">
                        <a:lumMod val="20000"/>
                        <a:lumOff val="80000"/>
                        <a:alpha val="83000"/>
                      </a:schemeClr>
                    </a:gs>
                  </a:gsLst>
                  <a:lin ang="0" scaled="1"/>
                  <a:tileRect/>
                </a:gradFill>
                <a:latin typeface="+mj-ea"/>
                <a:ea typeface="+mj-ea"/>
                <a:sym typeface="+mn-ea"/>
              </a:rPr>
              <a:t>熟悉业务模式</a:t>
            </a:r>
            <a:endParaRPr lang="en-US" altLang="zh-CN" sz="2800" spc="100" dirty="0"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2">
                      <a:lumMod val="20000"/>
                      <a:lumOff val="80000"/>
                      <a:alpha val="83000"/>
                    </a:schemeClr>
                  </a:gs>
                </a:gsLst>
                <a:lin ang="0" scaled="1"/>
                <a:tileRect/>
              </a:gradFill>
              <a:latin typeface="+mj-ea"/>
              <a:ea typeface="+mj-ea"/>
              <a:sym typeface="+mn-ea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6533A7B3-FC3F-0382-DF85-B1B10B0F6D5E}"/>
              </a:ext>
            </a:extLst>
          </p:cNvPr>
          <p:cNvSpPr txBox="1"/>
          <p:nvPr/>
        </p:nvSpPr>
        <p:spPr>
          <a:xfrm>
            <a:off x="-364360" y="430534"/>
            <a:ext cx="2031800" cy="411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400" i="0" spc="600" dirty="0">
                <a:ln>
                  <a:noFill/>
                </a:ln>
                <a:solidFill>
                  <a:schemeClr val="tx2"/>
                </a:solidFill>
                <a:latin typeface="+mj-ea"/>
                <a:ea typeface="+mj-ea"/>
              </a:rPr>
              <a:t>04</a:t>
            </a:r>
            <a:endParaRPr lang="zh-CN" altLang="en-US" sz="4400" i="0" spc="600" dirty="0">
              <a:ln>
                <a:noFill/>
              </a:ln>
              <a:solidFill>
                <a:schemeClr val="tx2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59543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:a16="http://schemas.microsoft.com/office/drawing/2014/main" id="{279669F0-79AC-8E83-1E1A-AEBC281DCDD3}"/>
              </a:ext>
            </a:extLst>
          </p:cNvPr>
          <p:cNvGrpSpPr/>
          <p:nvPr/>
        </p:nvGrpSpPr>
        <p:grpSpPr>
          <a:xfrm>
            <a:off x="1983474" y="2258214"/>
            <a:ext cx="8462899" cy="2610887"/>
            <a:chOff x="2191198" y="1790781"/>
            <a:chExt cx="8462899" cy="2610887"/>
          </a:xfrm>
        </p:grpSpPr>
        <p:sp>
          <p:nvSpPr>
            <p:cNvPr id="28" name="women-hippie-style_83807">
              <a:extLst>
                <a:ext uri="{FF2B5EF4-FFF2-40B4-BE49-F238E27FC236}">
                  <a16:creationId xmlns:a16="http://schemas.microsoft.com/office/drawing/2014/main" id="{0D8BE5C5-0F15-5299-9A35-B32B441D2F2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59152" y="2802931"/>
              <a:ext cx="948644" cy="1459196"/>
            </a:xfrm>
            <a:custGeom>
              <a:avLst/>
              <a:gdLst>
                <a:gd name="connsiteX0" fmla="*/ 171453 w 395448"/>
                <a:gd name="connsiteY0" fmla="*/ 390021 h 608274"/>
                <a:gd name="connsiteX1" fmla="*/ 173389 w 395448"/>
                <a:gd name="connsiteY1" fmla="*/ 415979 h 608274"/>
                <a:gd name="connsiteX2" fmla="*/ 131263 w 395448"/>
                <a:gd name="connsiteY2" fmla="*/ 456942 h 608274"/>
                <a:gd name="connsiteX3" fmla="*/ 196065 w 395448"/>
                <a:gd name="connsiteY3" fmla="*/ 574123 h 608274"/>
                <a:gd name="connsiteX4" fmla="*/ 261143 w 395448"/>
                <a:gd name="connsiteY4" fmla="*/ 456666 h 608274"/>
                <a:gd name="connsiteX5" fmla="*/ 222060 w 395448"/>
                <a:gd name="connsiteY5" fmla="*/ 415979 h 608274"/>
                <a:gd name="connsiteX6" fmla="*/ 224087 w 395448"/>
                <a:gd name="connsiteY6" fmla="*/ 390021 h 608274"/>
                <a:gd name="connsiteX7" fmla="*/ 197724 w 395448"/>
                <a:gd name="connsiteY7" fmla="*/ 394439 h 608274"/>
                <a:gd name="connsiteX8" fmla="*/ 171453 w 395448"/>
                <a:gd name="connsiteY8" fmla="*/ 390021 h 608274"/>
                <a:gd name="connsiteX9" fmla="*/ 247132 w 395448"/>
                <a:gd name="connsiteY9" fmla="*/ 224572 h 608274"/>
                <a:gd name="connsiteX10" fmla="*/ 219571 w 395448"/>
                <a:gd name="connsiteY10" fmla="*/ 252024 h 608274"/>
                <a:gd name="connsiteX11" fmla="*/ 222428 w 395448"/>
                <a:gd name="connsiteY11" fmla="*/ 254880 h 608274"/>
                <a:gd name="connsiteX12" fmla="*/ 225286 w 395448"/>
                <a:gd name="connsiteY12" fmla="*/ 252024 h 608274"/>
                <a:gd name="connsiteX13" fmla="*/ 247132 w 395448"/>
                <a:gd name="connsiteY13" fmla="*/ 230191 h 608274"/>
                <a:gd name="connsiteX14" fmla="*/ 249990 w 395448"/>
                <a:gd name="connsiteY14" fmla="*/ 227335 h 608274"/>
                <a:gd name="connsiteX15" fmla="*/ 247132 w 395448"/>
                <a:gd name="connsiteY15" fmla="*/ 224572 h 608274"/>
                <a:gd name="connsiteX16" fmla="*/ 148408 w 395448"/>
                <a:gd name="connsiteY16" fmla="*/ 224572 h 608274"/>
                <a:gd name="connsiteX17" fmla="*/ 120847 w 395448"/>
                <a:gd name="connsiteY17" fmla="*/ 252024 h 608274"/>
                <a:gd name="connsiteX18" fmla="*/ 123704 w 395448"/>
                <a:gd name="connsiteY18" fmla="*/ 254880 h 608274"/>
                <a:gd name="connsiteX19" fmla="*/ 126562 w 395448"/>
                <a:gd name="connsiteY19" fmla="*/ 252024 h 608274"/>
                <a:gd name="connsiteX20" fmla="*/ 148408 w 395448"/>
                <a:gd name="connsiteY20" fmla="*/ 230191 h 608274"/>
                <a:gd name="connsiteX21" fmla="*/ 151266 w 395448"/>
                <a:gd name="connsiteY21" fmla="*/ 227335 h 608274"/>
                <a:gd name="connsiteX22" fmla="*/ 148408 w 395448"/>
                <a:gd name="connsiteY22" fmla="*/ 224572 h 608274"/>
                <a:gd name="connsiteX23" fmla="*/ 148408 w 395448"/>
                <a:gd name="connsiteY23" fmla="*/ 215083 h 608274"/>
                <a:gd name="connsiteX24" fmla="*/ 181777 w 395448"/>
                <a:gd name="connsiteY24" fmla="*/ 236363 h 608274"/>
                <a:gd name="connsiteX25" fmla="*/ 197724 w 395448"/>
                <a:gd name="connsiteY25" fmla="*/ 231481 h 608274"/>
                <a:gd name="connsiteX26" fmla="*/ 213763 w 395448"/>
                <a:gd name="connsiteY26" fmla="*/ 236363 h 608274"/>
                <a:gd name="connsiteX27" fmla="*/ 247132 w 395448"/>
                <a:gd name="connsiteY27" fmla="*/ 215083 h 608274"/>
                <a:gd name="connsiteX28" fmla="*/ 284096 w 395448"/>
                <a:gd name="connsiteY28" fmla="*/ 252024 h 608274"/>
                <a:gd name="connsiteX29" fmla="*/ 247132 w 395448"/>
                <a:gd name="connsiteY29" fmla="*/ 288965 h 608274"/>
                <a:gd name="connsiteX30" fmla="*/ 210168 w 395448"/>
                <a:gd name="connsiteY30" fmla="*/ 252024 h 608274"/>
                <a:gd name="connsiteX31" fmla="*/ 210445 w 395448"/>
                <a:gd name="connsiteY31" fmla="*/ 248984 h 608274"/>
                <a:gd name="connsiteX32" fmla="*/ 197724 w 395448"/>
                <a:gd name="connsiteY32" fmla="*/ 242812 h 608274"/>
                <a:gd name="connsiteX33" fmla="*/ 185004 w 395448"/>
                <a:gd name="connsiteY33" fmla="*/ 248984 h 608274"/>
                <a:gd name="connsiteX34" fmla="*/ 185372 w 395448"/>
                <a:gd name="connsiteY34" fmla="*/ 252024 h 608274"/>
                <a:gd name="connsiteX35" fmla="*/ 148408 w 395448"/>
                <a:gd name="connsiteY35" fmla="*/ 288965 h 608274"/>
                <a:gd name="connsiteX36" fmla="*/ 111352 w 395448"/>
                <a:gd name="connsiteY36" fmla="*/ 252024 h 608274"/>
                <a:gd name="connsiteX37" fmla="*/ 148408 w 395448"/>
                <a:gd name="connsiteY37" fmla="*/ 215083 h 608274"/>
                <a:gd name="connsiteX38" fmla="*/ 159931 w 395448"/>
                <a:gd name="connsiteY38" fmla="*/ 141114 h 608274"/>
                <a:gd name="connsiteX39" fmla="*/ 158272 w 395448"/>
                <a:gd name="connsiteY39" fmla="*/ 142219 h 608274"/>
                <a:gd name="connsiteX40" fmla="*/ 116515 w 395448"/>
                <a:gd name="connsiteY40" fmla="*/ 200764 h 608274"/>
                <a:gd name="connsiteX41" fmla="*/ 108218 w 395448"/>
                <a:gd name="connsiteY41" fmla="*/ 252036 h 608274"/>
                <a:gd name="connsiteX42" fmla="*/ 197724 w 395448"/>
                <a:gd name="connsiteY42" fmla="*/ 374556 h 608274"/>
                <a:gd name="connsiteX43" fmla="*/ 287322 w 395448"/>
                <a:gd name="connsiteY43" fmla="*/ 252036 h 608274"/>
                <a:gd name="connsiteX44" fmla="*/ 283727 w 395448"/>
                <a:gd name="connsiteY44" fmla="*/ 217977 h 608274"/>
                <a:gd name="connsiteX45" fmla="*/ 159931 w 395448"/>
                <a:gd name="connsiteY45" fmla="*/ 141114 h 608274"/>
                <a:gd name="connsiteX46" fmla="*/ 197724 w 395448"/>
                <a:gd name="connsiteY46" fmla="*/ 0 h 608274"/>
                <a:gd name="connsiteX47" fmla="*/ 395448 w 395448"/>
                <a:gd name="connsiteY47" fmla="*/ 197450 h 608274"/>
                <a:gd name="connsiteX48" fmla="*/ 244920 w 395448"/>
                <a:gd name="connsiteY48" fmla="*/ 389100 h 608274"/>
                <a:gd name="connsiteX49" fmla="*/ 241786 w 395448"/>
                <a:gd name="connsiteY49" fmla="*/ 413310 h 608274"/>
                <a:gd name="connsiteX50" fmla="*/ 269624 w 395448"/>
                <a:gd name="connsiteY50" fmla="*/ 437519 h 608274"/>
                <a:gd name="connsiteX51" fmla="*/ 351571 w 395448"/>
                <a:gd name="connsiteY51" fmla="*/ 504072 h 608274"/>
                <a:gd name="connsiteX52" fmla="*/ 366781 w 395448"/>
                <a:gd name="connsiteY52" fmla="*/ 576792 h 608274"/>
                <a:gd name="connsiteX53" fmla="*/ 361434 w 395448"/>
                <a:gd name="connsiteY53" fmla="*/ 598609 h 608274"/>
                <a:gd name="connsiteX54" fmla="*/ 341063 w 395448"/>
                <a:gd name="connsiteY54" fmla="*/ 608274 h 608274"/>
                <a:gd name="connsiteX55" fmla="*/ 54385 w 395448"/>
                <a:gd name="connsiteY55" fmla="*/ 608274 h 608274"/>
                <a:gd name="connsiteX56" fmla="*/ 34014 w 395448"/>
                <a:gd name="connsiteY56" fmla="*/ 598609 h 608274"/>
                <a:gd name="connsiteX57" fmla="*/ 28760 w 395448"/>
                <a:gd name="connsiteY57" fmla="*/ 576792 h 608274"/>
                <a:gd name="connsiteX58" fmla="*/ 43877 w 395448"/>
                <a:gd name="connsiteY58" fmla="*/ 504072 h 608274"/>
                <a:gd name="connsiteX59" fmla="*/ 125825 w 395448"/>
                <a:gd name="connsiteY59" fmla="*/ 437519 h 608274"/>
                <a:gd name="connsiteX60" fmla="*/ 153663 w 395448"/>
                <a:gd name="connsiteY60" fmla="*/ 413310 h 608274"/>
                <a:gd name="connsiteX61" fmla="*/ 150529 w 395448"/>
                <a:gd name="connsiteY61" fmla="*/ 389100 h 608274"/>
                <a:gd name="connsiteX62" fmla="*/ 0 w 395448"/>
                <a:gd name="connsiteY62" fmla="*/ 197450 h 608274"/>
                <a:gd name="connsiteX63" fmla="*/ 197724 w 395448"/>
                <a:gd name="connsiteY63" fmla="*/ 0 h 60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95448" h="608274">
                  <a:moveTo>
                    <a:pt x="171453" y="390021"/>
                  </a:moveTo>
                  <a:cubicBezTo>
                    <a:pt x="173573" y="398397"/>
                    <a:pt x="174679" y="407142"/>
                    <a:pt x="173389" y="415979"/>
                  </a:cubicBezTo>
                  <a:cubicBezTo>
                    <a:pt x="170439" y="437795"/>
                    <a:pt x="152741" y="454457"/>
                    <a:pt x="131263" y="456942"/>
                  </a:cubicBezTo>
                  <a:cubicBezTo>
                    <a:pt x="139375" y="486398"/>
                    <a:pt x="166107" y="574123"/>
                    <a:pt x="196065" y="574123"/>
                  </a:cubicBezTo>
                  <a:cubicBezTo>
                    <a:pt x="226115" y="574123"/>
                    <a:pt x="252939" y="486122"/>
                    <a:pt x="261143" y="456666"/>
                  </a:cubicBezTo>
                  <a:cubicBezTo>
                    <a:pt x="241048" y="452984"/>
                    <a:pt x="224917" y="436783"/>
                    <a:pt x="222060" y="415979"/>
                  </a:cubicBezTo>
                  <a:cubicBezTo>
                    <a:pt x="220861" y="407142"/>
                    <a:pt x="221875" y="398397"/>
                    <a:pt x="224087" y="390021"/>
                  </a:cubicBezTo>
                  <a:cubicBezTo>
                    <a:pt x="215607" y="392782"/>
                    <a:pt x="206850" y="394439"/>
                    <a:pt x="197724" y="394439"/>
                  </a:cubicBezTo>
                  <a:cubicBezTo>
                    <a:pt x="188691" y="394439"/>
                    <a:pt x="179842" y="392782"/>
                    <a:pt x="171453" y="390021"/>
                  </a:cubicBezTo>
                  <a:close/>
                  <a:moveTo>
                    <a:pt x="247132" y="224572"/>
                  </a:moveTo>
                  <a:cubicBezTo>
                    <a:pt x="231923" y="224572"/>
                    <a:pt x="219571" y="236824"/>
                    <a:pt x="219571" y="252024"/>
                  </a:cubicBezTo>
                  <a:cubicBezTo>
                    <a:pt x="219571" y="253590"/>
                    <a:pt x="220861" y="254880"/>
                    <a:pt x="222428" y="254880"/>
                  </a:cubicBezTo>
                  <a:cubicBezTo>
                    <a:pt x="223995" y="254880"/>
                    <a:pt x="225286" y="253590"/>
                    <a:pt x="225286" y="252024"/>
                  </a:cubicBezTo>
                  <a:cubicBezTo>
                    <a:pt x="225286" y="239956"/>
                    <a:pt x="235057" y="230191"/>
                    <a:pt x="247132" y="230191"/>
                  </a:cubicBezTo>
                  <a:cubicBezTo>
                    <a:pt x="248699" y="230191"/>
                    <a:pt x="249990" y="228993"/>
                    <a:pt x="249990" y="227335"/>
                  </a:cubicBezTo>
                  <a:cubicBezTo>
                    <a:pt x="249990" y="225769"/>
                    <a:pt x="248699" y="224572"/>
                    <a:pt x="247132" y="224572"/>
                  </a:cubicBezTo>
                  <a:close/>
                  <a:moveTo>
                    <a:pt x="148408" y="224572"/>
                  </a:moveTo>
                  <a:cubicBezTo>
                    <a:pt x="133199" y="224572"/>
                    <a:pt x="120847" y="236824"/>
                    <a:pt x="120847" y="252024"/>
                  </a:cubicBezTo>
                  <a:cubicBezTo>
                    <a:pt x="120847" y="253590"/>
                    <a:pt x="122137" y="254880"/>
                    <a:pt x="123704" y="254880"/>
                  </a:cubicBezTo>
                  <a:cubicBezTo>
                    <a:pt x="125271" y="254880"/>
                    <a:pt x="126562" y="253590"/>
                    <a:pt x="126562" y="252024"/>
                  </a:cubicBezTo>
                  <a:cubicBezTo>
                    <a:pt x="126562" y="239956"/>
                    <a:pt x="136333" y="230191"/>
                    <a:pt x="148408" y="230191"/>
                  </a:cubicBezTo>
                  <a:cubicBezTo>
                    <a:pt x="149975" y="230191"/>
                    <a:pt x="151266" y="228993"/>
                    <a:pt x="151266" y="227335"/>
                  </a:cubicBezTo>
                  <a:cubicBezTo>
                    <a:pt x="151266" y="225769"/>
                    <a:pt x="149975" y="224572"/>
                    <a:pt x="148408" y="224572"/>
                  </a:cubicBezTo>
                  <a:close/>
                  <a:moveTo>
                    <a:pt x="148408" y="215083"/>
                  </a:moveTo>
                  <a:cubicBezTo>
                    <a:pt x="163157" y="215083"/>
                    <a:pt x="175786" y="223835"/>
                    <a:pt x="181777" y="236363"/>
                  </a:cubicBezTo>
                  <a:cubicBezTo>
                    <a:pt x="186478" y="233139"/>
                    <a:pt x="192101" y="231481"/>
                    <a:pt x="197724" y="231481"/>
                  </a:cubicBezTo>
                  <a:cubicBezTo>
                    <a:pt x="203347" y="231481"/>
                    <a:pt x="209062" y="233139"/>
                    <a:pt x="213763" y="236363"/>
                  </a:cubicBezTo>
                  <a:cubicBezTo>
                    <a:pt x="219663" y="223835"/>
                    <a:pt x="232291" y="215083"/>
                    <a:pt x="247132" y="215083"/>
                  </a:cubicBezTo>
                  <a:cubicBezTo>
                    <a:pt x="267504" y="215083"/>
                    <a:pt x="284096" y="231573"/>
                    <a:pt x="284096" y="252024"/>
                  </a:cubicBezTo>
                  <a:cubicBezTo>
                    <a:pt x="284096" y="272383"/>
                    <a:pt x="267504" y="288965"/>
                    <a:pt x="247132" y="288965"/>
                  </a:cubicBezTo>
                  <a:cubicBezTo>
                    <a:pt x="226669" y="288965"/>
                    <a:pt x="210168" y="272383"/>
                    <a:pt x="210168" y="252024"/>
                  </a:cubicBezTo>
                  <a:cubicBezTo>
                    <a:pt x="210168" y="251011"/>
                    <a:pt x="210353" y="249997"/>
                    <a:pt x="210445" y="248984"/>
                  </a:cubicBezTo>
                  <a:cubicBezTo>
                    <a:pt x="207311" y="245023"/>
                    <a:pt x="202702" y="242812"/>
                    <a:pt x="197724" y="242812"/>
                  </a:cubicBezTo>
                  <a:cubicBezTo>
                    <a:pt x="192839" y="242812"/>
                    <a:pt x="188138" y="245023"/>
                    <a:pt x="185004" y="248984"/>
                  </a:cubicBezTo>
                  <a:cubicBezTo>
                    <a:pt x="185096" y="249997"/>
                    <a:pt x="185372" y="251011"/>
                    <a:pt x="185372" y="252024"/>
                  </a:cubicBezTo>
                  <a:cubicBezTo>
                    <a:pt x="185372" y="272383"/>
                    <a:pt x="168780" y="288965"/>
                    <a:pt x="148408" y="288965"/>
                  </a:cubicBezTo>
                  <a:cubicBezTo>
                    <a:pt x="127945" y="288965"/>
                    <a:pt x="111352" y="272383"/>
                    <a:pt x="111352" y="252024"/>
                  </a:cubicBezTo>
                  <a:cubicBezTo>
                    <a:pt x="111352" y="231573"/>
                    <a:pt x="127945" y="215083"/>
                    <a:pt x="148408" y="215083"/>
                  </a:cubicBezTo>
                  <a:close/>
                  <a:moveTo>
                    <a:pt x="159931" y="141114"/>
                  </a:moveTo>
                  <a:cubicBezTo>
                    <a:pt x="159378" y="141483"/>
                    <a:pt x="158825" y="141851"/>
                    <a:pt x="158272" y="142219"/>
                  </a:cubicBezTo>
                  <a:cubicBezTo>
                    <a:pt x="141772" y="173516"/>
                    <a:pt x="127023" y="191098"/>
                    <a:pt x="116515" y="200764"/>
                  </a:cubicBezTo>
                  <a:cubicBezTo>
                    <a:pt x="111260" y="216412"/>
                    <a:pt x="108218" y="233718"/>
                    <a:pt x="108218" y="252036"/>
                  </a:cubicBezTo>
                  <a:cubicBezTo>
                    <a:pt x="108218" y="319602"/>
                    <a:pt x="148316" y="374556"/>
                    <a:pt x="197724" y="374556"/>
                  </a:cubicBezTo>
                  <a:cubicBezTo>
                    <a:pt x="247132" y="374556"/>
                    <a:pt x="287322" y="319602"/>
                    <a:pt x="287322" y="252036"/>
                  </a:cubicBezTo>
                  <a:cubicBezTo>
                    <a:pt x="287322" y="240161"/>
                    <a:pt x="286032" y="228747"/>
                    <a:pt x="283727" y="217977"/>
                  </a:cubicBezTo>
                  <a:cubicBezTo>
                    <a:pt x="215976" y="214111"/>
                    <a:pt x="165738" y="149031"/>
                    <a:pt x="159931" y="141114"/>
                  </a:cubicBezTo>
                  <a:close/>
                  <a:moveTo>
                    <a:pt x="197724" y="0"/>
                  </a:moveTo>
                  <a:cubicBezTo>
                    <a:pt x="306956" y="0"/>
                    <a:pt x="395448" y="88461"/>
                    <a:pt x="395448" y="197450"/>
                  </a:cubicBezTo>
                  <a:cubicBezTo>
                    <a:pt x="395448" y="290237"/>
                    <a:pt x="331292" y="367928"/>
                    <a:pt x="244920" y="389100"/>
                  </a:cubicBezTo>
                  <a:cubicBezTo>
                    <a:pt x="241878" y="396556"/>
                    <a:pt x="240587" y="404841"/>
                    <a:pt x="241786" y="413310"/>
                  </a:cubicBezTo>
                  <a:cubicBezTo>
                    <a:pt x="243629" y="427117"/>
                    <a:pt x="255705" y="437519"/>
                    <a:pt x="269624" y="437519"/>
                  </a:cubicBezTo>
                  <a:cubicBezTo>
                    <a:pt x="309076" y="437519"/>
                    <a:pt x="343551" y="465503"/>
                    <a:pt x="351571" y="504072"/>
                  </a:cubicBezTo>
                  <a:lnTo>
                    <a:pt x="366781" y="576792"/>
                  </a:lnTo>
                  <a:cubicBezTo>
                    <a:pt x="368348" y="584525"/>
                    <a:pt x="366412" y="592441"/>
                    <a:pt x="361434" y="598609"/>
                  </a:cubicBezTo>
                  <a:cubicBezTo>
                    <a:pt x="356457" y="604776"/>
                    <a:pt x="348990" y="608274"/>
                    <a:pt x="341063" y="608274"/>
                  </a:cubicBezTo>
                  <a:lnTo>
                    <a:pt x="54385" y="608274"/>
                  </a:lnTo>
                  <a:cubicBezTo>
                    <a:pt x="46458" y="608274"/>
                    <a:pt x="38991" y="604776"/>
                    <a:pt x="34014" y="598609"/>
                  </a:cubicBezTo>
                  <a:cubicBezTo>
                    <a:pt x="29036" y="592533"/>
                    <a:pt x="27100" y="584525"/>
                    <a:pt x="28760" y="576792"/>
                  </a:cubicBezTo>
                  <a:lnTo>
                    <a:pt x="43877" y="504072"/>
                  </a:lnTo>
                  <a:cubicBezTo>
                    <a:pt x="51989" y="465503"/>
                    <a:pt x="86371" y="437519"/>
                    <a:pt x="125825" y="437519"/>
                  </a:cubicBezTo>
                  <a:cubicBezTo>
                    <a:pt x="139836" y="437519"/>
                    <a:pt x="151819" y="427117"/>
                    <a:pt x="153663" y="413310"/>
                  </a:cubicBezTo>
                  <a:cubicBezTo>
                    <a:pt x="154861" y="404841"/>
                    <a:pt x="153663" y="396648"/>
                    <a:pt x="150529" y="389100"/>
                  </a:cubicBezTo>
                  <a:cubicBezTo>
                    <a:pt x="64156" y="367928"/>
                    <a:pt x="0" y="290237"/>
                    <a:pt x="0" y="197450"/>
                  </a:cubicBezTo>
                  <a:cubicBezTo>
                    <a:pt x="0" y="88461"/>
                    <a:pt x="88492" y="0"/>
                    <a:pt x="197724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BAFFDF7E-7F87-A475-DC0B-E7EBD367C233}"/>
                </a:ext>
              </a:extLst>
            </p:cNvPr>
            <p:cNvGrpSpPr/>
            <p:nvPr/>
          </p:nvGrpSpPr>
          <p:grpSpPr>
            <a:xfrm>
              <a:off x="3483499" y="3820228"/>
              <a:ext cx="1569660" cy="522976"/>
              <a:chOff x="3570559" y="3859265"/>
              <a:chExt cx="1569660" cy="522976"/>
            </a:xfrm>
          </p:grpSpPr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ADB8812D-AB3D-68A8-093A-CDB79EA50671}"/>
                  </a:ext>
                </a:extLst>
              </p:cNvPr>
              <p:cNvSpPr/>
              <p:nvPr/>
            </p:nvSpPr>
            <p:spPr>
              <a:xfrm>
                <a:off x="4719326" y="3859265"/>
                <a:ext cx="395828" cy="395828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alpha val="27000"/>
                    </a:schemeClr>
                  </a:gs>
                  <a:gs pos="97000">
                    <a:schemeClr val="tx2"/>
                  </a:gs>
                </a:gsLst>
                <a:lin ang="19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D0ECE511-F5AD-4A06-B01C-BE9EFBBC99A7}"/>
                  </a:ext>
                </a:extLst>
              </p:cNvPr>
              <p:cNvSpPr/>
              <p:nvPr/>
            </p:nvSpPr>
            <p:spPr>
              <a:xfrm>
                <a:off x="3570559" y="3982131"/>
                <a:ext cx="1569660" cy="400110"/>
              </a:xfrm>
              <a:prstGeom prst="rect">
                <a:avLst/>
              </a:prstGeom>
            </p:spPr>
            <p:txBody>
              <a:bodyPr wrap="square" anchor="ctr" anchorCtr="0">
                <a:noAutofit/>
              </a:bodyPr>
              <a:lstStyle/>
              <a:p>
                <a:r>
                  <a:rPr kumimoji="1" lang="en-US" altLang="zh-CN" sz="2000" dirty="0">
                    <a:solidFill>
                      <a:schemeClr val="accent1">
                        <a:lumMod val="75000"/>
                      </a:schemeClr>
                    </a:solidFill>
                    <a:latin typeface="+mn-ea"/>
                  </a:rPr>
                  <a:t>OfficePLUS</a:t>
                </a:r>
                <a:endParaRPr kumimoji="1" lang="zh-CN" altLang="en-US" sz="2400" b="1" dirty="0">
                  <a:solidFill>
                    <a:schemeClr val="accent1">
                      <a:lumMod val="75000"/>
                    </a:schemeClr>
                  </a:solidFill>
                  <a:latin typeface="+mn-ea"/>
                </a:endParaRPr>
              </a:p>
            </p:txBody>
          </p:sp>
        </p:grp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387C9804-289A-99DC-2B03-2C425B4AC538}"/>
                </a:ext>
              </a:extLst>
            </p:cNvPr>
            <p:cNvCxnSpPr>
              <a:cxnSpLocks/>
            </p:cNvCxnSpPr>
            <p:nvPr/>
          </p:nvCxnSpPr>
          <p:spPr>
            <a:xfrm>
              <a:off x="2191198" y="4401668"/>
              <a:ext cx="8462899" cy="0"/>
            </a:xfrm>
            <a:prstGeom prst="line">
              <a:avLst/>
            </a:prstGeom>
            <a:ln w="158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等腰三角形 30" descr="e7d195523061f1c0c989bbdf341b111e769f2ee359bd8df638E53E9931A62DC22263A6E1A75FFBC630BB5D77BA969D9175F253EB94D93A1189E24A7D909BAD0376573965191318DE1FD009565C070D0758BE63ED47B2EDEA90557AF5557698B3679A4D6B9B0F8026981730335AB6A63045EAACA5AD0D30184B26F07D5334634D45DCFFA9756C70309BF1DFEE9A1F9A6B">
              <a:extLst>
                <a:ext uri="{FF2B5EF4-FFF2-40B4-BE49-F238E27FC236}">
                  <a16:creationId xmlns:a16="http://schemas.microsoft.com/office/drawing/2014/main" id="{9C14B62C-337E-EDDA-9FA3-4602DB645391}"/>
                </a:ext>
              </a:extLst>
            </p:cNvPr>
            <p:cNvSpPr/>
            <p:nvPr/>
          </p:nvSpPr>
          <p:spPr>
            <a:xfrm rot="10800000">
              <a:off x="2795880" y="2101515"/>
              <a:ext cx="694259" cy="49145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n w="0"/>
                <a:solidFill>
                  <a:srgbClr val="FCD7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2" name="矩形 31" descr="e7d195523061f1c0c989bbdf341b111e769f2ee359bd8df638E53E9931A62DC22263A6E1A75FFBC630BB5D77BA969D9175F253EB94D93A1189E24A7D909BAD0376573965191318DE1FD009565C070D0758BE63ED47B2EDEA90557AF5557698B3679A4D6B9B0F8026981730335AB6A63045EAACA5AD0D30184B26F07D5334634D45DCFFA9756C70309BF1DFEE9A1F9A6B">
              <a:extLst>
                <a:ext uri="{FF2B5EF4-FFF2-40B4-BE49-F238E27FC236}">
                  <a16:creationId xmlns:a16="http://schemas.microsoft.com/office/drawing/2014/main" id="{70CDF97E-235B-0D9F-2FC8-7EA2258F1595}"/>
                </a:ext>
              </a:extLst>
            </p:cNvPr>
            <p:cNvSpPr/>
            <p:nvPr/>
          </p:nvSpPr>
          <p:spPr>
            <a:xfrm>
              <a:off x="2191198" y="1790781"/>
              <a:ext cx="8462899" cy="549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5CCD8B8F-10DC-EB16-3E66-EAB773FE2BB3}"/>
                </a:ext>
              </a:extLst>
            </p:cNvPr>
            <p:cNvSpPr txBox="1"/>
            <p:nvPr/>
          </p:nvSpPr>
          <p:spPr>
            <a:xfrm>
              <a:off x="2233435" y="1811227"/>
              <a:ext cx="591267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800" spc="200" dirty="0">
                  <a:solidFill>
                    <a:schemeClr val="bg1"/>
                  </a:solidFill>
                  <a:latin typeface="+mj-ea"/>
                  <a:ea typeface="+mj-ea"/>
                </a:rPr>
                <a:t>联系方式</a:t>
              </a:r>
              <a:r>
                <a:rPr lang="en-US" altLang="zh-CN" sz="2800" spc="200" dirty="0">
                  <a:solidFill>
                    <a:schemeClr val="bg1"/>
                  </a:solidFill>
                  <a:latin typeface="+mj-ea"/>
                  <a:ea typeface="+mj-ea"/>
                </a:rPr>
                <a:t>:</a:t>
              </a:r>
              <a:endParaRPr lang="zh-CN" altLang="en-US" sz="2800" spc="2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896503AE-E74F-FFB9-F395-6895C99C0187}"/>
              </a:ext>
            </a:extLst>
          </p:cNvPr>
          <p:cNvSpPr/>
          <p:nvPr/>
        </p:nvSpPr>
        <p:spPr>
          <a:xfrm>
            <a:off x="6376495" y="3313906"/>
            <a:ext cx="1763624" cy="542136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2400" spc="1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联系方式：</a:t>
            </a:r>
            <a:endParaRPr lang="en-US" altLang="zh-CN" sz="2400" spc="100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82544050-8229-744F-5627-6ECFE3069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57"/>
          <a:stretch/>
        </p:blipFill>
        <p:spPr>
          <a:xfrm>
            <a:off x="6261110" y="3270364"/>
            <a:ext cx="513999" cy="142151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E787E1F-9DD2-79AA-8281-B63938796BF2}"/>
              </a:ext>
            </a:extLst>
          </p:cNvPr>
          <p:cNvSpPr txBox="1"/>
          <p:nvPr/>
        </p:nvSpPr>
        <p:spPr>
          <a:xfrm>
            <a:off x="6365344" y="3751505"/>
            <a:ext cx="4069878" cy="54213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400" spc="1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xxxxxxxxxxx</a:t>
            </a:r>
            <a:endParaRPr lang="zh-CN" altLang="en-US" sz="2400" spc="100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7D98EFE-8123-EFD4-7A03-AF2BE2C973DE}"/>
              </a:ext>
            </a:extLst>
          </p:cNvPr>
          <p:cNvSpPr/>
          <p:nvPr/>
        </p:nvSpPr>
        <p:spPr>
          <a:xfrm>
            <a:off x="5021139" y="3288647"/>
            <a:ext cx="1297664" cy="1352206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+mn-ea"/>
              </a:rPr>
              <a:t>我是</a:t>
            </a:r>
            <a:endParaRPr lang="en-US" altLang="zh-CN" sz="2000" dirty="0">
              <a:latin typeface="+mn-ea"/>
            </a:endParaRPr>
          </a:p>
          <a:p>
            <a:pPr algn="ctr"/>
            <a:r>
              <a:rPr lang="zh-CN" altLang="en-US" sz="2000" dirty="0">
                <a:latin typeface="+mn-ea"/>
              </a:rPr>
              <a:t>二维码</a:t>
            </a:r>
          </a:p>
        </p:txBody>
      </p:sp>
    </p:spTree>
    <p:extLst>
      <p:ext uri="{BB962C8B-B14F-4D97-AF65-F5344CB8AC3E}">
        <p14:creationId xmlns:p14="http://schemas.microsoft.com/office/powerpoint/2010/main" val="3491392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50F8BEA5-70B6-0266-9718-08BE511DC484}"/>
              </a:ext>
            </a:extLst>
          </p:cNvPr>
          <p:cNvSpPr txBox="1"/>
          <p:nvPr/>
        </p:nvSpPr>
        <p:spPr>
          <a:xfrm>
            <a:off x="-528855" y="2830573"/>
            <a:ext cx="3657848" cy="677255"/>
          </a:xfrm>
          <a:prstGeom prst="rect">
            <a:avLst/>
          </a:prstGeom>
          <a:noFill/>
        </p:spPr>
        <p:txBody>
          <a:bodyPr wrap="square" lIns="108000" tIns="72000" rIns="108000" bIns="72000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pPr algn="r"/>
            <a:r>
              <a:rPr lang="en-US" altLang="zh-CN" sz="4800" i="0" dirty="0">
                <a:latin typeface="+mj-ea"/>
                <a:ea typeface="+mj-ea"/>
              </a:rPr>
              <a:t>PART</a:t>
            </a:r>
            <a:endParaRPr lang="zh-CN" altLang="en-US" sz="4800" i="0" dirty="0">
              <a:latin typeface="+mj-ea"/>
              <a:ea typeface="+mj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D5CB2ED-AD78-0D37-8A85-8C502BE88713}"/>
              </a:ext>
            </a:extLst>
          </p:cNvPr>
          <p:cNvSpPr txBox="1"/>
          <p:nvPr/>
        </p:nvSpPr>
        <p:spPr>
          <a:xfrm>
            <a:off x="2904056" y="2830573"/>
            <a:ext cx="2031800" cy="156966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8000" i="0" spc="600" dirty="0">
                <a:ln>
                  <a:noFill/>
                </a:ln>
                <a:latin typeface="+mj-ea"/>
                <a:ea typeface="+mj-ea"/>
              </a:rPr>
              <a:t>0</a:t>
            </a:r>
            <a:r>
              <a:rPr lang="en-US" altLang="zh-CN" sz="8000" i="0" spc="600" dirty="0">
                <a:ln>
                  <a:noFill/>
                </a:ln>
                <a:solidFill>
                  <a:schemeClr val="accent1"/>
                </a:solidFill>
                <a:latin typeface="+mj-ea"/>
                <a:ea typeface="+mj-ea"/>
              </a:rPr>
              <a:t>1</a:t>
            </a:r>
            <a:endParaRPr lang="zh-CN" altLang="en-US" sz="8000" i="0" spc="600" dirty="0">
              <a:ln>
                <a:noFill/>
              </a:ln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503D7F1-C2A1-EFE0-CDBB-7D337550BF06}"/>
              </a:ext>
            </a:extLst>
          </p:cNvPr>
          <p:cNvSpPr txBox="1"/>
          <p:nvPr/>
        </p:nvSpPr>
        <p:spPr>
          <a:xfrm>
            <a:off x="-561513" y="3374859"/>
            <a:ext cx="3657848" cy="677255"/>
          </a:xfrm>
          <a:prstGeom prst="rect">
            <a:avLst/>
          </a:prstGeom>
          <a:noFill/>
        </p:spPr>
        <p:txBody>
          <a:bodyPr wrap="square" lIns="108000" tIns="72000" rIns="108000" bIns="72000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pPr algn="r"/>
            <a:r>
              <a:rPr lang="en-US" altLang="zh-CN" sz="4800" i="0" dirty="0">
                <a:latin typeface="+mj-ea"/>
                <a:ea typeface="+mj-ea"/>
              </a:rPr>
              <a:t>ONE</a:t>
            </a:r>
            <a:endParaRPr lang="zh-CN" altLang="en-US" sz="4800" i="0" dirty="0">
              <a:latin typeface="+mj-ea"/>
              <a:ea typeface="+mj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F73D95F-B2B0-59D6-4962-3AC108D83E9C}"/>
              </a:ext>
            </a:extLst>
          </p:cNvPr>
          <p:cNvSpPr txBox="1"/>
          <p:nvPr/>
        </p:nvSpPr>
        <p:spPr>
          <a:xfrm>
            <a:off x="5071251" y="3129282"/>
            <a:ext cx="4226713" cy="823107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u="none" strike="noStrike" cap="none" spc="20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8000" dirty="0"/>
              <a:t>我是谁？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13A44D1-3FF8-2CBE-58B7-60ABB6A806D3}"/>
              </a:ext>
            </a:extLst>
          </p:cNvPr>
          <p:cNvSpPr txBox="1"/>
          <p:nvPr/>
        </p:nvSpPr>
        <p:spPr>
          <a:xfrm>
            <a:off x="5071250" y="4188486"/>
            <a:ext cx="5810105" cy="52322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u="none" strike="noStrike" kern="1200" cap="none" spc="2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学历背景 </a:t>
            </a:r>
            <a:r>
              <a:rPr lang="en-US" altLang="zh-CN" sz="2800" spc="200" dirty="0">
                <a:solidFill>
                  <a:schemeClr val="tx2"/>
                </a:solidFill>
                <a:latin typeface="+mj-ea"/>
                <a:ea typeface="+mj-ea"/>
              </a:rPr>
              <a:t>| </a:t>
            </a:r>
            <a:r>
              <a:rPr kumimoji="0" lang="zh-CN" altLang="en-US" sz="2800" b="0" u="none" strike="noStrike" kern="1200" cap="none" spc="2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工作成就 </a:t>
            </a:r>
            <a:r>
              <a:rPr lang="en-US" altLang="zh-CN" sz="2800" spc="200" dirty="0">
                <a:solidFill>
                  <a:schemeClr val="tx2"/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tx2"/>
                </a:solidFill>
                <a:latin typeface="+mj-ea"/>
                <a:ea typeface="+mj-ea"/>
              </a:rPr>
              <a:t>个人品牌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4D11AD9C-7E3D-13DE-1ABD-88C7953A668B}"/>
              </a:ext>
            </a:extLst>
          </p:cNvPr>
          <p:cNvCxnSpPr>
            <a:cxnSpLocks/>
          </p:cNvCxnSpPr>
          <p:nvPr/>
        </p:nvCxnSpPr>
        <p:spPr>
          <a:xfrm>
            <a:off x="5183152" y="4086739"/>
            <a:ext cx="319884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: 单圆角 22">
            <a:extLst>
              <a:ext uri="{FF2B5EF4-FFF2-40B4-BE49-F238E27FC236}">
                <a16:creationId xmlns:a16="http://schemas.microsoft.com/office/drawing/2014/main" id="{83BAB5C8-74E9-10C3-756E-5DE30BA5CCE1}"/>
              </a:ext>
            </a:extLst>
          </p:cNvPr>
          <p:cNvSpPr/>
          <p:nvPr/>
        </p:nvSpPr>
        <p:spPr>
          <a:xfrm>
            <a:off x="5183151" y="4052114"/>
            <a:ext cx="780769" cy="69250"/>
          </a:xfrm>
          <a:prstGeom prst="round1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8B05487-C197-3202-9ABA-49A35EE23F5C}"/>
              </a:ext>
            </a:extLst>
          </p:cNvPr>
          <p:cNvCxnSpPr>
            <a:cxnSpLocks/>
          </p:cNvCxnSpPr>
          <p:nvPr/>
        </p:nvCxnSpPr>
        <p:spPr>
          <a:xfrm>
            <a:off x="7186246" y="5908431"/>
            <a:ext cx="0" cy="4220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970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3B9A39D1-78E6-061F-9EE5-7B83B64FBA2C}"/>
              </a:ext>
            </a:extLst>
          </p:cNvPr>
          <p:cNvSpPr/>
          <p:nvPr/>
        </p:nvSpPr>
        <p:spPr>
          <a:xfrm>
            <a:off x="4360748" y="3331110"/>
            <a:ext cx="2557372" cy="41885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F00">
                    <a:lumMod val="50000"/>
                  </a:srgbClr>
                </a:solidFill>
                <a:effectLst/>
                <a:uLnTx/>
                <a:uFillTx/>
                <a:latin typeface="+mn-ea"/>
                <a:cs typeface="+mn-cs"/>
              </a:rPr>
              <a:t>汇报人：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9F00">
                    <a:lumMod val="50000"/>
                  </a:srgbClr>
                </a:solidFill>
                <a:effectLst/>
                <a:uLnTx/>
                <a:uFillTx/>
                <a:latin typeface="+mn-ea"/>
                <a:cs typeface="+mn-cs"/>
              </a:rPr>
              <a:t>OfficePLUS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9F00">
                  <a:lumMod val="50000"/>
                </a:srgb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3EA2CA1-D480-496A-57DE-B88E403816A8}"/>
              </a:ext>
            </a:extLst>
          </p:cNvPr>
          <p:cNvSpPr txBox="1"/>
          <p:nvPr/>
        </p:nvSpPr>
        <p:spPr>
          <a:xfrm>
            <a:off x="3322164" y="2315447"/>
            <a:ext cx="6329472" cy="101566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  <a:cs typeface="+mn-cs"/>
              </a:rPr>
              <a:t>Thank Y</a:t>
            </a:r>
            <a:r>
              <a:rPr lang="en-US" altLang="zh-CN" sz="6000" dirty="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ou</a:t>
            </a:r>
            <a:endParaRPr kumimoji="0" lang="zh-CN" altLang="en-US" sz="6000" b="0" i="0" u="none" strike="noStrike" kern="1200" cap="none" spc="0" normalizeH="0" baseline="0" noProof="0" dirty="0">
              <a:ln>
                <a:solidFill>
                  <a:srgbClr val="FFEB01">
                    <a:lumMod val="20000"/>
                    <a:lumOff val="80000"/>
                  </a:srgbClr>
                </a:solidFill>
              </a:ln>
              <a:solidFill>
                <a:srgbClr val="FFFFFF"/>
              </a:solidFill>
              <a:effectLst/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394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664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>
            <a:extLst>
              <a:ext uri="{FF2B5EF4-FFF2-40B4-BE49-F238E27FC236}">
                <a16:creationId xmlns:a16="http://schemas.microsoft.com/office/drawing/2014/main" id="{664A6D4B-962C-7BA2-AA9B-954E39F550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7" b="29222"/>
          <a:stretch/>
        </p:blipFill>
        <p:spPr>
          <a:xfrm>
            <a:off x="2458" y="3144060"/>
            <a:ext cx="12189542" cy="335142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BB3881C-FC76-DCDF-9B23-3898017271C3}"/>
              </a:ext>
            </a:extLst>
          </p:cNvPr>
          <p:cNvSpPr txBox="1"/>
          <p:nvPr/>
        </p:nvSpPr>
        <p:spPr>
          <a:xfrm>
            <a:off x="-364360" y="430534"/>
            <a:ext cx="2031800" cy="411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400" i="0" spc="600" dirty="0">
                <a:ln>
                  <a:noFill/>
                </a:ln>
                <a:solidFill>
                  <a:schemeClr val="tx2"/>
                </a:solidFill>
                <a:latin typeface="+mj-ea"/>
                <a:ea typeface="+mj-ea"/>
              </a:rPr>
              <a:t>01</a:t>
            </a:r>
            <a:endParaRPr lang="zh-CN" altLang="en-US" sz="4400" i="0" spc="600" dirty="0">
              <a:ln>
                <a:noFill/>
              </a:ln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BB30779-3323-9B3B-43CC-118B239BDB40}"/>
              </a:ext>
            </a:extLst>
          </p:cNvPr>
          <p:cNvSpPr txBox="1"/>
          <p:nvPr/>
        </p:nvSpPr>
        <p:spPr>
          <a:xfrm>
            <a:off x="1162576" y="436256"/>
            <a:ext cx="1640814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ctr">
              <a:defRPr sz="32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DD396"/>
                    </a:gs>
                    <a:gs pos="91000">
                      <a:srgbClr val="FDD396">
                        <a:lumMod val="20000"/>
                        <a:lumOff val="8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n-ea"/>
                <a:ea typeface="+mn-ea"/>
                <a:cs typeface="+mn-cs"/>
              </a:rPr>
              <a:t>我是谁？</a:t>
            </a:r>
          </a:p>
        </p:txBody>
      </p:sp>
      <p:sp>
        <p:nvSpPr>
          <p:cNvPr id="4" name="平行四边形 3">
            <a:extLst>
              <a:ext uri="{FF2B5EF4-FFF2-40B4-BE49-F238E27FC236}">
                <a16:creationId xmlns:a16="http://schemas.microsoft.com/office/drawing/2014/main" id="{E579A6F0-9048-AF4D-A123-77DD5D0BA4C7}"/>
              </a:ext>
            </a:extLst>
          </p:cNvPr>
          <p:cNvSpPr/>
          <p:nvPr/>
        </p:nvSpPr>
        <p:spPr>
          <a:xfrm flipH="1" flipV="1">
            <a:off x="4227101" y="0"/>
            <a:ext cx="2971342" cy="4076129"/>
          </a:xfrm>
          <a:prstGeom prst="parallelogram">
            <a:avLst>
              <a:gd name="adj" fmla="val 28908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30000"/>
                </a:schemeClr>
              </a:gs>
              <a:gs pos="78000">
                <a:schemeClr val="accent1">
                  <a:lumMod val="20000"/>
                  <a:lumOff val="8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/>
              <a:cs typeface="+mn-cs"/>
            </a:endParaRPr>
          </a:p>
        </p:txBody>
      </p:sp>
      <p:sp>
        <p:nvSpPr>
          <p:cNvPr id="5" name="平行四边形 4">
            <a:extLst>
              <a:ext uri="{FF2B5EF4-FFF2-40B4-BE49-F238E27FC236}">
                <a16:creationId xmlns:a16="http://schemas.microsoft.com/office/drawing/2014/main" id="{30D7AD03-C1DF-4306-A379-1729434D6932}"/>
              </a:ext>
            </a:extLst>
          </p:cNvPr>
          <p:cNvSpPr/>
          <p:nvPr/>
        </p:nvSpPr>
        <p:spPr>
          <a:xfrm>
            <a:off x="8354407" y="0"/>
            <a:ext cx="2971342" cy="3569049"/>
          </a:xfrm>
          <a:prstGeom prst="parallelogram">
            <a:avLst>
              <a:gd name="adj" fmla="val 28908"/>
            </a:avLst>
          </a:prstGeom>
          <a:gradFill flip="none" rotWithShape="1">
            <a:gsLst>
              <a:gs pos="21000">
                <a:schemeClr val="bg1">
                  <a:alpha val="0"/>
                </a:schemeClr>
              </a:gs>
              <a:gs pos="100000">
                <a:schemeClr val="accent3"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D11A1D0-00CC-09E3-453E-0BE1A2E98062}"/>
              </a:ext>
            </a:extLst>
          </p:cNvPr>
          <p:cNvSpPr/>
          <p:nvPr/>
        </p:nvSpPr>
        <p:spPr>
          <a:xfrm>
            <a:off x="0" y="3144060"/>
            <a:ext cx="12189542" cy="3366172"/>
          </a:xfrm>
          <a:prstGeom prst="rect">
            <a:avLst/>
          </a:prstGeom>
          <a:solidFill>
            <a:schemeClr val="accent1">
              <a:alpha val="92000"/>
            </a:schemeClr>
          </a:solidFill>
          <a:ln>
            <a:noFill/>
          </a:ln>
          <a:effectLst>
            <a:outerShdw blurRad="152400" dist="101600" algn="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/>
              <a:cs typeface="+mn-cs"/>
            </a:endParaRPr>
          </a:p>
        </p:txBody>
      </p:sp>
      <p:sp>
        <p:nvSpPr>
          <p:cNvPr id="8" name="矩形: 圆顶角 7">
            <a:extLst>
              <a:ext uri="{FF2B5EF4-FFF2-40B4-BE49-F238E27FC236}">
                <a16:creationId xmlns:a16="http://schemas.microsoft.com/office/drawing/2014/main" id="{0D51B6CA-9F08-F814-F06A-AAB5EC651762}"/>
              </a:ext>
            </a:extLst>
          </p:cNvPr>
          <p:cNvSpPr/>
          <p:nvPr/>
        </p:nvSpPr>
        <p:spPr>
          <a:xfrm>
            <a:off x="909786" y="1305631"/>
            <a:ext cx="2981845" cy="3987566"/>
          </a:xfrm>
          <a:prstGeom prst="round2SameRect">
            <a:avLst>
              <a:gd name="adj1" fmla="val 7208"/>
              <a:gd name="adj2" fmla="val 0"/>
            </a:avLst>
          </a:prstGeom>
          <a:solidFill>
            <a:schemeClr val="bg1"/>
          </a:solidFill>
          <a:ln w="6350">
            <a:gradFill flip="none" rotWithShape="1">
              <a:gsLst>
                <a:gs pos="0">
                  <a:schemeClr val="accent1"/>
                </a:gs>
                <a:gs pos="66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outerShdw blurRad="254000" algn="ctr" rotWithShape="0">
              <a:schemeClr val="accent1">
                <a:lumMod val="50000"/>
                <a:alpha val="10000"/>
              </a:schemeClr>
            </a:outerShdw>
            <a:reflection blurRad="25400" stA="32000" endPos="1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/>
              <a:cs typeface="+mn-cs"/>
            </a:endParaRPr>
          </a:p>
        </p:txBody>
      </p:sp>
      <p:sp>
        <p:nvSpPr>
          <p:cNvPr id="10" name="矩形: 圆顶角 9">
            <a:extLst>
              <a:ext uri="{FF2B5EF4-FFF2-40B4-BE49-F238E27FC236}">
                <a16:creationId xmlns:a16="http://schemas.microsoft.com/office/drawing/2014/main" id="{2547F8C7-1B01-EFB2-730B-2D91739DE1A8}"/>
              </a:ext>
            </a:extLst>
          </p:cNvPr>
          <p:cNvSpPr/>
          <p:nvPr/>
        </p:nvSpPr>
        <p:spPr>
          <a:xfrm>
            <a:off x="4592424" y="1305631"/>
            <a:ext cx="2981845" cy="3987566"/>
          </a:xfrm>
          <a:prstGeom prst="round2SameRect">
            <a:avLst>
              <a:gd name="adj1" fmla="val 7208"/>
              <a:gd name="adj2" fmla="val 0"/>
            </a:avLst>
          </a:prstGeom>
          <a:solidFill>
            <a:schemeClr val="bg1"/>
          </a:solidFill>
          <a:ln w="6350">
            <a:gradFill flip="none" rotWithShape="1">
              <a:gsLst>
                <a:gs pos="0">
                  <a:schemeClr val="accent1"/>
                </a:gs>
                <a:gs pos="66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outerShdw blurRad="254000" algn="ctr" rotWithShape="0">
              <a:schemeClr val="accent1">
                <a:lumMod val="50000"/>
                <a:alpha val="10000"/>
              </a:schemeClr>
            </a:outerShdw>
            <a:reflection blurRad="25400" stA="32000" endPos="1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/>
              <a:cs typeface="+mn-cs"/>
            </a:endParaRPr>
          </a:p>
        </p:txBody>
      </p:sp>
      <p:sp>
        <p:nvSpPr>
          <p:cNvPr id="12" name="矩形: 圆顶角 11">
            <a:extLst>
              <a:ext uri="{FF2B5EF4-FFF2-40B4-BE49-F238E27FC236}">
                <a16:creationId xmlns:a16="http://schemas.microsoft.com/office/drawing/2014/main" id="{7607C045-4FD5-316D-DBCE-33AA7300520B}"/>
              </a:ext>
            </a:extLst>
          </p:cNvPr>
          <p:cNvSpPr/>
          <p:nvPr/>
        </p:nvSpPr>
        <p:spPr>
          <a:xfrm>
            <a:off x="8307833" y="1305631"/>
            <a:ext cx="2981845" cy="3987566"/>
          </a:xfrm>
          <a:prstGeom prst="round2SameRect">
            <a:avLst>
              <a:gd name="adj1" fmla="val 7208"/>
              <a:gd name="adj2" fmla="val 0"/>
            </a:avLst>
          </a:prstGeom>
          <a:solidFill>
            <a:schemeClr val="bg1"/>
          </a:solidFill>
          <a:ln w="6350">
            <a:gradFill flip="none" rotWithShape="1">
              <a:gsLst>
                <a:gs pos="0">
                  <a:schemeClr val="accent1"/>
                </a:gs>
                <a:gs pos="66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outerShdw blurRad="254000" algn="ctr" rotWithShape="0">
              <a:schemeClr val="accent1">
                <a:lumMod val="50000"/>
                <a:alpha val="10000"/>
              </a:schemeClr>
            </a:outerShdw>
            <a:reflection blurRad="25400" stA="32000" endPos="1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/>
              <a:cs typeface="+mn-cs"/>
            </a:endParaRPr>
          </a:p>
        </p:txBody>
      </p:sp>
      <p:sp>
        <p:nvSpPr>
          <p:cNvPr id="14" name="TextBox 32">
            <a:extLst>
              <a:ext uri="{FF2B5EF4-FFF2-40B4-BE49-F238E27FC236}">
                <a16:creationId xmlns:a16="http://schemas.microsoft.com/office/drawing/2014/main" id="{516B3E4B-784F-2566-F1CF-F01D5D1054F0}"/>
              </a:ext>
            </a:extLst>
          </p:cNvPr>
          <p:cNvSpPr txBox="1"/>
          <p:nvPr/>
        </p:nvSpPr>
        <p:spPr>
          <a:xfrm>
            <a:off x="1013103" y="3711030"/>
            <a:ext cx="2775210" cy="91486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spc="100" dirty="0">
                <a:solidFill>
                  <a:schemeClr val="accent5"/>
                </a:solidFill>
                <a:latin typeface="OPPOSans R" panose="00020600040101010101" pitchFamily="18" charset="-122"/>
                <a:ea typeface="OPPOSans R" panose="00020600040101010101" pitchFamily="18" charset="-122"/>
              </a:rPr>
              <a:t>具有丰富地产项目开发与投资经验，善于发现优质潜力项目，并制定营销策略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B6E70BE-34ED-3DBD-7368-509C9EFD6E0A}"/>
              </a:ext>
            </a:extLst>
          </p:cNvPr>
          <p:cNvCxnSpPr>
            <a:cxnSpLocks/>
          </p:cNvCxnSpPr>
          <p:nvPr/>
        </p:nvCxnSpPr>
        <p:spPr>
          <a:xfrm>
            <a:off x="2163218" y="3592451"/>
            <a:ext cx="47498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C5FA4387-071C-5BAF-FF3C-A18E653DF648}"/>
              </a:ext>
            </a:extLst>
          </p:cNvPr>
          <p:cNvSpPr/>
          <p:nvPr/>
        </p:nvSpPr>
        <p:spPr>
          <a:xfrm>
            <a:off x="909786" y="5297086"/>
            <a:ext cx="2981845" cy="45719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/>
              <a:cs typeface="+mn-cs"/>
            </a:endParaRPr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id="{46F385F6-D5F8-8708-8C0D-16B5EB6545D0}"/>
              </a:ext>
            </a:extLst>
          </p:cNvPr>
          <p:cNvSpPr txBox="1"/>
          <p:nvPr/>
        </p:nvSpPr>
        <p:spPr>
          <a:xfrm>
            <a:off x="5156243" y="3067071"/>
            <a:ext cx="1854206" cy="5232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spc="20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项目定位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EE825299-53BD-F9C0-7C5B-0F2BEEA8CA4B}"/>
              </a:ext>
            </a:extLst>
          </p:cNvPr>
          <p:cNvCxnSpPr>
            <a:cxnSpLocks/>
          </p:cNvCxnSpPr>
          <p:nvPr/>
        </p:nvCxnSpPr>
        <p:spPr>
          <a:xfrm>
            <a:off x="5845856" y="3592451"/>
            <a:ext cx="47498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3E838FC5-9064-8A6C-C458-546F85D88034}"/>
              </a:ext>
            </a:extLst>
          </p:cNvPr>
          <p:cNvSpPr/>
          <p:nvPr/>
        </p:nvSpPr>
        <p:spPr>
          <a:xfrm>
            <a:off x="4592424" y="5297086"/>
            <a:ext cx="2981845" cy="45719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/>
              <a:cs typeface="+mn-cs"/>
            </a:endParaRPr>
          </a:p>
        </p:txBody>
      </p:sp>
      <p:sp>
        <p:nvSpPr>
          <p:cNvPr id="22" name="TextBox 31">
            <a:extLst>
              <a:ext uri="{FF2B5EF4-FFF2-40B4-BE49-F238E27FC236}">
                <a16:creationId xmlns:a16="http://schemas.microsoft.com/office/drawing/2014/main" id="{83633B9E-8D0D-3476-D2F8-C942FA008913}"/>
              </a:ext>
            </a:extLst>
          </p:cNvPr>
          <p:cNvSpPr txBox="1"/>
          <p:nvPr/>
        </p:nvSpPr>
        <p:spPr>
          <a:xfrm>
            <a:off x="8871652" y="3067071"/>
            <a:ext cx="1854206" cy="5232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spc="20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核心团队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D49D8206-AA59-99D6-4264-569A8312095E}"/>
              </a:ext>
            </a:extLst>
          </p:cNvPr>
          <p:cNvCxnSpPr>
            <a:cxnSpLocks/>
          </p:cNvCxnSpPr>
          <p:nvPr/>
        </p:nvCxnSpPr>
        <p:spPr>
          <a:xfrm>
            <a:off x="9561265" y="3592451"/>
            <a:ext cx="47498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32556C34-5166-BCD1-FE1E-79BA247422A4}"/>
              </a:ext>
            </a:extLst>
          </p:cNvPr>
          <p:cNvSpPr/>
          <p:nvPr/>
        </p:nvSpPr>
        <p:spPr>
          <a:xfrm>
            <a:off x="8307833" y="5297086"/>
            <a:ext cx="2981845" cy="45719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E856CED-8BD6-36CC-51E2-C88CB2AF7859}"/>
              </a:ext>
            </a:extLst>
          </p:cNvPr>
          <p:cNvGrpSpPr/>
          <p:nvPr/>
        </p:nvGrpSpPr>
        <p:grpSpPr>
          <a:xfrm>
            <a:off x="1698346" y="1560133"/>
            <a:ext cx="1404724" cy="1404724"/>
            <a:chOff x="1709952" y="1578214"/>
            <a:chExt cx="1404724" cy="1404724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6AA30F7-114D-E022-3D15-65F691FA6CC9}"/>
                </a:ext>
              </a:extLst>
            </p:cNvPr>
            <p:cNvSpPr/>
            <p:nvPr/>
          </p:nvSpPr>
          <p:spPr>
            <a:xfrm>
              <a:off x="1815414" y="1683675"/>
              <a:ext cx="1193800" cy="1193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7" name="弧形 66">
              <a:extLst>
                <a:ext uri="{FF2B5EF4-FFF2-40B4-BE49-F238E27FC236}">
                  <a16:creationId xmlns:a16="http://schemas.microsoft.com/office/drawing/2014/main" id="{C36B4565-1DF0-02BD-E01A-CD031D183E09}"/>
                </a:ext>
              </a:extLst>
            </p:cNvPr>
            <p:cNvSpPr/>
            <p:nvPr/>
          </p:nvSpPr>
          <p:spPr>
            <a:xfrm rot="16200000">
              <a:off x="1709952" y="1578214"/>
              <a:ext cx="1404724" cy="1404724"/>
            </a:xfrm>
            <a:prstGeom prst="arc">
              <a:avLst>
                <a:gd name="adj1" fmla="val 11381398"/>
                <a:gd name="adj2" fmla="val 11109524"/>
              </a:avLst>
            </a:prstGeom>
            <a:ln w="25400" cap="rnd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lin ang="108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</p:grpSp>
      <p:pic>
        <p:nvPicPr>
          <p:cNvPr id="70" name="图形 69">
            <a:extLst>
              <a:ext uri="{FF2B5EF4-FFF2-40B4-BE49-F238E27FC236}">
                <a16:creationId xmlns:a16="http://schemas.microsoft.com/office/drawing/2014/main" id="{18CAB55D-A0D8-5D34-79F5-E287FEF5B9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5855" y="4688565"/>
            <a:ext cx="595477" cy="595477"/>
          </a:xfrm>
          <a:prstGeom prst="rect">
            <a:avLst/>
          </a:prstGeom>
        </p:spPr>
      </p:pic>
      <p:pic>
        <p:nvPicPr>
          <p:cNvPr id="71" name="图形 70">
            <a:extLst>
              <a:ext uri="{FF2B5EF4-FFF2-40B4-BE49-F238E27FC236}">
                <a16:creationId xmlns:a16="http://schemas.microsoft.com/office/drawing/2014/main" id="{F3190EC1-ECCA-8A99-03AF-8A8F04AAD0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63218" y="4686710"/>
            <a:ext cx="606487" cy="606487"/>
          </a:xfrm>
          <a:prstGeom prst="rect">
            <a:avLst/>
          </a:prstGeom>
        </p:spPr>
      </p:pic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AA557A1E-648B-ADBE-FB1D-4D2F279751F8}"/>
              </a:ext>
            </a:extLst>
          </p:cNvPr>
          <p:cNvGrpSpPr/>
          <p:nvPr/>
        </p:nvGrpSpPr>
        <p:grpSpPr>
          <a:xfrm>
            <a:off x="5380984" y="1560133"/>
            <a:ext cx="1404724" cy="1404724"/>
            <a:chOff x="1709952" y="1578214"/>
            <a:chExt cx="1404724" cy="1404724"/>
          </a:xfrm>
        </p:grpSpPr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id="{1066DEF7-D584-61EA-416F-E1BF1CBD78E3}"/>
                </a:ext>
              </a:extLst>
            </p:cNvPr>
            <p:cNvSpPr/>
            <p:nvPr/>
          </p:nvSpPr>
          <p:spPr>
            <a:xfrm>
              <a:off x="1815414" y="1683675"/>
              <a:ext cx="1193800" cy="1193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11" name="弧形 110">
              <a:extLst>
                <a:ext uri="{FF2B5EF4-FFF2-40B4-BE49-F238E27FC236}">
                  <a16:creationId xmlns:a16="http://schemas.microsoft.com/office/drawing/2014/main" id="{000AE223-1FE0-38DC-E567-4D644A0A2BD4}"/>
                </a:ext>
              </a:extLst>
            </p:cNvPr>
            <p:cNvSpPr/>
            <p:nvPr/>
          </p:nvSpPr>
          <p:spPr>
            <a:xfrm rot="16200000">
              <a:off x="1709952" y="1578214"/>
              <a:ext cx="1404724" cy="1404724"/>
            </a:xfrm>
            <a:prstGeom prst="arc">
              <a:avLst>
                <a:gd name="adj1" fmla="val 11381398"/>
                <a:gd name="adj2" fmla="val 11109524"/>
              </a:avLst>
            </a:prstGeom>
            <a:ln w="25400" cap="rnd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lin ang="108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2670C241-CF1E-2A72-61CE-5CBE41AAB997}"/>
              </a:ext>
            </a:extLst>
          </p:cNvPr>
          <p:cNvGrpSpPr/>
          <p:nvPr/>
        </p:nvGrpSpPr>
        <p:grpSpPr>
          <a:xfrm>
            <a:off x="9096393" y="1560133"/>
            <a:ext cx="1404724" cy="1404724"/>
            <a:chOff x="1709952" y="1578214"/>
            <a:chExt cx="1404724" cy="1404724"/>
          </a:xfrm>
        </p:grpSpPr>
        <p:sp>
          <p:nvSpPr>
            <p:cNvPr id="113" name="椭圆 112">
              <a:extLst>
                <a:ext uri="{FF2B5EF4-FFF2-40B4-BE49-F238E27FC236}">
                  <a16:creationId xmlns:a16="http://schemas.microsoft.com/office/drawing/2014/main" id="{79E010E0-57DB-6F52-C523-41D4A4C2FFD2}"/>
                </a:ext>
              </a:extLst>
            </p:cNvPr>
            <p:cNvSpPr/>
            <p:nvPr/>
          </p:nvSpPr>
          <p:spPr>
            <a:xfrm>
              <a:off x="1815414" y="1683675"/>
              <a:ext cx="1193800" cy="1193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  <p:sp>
          <p:nvSpPr>
            <p:cNvPr id="114" name="弧形 113">
              <a:extLst>
                <a:ext uri="{FF2B5EF4-FFF2-40B4-BE49-F238E27FC236}">
                  <a16:creationId xmlns:a16="http://schemas.microsoft.com/office/drawing/2014/main" id="{CE646C60-9A2B-9680-53AA-282B5C191202}"/>
                </a:ext>
              </a:extLst>
            </p:cNvPr>
            <p:cNvSpPr/>
            <p:nvPr/>
          </p:nvSpPr>
          <p:spPr>
            <a:xfrm rot="16200000">
              <a:off x="1709952" y="1578214"/>
              <a:ext cx="1404724" cy="1404724"/>
            </a:xfrm>
            <a:prstGeom prst="arc">
              <a:avLst>
                <a:gd name="adj1" fmla="val 11381398"/>
                <a:gd name="adj2" fmla="val 11109524"/>
              </a:avLst>
            </a:prstGeom>
            <a:ln w="25400" cap="rnd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lin ang="1080000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+mn-cs"/>
              </a:endParaRPr>
            </a:p>
          </p:txBody>
        </p:sp>
      </p:grpSp>
      <p:sp>
        <p:nvSpPr>
          <p:cNvPr id="118" name="TextBox 31">
            <a:extLst>
              <a:ext uri="{FF2B5EF4-FFF2-40B4-BE49-F238E27FC236}">
                <a16:creationId xmlns:a16="http://schemas.microsoft.com/office/drawing/2014/main" id="{738F6016-32AF-5A65-8967-BE346FA52120}"/>
              </a:ext>
            </a:extLst>
          </p:cNvPr>
          <p:cNvSpPr txBox="1"/>
          <p:nvPr/>
        </p:nvSpPr>
        <p:spPr>
          <a:xfrm>
            <a:off x="1473605" y="3067071"/>
            <a:ext cx="1854206" cy="5232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spc="200" dirty="0">
                <a:solidFill>
                  <a:schemeClr val="tx2"/>
                </a:solidFill>
                <a:latin typeface="+mj-ea"/>
                <a:ea typeface="+mj-ea"/>
              </a:rPr>
              <a:t>从业经验</a:t>
            </a:r>
          </a:p>
        </p:txBody>
      </p:sp>
      <p:sp>
        <p:nvSpPr>
          <p:cNvPr id="119" name="TextBox 31">
            <a:extLst>
              <a:ext uri="{FF2B5EF4-FFF2-40B4-BE49-F238E27FC236}">
                <a16:creationId xmlns:a16="http://schemas.microsoft.com/office/drawing/2014/main" id="{2BD7C5B0-31B8-9C44-324D-59EF93DCC0CC}"/>
              </a:ext>
            </a:extLst>
          </p:cNvPr>
          <p:cNvSpPr txBox="1"/>
          <p:nvPr/>
        </p:nvSpPr>
        <p:spPr>
          <a:xfrm>
            <a:off x="5156243" y="1935294"/>
            <a:ext cx="1854206" cy="64633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spc="200" dirty="0">
                <a:solidFill>
                  <a:schemeClr val="bg1"/>
                </a:solidFill>
                <a:latin typeface="+mj-ea"/>
                <a:ea typeface="+mj-ea"/>
              </a:rPr>
              <a:t>19</a:t>
            </a:r>
            <a:r>
              <a:rPr lang="zh-CN" altLang="en-US" sz="3600" spc="200" dirty="0">
                <a:solidFill>
                  <a:schemeClr val="bg1"/>
                </a:solidFill>
                <a:latin typeface="+mj-ea"/>
                <a:ea typeface="+mj-ea"/>
              </a:rPr>
              <a:t>盘</a:t>
            </a:r>
          </a:p>
        </p:txBody>
      </p:sp>
      <p:sp>
        <p:nvSpPr>
          <p:cNvPr id="120" name="TextBox 31">
            <a:extLst>
              <a:ext uri="{FF2B5EF4-FFF2-40B4-BE49-F238E27FC236}">
                <a16:creationId xmlns:a16="http://schemas.microsoft.com/office/drawing/2014/main" id="{9FE0E636-7729-DED7-CA75-1469CDD5D413}"/>
              </a:ext>
            </a:extLst>
          </p:cNvPr>
          <p:cNvSpPr txBox="1"/>
          <p:nvPr/>
        </p:nvSpPr>
        <p:spPr>
          <a:xfrm>
            <a:off x="8871652" y="1935294"/>
            <a:ext cx="1854206" cy="64633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spc="200" dirty="0">
                <a:solidFill>
                  <a:schemeClr val="bg1"/>
                </a:solidFill>
                <a:latin typeface="+mj-ea"/>
                <a:ea typeface="+mj-ea"/>
              </a:rPr>
              <a:t>9</a:t>
            </a:r>
            <a:r>
              <a:rPr lang="zh-CN" altLang="en-US" sz="3600" spc="200" dirty="0">
                <a:solidFill>
                  <a:schemeClr val="bg1"/>
                </a:solidFill>
                <a:latin typeface="+mj-ea"/>
                <a:ea typeface="+mj-ea"/>
              </a:rPr>
              <a:t>人</a:t>
            </a:r>
          </a:p>
        </p:txBody>
      </p:sp>
      <p:sp>
        <p:nvSpPr>
          <p:cNvPr id="121" name="TextBox 31">
            <a:extLst>
              <a:ext uri="{FF2B5EF4-FFF2-40B4-BE49-F238E27FC236}">
                <a16:creationId xmlns:a16="http://schemas.microsoft.com/office/drawing/2014/main" id="{2963504E-6C73-08E8-C8F9-CDC73F2316E4}"/>
              </a:ext>
            </a:extLst>
          </p:cNvPr>
          <p:cNvSpPr txBox="1"/>
          <p:nvPr/>
        </p:nvSpPr>
        <p:spPr>
          <a:xfrm>
            <a:off x="1473605" y="1935294"/>
            <a:ext cx="1854206" cy="64633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spc="200" dirty="0">
                <a:solidFill>
                  <a:schemeClr val="bg1"/>
                </a:solidFill>
                <a:latin typeface="+mj-ea"/>
                <a:ea typeface="+mj-ea"/>
              </a:rPr>
              <a:t>9</a:t>
            </a:r>
            <a:r>
              <a:rPr lang="zh-CN" altLang="en-US" sz="3600" spc="200" dirty="0">
                <a:solidFill>
                  <a:schemeClr val="bg1"/>
                </a:solidFill>
                <a:latin typeface="+mj-ea"/>
                <a:ea typeface="+mj-ea"/>
              </a:rPr>
              <a:t>年</a:t>
            </a:r>
          </a:p>
        </p:txBody>
      </p:sp>
      <p:sp>
        <p:nvSpPr>
          <p:cNvPr id="123" name="TextBox 32">
            <a:extLst>
              <a:ext uri="{FF2B5EF4-FFF2-40B4-BE49-F238E27FC236}">
                <a16:creationId xmlns:a16="http://schemas.microsoft.com/office/drawing/2014/main" id="{F90DCE9D-29B2-0FC6-FA6F-5F79139320FB}"/>
              </a:ext>
            </a:extLst>
          </p:cNvPr>
          <p:cNvSpPr txBox="1"/>
          <p:nvPr/>
        </p:nvSpPr>
        <p:spPr>
          <a:xfrm>
            <a:off x="4771130" y="3672876"/>
            <a:ext cx="2624432" cy="91486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spc="100">
                <a:solidFill>
                  <a:schemeClr val="accent5"/>
                </a:solidFill>
                <a:latin typeface="阿里巴巴普惠体 2.0 65 Medium"/>
                <a:ea typeface="阿里巴巴普惠体 2.0 65 Medium"/>
              </a:defRPr>
            </a:lvl1pPr>
          </a:lstStyle>
          <a:p>
            <a:pPr>
              <a:lnSpc>
                <a:spcPct val="130000"/>
              </a:lnSpc>
              <a:defRPr/>
            </a:pPr>
            <a:r>
              <a:rPr lang="zh-CN" altLang="en-US" dirty="0">
                <a:latin typeface="OPPOSans R" panose="00020600040101010101" pitchFamily="18" charset="-122"/>
                <a:ea typeface="OPPOSans R" panose="00020600040101010101" pitchFamily="18" charset="-122"/>
              </a:rPr>
              <a:t>针对目标客户，寻求市场空间，把握项目定位方向，进行产品迭代</a:t>
            </a:r>
            <a:endParaRPr lang="en-US" altLang="zh-CN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124" name="TextBox 32">
            <a:extLst>
              <a:ext uri="{FF2B5EF4-FFF2-40B4-BE49-F238E27FC236}">
                <a16:creationId xmlns:a16="http://schemas.microsoft.com/office/drawing/2014/main" id="{B3F3A426-48D5-E06A-0909-6F044960AA19}"/>
              </a:ext>
            </a:extLst>
          </p:cNvPr>
          <p:cNvSpPr txBox="1"/>
          <p:nvPr/>
        </p:nvSpPr>
        <p:spPr>
          <a:xfrm>
            <a:off x="8411150" y="3706289"/>
            <a:ext cx="2775210" cy="91486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spc="100">
                <a:solidFill>
                  <a:schemeClr val="accent5"/>
                </a:solidFill>
                <a:latin typeface="阿里巴巴普惠体 2.0 65 Medium"/>
                <a:ea typeface="阿里巴巴普惠体 2.0 65 Medium"/>
              </a:defRPr>
            </a:lvl1pPr>
          </a:lstStyle>
          <a:p>
            <a:pPr>
              <a:lnSpc>
                <a:spcPct val="130000"/>
              </a:lnSpc>
              <a:defRPr/>
            </a:pPr>
            <a:r>
              <a:rPr lang="zh-CN" altLang="en-US" dirty="0">
                <a:latin typeface="OPPOSans R" panose="00020600040101010101" pitchFamily="18" charset="-122"/>
                <a:ea typeface="OPPOSans R" panose="00020600040101010101" pitchFamily="18" charset="-122"/>
              </a:rPr>
              <a:t>擅长搭建</a:t>
            </a:r>
            <a:r>
              <a:rPr lang="en-US" altLang="zh-CN" dirty="0">
                <a:latin typeface="OPPOSans R" panose="00020600040101010101" pitchFamily="18" charset="-122"/>
                <a:ea typeface="OPPOSans R" panose="00020600040101010101" pitchFamily="18" charset="-122"/>
              </a:rPr>
              <a:t>OKR</a:t>
            </a:r>
            <a:r>
              <a:rPr lang="zh-CN" altLang="en-US" dirty="0">
                <a:latin typeface="OPPOSans R" panose="00020600040101010101" pitchFamily="18" charset="-122"/>
                <a:ea typeface="OPPOSans R" panose="00020600040101010101" pitchFamily="18" charset="-122"/>
              </a:rPr>
              <a:t>工作体系，打造具有成长型的精英团队，让每个成员独挡一面</a:t>
            </a:r>
          </a:p>
        </p:txBody>
      </p:sp>
      <p:pic>
        <p:nvPicPr>
          <p:cNvPr id="126" name="图形 125" descr="拼图">
            <a:extLst>
              <a:ext uri="{FF2B5EF4-FFF2-40B4-BE49-F238E27FC236}">
                <a16:creationId xmlns:a16="http://schemas.microsoft.com/office/drawing/2014/main" id="{FA280C37-8D18-EA66-A216-4F63D43F99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82878" y="44800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63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图片 112">
            <a:extLst>
              <a:ext uri="{FF2B5EF4-FFF2-40B4-BE49-F238E27FC236}">
                <a16:creationId xmlns:a16="http://schemas.microsoft.com/office/drawing/2014/main" id="{B5C77209-3CF2-312E-5A4A-29A7AA410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45" b="9775"/>
          <a:stretch/>
        </p:blipFill>
        <p:spPr>
          <a:xfrm>
            <a:off x="0" y="4731668"/>
            <a:ext cx="12192000" cy="2136480"/>
          </a:xfrm>
          <a:prstGeom prst="rect">
            <a:avLst/>
          </a:prstGeom>
        </p:spPr>
      </p:pic>
      <p:sp>
        <p:nvSpPr>
          <p:cNvPr id="70" name="矩形 69">
            <a:extLst>
              <a:ext uri="{FF2B5EF4-FFF2-40B4-BE49-F238E27FC236}">
                <a16:creationId xmlns:a16="http://schemas.microsoft.com/office/drawing/2014/main" id="{4903C0F3-5166-CE7F-5E39-E47583A35400}"/>
              </a:ext>
            </a:extLst>
          </p:cNvPr>
          <p:cNvSpPr/>
          <p:nvPr/>
        </p:nvSpPr>
        <p:spPr>
          <a:xfrm>
            <a:off x="0" y="4693158"/>
            <a:ext cx="12192000" cy="2174989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152400" dist="101600" algn="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/>
              <a:cs typeface="+mn-cs"/>
            </a:endParaRPr>
          </a:p>
        </p:txBody>
      </p:sp>
      <p:sp>
        <p:nvSpPr>
          <p:cNvPr id="109" name="矩形: 单圆角 108">
            <a:extLst>
              <a:ext uri="{FF2B5EF4-FFF2-40B4-BE49-F238E27FC236}">
                <a16:creationId xmlns:a16="http://schemas.microsoft.com/office/drawing/2014/main" id="{83368569-AC07-29D7-1976-2AF6A20F0D66}"/>
              </a:ext>
            </a:extLst>
          </p:cNvPr>
          <p:cNvSpPr/>
          <p:nvPr/>
        </p:nvSpPr>
        <p:spPr>
          <a:xfrm>
            <a:off x="0" y="4668102"/>
            <a:ext cx="12192000" cy="64800"/>
          </a:xfrm>
          <a:prstGeom prst="round1Rect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BB3881C-FC76-DCDF-9B23-3898017271C3}"/>
              </a:ext>
            </a:extLst>
          </p:cNvPr>
          <p:cNvSpPr txBox="1"/>
          <p:nvPr/>
        </p:nvSpPr>
        <p:spPr>
          <a:xfrm>
            <a:off x="-364360" y="430534"/>
            <a:ext cx="2031800" cy="411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400" i="0" spc="600" dirty="0">
                <a:ln>
                  <a:noFill/>
                </a:ln>
                <a:solidFill>
                  <a:schemeClr val="tx2"/>
                </a:solidFill>
                <a:latin typeface="+mj-ea"/>
                <a:ea typeface="+mj-ea"/>
              </a:rPr>
              <a:t>01</a:t>
            </a:r>
            <a:endParaRPr lang="zh-CN" altLang="en-US" sz="4400" i="0" spc="600" dirty="0">
              <a:ln>
                <a:noFill/>
              </a:ln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BB30779-3323-9B3B-43CC-118B239BDB40}"/>
              </a:ext>
            </a:extLst>
          </p:cNvPr>
          <p:cNvSpPr txBox="1"/>
          <p:nvPr/>
        </p:nvSpPr>
        <p:spPr>
          <a:xfrm>
            <a:off x="1162576" y="436256"/>
            <a:ext cx="1640814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ctr">
              <a:defRPr sz="32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DD396"/>
                    </a:gs>
                    <a:gs pos="91000">
                      <a:srgbClr val="FDD396">
                        <a:lumMod val="20000"/>
                        <a:lumOff val="8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n-ea"/>
                <a:ea typeface="+mn-ea"/>
                <a:cs typeface="+mn-cs"/>
              </a:rPr>
              <a:t>我是谁？</a:t>
            </a:r>
          </a:p>
        </p:txBody>
      </p:sp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4499142D-A415-8DE2-3A14-BDCF1DF5378D}"/>
              </a:ext>
            </a:extLst>
          </p:cNvPr>
          <p:cNvGrpSpPr/>
          <p:nvPr/>
        </p:nvGrpSpPr>
        <p:grpSpPr>
          <a:xfrm>
            <a:off x="907070" y="2273427"/>
            <a:ext cx="2454202" cy="3931564"/>
            <a:chOff x="907070" y="1633347"/>
            <a:chExt cx="2454202" cy="3931564"/>
          </a:xfrm>
        </p:grpSpPr>
        <p:sp>
          <p:nvSpPr>
            <p:cNvPr id="59" name="矩形: 圆角 58">
              <a:extLst>
                <a:ext uri="{FF2B5EF4-FFF2-40B4-BE49-F238E27FC236}">
                  <a16:creationId xmlns:a16="http://schemas.microsoft.com/office/drawing/2014/main" id="{E9A91CDF-28CC-3FD1-BF2F-69A6B6149718}"/>
                </a:ext>
              </a:extLst>
            </p:cNvPr>
            <p:cNvSpPr/>
            <p:nvPr/>
          </p:nvSpPr>
          <p:spPr>
            <a:xfrm>
              <a:off x="907070" y="1633347"/>
              <a:ext cx="2454202" cy="3931564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20000"/>
                    <a:lumOff val="80000"/>
                    <a:alpha val="0"/>
                  </a:scheme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endParaRPr>
            </a:p>
          </p:txBody>
        </p: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DE57A4C4-FEC7-189E-45B3-3B9C4BC2CE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7071" y="1664749"/>
              <a:ext cx="2454201" cy="0"/>
            </a:xfrm>
            <a:prstGeom prst="line">
              <a:avLst/>
            </a:pr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矩形: 圆角 102">
            <a:extLst>
              <a:ext uri="{FF2B5EF4-FFF2-40B4-BE49-F238E27FC236}">
                <a16:creationId xmlns:a16="http://schemas.microsoft.com/office/drawing/2014/main" id="{167E488D-09B7-B775-432E-76086A22E0A3}"/>
              </a:ext>
            </a:extLst>
          </p:cNvPr>
          <p:cNvSpPr/>
          <p:nvPr/>
        </p:nvSpPr>
        <p:spPr>
          <a:xfrm>
            <a:off x="9048777" y="2377580"/>
            <a:ext cx="2454202" cy="393156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1"/>
              </a:gs>
              <a:gs pos="67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A3665837-0881-09DC-AACC-8E2E537A115D}"/>
              </a:ext>
            </a:extLst>
          </p:cNvPr>
          <p:cNvSpPr txBox="1"/>
          <p:nvPr/>
        </p:nvSpPr>
        <p:spPr>
          <a:xfrm>
            <a:off x="1158761" y="3770909"/>
            <a:ext cx="2332602" cy="91929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050" b="1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毕业院校：南京大学</a:t>
            </a:r>
            <a:endParaRPr lang="en-US" altLang="zh-CN" sz="1050" b="1" dirty="0">
              <a:solidFill>
                <a:schemeClr val="accent3">
                  <a:lumMod val="50000"/>
                </a:schemeClr>
              </a:solidFill>
              <a:latin typeface="+mn-e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050" b="1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学历：硕士</a:t>
            </a:r>
            <a:endParaRPr lang="en-US" altLang="zh-CN" sz="1050" b="1" dirty="0">
              <a:solidFill>
                <a:schemeClr val="accent3">
                  <a:lumMod val="50000"/>
                </a:schemeClr>
              </a:solidFill>
              <a:latin typeface="+mn-e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050" b="1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硕士专业</a:t>
            </a:r>
            <a:r>
              <a:rPr kumimoji="0" lang="zh-CN" altLang="en-US" sz="1050" b="1" i="0" u="none" strike="noStrike" kern="1200" cap="none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：市场营销</a:t>
            </a:r>
            <a:endParaRPr kumimoji="0" lang="en-US" altLang="zh-CN" sz="1050" b="1" i="0" u="none" strike="noStrike" kern="1200" cap="none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kumimoji="0" lang="zh-CN" altLang="en-US" sz="1050" b="1" i="0" u="none" strike="noStrike" kern="1200" cap="none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ea"/>
                <a:cs typeface="+mn-cs"/>
              </a:rPr>
              <a:t>本科专业：概率率与数理统计</a:t>
            </a:r>
            <a:endParaRPr kumimoji="0" lang="en-US" altLang="zh-CN" sz="1050" b="1" i="0" u="none" strike="noStrike" kern="1200" cap="none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C5A20E63-2586-598B-8C2C-21BFE9BA5546}"/>
              </a:ext>
            </a:extLst>
          </p:cNvPr>
          <p:cNvGrpSpPr/>
          <p:nvPr/>
        </p:nvGrpSpPr>
        <p:grpSpPr>
          <a:xfrm>
            <a:off x="5102919" y="2300450"/>
            <a:ext cx="2454202" cy="3931564"/>
            <a:chOff x="907070" y="1633347"/>
            <a:chExt cx="2454202" cy="3931564"/>
          </a:xfrm>
        </p:grpSpPr>
        <p:sp>
          <p:nvSpPr>
            <p:cNvPr id="121" name="矩形: 圆角 120">
              <a:extLst>
                <a:ext uri="{FF2B5EF4-FFF2-40B4-BE49-F238E27FC236}">
                  <a16:creationId xmlns:a16="http://schemas.microsoft.com/office/drawing/2014/main" id="{01876454-12C6-221E-D89A-9B2392213280}"/>
                </a:ext>
              </a:extLst>
            </p:cNvPr>
            <p:cNvSpPr/>
            <p:nvPr/>
          </p:nvSpPr>
          <p:spPr>
            <a:xfrm>
              <a:off x="907070" y="1633347"/>
              <a:ext cx="2454202" cy="3931564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20000"/>
                    <a:lumOff val="80000"/>
                    <a:alpha val="0"/>
                  </a:scheme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cxnSp>
          <p:nvCxnSpPr>
            <p:cNvPr id="122" name="直接连接符 121">
              <a:extLst>
                <a:ext uri="{FF2B5EF4-FFF2-40B4-BE49-F238E27FC236}">
                  <a16:creationId xmlns:a16="http://schemas.microsoft.com/office/drawing/2014/main" id="{BAEC4F9B-99D0-F9CE-DCF8-9E740367DB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7071" y="1664749"/>
              <a:ext cx="2454201" cy="0"/>
            </a:xfrm>
            <a:prstGeom prst="line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20000"/>
                    <a:lumOff val="80000"/>
                    <a:alpha val="0"/>
                  </a:scheme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C0FF9298-C4ED-C351-2B6B-DF42B7BA092A}"/>
              </a:ext>
            </a:extLst>
          </p:cNvPr>
          <p:cNvGrpSpPr/>
          <p:nvPr/>
        </p:nvGrpSpPr>
        <p:grpSpPr>
          <a:xfrm>
            <a:off x="9048777" y="2300450"/>
            <a:ext cx="2454202" cy="3931564"/>
            <a:chOff x="907070" y="1633347"/>
            <a:chExt cx="2454202" cy="3931564"/>
          </a:xfrm>
        </p:grpSpPr>
        <p:sp>
          <p:nvSpPr>
            <p:cNvPr id="124" name="矩形: 圆角 123">
              <a:extLst>
                <a:ext uri="{FF2B5EF4-FFF2-40B4-BE49-F238E27FC236}">
                  <a16:creationId xmlns:a16="http://schemas.microsoft.com/office/drawing/2014/main" id="{12CADCBD-E1D1-504A-509D-525C326D5595}"/>
                </a:ext>
              </a:extLst>
            </p:cNvPr>
            <p:cNvSpPr/>
            <p:nvPr/>
          </p:nvSpPr>
          <p:spPr>
            <a:xfrm>
              <a:off x="907070" y="1633347"/>
              <a:ext cx="2454202" cy="3931564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20000"/>
                    <a:lumOff val="80000"/>
                    <a:alpha val="0"/>
                  </a:scheme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  <a:latin typeface="OPPOSans R" panose="00020600040101010101" pitchFamily="18" charset="-122"/>
                <a:ea typeface="OPPOSans R" panose="00020600040101010101" pitchFamily="18" charset="-122"/>
              </a:endParaRPr>
            </a:p>
          </p:txBody>
        </p:sp>
        <p:cxnSp>
          <p:nvCxnSpPr>
            <p:cNvPr id="125" name="直接连接符 124">
              <a:extLst>
                <a:ext uri="{FF2B5EF4-FFF2-40B4-BE49-F238E27FC236}">
                  <a16:creationId xmlns:a16="http://schemas.microsoft.com/office/drawing/2014/main" id="{335BBEA0-628E-17F3-46F2-A0F470E92A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7071" y="1664749"/>
              <a:ext cx="2454201" cy="0"/>
            </a:xfrm>
            <a:prstGeom prst="line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20000"/>
                    <a:lumOff val="80000"/>
                    <a:alpha val="0"/>
                  </a:scheme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6" name="文本框 65">
            <a:extLst>
              <a:ext uri="{FF2B5EF4-FFF2-40B4-BE49-F238E27FC236}">
                <a16:creationId xmlns:a16="http://schemas.microsoft.com/office/drawing/2014/main" id="{159EC4C3-F573-075F-C5A6-AC6B1021AE44}"/>
              </a:ext>
            </a:extLst>
          </p:cNvPr>
          <p:cNvSpPr txBox="1"/>
          <p:nvPr/>
        </p:nvSpPr>
        <p:spPr>
          <a:xfrm>
            <a:off x="1308439" y="3278995"/>
            <a:ext cx="1651463" cy="435015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u="none" strike="noStrike" kern="1200" cap="none" spc="2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最高学历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69" name="iconfont-11253-5327384">
            <a:extLst>
              <a:ext uri="{FF2B5EF4-FFF2-40B4-BE49-F238E27FC236}">
                <a16:creationId xmlns:a16="http://schemas.microsoft.com/office/drawing/2014/main" id="{5CDA4AB5-3D04-4DED-D2CF-34889B94D634}"/>
              </a:ext>
            </a:extLst>
          </p:cNvPr>
          <p:cNvSpPr>
            <a:spLocks/>
          </p:cNvSpPr>
          <p:nvPr/>
        </p:nvSpPr>
        <p:spPr>
          <a:xfrm>
            <a:off x="1705885" y="2562667"/>
            <a:ext cx="856572" cy="570989"/>
          </a:xfrm>
          <a:custGeom>
            <a:avLst/>
            <a:gdLst>
              <a:gd name="T0" fmla="*/ 9997 w 9997"/>
              <a:gd name="T1" fmla="*/ 1668 h 6664"/>
              <a:gd name="T2" fmla="*/ 9902 w 9997"/>
              <a:gd name="T3" fmla="*/ 1803 h 6664"/>
              <a:gd name="T4" fmla="*/ 5041 w 9997"/>
              <a:gd name="T5" fmla="*/ 3331 h 6664"/>
              <a:gd name="T6" fmla="*/ 4997 w 9997"/>
              <a:gd name="T7" fmla="*/ 3336 h 6664"/>
              <a:gd name="T8" fmla="*/ 4953 w 9997"/>
              <a:gd name="T9" fmla="*/ 3331 h 6664"/>
              <a:gd name="T10" fmla="*/ 2123 w 9997"/>
              <a:gd name="T11" fmla="*/ 2436 h 6664"/>
              <a:gd name="T12" fmla="*/ 1816 w 9997"/>
              <a:gd name="T13" fmla="*/ 2919 h 6664"/>
              <a:gd name="T14" fmla="*/ 1668 w 9997"/>
              <a:gd name="T15" fmla="*/ 3694 h 6664"/>
              <a:gd name="T16" fmla="*/ 1941 w 9997"/>
              <a:gd name="T17" fmla="*/ 4167 h 6664"/>
              <a:gd name="T18" fmla="*/ 1690 w 9997"/>
              <a:gd name="T19" fmla="*/ 4631 h 6664"/>
              <a:gd name="T20" fmla="*/ 1941 w 9997"/>
              <a:gd name="T21" fmla="*/ 6509 h 6664"/>
              <a:gd name="T22" fmla="*/ 1906 w 9997"/>
              <a:gd name="T23" fmla="*/ 6617 h 6664"/>
              <a:gd name="T24" fmla="*/ 1802 w 9997"/>
              <a:gd name="T25" fmla="*/ 6664 h 6664"/>
              <a:gd name="T26" fmla="*/ 970 w 9997"/>
              <a:gd name="T27" fmla="*/ 6664 h 6664"/>
              <a:gd name="T28" fmla="*/ 866 w 9997"/>
              <a:gd name="T29" fmla="*/ 6617 h 6664"/>
              <a:gd name="T30" fmla="*/ 831 w 9997"/>
              <a:gd name="T31" fmla="*/ 6509 h 6664"/>
              <a:gd name="T32" fmla="*/ 1085 w 9997"/>
              <a:gd name="T33" fmla="*/ 4630 h 6664"/>
              <a:gd name="T34" fmla="*/ 833 w 9997"/>
              <a:gd name="T35" fmla="*/ 4167 h 6664"/>
              <a:gd name="T36" fmla="*/ 1116 w 9997"/>
              <a:gd name="T37" fmla="*/ 3685 h 6664"/>
              <a:gd name="T38" fmla="*/ 1542 w 9997"/>
              <a:gd name="T39" fmla="*/ 2253 h 6664"/>
              <a:gd name="T40" fmla="*/ 95 w 9997"/>
              <a:gd name="T41" fmla="*/ 1803 h 6664"/>
              <a:gd name="T42" fmla="*/ 0 w 9997"/>
              <a:gd name="T43" fmla="*/ 1668 h 6664"/>
              <a:gd name="T44" fmla="*/ 95 w 9997"/>
              <a:gd name="T45" fmla="*/ 1533 h 6664"/>
              <a:gd name="T46" fmla="*/ 4956 w 9997"/>
              <a:gd name="T47" fmla="*/ 5 h 6664"/>
              <a:gd name="T48" fmla="*/ 5000 w 9997"/>
              <a:gd name="T49" fmla="*/ 0 h 6664"/>
              <a:gd name="T50" fmla="*/ 5043 w 9997"/>
              <a:gd name="T51" fmla="*/ 5 h 6664"/>
              <a:gd name="T52" fmla="*/ 9902 w 9997"/>
              <a:gd name="T53" fmla="*/ 1533 h 6664"/>
              <a:gd name="T54" fmla="*/ 9997 w 9997"/>
              <a:gd name="T55" fmla="*/ 1668 h 6664"/>
              <a:gd name="T56" fmla="*/ 7697 w 9997"/>
              <a:gd name="T57" fmla="*/ 3074 h 6664"/>
              <a:gd name="T58" fmla="*/ 7776 w 9997"/>
              <a:gd name="T59" fmla="*/ 4446 h 6664"/>
              <a:gd name="T60" fmla="*/ 7420 w 9997"/>
              <a:gd name="T61" fmla="*/ 5002 h 6664"/>
              <a:gd name="T62" fmla="*/ 6399 w 9997"/>
              <a:gd name="T63" fmla="*/ 5408 h 6664"/>
              <a:gd name="T64" fmla="*/ 4998 w 9997"/>
              <a:gd name="T65" fmla="*/ 5558 h 6664"/>
              <a:gd name="T66" fmla="*/ 3597 w 9997"/>
              <a:gd name="T67" fmla="*/ 5408 h 6664"/>
              <a:gd name="T68" fmla="*/ 2577 w 9997"/>
              <a:gd name="T69" fmla="*/ 5002 h 6664"/>
              <a:gd name="T70" fmla="*/ 2221 w 9997"/>
              <a:gd name="T71" fmla="*/ 4446 h 6664"/>
              <a:gd name="T72" fmla="*/ 2299 w 9997"/>
              <a:gd name="T73" fmla="*/ 3074 h 6664"/>
              <a:gd name="T74" fmla="*/ 4791 w 9997"/>
              <a:gd name="T75" fmla="*/ 3861 h 6664"/>
              <a:gd name="T76" fmla="*/ 4999 w 9997"/>
              <a:gd name="T77" fmla="*/ 3891 h 6664"/>
              <a:gd name="T78" fmla="*/ 5208 w 9997"/>
              <a:gd name="T79" fmla="*/ 3861 h 6664"/>
              <a:gd name="T80" fmla="*/ 7697 w 9997"/>
              <a:gd name="T81" fmla="*/ 3074 h 6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9997" h="6664">
                <a:moveTo>
                  <a:pt x="9997" y="1668"/>
                </a:moveTo>
                <a:cubicBezTo>
                  <a:pt x="9997" y="1734"/>
                  <a:pt x="9966" y="1779"/>
                  <a:pt x="9902" y="1803"/>
                </a:cubicBezTo>
                <a:lnTo>
                  <a:pt x="5041" y="3331"/>
                </a:lnTo>
                <a:cubicBezTo>
                  <a:pt x="5030" y="3334"/>
                  <a:pt x="5015" y="3336"/>
                  <a:pt x="4997" y="3336"/>
                </a:cubicBezTo>
                <a:cubicBezTo>
                  <a:pt x="4980" y="3336"/>
                  <a:pt x="4966" y="3334"/>
                  <a:pt x="4953" y="3331"/>
                </a:cubicBezTo>
                <a:lnTo>
                  <a:pt x="2123" y="2436"/>
                </a:lnTo>
                <a:cubicBezTo>
                  <a:pt x="2000" y="2534"/>
                  <a:pt x="1896" y="2696"/>
                  <a:pt x="1816" y="2919"/>
                </a:cubicBezTo>
                <a:cubicBezTo>
                  <a:pt x="1735" y="3143"/>
                  <a:pt x="1686" y="3402"/>
                  <a:pt x="1668" y="3694"/>
                </a:cubicBezTo>
                <a:cubicBezTo>
                  <a:pt x="1851" y="3798"/>
                  <a:pt x="1941" y="3957"/>
                  <a:pt x="1941" y="4167"/>
                </a:cubicBezTo>
                <a:cubicBezTo>
                  <a:pt x="1941" y="4367"/>
                  <a:pt x="1857" y="4522"/>
                  <a:pt x="1690" y="4631"/>
                </a:cubicBezTo>
                <a:lnTo>
                  <a:pt x="1941" y="6509"/>
                </a:lnTo>
                <a:cubicBezTo>
                  <a:pt x="1947" y="6549"/>
                  <a:pt x="1935" y="6586"/>
                  <a:pt x="1906" y="6617"/>
                </a:cubicBezTo>
                <a:cubicBezTo>
                  <a:pt x="1879" y="6648"/>
                  <a:pt x="1845" y="6664"/>
                  <a:pt x="1802" y="6664"/>
                </a:cubicBezTo>
                <a:lnTo>
                  <a:pt x="970" y="6664"/>
                </a:lnTo>
                <a:cubicBezTo>
                  <a:pt x="926" y="6664"/>
                  <a:pt x="891" y="6648"/>
                  <a:pt x="866" y="6617"/>
                </a:cubicBezTo>
                <a:cubicBezTo>
                  <a:pt x="837" y="6586"/>
                  <a:pt x="826" y="6549"/>
                  <a:pt x="831" y="6509"/>
                </a:cubicBezTo>
                <a:lnTo>
                  <a:pt x="1085" y="4630"/>
                </a:lnTo>
                <a:cubicBezTo>
                  <a:pt x="916" y="4521"/>
                  <a:pt x="833" y="4364"/>
                  <a:pt x="833" y="4167"/>
                </a:cubicBezTo>
                <a:cubicBezTo>
                  <a:pt x="833" y="3955"/>
                  <a:pt x="927" y="3794"/>
                  <a:pt x="1116" y="3685"/>
                </a:cubicBezTo>
                <a:cubicBezTo>
                  <a:pt x="1147" y="3085"/>
                  <a:pt x="1290" y="2609"/>
                  <a:pt x="1542" y="2253"/>
                </a:cubicBezTo>
                <a:lnTo>
                  <a:pt x="95" y="1803"/>
                </a:lnTo>
                <a:cubicBezTo>
                  <a:pt x="31" y="1779"/>
                  <a:pt x="0" y="1735"/>
                  <a:pt x="0" y="1668"/>
                </a:cubicBezTo>
                <a:cubicBezTo>
                  <a:pt x="0" y="1602"/>
                  <a:pt x="31" y="1557"/>
                  <a:pt x="95" y="1533"/>
                </a:cubicBezTo>
                <a:lnTo>
                  <a:pt x="4956" y="5"/>
                </a:lnTo>
                <a:cubicBezTo>
                  <a:pt x="4967" y="2"/>
                  <a:pt x="4982" y="0"/>
                  <a:pt x="5000" y="0"/>
                </a:cubicBezTo>
                <a:cubicBezTo>
                  <a:pt x="5017" y="0"/>
                  <a:pt x="5031" y="2"/>
                  <a:pt x="5043" y="5"/>
                </a:cubicBezTo>
                <a:lnTo>
                  <a:pt x="9902" y="1533"/>
                </a:lnTo>
                <a:cubicBezTo>
                  <a:pt x="9966" y="1557"/>
                  <a:pt x="9997" y="1602"/>
                  <a:pt x="9997" y="1668"/>
                </a:cubicBezTo>
                <a:close/>
                <a:moveTo>
                  <a:pt x="7697" y="3074"/>
                </a:moveTo>
                <a:lnTo>
                  <a:pt x="7776" y="4446"/>
                </a:lnTo>
                <a:cubicBezTo>
                  <a:pt x="7787" y="4646"/>
                  <a:pt x="7670" y="4830"/>
                  <a:pt x="7420" y="5002"/>
                </a:cubicBezTo>
                <a:cubicBezTo>
                  <a:pt x="7170" y="5172"/>
                  <a:pt x="6831" y="5307"/>
                  <a:pt x="6399" y="5408"/>
                </a:cubicBezTo>
                <a:cubicBezTo>
                  <a:pt x="5968" y="5508"/>
                  <a:pt x="5502" y="5558"/>
                  <a:pt x="4998" y="5558"/>
                </a:cubicBezTo>
                <a:cubicBezTo>
                  <a:pt x="4494" y="5558"/>
                  <a:pt x="4027" y="5508"/>
                  <a:pt x="3597" y="5408"/>
                </a:cubicBezTo>
                <a:cubicBezTo>
                  <a:pt x="3166" y="5308"/>
                  <a:pt x="2827" y="5174"/>
                  <a:pt x="2577" y="5002"/>
                </a:cubicBezTo>
                <a:cubicBezTo>
                  <a:pt x="2327" y="4832"/>
                  <a:pt x="2209" y="4646"/>
                  <a:pt x="2221" y="4446"/>
                </a:cubicBezTo>
                <a:lnTo>
                  <a:pt x="2299" y="3074"/>
                </a:lnTo>
                <a:lnTo>
                  <a:pt x="4791" y="3861"/>
                </a:lnTo>
                <a:cubicBezTo>
                  <a:pt x="4854" y="3882"/>
                  <a:pt x="4924" y="3891"/>
                  <a:pt x="4999" y="3891"/>
                </a:cubicBezTo>
                <a:cubicBezTo>
                  <a:pt x="5075" y="3891"/>
                  <a:pt x="5144" y="3882"/>
                  <a:pt x="5208" y="3861"/>
                </a:cubicBezTo>
                <a:lnTo>
                  <a:pt x="7697" y="3074"/>
                </a:lnTo>
                <a:close/>
              </a:path>
            </a:pathLst>
          </a:custGeom>
          <a:gradFill>
            <a:gsLst>
              <a:gs pos="20000">
                <a:schemeClr val="accent1"/>
              </a:gs>
              <a:gs pos="91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+mn-ea"/>
              <a:cs typeface="+mn-cs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DC259636-C863-1B13-D5B0-17BA2005250C}"/>
              </a:ext>
            </a:extLst>
          </p:cNvPr>
          <p:cNvSpPr txBox="1"/>
          <p:nvPr/>
        </p:nvSpPr>
        <p:spPr>
          <a:xfrm>
            <a:off x="9450146" y="3278995"/>
            <a:ext cx="1651463" cy="435015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u="none" strike="noStrike" kern="1200" cap="none" spc="2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技能证书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92D3E631-1547-98F7-2E52-1700C2B8D28A}"/>
              </a:ext>
            </a:extLst>
          </p:cNvPr>
          <p:cNvGrpSpPr/>
          <p:nvPr/>
        </p:nvGrpSpPr>
        <p:grpSpPr>
          <a:xfrm>
            <a:off x="9838404" y="2603985"/>
            <a:ext cx="762000" cy="533400"/>
            <a:chOff x="6451755" y="2226637"/>
            <a:chExt cx="762000" cy="533400"/>
          </a:xfrm>
        </p:grpSpPr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E6C4E754-AD06-C1CC-7E4B-08001B61F980}"/>
                </a:ext>
              </a:extLst>
            </p:cNvPr>
            <p:cNvSpPr/>
            <p:nvPr/>
          </p:nvSpPr>
          <p:spPr>
            <a:xfrm>
              <a:off x="6566055" y="2531437"/>
              <a:ext cx="266700" cy="38100"/>
            </a:xfrm>
            <a:custGeom>
              <a:avLst/>
              <a:gdLst>
                <a:gd name="connsiteX0" fmla="*/ 0 w 266700"/>
                <a:gd name="connsiteY0" fmla="*/ 0 h 38100"/>
                <a:gd name="connsiteX1" fmla="*/ 266700 w 266700"/>
                <a:gd name="connsiteY1" fmla="*/ 0 h 38100"/>
                <a:gd name="connsiteX2" fmla="*/ 266700 w 266700"/>
                <a:gd name="connsiteY2" fmla="*/ 38100 h 38100"/>
                <a:gd name="connsiteX3" fmla="*/ 0 w 2667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38100">
                  <a:moveTo>
                    <a:pt x="0" y="0"/>
                  </a:moveTo>
                  <a:lnTo>
                    <a:pt x="266700" y="0"/>
                  </a:lnTo>
                  <a:lnTo>
                    <a:pt x="2667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34B965B3-BFFF-B894-5A05-85D2AE609944}"/>
                </a:ext>
              </a:extLst>
            </p:cNvPr>
            <p:cNvSpPr/>
            <p:nvPr/>
          </p:nvSpPr>
          <p:spPr>
            <a:xfrm>
              <a:off x="6566055" y="2607637"/>
              <a:ext cx="266700" cy="38100"/>
            </a:xfrm>
            <a:custGeom>
              <a:avLst/>
              <a:gdLst>
                <a:gd name="connsiteX0" fmla="*/ 0 w 266700"/>
                <a:gd name="connsiteY0" fmla="*/ 0 h 38100"/>
                <a:gd name="connsiteX1" fmla="*/ 266700 w 266700"/>
                <a:gd name="connsiteY1" fmla="*/ 0 h 38100"/>
                <a:gd name="connsiteX2" fmla="*/ 266700 w 266700"/>
                <a:gd name="connsiteY2" fmla="*/ 38100 h 38100"/>
                <a:gd name="connsiteX3" fmla="*/ 0 w 2667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38100">
                  <a:moveTo>
                    <a:pt x="0" y="0"/>
                  </a:moveTo>
                  <a:lnTo>
                    <a:pt x="266700" y="0"/>
                  </a:lnTo>
                  <a:lnTo>
                    <a:pt x="26670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0D951151-F9F0-E45A-BF99-6568059104F4}"/>
                </a:ext>
              </a:extLst>
            </p:cNvPr>
            <p:cNvSpPr/>
            <p:nvPr/>
          </p:nvSpPr>
          <p:spPr>
            <a:xfrm>
              <a:off x="6565338" y="2336174"/>
              <a:ext cx="533974" cy="104775"/>
            </a:xfrm>
            <a:custGeom>
              <a:avLst/>
              <a:gdLst>
                <a:gd name="connsiteX0" fmla="*/ 42626 w 533974"/>
                <a:gd name="connsiteY0" fmla="*/ 102870 h 104775"/>
                <a:gd name="connsiteX1" fmla="*/ 267416 w 533974"/>
                <a:gd name="connsiteY1" fmla="*/ 66675 h 104775"/>
                <a:gd name="connsiteX2" fmla="*/ 492206 w 533974"/>
                <a:gd name="connsiteY2" fmla="*/ 102870 h 104775"/>
                <a:gd name="connsiteX3" fmla="*/ 502684 w 533974"/>
                <a:gd name="connsiteY3" fmla="*/ 104775 h 104775"/>
                <a:gd name="connsiteX4" fmla="*/ 532211 w 533974"/>
                <a:gd name="connsiteY4" fmla="*/ 81915 h 104775"/>
                <a:gd name="connsiteX5" fmla="*/ 512209 w 533974"/>
                <a:gd name="connsiteY5" fmla="*/ 40005 h 104775"/>
                <a:gd name="connsiteX6" fmla="*/ 267416 w 533974"/>
                <a:gd name="connsiteY6" fmla="*/ 0 h 104775"/>
                <a:gd name="connsiteX7" fmla="*/ 21671 w 533974"/>
                <a:gd name="connsiteY7" fmla="*/ 40005 h 104775"/>
                <a:gd name="connsiteX8" fmla="*/ 1669 w 533974"/>
                <a:gd name="connsiteY8" fmla="*/ 81915 h 104775"/>
                <a:gd name="connsiteX9" fmla="*/ 42626 w 533974"/>
                <a:gd name="connsiteY9" fmla="*/ 10287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974" h="104775">
                  <a:moveTo>
                    <a:pt x="42626" y="102870"/>
                  </a:moveTo>
                  <a:cubicBezTo>
                    <a:pt x="43579" y="102870"/>
                    <a:pt x="144544" y="66675"/>
                    <a:pt x="267416" y="66675"/>
                  </a:cubicBezTo>
                  <a:cubicBezTo>
                    <a:pt x="390289" y="66675"/>
                    <a:pt x="491254" y="102870"/>
                    <a:pt x="492206" y="102870"/>
                  </a:cubicBezTo>
                  <a:cubicBezTo>
                    <a:pt x="496016" y="103823"/>
                    <a:pt x="498874" y="104775"/>
                    <a:pt x="502684" y="104775"/>
                  </a:cubicBezTo>
                  <a:cubicBezTo>
                    <a:pt x="516019" y="104775"/>
                    <a:pt x="528401" y="96202"/>
                    <a:pt x="532211" y="81915"/>
                  </a:cubicBezTo>
                  <a:cubicBezTo>
                    <a:pt x="537926" y="64770"/>
                    <a:pt x="529354" y="45720"/>
                    <a:pt x="512209" y="40005"/>
                  </a:cubicBezTo>
                  <a:cubicBezTo>
                    <a:pt x="508399" y="38100"/>
                    <a:pt x="400766" y="0"/>
                    <a:pt x="267416" y="0"/>
                  </a:cubicBezTo>
                  <a:cubicBezTo>
                    <a:pt x="134066" y="0"/>
                    <a:pt x="26434" y="38100"/>
                    <a:pt x="21671" y="40005"/>
                  </a:cubicBezTo>
                  <a:cubicBezTo>
                    <a:pt x="5479" y="45720"/>
                    <a:pt x="-4046" y="64770"/>
                    <a:pt x="1669" y="81915"/>
                  </a:cubicBezTo>
                  <a:cubicBezTo>
                    <a:pt x="8336" y="100013"/>
                    <a:pt x="26434" y="108585"/>
                    <a:pt x="42626" y="102870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A29792B0-707C-B48E-C29E-48A55BC62E0B}"/>
                </a:ext>
              </a:extLst>
            </p:cNvPr>
            <p:cNvSpPr/>
            <p:nvPr/>
          </p:nvSpPr>
          <p:spPr>
            <a:xfrm>
              <a:off x="6451755" y="2226637"/>
              <a:ext cx="762000" cy="533400"/>
            </a:xfrm>
            <a:custGeom>
              <a:avLst/>
              <a:gdLst>
                <a:gd name="connsiteX0" fmla="*/ 0 w 762000"/>
                <a:gd name="connsiteY0" fmla="*/ 533400 h 533400"/>
                <a:gd name="connsiteX1" fmla="*/ 762000 w 762000"/>
                <a:gd name="connsiteY1" fmla="*/ 533400 h 533400"/>
                <a:gd name="connsiteX2" fmla="*/ 762000 w 762000"/>
                <a:gd name="connsiteY2" fmla="*/ 0 h 533400"/>
                <a:gd name="connsiteX3" fmla="*/ 0 w 762000"/>
                <a:gd name="connsiteY3" fmla="*/ 0 h 533400"/>
                <a:gd name="connsiteX4" fmla="*/ 0 w 762000"/>
                <a:gd name="connsiteY4" fmla="*/ 533400 h 533400"/>
                <a:gd name="connsiteX5" fmla="*/ 704850 w 762000"/>
                <a:gd name="connsiteY5" fmla="*/ 476250 h 533400"/>
                <a:gd name="connsiteX6" fmla="*/ 57150 w 762000"/>
                <a:gd name="connsiteY6" fmla="*/ 476250 h 533400"/>
                <a:gd name="connsiteX7" fmla="*/ 57150 w 762000"/>
                <a:gd name="connsiteY7" fmla="*/ 57150 h 533400"/>
                <a:gd name="connsiteX8" fmla="*/ 704850 w 762000"/>
                <a:gd name="connsiteY8" fmla="*/ 57150 h 533400"/>
                <a:gd name="connsiteX9" fmla="*/ 704850 w 762000"/>
                <a:gd name="connsiteY9" fmla="*/ 47625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0" h="533400">
                  <a:moveTo>
                    <a:pt x="0" y="533400"/>
                  </a:moveTo>
                  <a:lnTo>
                    <a:pt x="762000" y="533400"/>
                  </a:lnTo>
                  <a:lnTo>
                    <a:pt x="762000" y="0"/>
                  </a:lnTo>
                  <a:lnTo>
                    <a:pt x="0" y="0"/>
                  </a:lnTo>
                  <a:lnTo>
                    <a:pt x="0" y="533400"/>
                  </a:lnTo>
                  <a:close/>
                  <a:moveTo>
                    <a:pt x="704850" y="476250"/>
                  </a:moveTo>
                  <a:lnTo>
                    <a:pt x="57150" y="476250"/>
                  </a:lnTo>
                  <a:lnTo>
                    <a:pt x="57150" y="57150"/>
                  </a:lnTo>
                  <a:lnTo>
                    <a:pt x="704850" y="57150"/>
                  </a:lnTo>
                  <a:lnTo>
                    <a:pt x="704850" y="476250"/>
                  </a:lnTo>
                  <a:close/>
                </a:path>
              </a:pathLst>
            </a:custGeom>
            <a:gradFill>
              <a:gsLst>
                <a:gs pos="20000">
                  <a:schemeClr val="accent1"/>
                </a:gs>
                <a:gs pos="91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AAC3A40D-9313-3408-864F-590C65C21931}"/>
                </a:ext>
              </a:extLst>
            </p:cNvPr>
            <p:cNvSpPr/>
            <p:nvPr/>
          </p:nvSpPr>
          <p:spPr>
            <a:xfrm>
              <a:off x="6951817" y="2517149"/>
              <a:ext cx="147637" cy="147637"/>
            </a:xfrm>
            <a:custGeom>
              <a:avLst/>
              <a:gdLst>
                <a:gd name="connsiteX0" fmla="*/ 123825 w 147637"/>
                <a:gd name="connsiteY0" fmla="*/ 45720 h 147637"/>
                <a:gd name="connsiteX1" fmla="*/ 127635 w 147637"/>
                <a:gd name="connsiteY1" fmla="*/ 20002 h 147637"/>
                <a:gd name="connsiteX2" fmla="*/ 102870 w 147637"/>
                <a:gd name="connsiteY2" fmla="*/ 24765 h 147637"/>
                <a:gd name="connsiteX3" fmla="*/ 93345 w 147637"/>
                <a:gd name="connsiteY3" fmla="*/ 0 h 147637"/>
                <a:gd name="connsiteX4" fmla="*/ 74295 w 147637"/>
                <a:gd name="connsiteY4" fmla="*/ 17145 h 147637"/>
                <a:gd name="connsiteX5" fmla="*/ 54292 w 147637"/>
                <a:gd name="connsiteY5" fmla="*/ 0 h 147637"/>
                <a:gd name="connsiteX6" fmla="*/ 45720 w 147637"/>
                <a:gd name="connsiteY6" fmla="*/ 24765 h 147637"/>
                <a:gd name="connsiteX7" fmla="*/ 20002 w 147637"/>
                <a:gd name="connsiteY7" fmla="*/ 20002 h 147637"/>
                <a:gd name="connsiteX8" fmla="*/ 24765 w 147637"/>
                <a:gd name="connsiteY8" fmla="*/ 45720 h 147637"/>
                <a:gd name="connsiteX9" fmla="*/ 0 w 147637"/>
                <a:gd name="connsiteY9" fmla="*/ 54293 h 147637"/>
                <a:gd name="connsiteX10" fmla="*/ 17145 w 147637"/>
                <a:gd name="connsiteY10" fmla="*/ 74295 h 147637"/>
                <a:gd name="connsiteX11" fmla="*/ 0 w 147637"/>
                <a:gd name="connsiteY11" fmla="*/ 93345 h 147637"/>
                <a:gd name="connsiteX12" fmla="*/ 24765 w 147637"/>
                <a:gd name="connsiteY12" fmla="*/ 102870 h 147637"/>
                <a:gd name="connsiteX13" fmla="*/ 20002 w 147637"/>
                <a:gd name="connsiteY13" fmla="*/ 127635 h 147637"/>
                <a:gd name="connsiteX14" fmla="*/ 45720 w 147637"/>
                <a:gd name="connsiteY14" fmla="*/ 123825 h 147637"/>
                <a:gd name="connsiteX15" fmla="*/ 54292 w 147637"/>
                <a:gd name="connsiteY15" fmla="*/ 147638 h 147637"/>
                <a:gd name="connsiteX16" fmla="*/ 74295 w 147637"/>
                <a:gd name="connsiteY16" fmla="*/ 131445 h 147637"/>
                <a:gd name="connsiteX17" fmla="*/ 93345 w 147637"/>
                <a:gd name="connsiteY17" fmla="*/ 147638 h 147637"/>
                <a:gd name="connsiteX18" fmla="*/ 102870 w 147637"/>
                <a:gd name="connsiteY18" fmla="*/ 123825 h 147637"/>
                <a:gd name="connsiteX19" fmla="*/ 127635 w 147637"/>
                <a:gd name="connsiteY19" fmla="*/ 127635 h 147637"/>
                <a:gd name="connsiteX20" fmla="*/ 123825 w 147637"/>
                <a:gd name="connsiteY20" fmla="*/ 102870 h 147637"/>
                <a:gd name="connsiteX21" fmla="*/ 147638 w 147637"/>
                <a:gd name="connsiteY21" fmla="*/ 93345 h 147637"/>
                <a:gd name="connsiteX22" fmla="*/ 131445 w 147637"/>
                <a:gd name="connsiteY22" fmla="*/ 74295 h 147637"/>
                <a:gd name="connsiteX23" fmla="*/ 147638 w 147637"/>
                <a:gd name="connsiteY23" fmla="*/ 54293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7637" h="147637">
                  <a:moveTo>
                    <a:pt x="123825" y="45720"/>
                  </a:moveTo>
                  <a:lnTo>
                    <a:pt x="127635" y="20002"/>
                  </a:lnTo>
                  <a:lnTo>
                    <a:pt x="102870" y="24765"/>
                  </a:lnTo>
                  <a:lnTo>
                    <a:pt x="93345" y="0"/>
                  </a:lnTo>
                  <a:lnTo>
                    <a:pt x="74295" y="17145"/>
                  </a:lnTo>
                  <a:lnTo>
                    <a:pt x="54292" y="0"/>
                  </a:lnTo>
                  <a:lnTo>
                    <a:pt x="45720" y="24765"/>
                  </a:lnTo>
                  <a:lnTo>
                    <a:pt x="20002" y="20002"/>
                  </a:lnTo>
                  <a:lnTo>
                    <a:pt x="24765" y="45720"/>
                  </a:lnTo>
                  <a:lnTo>
                    <a:pt x="0" y="54293"/>
                  </a:lnTo>
                  <a:lnTo>
                    <a:pt x="17145" y="74295"/>
                  </a:lnTo>
                  <a:lnTo>
                    <a:pt x="0" y="93345"/>
                  </a:lnTo>
                  <a:lnTo>
                    <a:pt x="24765" y="102870"/>
                  </a:lnTo>
                  <a:lnTo>
                    <a:pt x="20002" y="127635"/>
                  </a:lnTo>
                  <a:lnTo>
                    <a:pt x="45720" y="123825"/>
                  </a:lnTo>
                  <a:lnTo>
                    <a:pt x="54292" y="147638"/>
                  </a:lnTo>
                  <a:lnTo>
                    <a:pt x="74295" y="131445"/>
                  </a:lnTo>
                  <a:lnTo>
                    <a:pt x="93345" y="147638"/>
                  </a:lnTo>
                  <a:lnTo>
                    <a:pt x="102870" y="123825"/>
                  </a:lnTo>
                  <a:lnTo>
                    <a:pt x="127635" y="127635"/>
                  </a:lnTo>
                  <a:lnTo>
                    <a:pt x="123825" y="102870"/>
                  </a:lnTo>
                  <a:lnTo>
                    <a:pt x="147638" y="93345"/>
                  </a:lnTo>
                  <a:lnTo>
                    <a:pt x="131445" y="74295"/>
                  </a:lnTo>
                  <a:lnTo>
                    <a:pt x="147638" y="5429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73" name="文本框 72">
            <a:extLst>
              <a:ext uri="{FF2B5EF4-FFF2-40B4-BE49-F238E27FC236}">
                <a16:creationId xmlns:a16="http://schemas.microsoft.com/office/drawing/2014/main" id="{D36D8AB2-5B16-642A-04F9-5F0B0C42B47C}"/>
              </a:ext>
            </a:extLst>
          </p:cNvPr>
          <p:cNvSpPr txBox="1"/>
          <p:nvPr/>
        </p:nvSpPr>
        <p:spPr>
          <a:xfrm>
            <a:off x="5576178" y="3278995"/>
            <a:ext cx="1651463" cy="435015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u="none" strike="noStrike" kern="1200" cap="none" spc="2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在校荣誉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90" name="图形 80" descr="文凭卷筒">
            <a:extLst>
              <a:ext uri="{FF2B5EF4-FFF2-40B4-BE49-F238E27FC236}">
                <a16:creationId xmlns:a16="http://schemas.microsoft.com/office/drawing/2014/main" id="{F7DC5F1E-04B8-7B3C-3DDE-C647596CBF98}"/>
              </a:ext>
            </a:extLst>
          </p:cNvPr>
          <p:cNvSpPr/>
          <p:nvPr/>
        </p:nvSpPr>
        <p:spPr>
          <a:xfrm>
            <a:off x="5953434" y="2644295"/>
            <a:ext cx="793813" cy="495682"/>
          </a:xfrm>
          <a:custGeom>
            <a:avLst/>
            <a:gdLst>
              <a:gd name="connsiteX0" fmla="*/ 793813 w 793813"/>
              <a:gd name="connsiteY0" fmla="*/ 193359 h 495682"/>
              <a:gd name="connsiteX1" fmla="*/ 676275 w 793813"/>
              <a:gd name="connsiteY1" fmla="*/ 28957 h 495682"/>
              <a:gd name="connsiteX2" fmla="*/ 504825 w 793813"/>
              <a:gd name="connsiteY2" fmla="*/ 28957 h 495682"/>
              <a:gd name="connsiteX3" fmla="*/ 484251 w 793813"/>
              <a:gd name="connsiteY3" fmla="*/ 10479 h 495682"/>
              <a:gd name="connsiteX4" fmla="*/ 455676 w 793813"/>
              <a:gd name="connsiteY4" fmla="*/ 10479 h 495682"/>
              <a:gd name="connsiteX5" fmla="*/ 429006 w 793813"/>
              <a:gd name="connsiteY5" fmla="*/ 1 h 495682"/>
              <a:gd name="connsiteX6" fmla="*/ 399669 w 793813"/>
              <a:gd name="connsiteY6" fmla="*/ 12574 h 495682"/>
              <a:gd name="connsiteX7" fmla="*/ 367665 w 793813"/>
              <a:gd name="connsiteY7" fmla="*/ 12574 h 495682"/>
              <a:gd name="connsiteX8" fmla="*/ 349663 w 793813"/>
              <a:gd name="connsiteY8" fmla="*/ 28957 h 495682"/>
              <a:gd name="connsiteX9" fmla="*/ 96679 w 793813"/>
              <a:gd name="connsiteY9" fmla="*/ 29529 h 495682"/>
              <a:gd name="connsiteX10" fmla="*/ 0 w 793813"/>
              <a:gd name="connsiteY10" fmla="*/ 190882 h 495682"/>
              <a:gd name="connsiteX11" fmla="*/ 104775 w 793813"/>
              <a:gd name="connsiteY11" fmla="*/ 352807 h 495682"/>
              <a:gd name="connsiteX12" fmla="*/ 328613 w 793813"/>
              <a:gd name="connsiteY12" fmla="*/ 352807 h 495682"/>
              <a:gd name="connsiteX13" fmla="*/ 328613 w 793813"/>
              <a:gd name="connsiteY13" fmla="*/ 495682 h 495682"/>
              <a:gd name="connsiteX14" fmla="*/ 423863 w 793813"/>
              <a:gd name="connsiteY14" fmla="*/ 421864 h 495682"/>
              <a:gd name="connsiteX15" fmla="*/ 519113 w 793813"/>
              <a:gd name="connsiteY15" fmla="*/ 495682 h 495682"/>
              <a:gd name="connsiteX16" fmla="*/ 519113 w 793813"/>
              <a:gd name="connsiteY16" fmla="*/ 352807 h 495682"/>
              <a:gd name="connsiteX17" fmla="*/ 742950 w 793813"/>
              <a:gd name="connsiteY17" fmla="*/ 352807 h 495682"/>
              <a:gd name="connsiteX18" fmla="*/ 762000 w 793813"/>
              <a:gd name="connsiteY18" fmla="*/ 333757 h 495682"/>
              <a:gd name="connsiteX19" fmla="*/ 742950 w 793813"/>
              <a:gd name="connsiteY19" fmla="*/ 314707 h 495682"/>
              <a:gd name="connsiteX20" fmla="*/ 690563 w 793813"/>
              <a:gd name="connsiteY20" fmla="*/ 267082 h 495682"/>
              <a:gd name="connsiteX21" fmla="*/ 747713 w 793813"/>
              <a:gd name="connsiteY21" fmla="*/ 267082 h 495682"/>
              <a:gd name="connsiteX22" fmla="*/ 793813 w 793813"/>
              <a:gd name="connsiteY22" fmla="*/ 193359 h 495682"/>
              <a:gd name="connsiteX23" fmla="*/ 427101 w 793813"/>
              <a:gd name="connsiteY23" fmla="*/ 68772 h 495682"/>
              <a:gd name="connsiteX24" fmla="*/ 510730 w 793813"/>
              <a:gd name="connsiteY24" fmla="*/ 152402 h 495682"/>
              <a:gd name="connsiteX25" fmla="*/ 427099 w 793813"/>
              <a:gd name="connsiteY25" fmla="*/ 236031 h 495682"/>
              <a:gd name="connsiteX26" fmla="*/ 343472 w 793813"/>
              <a:gd name="connsiteY26" fmla="*/ 152782 h 495682"/>
              <a:gd name="connsiteX27" fmla="*/ 426719 w 793813"/>
              <a:gd name="connsiteY27" fmla="*/ 68773 h 495682"/>
              <a:gd name="connsiteX28" fmla="*/ 427101 w 793813"/>
              <a:gd name="connsiteY28" fmla="*/ 68772 h 495682"/>
              <a:gd name="connsiteX29" fmla="*/ 310134 w 793813"/>
              <a:gd name="connsiteY29" fmla="*/ 67057 h 495682"/>
              <a:gd name="connsiteX30" fmla="*/ 310134 w 793813"/>
              <a:gd name="connsiteY30" fmla="*/ 74296 h 495682"/>
              <a:gd name="connsiteX31" fmla="*/ 287655 w 793813"/>
              <a:gd name="connsiteY31" fmla="*/ 125636 h 495682"/>
              <a:gd name="connsiteX32" fmla="*/ 276797 w 793813"/>
              <a:gd name="connsiteY32" fmla="*/ 152782 h 495682"/>
              <a:gd name="connsiteX33" fmla="*/ 289370 w 793813"/>
              <a:gd name="connsiteY33" fmla="*/ 181357 h 495682"/>
              <a:gd name="connsiteX34" fmla="*/ 289370 w 793813"/>
              <a:gd name="connsiteY34" fmla="*/ 213266 h 495682"/>
              <a:gd name="connsiteX35" fmla="*/ 301371 w 793813"/>
              <a:gd name="connsiteY35" fmla="*/ 228982 h 495682"/>
              <a:gd name="connsiteX36" fmla="*/ 194501 w 793813"/>
              <a:gd name="connsiteY36" fmla="*/ 228982 h 495682"/>
              <a:gd name="connsiteX37" fmla="*/ 204788 w 793813"/>
              <a:gd name="connsiteY37" fmla="*/ 181357 h 495682"/>
              <a:gd name="connsiteX38" fmla="*/ 173641 w 793813"/>
              <a:gd name="connsiteY38" fmla="*/ 67057 h 495682"/>
              <a:gd name="connsiteX39" fmla="*/ 104775 w 793813"/>
              <a:gd name="connsiteY39" fmla="*/ 314707 h 495682"/>
              <a:gd name="connsiteX40" fmla="*/ 38100 w 793813"/>
              <a:gd name="connsiteY40" fmla="*/ 190882 h 495682"/>
              <a:gd name="connsiteX41" fmla="*/ 104775 w 793813"/>
              <a:gd name="connsiteY41" fmla="*/ 67057 h 495682"/>
              <a:gd name="connsiteX42" fmla="*/ 166688 w 793813"/>
              <a:gd name="connsiteY42" fmla="*/ 181357 h 495682"/>
              <a:gd name="connsiteX43" fmla="*/ 138113 w 793813"/>
              <a:gd name="connsiteY43" fmla="*/ 228982 h 495682"/>
              <a:gd name="connsiteX44" fmla="*/ 109538 w 793813"/>
              <a:gd name="connsiteY44" fmla="*/ 176595 h 495682"/>
              <a:gd name="connsiteX45" fmla="*/ 111538 w 793813"/>
              <a:gd name="connsiteY45" fmla="*/ 157545 h 495682"/>
              <a:gd name="connsiteX46" fmla="*/ 97060 w 793813"/>
              <a:gd name="connsiteY46" fmla="*/ 134780 h 495682"/>
              <a:gd name="connsiteX47" fmla="*/ 74295 w 793813"/>
              <a:gd name="connsiteY47" fmla="*/ 149258 h 495682"/>
              <a:gd name="connsiteX48" fmla="*/ 71438 w 793813"/>
              <a:gd name="connsiteY48" fmla="*/ 176595 h 495682"/>
              <a:gd name="connsiteX49" fmla="*/ 138113 w 793813"/>
              <a:gd name="connsiteY49" fmla="*/ 267082 h 495682"/>
              <a:gd name="connsiteX50" fmla="*/ 328613 w 793813"/>
              <a:gd name="connsiteY50" fmla="*/ 267082 h 495682"/>
              <a:gd name="connsiteX51" fmla="*/ 328613 w 793813"/>
              <a:gd name="connsiteY51" fmla="*/ 314707 h 495682"/>
              <a:gd name="connsiteX52" fmla="*/ 423863 w 793813"/>
              <a:gd name="connsiteY52" fmla="*/ 373667 h 495682"/>
              <a:gd name="connsiteX53" fmla="*/ 366713 w 793813"/>
              <a:gd name="connsiteY53" fmla="*/ 417958 h 495682"/>
              <a:gd name="connsiteX54" fmla="*/ 366713 w 793813"/>
              <a:gd name="connsiteY54" fmla="*/ 290800 h 495682"/>
              <a:gd name="connsiteX55" fmla="*/ 373666 w 793813"/>
              <a:gd name="connsiteY55" fmla="*/ 294324 h 495682"/>
              <a:gd name="connsiteX56" fmla="*/ 402241 w 793813"/>
              <a:gd name="connsiteY56" fmla="*/ 294324 h 495682"/>
              <a:gd name="connsiteX57" fmla="*/ 429197 w 793813"/>
              <a:gd name="connsiteY57" fmla="*/ 305182 h 495682"/>
              <a:gd name="connsiteX58" fmla="*/ 458534 w 793813"/>
              <a:gd name="connsiteY58" fmla="*/ 292609 h 495682"/>
              <a:gd name="connsiteX59" fmla="*/ 481013 w 793813"/>
              <a:gd name="connsiteY59" fmla="*/ 295276 h 495682"/>
              <a:gd name="connsiteX60" fmla="*/ 481013 w 793813"/>
              <a:gd name="connsiteY60" fmla="*/ 417958 h 495682"/>
              <a:gd name="connsiteX61" fmla="*/ 519113 w 793813"/>
              <a:gd name="connsiteY61" fmla="*/ 314707 h 495682"/>
              <a:gd name="connsiteX62" fmla="*/ 519113 w 793813"/>
              <a:gd name="connsiteY62" fmla="*/ 270416 h 495682"/>
              <a:gd name="connsiteX63" fmla="*/ 527495 w 793813"/>
              <a:gd name="connsiteY63" fmla="*/ 267082 h 495682"/>
              <a:gd name="connsiteX64" fmla="*/ 652463 w 793813"/>
              <a:gd name="connsiteY64" fmla="*/ 267082 h 495682"/>
              <a:gd name="connsiteX65" fmla="*/ 667798 w 793813"/>
              <a:gd name="connsiteY65" fmla="*/ 314707 h 495682"/>
              <a:gd name="connsiteX66" fmla="*/ 551498 w 793813"/>
              <a:gd name="connsiteY66" fmla="*/ 228982 h 495682"/>
              <a:gd name="connsiteX67" fmla="*/ 571119 w 793813"/>
              <a:gd name="connsiteY67" fmla="*/ 207932 h 495682"/>
              <a:gd name="connsiteX68" fmla="*/ 571119 w 793813"/>
              <a:gd name="connsiteY68" fmla="*/ 179357 h 495682"/>
              <a:gd name="connsiteX69" fmla="*/ 581597 w 793813"/>
              <a:gd name="connsiteY69" fmla="*/ 152687 h 495682"/>
              <a:gd name="connsiteX70" fmla="*/ 569024 w 793813"/>
              <a:gd name="connsiteY70" fmla="*/ 123350 h 495682"/>
              <a:gd name="connsiteX71" fmla="*/ 569024 w 793813"/>
              <a:gd name="connsiteY71" fmla="*/ 91346 h 495682"/>
              <a:gd name="connsiteX72" fmla="*/ 548545 w 793813"/>
              <a:gd name="connsiteY72" fmla="*/ 70963 h 495682"/>
              <a:gd name="connsiteX73" fmla="*/ 547688 w 793813"/>
              <a:gd name="connsiteY73" fmla="*/ 67057 h 495682"/>
              <a:gd name="connsiteX74" fmla="*/ 676275 w 793813"/>
              <a:gd name="connsiteY74" fmla="*/ 67057 h 495682"/>
              <a:gd name="connsiteX75" fmla="*/ 749332 w 793813"/>
              <a:gd name="connsiteY75" fmla="*/ 147258 h 495682"/>
              <a:gd name="connsiteX76" fmla="*/ 747713 w 793813"/>
              <a:gd name="connsiteY76" fmla="*/ 228982 h 49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793813" h="495682">
                <a:moveTo>
                  <a:pt x="793813" y="193359"/>
                </a:moveTo>
                <a:cubicBezTo>
                  <a:pt x="793813" y="126684"/>
                  <a:pt x="756476" y="28957"/>
                  <a:pt x="676275" y="28957"/>
                </a:cubicBezTo>
                <a:lnTo>
                  <a:pt x="504825" y="28957"/>
                </a:lnTo>
                <a:cubicBezTo>
                  <a:pt x="500569" y="20404"/>
                  <a:pt x="493211" y="13795"/>
                  <a:pt x="484251" y="10479"/>
                </a:cubicBezTo>
                <a:cubicBezTo>
                  <a:pt x="475087" y="6772"/>
                  <a:pt x="464840" y="6772"/>
                  <a:pt x="455676" y="10479"/>
                </a:cubicBezTo>
                <a:cubicBezTo>
                  <a:pt x="448366" y="3844"/>
                  <a:pt x="438878" y="117"/>
                  <a:pt x="429006" y="1"/>
                </a:cubicBezTo>
                <a:cubicBezTo>
                  <a:pt x="417899" y="-94"/>
                  <a:pt x="407259" y="4466"/>
                  <a:pt x="399669" y="12574"/>
                </a:cubicBezTo>
                <a:cubicBezTo>
                  <a:pt x="389471" y="8098"/>
                  <a:pt x="377863" y="8098"/>
                  <a:pt x="367665" y="12574"/>
                </a:cubicBezTo>
                <a:cubicBezTo>
                  <a:pt x="360075" y="15983"/>
                  <a:pt x="353770" y="21722"/>
                  <a:pt x="349663" y="28957"/>
                </a:cubicBezTo>
                <a:cubicBezTo>
                  <a:pt x="349663" y="28957"/>
                  <a:pt x="97441" y="28957"/>
                  <a:pt x="96679" y="29529"/>
                </a:cubicBezTo>
                <a:cubicBezTo>
                  <a:pt x="41910" y="35720"/>
                  <a:pt x="0" y="104300"/>
                  <a:pt x="0" y="190882"/>
                </a:cubicBezTo>
                <a:cubicBezTo>
                  <a:pt x="0" y="281656"/>
                  <a:pt x="46006" y="352807"/>
                  <a:pt x="104775" y="352807"/>
                </a:cubicBezTo>
                <a:lnTo>
                  <a:pt x="328613" y="352807"/>
                </a:lnTo>
                <a:lnTo>
                  <a:pt x="328613" y="495682"/>
                </a:lnTo>
                <a:lnTo>
                  <a:pt x="423863" y="421864"/>
                </a:lnTo>
                <a:lnTo>
                  <a:pt x="519113" y="495682"/>
                </a:lnTo>
                <a:lnTo>
                  <a:pt x="519113" y="352807"/>
                </a:lnTo>
                <a:lnTo>
                  <a:pt x="742950" y="352807"/>
                </a:lnTo>
                <a:cubicBezTo>
                  <a:pt x="753471" y="352807"/>
                  <a:pt x="762000" y="344279"/>
                  <a:pt x="762000" y="333757"/>
                </a:cubicBezTo>
                <a:cubicBezTo>
                  <a:pt x="762000" y="323236"/>
                  <a:pt x="753471" y="314707"/>
                  <a:pt x="742950" y="314707"/>
                </a:cubicBezTo>
                <a:cubicBezTo>
                  <a:pt x="715359" y="315948"/>
                  <a:pt x="691949" y="294666"/>
                  <a:pt x="690563" y="267082"/>
                </a:cubicBezTo>
                <a:lnTo>
                  <a:pt x="747713" y="267082"/>
                </a:lnTo>
                <a:cubicBezTo>
                  <a:pt x="770001" y="267082"/>
                  <a:pt x="793813" y="248032"/>
                  <a:pt x="793813" y="193359"/>
                </a:cubicBezTo>
                <a:close/>
                <a:moveTo>
                  <a:pt x="427101" y="68772"/>
                </a:moveTo>
                <a:cubicBezTo>
                  <a:pt x="473289" y="68772"/>
                  <a:pt x="510731" y="106215"/>
                  <a:pt x="510730" y="152402"/>
                </a:cubicBezTo>
                <a:cubicBezTo>
                  <a:pt x="510730" y="198590"/>
                  <a:pt x="473287" y="236032"/>
                  <a:pt x="427099" y="236031"/>
                </a:cubicBezTo>
                <a:cubicBezTo>
                  <a:pt x="381061" y="236030"/>
                  <a:pt x="343681" y="198821"/>
                  <a:pt x="343472" y="152782"/>
                </a:cubicBezTo>
                <a:cubicBezTo>
                  <a:pt x="343261" y="106596"/>
                  <a:pt x="380532" y="68983"/>
                  <a:pt x="426719" y="68773"/>
                </a:cubicBezTo>
                <a:cubicBezTo>
                  <a:pt x="426847" y="68772"/>
                  <a:pt x="426973" y="68772"/>
                  <a:pt x="427101" y="68772"/>
                </a:cubicBezTo>
                <a:close/>
                <a:moveTo>
                  <a:pt x="310134" y="67057"/>
                </a:moveTo>
                <a:cubicBezTo>
                  <a:pt x="309944" y="69466"/>
                  <a:pt x="309944" y="71888"/>
                  <a:pt x="310134" y="74296"/>
                </a:cubicBezTo>
                <a:cubicBezTo>
                  <a:pt x="289787" y="82304"/>
                  <a:pt x="279739" y="105253"/>
                  <a:pt x="287655" y="125636"/>
                </a:cubicBezTo>
                <a:cubicBezTo>
                  <a:pt x="280796" y="133027"/>
                  <a:pt x="276926" y="142700"/>
                  <a:pt x="276797" y="152782"/>
                </a:cubicBezTo>
                <a:cubicBezTo>
                  <a:pt x="276912" y="163624"/>
                  <a:pt x="281454" y="173948"/>
                  <a:pt x="289370" y="181357"/>
                </a:cubicBezTo>
                <a:cubicBezTo>
                  <a:pt x="284898" y="191524"/>
                  <a:pt x="284898" y="203100"/>
                  <a:pt x="289370" y="213266"/>
                </a:cubicBezTo>
                <a:cubicBezTo>
                  <a:pt x="291992" y="219427"/>
                  <a:pt x="296118" y="224831"/>
                  <a:pt x="301371" y="228982"/>
                </a:cubicBezTo>
                <a:lnTo>
                  <a:pt x="194501" y="228982"/>
                </a:lnTo>
                <a:cubicBezTo>
                  <a:pt x="201171" y="213984"/>
                  <a:pt x="204672" y="197771"/>
                  <a:pt x="204788" y="181357"/>
                </a:cubicBezTo>
                <a:cubicBezTo>
                  <a:pt x="204788" y="133732"/>
                  <a:pt x="193167" y="94108"/>
                  <a:pt x="173641" y="67057"/>
                </a:cubicBezTo>
                <a:close/>
                <a:moveTo>
                  <a:pt x="104775" y="314707"/>
                </a:moveTo>
                <a:cubicBezTo>
                  <a:pt x="72581" y="314707"/>
                  <a:pt x="38100" y="264987"/>
                  <a:pt x="38100" y="190882"/>
                </a:cubicBezTo>
                <a:cubicBezTo>
                  <a:pt x="38100" y="116778"/>
                  <a:pt x="72581" y="67057"/>
                  <a:pt x="104775" y="67057"/>
                </a:cubicBezTo>
                <a:cubicBezTo>
                  <a:pt x="140684" y="67057"/>
                  <a:pt x="166688" y="114682"/>
                  <a:pt x="166688" y="181357"/>
                </a:cubicBezTo>
                <a:cubicBezTo>
                  <a:pt x="166688" y="181357"/>
                  <a:pt x="166021" y="228982"/>
                  <a:pt x="138113" y="228982"/>
                </a:cubicBezTo>
                <a:cubicBezTo>
                  <a:pt x="124587" y="228982"/>
                  <a:pt x="109538" y="206599"/>
                  <a:pt x="109538" y="176595"/>
                </a:cubicBezTo>
                <a:cubicBezTo>
                  <a:pt x="109491" y="170190"/>
                  <a:pt x="110161" y="163800"/>
                  <a:pt x="111538" y="157545"/>
                </a:cubicBezTo>
                <a:cubicBezTo>
                  <a:pt x="113826" y="147261"/>
                  <a:pt x="107344" y="137068"/>
                  <a:pt x="97060" y="134780"/>
                </a:cubicBezTo>
                <a:cubicBezTo>
                  <a:pt x="86776" y="132492"/>
                  <a:pt x="76583" y="138974"/>
                  <a:pt x="74295" y="149258"/>
                </a:cubicBezTo>
                <a:cubicBezTo>
                  <a:pt x="72344" y="158238"/>
                  <a:pt x="71386" y="167405"/>
                  <a:pt x="71438" y="176595"/>
                </a:cubicBezTo>
                <a:cubicBezTo>
                  <a:pt x="71438" y="227363"/>
                  <a:pt x="100775" y="267082"/>
                  <a:pt x="138113" y="267082"/>
                </a:cubicBezTo>
                <a:lnTo>
                  <a:pt x="328613" y="267082"/>
                </a:lnTo>
                <a:lnTo>
                  <a:pt x="328613" y="314707"/>
                </a:lnTo>
                <a:close/>
                <a:moveTo>
                  <a:pt x="423863" y="373667"/>
                </a:moveTo>
                <a:lnTo>
                  <a:pt x="366713" y="417958"/>
                </a:lnTo>
                <a:lnTo>
                  <a:pt x="366713" y="290800"/>
                </a:lnTo>
                <a:cubicBezTo>
                  <a:pt x="368919" y="292182"/>
                  <a:pt x="371246" y="293361"/>
                  <a:pt x="373666" y="294324"/>
                </a:cubicBezTo>
                <a:cubicBezTo>
                  <a:pt x="382855" y="297897"/>
                  <a:pt x="393051" y="297897"/>
                  <a:pt x="402241" y="294324"/>
                </a:cubicBezTo>
                <a:cubicBezTo>
                  <a:pt x="409583" y="301139"/>
                  <a:pt x="419181" y="305006"/>
                  <a:pt x="429197" y="305182"/>
                </a:cubicBezTo>
                <a:cubicBezTo>
                  <a:pt x="440294" y="305231"/>
                  <a:pt x="450915" y="300679"/>
                  <a:pt x="458534" y="292609"/>
                </a:cubicBezTo>
                <a:cubicBezTo>
                  <a:pt x="465627" y="295593"/>
                  <a:pt x="473418" y="296517"/>
                  <a:pt x="481013" y="295276"/>
                </a:cubicBezTo>
                <a:lnTo>
                  <a:pt x="481013" y="417958"/>
                </a:lnTo>
                <a:close/>
                <a:moveTo>
                  <a:pt x="519113" y="314707"/>
                </a:moveTo>
                <a:lnTo>
                  <a:pt x="519113" y="270416"/>
                </a:lnTo>
                <a:cubicBezTo>
                  <a:pt x="522011" y="269587"/>
                  <a:pt x="524819" y="268470"/>
                  <a:pt x="527495" y="267082"/>
                </a:cubicBezTo>
                <a:lnTo>
                  <a:pt x="652463" y="267082"/>
                </a:lnTo>
                <a:cubicBezTo>
                  <a:pt x="652463" y="284171"/>
                  <a:pt x="657827" y="300829"/>
                  <a:pt x="667798" y="314707"/>
                </a:cubicBezTo>
                <a:close/>
                <a:moveTo>
                  <a:pt x="551498" y="228982"/>
                </a:moveTo>
                <a:cubicBezTo>
                  <a:pt x="560539" y="224800"/>
                  <a:pt x="567581" y="217244"/>
                  <a:pt x="571119" y="207932"/>
                </a:cubicBezTo>
                <a:cubicBezTo>
                  <a:pt x="574664" y="198737"/>
                  <a:pt x="574664" y="188553"/>
                  <a:pt x="571119" y="179357"/>
                </a:cubicBezTo>
                <a:cubicBezTo>
                  <a:pt x="577848" y="172106"/>
                  <a:pt x="581591" y="162580"/>
                  <a:pt x="581597" y="152687"/>
                </a:cubicBezTo>
                <a:cubicBezTo>
                  <a:pt x="581645" y="141590"/>
                  <a:pt x="577093" y="130968"/>
                  <a:pt x="569024" y="123350"/>
                </a:cubicBezTo>
                <a:cubicBezTo>
                  <a:pt x="573454" y="113142"/>
                  <a:pt x="573454" y="101554"/>
                  <a:pt x="569024" y="91346"/>
                </a:cubicBezTo>
                <a:cubicBezTo>
                  <a:pt x="565095" y="82156"/>
                  <a:pt x="557754" y="74848"/>
                  <a:pt x="548545" y="70963"/>
                </a:cubicBezTo>
                <a:cubicBezTo>
                  <a:pt x="548370" y="69639"/>
                  <a:pt x="548084" y="68333"/>
                  <a:pt x="547688" y="67057"/>
                </a:cubicBezTo>
                <a:lnTo>
                  <a:pt x="676275" y="67057"/>
                </a:lnTo>
                <a:cubicBezTo>
                  <a:pt x="714375" y="67057"/>
                  <a:pt x="738950" y="108491"/>
                  <a:pt x="749332" y="147258"/>
                </a:cubicBezTo>
                <a:cubicBezTo>
                  <a:pt x="761429" y="192787"/>
                  <a:pt x="753428" y="225649"/>
                  <a:pt x="747713" y="228982"/>
                </a:cubicBezTo>
                <a:close/>
              </a:path>
            </a:pathLst>
          </a:custGeom>
          <a:gradFill>
            <a:gsLst>
              <a:gs pos="20000">
                <a:schemeClr val="accent1"/>
              </a:gs>
              <a:gs pos="91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54CD7BE5-80B4-5C3E-EC76-017DA5FCAE03}"/>
              </a:ext>
            </a:extLst>
          </p:cNvPr>
          <p:cNvSpPr txBox="1"/>
          <p:nvPr/>
        </p:nvSpPr>
        <p:spPr>
          <a:xfrm>
            <a:off x="5309035" y="3776326"/>
            <a:ext cx="2332602" cy="70923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171450" marR="0" lvl="0" indent="-171450" fontAlgn="auto">
              <a:lnSpc>
                <a:spcPct val="13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050" b="1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全校奖学金</a:t>
            </a:r>
            <a:r>
              <a:rPr lang="en-US" altLang="zh-CN" sz="1050" b="1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3</a:t>
            </a:r>
            <a:r>
              <a:rPr lang="zh-CN" altLang="en-US" sz="1050" b="1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次</a:t>
            </a:r>
            <a:endParaRPr lang="en-US" altLang="zh-CN" sz="1050" b="1" dirty="0">
              <a:solidFill>
                <a:schemeClr val="accent3">
                  <a:lumMod val="50000"/>
                </a:schemeClr>
              </a:solidFill>
              <a:latin typeface="+mn-ea"/>
            </a:endParaRPr>
          </a:p>
          <a:p>
            <a:pPr marL="171450" marR="0" lvl="0" indent="-171450" fontAlgn="auto">
              <a:lnSpc>
                <a:spcPct val="13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050" b="1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计算机竞赛二等奖</a:t>
            </a:r>
            <a:endParaRPr lang="en-US" altLang="zh-CN" sz="1050" b="1" dirty="0">
              <a:solidFill>
                <a:schemeClr val="accent3">
                  <a:lumMod val="50000"/>
                </a:schemeClr>
              </a:solidFill>
              <a:latin typeface="+mn-ea"/>
            </a:endParaRPr>
          </a:p>
          <a:p>
            <a:pPr marL="171450" marR="0" lvl="0" indent="-171450" fontAlgn="auto">
              <a:lnSpc>
                <a:spcPct val="13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050" b="1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全国大学生辩论赛最佳辩手</a:t>
            </a:r>
            <a:endParaRPr lang="en-US" altLang="zh-CN" sz="1050" b="1" dirty="0">
              <a:solidFill>
                <a:schemeClr val="accent3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79FE42B6-45AA-05FD-A5AE-7222693D4624}"/>
              </a:ext>
            </a:extLst>
          </p:cNvPr>
          <p:cNvSpPr txBox="1"/>
          <p:nvPr/>
        </p:nvSpPr>
        <p:spPr>
          <a:xfrm>
            <a:off x="9298768" y="3775065"/>
            <a:ext cx="2332602" cy="709233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171450" marR="0" lvl="0" indent="-171450" fontAlgn="auto">
              <a:lnSpc>
                <a:spcPct val="13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1050" b="1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CET4/CET6</a:t>
            </a:r>
          </a:p>
          <a:p>
            <a:pPr marL="171450" marR="0" lvl="0" indent="-171450" fontAlgn="auto">
              <a:lnSpc>
                <a:spcPct val="13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050" b="1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全国计算机等级二级</a:t>
            </a:r>
            <a:endParaRPr lang="en-US" altLang="zh-CN" sz="1050" b="1" dirty="0">
              <a:solidFill>
                <a:schemeClr val="accent3">
                  <a:lumMod val="50000"/>
                </a:schemeClr>
              </a:solidFill>
              <a:latin typeface="+mn-ea"/>
            </a:endParaRPr>
          </a:p>
          <a:p>
            <a:pPr marL="171450" marR="0" lvl="0" indent="-171450" fontAlgn="auto">
              <a:lnSpc>
                <a:spcPct val="13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050" b="1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统计证书</a:t>
            </a:r>
            <a:endParaRPr lang="en-US" altLang="zh-CN" sz="1050" b="1" dirty="0">
              <a:solidFill>
                <a:schemeClr val="accent3">
                  <a:lumMod val="50000"/>
                </a:schemeClr>
              </a:solidFill>
              <a:latin typeface="+mn-ea"/>
            </a:endParaRPr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47377C5A-18EC-E127-0B15-1D04693ED3D3}"/>
              </a:ext>
            </a:extLst>
          </p:cNvPr>
          <p:cNvCxnSpPr>
            <a:cxnSpLocks/>
          </p:cNvCxnSpPr>
          <p:nvPr/>
        </p:nvCxnSpPr>
        <p:spPr>
          <a:xfrm flipH="1">
            <a:off x="5102919" y="2320201"/>
            <a:ext cx="2454201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6164AE08-EC4C-3EB1-C5A2-1E5E73D788D2}"/>
              </a:ext>
            </a:extLst>
          </p:cNvPr>
          <p:cNvCxnSpPr>
            <a:cxnSpLocks/>
          </p:cNvCxnSpPr>
          <p:nvPr/>
        </p:nvCxnSpPr>
        <p:spPr>
          <a:xfrm flipH="1">
            <a:off x="9048778" y="2334651"/>
            <a:ext cx="2454201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本框 73">
            <a:extLst>
              <a:ext uri="{FF2B5EF4-FFF2-40B4-BE49-F238E27FC236}">
                <a16:creationId xmlns:a16="http://schemas.microsoft.com/office/drawing/2014/main" id="{7449A368-548F-9967-47C2-0A3703B77E75}"/>
              </a:ext>
            </a:extLst>
          </p:cNvPr>
          <p:cNvSpPr txBox="1"/>
          <p:nvPr/>
        </p:nvSpPr>
        <p:spPr>
          <a:xfrm>
            <a:off x="3209076" y="430534"/>
            <a:ext cx="6026363" cy="63626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spc="200" dirty="0">
                <a:solidFill>
                  <a:schemeClr val="tx2"/>
                </a:solidFill>
                <a:latin typeface="+mj-ea"/>
                <a:ea typeface="+mj-ea"/>
              </a:rPr>
              <a:t>学历背景 </a:t>
            </a:r>
            <a:r>
              <a:rPr lang="en-US" altLang="zh-CN" sz="2800" spc="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工作成就 </a:t>
            </a:r>
            <a:r>
              <a:rPr lang="en-US" altLang="zh-CN" sz="2800" spc="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个人品牌</a:t>
            </a:r>
          </a:p>
        </p:txBody>
      </p:sp>
    </p:spTree>
    <p:extLst>
      <p:ext uri="{BB962C8B-B14F-4D97-AF65-F5344CB8AC3E}">
        <p14:creationId xmlns:p14="http://schemas.microsoft.com/office/powerpoint/2010/main" val="495649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7BB3881C-FC76-DCDF-9B23-3898017271C3}"/>
              </a:ext>
            </a:extLst>
          </p:cNvPr>
          <p:cNvSpPr txBox="1"/>
          <p:nvPr/>
        </p:nvSpPr>
        <p:spPr>
          <a:xfrm>
            <a:off x="-364360" y="430534"/>
            <a:ext cx="2031800" cy="411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400" i="0" spc="600" dirty="0">
                <a:ln>
                  <a:noFill/>
                </a:ln>
                <a:solidFill>
                  <a:schemeClr val="tx2"/>
                </a:solidFill>
                <a:latin typeface="+mj-ea"/>
                <a:ea typeface="+mj-ea"/>
              </a:rPr>
              <a:t>01</a:t>
            </a:r>
            <a:endParaRPr lang="zh-CN" altLang="en-US" sz="4400" i="0" spc="600" dirty="0">
              <a:ln>
                <a:noFill/>
              </a:ln>
              <a:solidFill>
                <a:schemeClr val="tx2"/>
              </a:solidFill>
              <a:latin typeface="+mj-ea"/>
              <a:ea typeface="+mj-ea"/>
            </a:endParaRPr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83DCA5E2-4F7A-B86D-C9E9-483C5A33D5AC}"/>
              </a:ext>
            </a:extLst>
          </p:cNvPr>
          <p:cNvGrpSpPr/>
          <p:nvPr/>
        </p:nvGrpSpPr>
        <p:grpSpPr>
          <a:xfrm>
            <a:off x="754301" y="2233983"/>
            <a:ext cx="2573843" cy="3161668"/>
            <a:chOff x="8690184" y="1701729"/>
            <a:chExt cx="2241582" cy="275352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  <a:reflection stA="54000" endPos="15000" dist="50800" dir="5400000" sy="-100000" algn="bl" rotWithShape="0"/>
          </a:effectLst>
        </p:grpSpPr>
        <p:pic>
          <p:nvPicPr>
            <p:cNvPr id="76" name="图片 75" descr="墙上挂着一幅画&#10;&#10;中度可信度描述已自动生成">
              <a:extLst>
                <a:ext uri="{FF2B5EF4-FFF2-40B4-BE49-F238E27FC236}">
                  <a16:creationId xmlns:a16="http://schemas.microsoft.com/office/drawing/2014/main" id="{94282801-10B3-059B-42A9-C2C5AA321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5" t="826" r="11685" b="50857"/>
            <a:stretch/>
          </p:blipFill>
          <p:spPr>
            <a:xfrm>
              <a:off x="8690184" y="1701729"/>
              <a:ext cx="2241582" cy="2753524"/>
            </a:xfrm>
            <a:prstGeom prst="rect">
              <a:avLst/>
            </a:prstGeom>
          </p:spPr>
        </p:pic>
        <p:sp>
          <p:nvSpPr>
            <p:cNvPr id="77" name="MH_Other_1">
              <a:extLst>
                <a:ext uri="{FF2B5EF4-FFF2-40B4-BE49-F238E27FC236}">
                  <a16:creationId xmlns:a16="http://schemas.microsoft.com/office/drawing/2014/main" id="{F45E74DA-931E-A8F2-9E5A-86C175C03F32}"/>
                </a:ext>
              </a:extLst>
            </p:cNvPr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8844500" y="1857583"/>
              <a:ext cx="1930216" cy="2452479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5909" tIns="67952" rIns="135909" bIns="67952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OPPOSans R"/>
                <a:sym typeface="+mn-lt"/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F652827D-13CF-3884-6D9B-F7DA00E3F035}"/>
              </a:ext>
            </a:extLst>
          </p:cNvPr>
          <p:cNvGrpSpPr/>
          <p:nvPr/>
        </p:nvGrpSpPr>
        <p:grpSpPr>
          <a:xfrm>
            <a:off x="8941411" y="2235033"/>
            <a:ext cx="2573843" cy="3161668"/>
            <a:chOff x="8690184" y="1701729"/>
            <a:chExt cx="2241582" cy="275352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  <a:reflection stA="54000" endPos="15000" dist="50800" dir="5400000" sy="-100000" algn="bl" rotWithShape="0"/>
          </a:effectLst>
        </p:grpSpPr>
        <p:pic>
          <p:nvPicPr>
            <p:cNvPr id="61" name="图片 60" descr="墙上挂着一幅画&#10;&#10;中度可信度描述已自动生成">
              <a:extLst>
                <a:ext uri="{FF2B5EF4-FFF2-40B4-BE49-F238E27FC236}">
                  <a16:creationId xmlns:a16="http://schemas.microsoft.com/office/drawing/2014/main" id="{3E7493F8-A824-5DAB-4612-B8B899206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5" t="826" r="11685" b="50857"/>
            <a:stretch/>
          </p:blipFill>
          <p:spPr>
            <a:xfrm>
              <a:off x="8690184" y="1701729"/>
              <a:ext cx="2241582" cy="2753524"/>
            </a:xfrm>
            <a:prstGeom prst="rect">
              <a:avLst/>
            </a:prstGeom>
          </p:spPr>
        </p:pic>
        <p:sp>
          <p:nvSpPr>
            <p:cNvPr id="62" name="MH_Other_1">
              <a:extLst>
                <a:ext uri="{FF2B5EF4-FFF2-40B4-BE49-F238E27FC236}">
                  <a16:creationId xmlns:a16="http://schemas.microsoft.com/office/drawing/2014/main" id="{24B92779-D419-20F3-10E0-D00AD9ECBE0D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8844500" y="1857583"/>
              <a:ext cx="1930216" cy="2452479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5909" tIns="67952" rIns="135909" bIns="67952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OPPOSans R"/>
                <a:sym typeface="+mn-lt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BC4310D6-5E52-0795-1384-79F0C7832011}"/>
              </a:ext>
            </a:extLst>
          </p:cNvPr>
          <p:cNvGrpSpPr/>
          <p:nvPr/>
        </p:nvGrpSpPr>
        <p:grpSpPr>
          <a:xfrm>
            <a:off x="6663420" y="1924861"/>
            <a:ext cx="2982771" cy="3663990"/>
            <a:chOff x="6171519" y="1701729"/>
            <a:chExt cx="2241582" cy="275352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  <a:reflection stA="54000" endPos="15000" dist="50800" dir="5400000" sy="-100000" algn="bl" rotWithShape="0"/>
          </a:effectLst>
        </p:grpSpPr>
        <p:pic>
          <p:nvPicPr>
            <p:cNvPr id="64" name="图片 63" descr="墙上挂着一幅画&#10;&#10;中度可信度描述已自动生成">
              <a:extLst>
                <a:ext uri="{FF2B5EF4-FFF2-40B4-BE49-F238E27FC236}">
                  <a16:creationId xmlns:a16="http://schemas.microsoft.com/office/drawing/2014/main" id="{D82EEE25-81F5-3C5F-7B8A-9E2D6B863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5" t="826" r="11685" b="50857"/>
            <a:stretch/>
          </p:blipFill>
          <p:spPr>
            <a:xfrm>
              <a:off x="6171519" y="1701729"/>
              <a:ext cx="2241582" cy="2753524"/>
            </a:xfrm>
            <a:prstGeom prst="rect">
              <a:avLst/>
            </a:prstGeom>
          </p:spPr>
        </p:pic>
        <p:sp>
          <p:nvSpPr>
            <p:cNvPr id="65" name="MH_Other_1">
              <a:extLst>
                <a:ext uri="{FF2B5EF4-FFF2-40B4-BE49-F238E27FC236}">
                  <a16:creationId xmlns:a16="http://schemas.microsoft.com/office/drawing/2014/main" id="{D8DC7294-03A3-21E6-7413-6165EAD6DE69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6322045" y="1857583"/>
              <a:ext cx="1930214" cy="2452479"/>
            </a:xfrm>
            <a:prstGeom prst="rect">
              <a:avLst/>
            </a:prstGeom>
            <a:blipFill>
              <a:blip r:embed="rId10"/>
              <a:stretch>
                <a:fillRect/>
              </a:stretch>
            </a:blipFill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5909" tIns="67952" rIns="135909" bIns="67952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OPPOSans R"/>
                <a:sym typeface="+mn-lt"/>
              </a:endParaRPr>
            </a:p>
          </p:txBody>
        </p:sp>
      </p:grpSp>
      <p:pic>
        <p:nvPicPr>
          <p:cNvPr id="67" name="图片 66" descr="墙上挂着一幅画&#10;&#10;中度可信度描述已自动生成">
            <a:extLst>
              <a:ext uri="{FF2B5EF4-FFF2-40B4-BE49-F238E27FC236}">
                <a16:creationId xmlns:a16="http://schemas.microsoft.com/office/drawing/2014/main" id="{7F38B0CF-3C5A-EEE3-1A65-C7FEF713936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5" t="826" r="11685" b="50857"/>
          <a:stretch/>
        </p:blipFill>
        <p:spPr>
          <a:xfrm>
            <a:off x="2518502" y="1924861"/>
            <a:ext cx="2982771" cy="3663990"/>
          </a:xfrm>
          <a:prstGeom prst="rect">
            <a:avLst/>
          </a:prstGeom>
        </p:spPr>
      </p:pic>
      <p:sp>
        <p:nvSpPr>
          <p:cNvPr id="74" name="MH_Other_1">
            <a:extLst>
              <a:ext uri="{FF2B5EF4-FFF2-40B4-BE49-F238E27FC236}">
                <a16:creationId xmlns:a16="http://schemas.microsoft.com/office/drawing/2014/main" id="{98DB21C5-E8BD-ABAF-40BD-8CA09EDB4B88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672081" y="2083614"/>
            <a:ext cx="2606728" cy="331203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349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09" tIns="67952" rIns="135909" bIns="67952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OPPOSans R" panose="00020600040101010101" pitchFamily="18" charset="-122"/>
              <a:ea typeface="OPPOSans R"/>
              <a:cs typeface="OPPOSans R"/>
              <a:sym typeface="+mn-lt"/>
            </a:endParaRPr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64063576-37AD-B801-1576-686D26A81CD5}"/>
              </a:ext>
            </a:extLst>
          </p:cNvPr>
          <p:cNvGrpSpPr/>
          <p:nvPr/>
        </p:nvGrpSpPr>
        <p:grpSpPr>
          <a:xfrm>
            <a:off x="4420137" y="1688873"/>
            <a:ext cx="3343194" cy="4106726"/>
            <a:chOff x="4066790" y="1701729"/>
            <a:chExt cx="2241582" cy="275352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  <a:reflection stA="54000" endPos="15000" dist="50800" dir="5400000" sy="-100000" algn="bl" rotWithShape="0"/>
          </a:effectLst>
        </p:grpSpPr>
        <p:pic>
          <p:nvPicPr>
            <p:cNvPr id="70" name="图片 69" descr="墙上挂着一幅画&#10;&#10;中度可信度描述已自动生成">
              <a:extLst>
                <a:ext uri="{FF2B5EF4-FFF2-40B4-BE49-F238E27FC236}">
                  <a16:creationId xmlns:a16="http://schemas.microsoft.com/office/drawing/2014/main" id="{8B48B245-C7D6-FFD6-92D8-0065866E55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5" t="826" r="11685" b="50857"/>
            <a:stretch/>
          </p:blipFill>
          <p:spPr>
            <a:xfrm>
              <a:off x="4066790" y="1701729"/>
              <a:ext cx="2241582" cy="2753524"/>
            </a:xfrm>
            <a:prstGeom prst="rect">
              <a:avLst/>
            </a:prstGeom>
          </p:spPr>
        </p:pic>
        <p:sp>
          <p:nvSpPr>
            <p:cNvPr id="71" name="MH_Other_1">
              <a:extLst>
                <a:ext uri="{FF2B5EF4-FFF2-40B4-BE49-F238E27FC236}">
                  <a16:creationId xmlns:a16="http://schemas.microsoft.com/office/drawing/2014/main" id="{C037C950-501C-B1CA-9765-AFDA767CA0D6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4215550" y="1857583"/>
              <a:ext cx="1932091" cy="2454861"/>
            </a:xfrm>
            <a:prstGeom prst="rect">
              <a:avLst/>
            </a:prstGeom>
            <a:blipFill>
              <a:blip r:embed="rId12"/>
              <a:stretch>
                <a:fillRect/>
              </a:stretch>
            </a:blipFill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5909" tIns="67952" rIns="135909" bIns="67952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OPPOSans R" panose="00020600040101010101" pitchFamily="18" charset="-122"/>
                <a:ea typeface="OPPOSans R"/>
                <a:cs typeface="OPPOSans R"/>
                <a:sym typeface="+mn-lt"/>
              </a:endParaRPr>
            </a:p>
          </p:txBody>
        </p: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A8E7D6E4-2E3A-F004-AF63-C21E0D47EEEA}"/>
              </a:ext>
            </a:extLst>
          </p:cNvPr>
          <p:cNvSpPr txBox="1"/>
          <p:nvPr/>
        </p:nvSpPr>
        <p:spPr>
          <a:xfrm>
            <a:off x="3209076" y="430534"/>
            <a:ext cx="6026363" cy="63626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spc="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学历背景 </a:t>
            </a:r>
            <a:r>
              <a:rPr lang="en-US" altLang="zh-CN" sz="2800" spc="200" dirty="0">
                <a:solidFill>
                  <a:schemeClr val="accent1"/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accent1"/>
                </a:solidFill>
                <a:latin typeface="+mj-ea"/>
                <a:ea typeface="+mj-ea"/>
              </a:rPr>
              <a:t>工作成就 </a:t>
            </a:r>
            <a:r>
              <a:rPr lang="en-US" altLang="zh-CN" sz="2800" spc="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个人品牌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09CA38B-4CDE-B184-CA96-708D212B98AC}"/>
              </a:ext>
            </a:extLst>
          </p:cNvPr>
          <p:cNvSpPr txBox="1"/>
          <p:nvPr/>
        </p:nvSpPr>
        <p:spPr>
          <a:xfrm>
            <a:off x="1162576" y="436256"/>
            <a:ext cx="1640814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ctr">
              <a:defRPr sz="32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DD396"/>
                    </a:gs>
                    <a:gs pos="91000">
                      <a:srgbClr val="FDD396">
                        <a:lumMod val="20000"/>
                        <a:lumOff val="8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n-ea"/>
                <a:ea typeface="+mn-ea"/>
                <a:cs typeface="+mn-cs"/>
              </a:rPr>
              <a:t>我是谁？</a:t>
            </a:r>
          </a:p>
        </p:txBody>
      </p:sp>
    </p:spTree>
    <p:extLst>
      <p:ext uri="{BB962C8B-B14F-4D97-AF65-F5344CB8AC3E}">
        <p14:creationId xmlns:p14="http://schemas.microsoft.com/office/powerpoint/2010/main" val="1633190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7BB3881C-FC76-DCDF-9B23-3898017271C3}"/>
              </a:ext>
            </a:extLst>
          </p:cNvPr>
          <p:cNvSpPr txBox="1"/>
          <p:nvPr/>
        </p:nvSpPr>
        <p:spPr>
          <a:xfrm>
            <a:off x="-364360" y="430534"/>
            <a:ext cx="2031800" cy="411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400" i="0" spc="600" dirty="0">
                <a:ln>
                  <a:noFill/>
                </a:ln>
                <a:solidFill>
                  <a:schemeClr val="tx2"/>
                </a:solidFill>
                <a:latin typeface="+mj-ea"/>
                <a:ea typeface="+mj-ea"/>
              </a:rPr>
              <a:t>01</a:t>
            </a:r>
            <a:endParaRPr lang="zh-CN" altLang="en-US" sz="4400" i="0" spc="600" dirty="0">
              <a:ln>
                <a:noFill/>
              </a:ln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D2FDD8A-805A-685B-B015-D51147361D22}"/>
              </a:ext>
            </a:extLst>
          </p:cNvPr>
          <p:cNvSpPr txBox="1"/>
          <p:nvPr/>
        </p:nvSpPr>
        <p:spPr>
          <a:xfrm>
            <a:off x="3209076" y="430534"/>
            <a:ext cx="6026363" cy="63626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u="none" strike="noStrike" kern="1200" cap="none" spc="200" normalizeH="0" baseline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学历</a:t>
            </a:r>
            <a:r>
              <a:rPr lang="zh-CN" altLang="en-US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背景 </a:t>
            </a:r>
            <a:r>
              <a:rPr lang="en-US" altLang="zh-CN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工作成就 </a:t>
            </a:r>
            <a:r>
              <a:rPr lang="en-US" altLang="zh-CN" sz="2800" spc="200" dirty="0">
                <a:solidFill>
                  <a:schemeClr val="tx2"/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tx2"/>
                </a:solidFill>
                <a:latin typeface="+mj-ea"/>
                <a:ea typeface="+mj-ea"/>
              </a:rPr>
              <a:t>个人品牌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934D691-FE20-9408-8B65-83452997009A}"/>
              </a:ext>
            </a:extLst>
          </p:cNvPr>
          <p:cNvSpPr txBox="1">
            <a:spLocks/>
          </p:cNvSpPr>
          <p:nvPr/>
        </p:nvSpPr>
        <p:spPr>
          <a:xfrm>
            <a:off x="1551182" y="1870441"/>
            <a:ext cx="3824660" cy="3824660"/>
          </a:xfrm>
          <a:prstGeom prst="oc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txBody>
          <a:bodyPr anchor="ctr"/>
          <a:lstStyle>
            <a:lvl1pPr marL="0" indent="0" algn="ctr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26C4B97-CC38-03F4-29CB-418A4203FF78}"/>
              </a:ext>
            </a:extLst>
          </p:cNvPr>
          <p:cNvSpPr txBox="1">
            <a:spLocks/>
          </p:cNvSpPr>
          <p:nvPr/>
        </p:nvSpPr>
        <p:spPr>
          <a:xfrm>
            <a:off x="4936522" y="2024144"/>
            <a:ext cx="3517255" cy="3517254"/>
          </a:xfrm>
          <a:prstGeom prst="decagon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lang="en-ZA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/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0CAAD24-3A3D-C59E-FAAF-F775922F5B61}"/>
              </a:ext>
            </a:extLst>
          </p:cNvPr>
          <p:cNvSpPr txBox="1">
            <a:spLocks/>
          </p:cNvSpPr>
          <p:nvPr/>
        </p:nvSpPr>
        <p:spPr>
          <a:xfrm>
            <a:off x="8040919" y="2410453"/>
            <a:ext cx="2744635" cy="2744635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lang="en-ZA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/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44EC174-3983-E112-E5B5-7CDD710F8219}"/>
              </a:ext>
            </a:extLst>
          </p:cNvPr>
          <p:cNvSpPr txBox="1">
            <a:spLocks/>
          </p:cNvSpPr>
          <p:nvPr/>
        </p:nvSpPr>
        <p:spPr>
          <a:xfrm>
            <a:off x="2226928" y="4042810"/>
            <a:ext cx="2473165" cy="817439"/>
          </a:xfrm>
          <a:prstGeom prst="rect">
            <a:avLst/>
          </a:prstGeom>
          <a:noFill/>
          <a:ln>
            <a:noFill/>
          </a:ln>
        </p:spPr>
        <p:txBody>
          <a:bodyPr vert="horz" lIns="72000" tIns="36000" rIns="72000" bIns="36000" anchor="ctr" anchorCtr="0">
            <a:noAutofit/>
          </a:bodyPr>
          <a:lstStyle>
            <a:lvl1pPr marL="0" indent="0" algn="ctr" defTabSz="74295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6700" indent="0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latin typeface="+mj-ea"/>
                <a:ea typeface="+mj-ea"/>
              </a:rPr>
              <a:t>69</a:t>
            </a:r>
            <a:r>
              <a:rPr lang="zh-CN" altLang="en-US" sz="4000" dirty="0">
                <a:latin typeface="+mj-ea"/>
                <a:ea typeface="+mj-ea"/>
              </a:rPr>
              <a:t>万</a:t>
            </a:r>
            <a:endParaRPr lang="en-US" sz="6000" dirty="0">
              <a:latin typeface="+mj-ea"/>
              <a:ea typeface="+mj-ea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72765D2-EEE5-0EB0-F090-D3FC8E290AB9}"/>
              </a:ext>
            </a:extLst>
          </p:cNvPr>
          <p:cNvSpPr txBox="1">
            <a:spLocks/>
          </p:cNvSpPr>
          <p:nvPr/>
        </p:nvSpPr>
        <p:spPr>
          <a:xfrm>
            <a:off x="5458566" y="4042810"/>
            <a:ext cx="2473165" cy="817439"/>
          </a:xfrm>
          <a:prstGeom prst="rect">
            <a:avLst/>
          </a:prstGeom>
          <a:noFill/>
          <a:ln>
            <a:noFill/>
          </a:ln>
        </p:spPr>
        <p:txBody>
          <a:bodyPr vert="horz" lIns="72000" tIns="36000" rIns="72000" bIns="36000" rtlCol="0" anchor="ctr" anchorCtr="0">
            <a:noAutofit/>
          </a:bodyPr>
          <a:lstStyle>
            <a:lvl1pPr marL="0" indent="0" algn="ctr" defTabSz="74295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ZA" sz="6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latin typeface="+mj-ea"/>
                <a:ea typeface="+mj-ea"/>
              </a:rPr>
              <a:t>3.3</a:t>
            </a:r>
            <a:r>
              <a:rPr lang="zh-CN" altLang="en-US" sz="4000" dirty="0">
                <a:latin typeface="+mj-ea"/>
                <a:ea typeface="+mj-ea"/>
              </a:rPr>
              <a:t>万</a:t>
            </a:r>
            <a:endParaRPr lang="en-US" sz="4000" dirty="0">
              <a:latin typeface="+mj-ea"/>
              <a:ea typeface="+mj-ea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9FFF129-05A1-0412-23E8-FEC613719F94}"/>
              </a:ext>
            </a:extLst>
          </p:cNvPr>
          <p:cNvSpPr txBox="1">
            <a:spLocks/>
          </p:cNvSpPr>
          <p:nvPr/>
        </p:nvSpPr>
        <p:spPr>
          <a:xfrm>
            <a:off x="2592684" y="4134865"/>
            <a:ext cx="1741655" cy="633329"/>
          </a:xfrm>
          <a:ln>
            <a:noFill/>
          </a:ln>
        </p:spPr>
        <p:txBody>
          <a:bodyPr/>
          <a:lstStyle>
            <a:lvl1pPr marL="0" indent="0" algn="ctr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B411684-AF12-E66B-B01B-5A37BFA15778}"/>
              </a:ext>
            </a:extLst>
          </p:cNvPr>
          <p:cNvSpPr txBox="1">
            <a:spLocks/>
          </p:cNvSpPr>
          <p:nvPr/>
        </p:nvSpPr>
        <p:spPr>
          <a:xfrm>
            <a:off x="8542409" y="4134865"/>
            <a:ext cx="1741655" cy="633329"/>
          </a:xfrm>
          <a:ln>
            <a:noFill/>
          </a:ln>
        </p:spPr>
        <p:txBody>
          <a:bodyPr/>
          <a:lstStyle>
            <a:lvl1pPr marL="0" indent="0" algn="ctr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9" name="Isosceles Triangle 16" descr="Decorative Triangle">
            <a:extLst>
              <a:ext uri="{FF2B5EF4-FFF2-40B4-BE49-F238E27FC236}">
                <a16:creationId xmlns:a16="http://schemas.microsoft.com/office/drawing/2014/main" id="{A37EF6E0-F06E-9986-BD8B-9C35C10F62DC}"/>
              </a:ext>
            </a:extLst>
          </p:cNvPr>
          <p:cNvSpPr/>
          <p:nvPr/>
        </p:nvSpPr>
        <p:spPr>
          <a:xfrm rot="10800000">
            <a:off x="8799231" y="2024145"/>
            <a:ext cx="1228012" cy="83431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Isosceles Triangle 17" descr="Decorative Triangle">
            <a:extLst>
              <a:ext uri="{FF2B5EF4-FFF2-40B4-BE49-F238E27FC236}">
                <a16:creationId xmlns:a16="http://schemas.microsoft.com/office/drawing/2014/main" id="{DE08C641-BB88-975D-5A43-21E4C37C922D}"/>
              </a:ext>
            </a:extLst>
          </p:cNvPr>
          <p:cNvSpPr/>
          <p:nvPr/>
        </p:nvSpPr>
        <p:spPr>
          <a:xfrm>
            <a:off x="9173212" y="5215252"/>
            <a:ext cx="480048" cy="326146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FADE99D-DBF9-61B9-C573-08A7A00BA38E}"/>
              </a:ext>
            </a:extLst>
          </p:cNvPr>
          <p:cNvSpPr txBox="1"/>
          <p:nvPr/>
        </p:nvSpPr>
        <p:spPr>
          <a:xfrm>
            <a:off x="2269547" y="3616569"/>
            <a:ext cx="2312780" cy="35194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algn="ctr"/>
            <a:r>
              <a:rPr kumimoji="0" lang="zh-TW" altLang="zh-CN" sz="2000" b="0" i="0" u="none" strike="noStrike" kern="1200" cap="none" spc="200" normalizeH="0" noProof="0" dirty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微博</a:t>
            </a:r>
            <a:r>
              <a:rPr kumimoji="0" lang="zh-CN" altLang="en-US" sz="2000" b="0" i="0" u="none" strike="noStrike" kern="1200" cap="none" spc="200" normalizeH="0" noProof="0" dirty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关注用户</a:t>
            </a:r>
            <a:endParaRPr lang="zh-CN" altLang="en-US" sz="1200" spc="200" dirty="0"/>
          </a:p>
        </p:txBody>
      </p:sp>
      <p:pic>
        <p:nvPicPr>
          <p:cNvPr id="5" name="图形 4" descr="聊天 RTL">
            <a:extLst>
              <a:ext uri="{FF2B5EF4-FFF2-40B4-BE49-F238E27FC236}">
                <a16:creationId xmlns:a16="http://schemas.microsoft.com/office/drawing/2014/main" id="{B727CF09-BC43-2CA7-43FF-18D5F6F90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9310" y="2926469"/>
            <a:ext cx="689078" cy="689078"/>
          </a:xfrm>
          <a:prstGeom prst="rect">
            <a:avLst/>
          </a:prstGeom>
          <a:effectLst/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68D1712-DEB6-2154-CDDE-2BB16E3054F2}"/>
              </a:ext>
            </a:extLst>
          </p:cNvPr>
          <p:cNvSpPr txBox="1"/>
          <p:nvPr/>
        </p:nvSpPr>
        <p:spPr>
          <a:xfrm>
            <a:off x="5206495" y="3592487"/>
            <a:ext cx="2963009" cy="40011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algn="ctr"/>
            <a:r>
              <a:rPr kumimoji="0" lang="zh-CN" altLang="en-US" sz="2000" b="0" i="0" u="none" strike="noStrike" kern="1200" cap="none" spc="200" normalizeH="0" noProof="0" dirty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公众号关注用户</a:t>
            </a:r>
            <a:endParaRPr lang="zh-CN" altLang="en-US" sz="1200" spc="200" dirty="0"/>
          </a:p>
        </p:txBody>
      </p:sp>
      <p:pic>
        <p:nvPicPr>
          <p:cNvPr id="22" name="图形 21" descr="社交网络">
            <a:extLst>
              <a:ext uri="{FF2B5EF4-FFF2-40B4-BE49-F238E27FC236}">
                <a16:creationId xmlns:a16="http://schemas.microsoft.com/office/drawing/2014/main" id="{6E4321A1-F1E7-4BB6-CE3E-C512004EB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92984" y="2752804"/>
            <a:ext cx="833581" cy="833581"/>
          </a:xfrm>
          <a:prstGeom prst="rect">
            <a:avLst/>
          </a:prstGeom>
          <a:effectLst/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55D1CCE6-B882-D797-C2CF-2477B4D2AC55}"/>
              </a:ext>
            </a:extLst>
          </p:cNvPr>
          <p:cNvSpPr txBox="1">
            <a:spLocks/>
          </p:cNvSpPr>
          <p:nvPr/>
        </p:nvSpPr>
        <p:spPr>
          <a:xfrm>
            <a:off x="8167653" y="4042810"/>
            <a:ext cx="2473165" cy="817439"/>
          </a:xfrm>
          <a:prstGeom prst="rect">
            <a:avLst/>
          </a:prstGeom>
          <a:noFill/>
          <a:ln>
            <a:noFill/>
          </a:ln>
        </p:spPr>
        <p:txBody>
          <a:bodyPr vert="horz" lIns="72000" tIns="36000" rIns="72000" bIns="36000" rtlCol="0" anchor="ctr" anchorCtr="0">
            <a:noAutofit/>
          </a:bodyPr>
          <a:lstStyle>
            <a:lvl1pPr marL="0" indent="0" algn="ctr" defTabSz="74295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ZA" sz="6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572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latin typeface="+mj-ea"/>
                <a:ea typeface="+mj-ea"/>
              </a:rPr>
              <a:t>2.8</a:t>
            </a:r>
            <a:r>
              <a:rPr lang="zh-CN" altLang="en-US" sz="4000" dirty="0">
                <a:latin typeface="+mj-ea"/>
                <a:ea typeface="+mj-ea"/>
              </a:rPr>
              <a:t>万</a:t>
            </a:r>
            <a:endParaRPr lang="en-US" sz="4000" dirty="0">
              <a:latin typeface="+mj-ea"/>
              <a:ea typeface="+mj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5B5FB8E-BEDB-35CC-05CF-E98F655BDCB6}"/>
              </a:ext>
            </a:extLst>
          </p:cNvPr>
          <p:cNvSpPr txBox="1"/>
          <p:nvPr/>
        </p:nvSpPr>
        <p:spPr>
          <a:xfrm>
            <a:off x="7931732" y="3616569"/>
            <a:ext cx="2963009" cy="351946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algn="ctr"/>
            <a:r>
              <a:rPr kumimoji="0" lang="zh-CN" altLang="en-US" sz="2000" b="0" i="0" u="none" strike="noStrike" kern="1200" cap="none" spc="200" normalizeH="0" noProof="0" dirty="0">
                <a:ln>
                  <a:noFill/>
                </a:ln>
                <a:effectLst/>
                <a:uLnTx/>
                <a:uFillTx/>
                <a:latin typeface="OPPOSans R" panose="00020600040101010101" pitchFamily="18" charset="-122"/>
                <a:ea typeface="OPPOSans R" panose="00020600040101010101" pitchFamily="18" charset="-122"/>
                <a:cs typeface="+mn-cs"/>
              </a:rPr>
              <a:t>视频号关注用户</a:t>
            </a:r>
            <a:endParaRPr lang="zh-CN" altLang="en-US" sz="1200" spc="2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7FE5C85-D55A-D065-B776-F9EB8FB8C5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60452" y="2983559"/>
            <a:ext cx="508762" cy="5087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15846A0D-378A-E922-12B9-45AACCC900A0}"/>
              </a:ext>
            </a:extLst>
          </p:cNvPr>
          <p:cNvSpPr txBox="1"/>
          <p:nvPr/>
        </p:nvSpPr>
        <p:spPr>
          <a:xfrm>
            <a:off x="1162576" y="436256"/>
            <a:ext cx="1640814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ctr">
              <a:defRPr sz="32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DD396"/>
                    </a:gs>
                    <a:gs pos="91000">
                      <a:srgbClr val="FDD396">
                        <a:lumMod val="20000"/>
                        <a:lumOff val="8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n-ea"/>
                <a:ea typeface="+mn-ea"/>
                <a:cs typeface="+mn-cs"/>
              </a:rPr>
              <a:t>我是谁？</a:t>
            </a:r>
          </a:p>
        </p:txBody>
      </p:sp>
    </p:spTree>
    <p:extLst>
      <p:ext uri="{BB962C8B-B14F-4D97-AF65-F5344CB8AC3E}">
        <p14:creationId xmlns:p14="http://schemas.microsoft.com/office/powerpoint/2010/main" val="3382853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50F8BEA5-70B6-0266-9718-08BE511DC484}"/>
              </a:ext>
            </a:extLst>
          </p:cNvPr>
          <p:cNvSpPr txBox="1"/>
          <p:nvPr/>
        </p:nvSpPr>
        <p:spPr>
          <a:xfrm>
            <a:off x="-528855" y="2830573"/>
            <a:ext cx="3657848" cy="677255"/>
          </a:xfrm>
          <a:prstGeom prst="rect">
            <a:avLst/>
          </a:prstGeom>
          <a:noFill/>
        </p:spPr>
        <p:txBody>
          <a:bodyPr wrap="square" lIns="108000" tIns="72000" rIns="108000" bIns="72000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pPr algn="r"/>
            <a:r>
              <a:rPr lang="en-US" altLang="zh-CN" sz="4800" i="0" dirty="0">
                <a:latin typeface="+mj-ea"/>
                <a:ea typeface="+mj-ea"/>
              </a:rPr>
              <a:t>PART</a:t>
            </a:r>
            <a:endParaRPr lang="zh-CN" altLang="en-US" sz="4800" i="0" dirty="0">
              <a:latin typeface="+mj-ea"/>
              <a:ea typeface="+mj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D5CB2ED-AD78-0D37-8A85-8C502BE88713}"/>
              </a:ext>
            </a:extLst>
          </p:cNvPr>
          <p:cNvSpPr txBox="1"/>
          <p:nvPr/>
        </p:nvSpPr>
        <p:spPr>
          <a:xfrm>
            <a:off x="3055674" y="2830573"/>
            <a:ext cx="2031800" cy="156966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8000" i="0" spc="600" dirty="0">
                <a:ln>
                  <a:noFill/>
                </a:ln>
                <a:latin typeface="+mj-ea"/>
                <a:ea typeface="+mj-ea"/>
              </a:rPr>
              <a:t>0</a:t>
            </a:r>
            <a:r>
              <a:rPr lang="en-US" altLang="zh-CN" sz="8000" i="0" spc="600" dirty="0">
                <a:ln>
                  <a:noFill/>
                </a:ln>
                <a:solidFill>
                  <a:schemeClr val="accent1"/>
                </a:solidFill>
                <a:latin typeface="+mj-ea"/>
                <a:ea typeface="+mj-ea"/>
              </a:rPr>
              <a:t>2</a:t>
            </a:r>
            <a:endParaRPr lang="zh-CN" altLang="en-US" sz="8000" i="0" spc="600" dirty="0">
              <a:ln>
                <a:noFill/>
              </a:ln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503D7F1-C2A1-EFE0-CDBB-7D337550BF06}"/>
              </a:ext>
            </a:extLst>
          </p:cNvPr>
          <p:cNvSpPr txBox="1"/>
          <p:nvPr/>
        </p:nvSpPr>
        <p:spPr>
          <a:xfrm>
            <a:off x="-561513" y="3374859"/>
            <a:ext cx="3657848" cy="677255"/>
          </a:xfrm>
          <a:prstGeom prst="rect">
            <a:avLst/>
          </a:prstGeom>
          <a:noFill/>
        </p:spPr>
        <p:txBody>
          <a:bodyPr wrap="square" lIns="108000" tIns="72000" rIns="108000" bIns="72000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pPr algn="r"/>
            <a:r>
              <a:rPr lang="en-US" altLang="zh-CN" sz="4800" i="0" dirty="0">
                <a:latin typeface="+mj-ea"/>
                <a:ea typeface="+mj-ea"/>
              </a:rPr>
              <a:t>TWO</a:t>
            </a:r>
            <a:endParaRPr lang="zh-CN" altLang="en-US" sz="4800" i="0" dirty="0">
              <a:latin typeface="+mj-ea"/>
              <a:ea typeface="+mj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C9C90F3-875E-3DBB-A47C-3BAB9589FD96}"/>
              </a:ext>
            </a:extLst>
          </p:cNvPr>
          <p:cNvSpPr txBox="1"/>
          <p:nvPr/>
        </p:nvSpPr>
        <p:spPr>
          <a:xfrm>
            <a:off x="5071251" y="3129282"/>
            <a:ext cx="6335303" cy="823107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u="none" strike="noStrike" cap="none" spc="20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8000" dirty="0"/>
              <a:t>我的成长故事</a:t>
            </a:r>
            <a:r>
              <a:rPr lang="en-US" altLang="zh-CN" sz="8000" dirty="0"/>
              <a:t>.</a:t>
            </a:r>
            <a:endParaRPr lang="zh-CN" altLang="en-US" sz="8000" dirty="0"/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18DF0306-3B03-EB22-632F-D0204D294B8D}"/>
              </a:ext>
            </a:extLst>
          </p:cNvPr>
          <p:cNvCxnSpPr>
            <a:cxnSpLocks/>
          </p:cNvCxnSpPr>
          <p:nvPr/>
        </p:nvCxnSpPr>
        <p:spPr>
          <a:xfrm>
            <a:off x="5183152" y="4086739"/>
            <a:ext cx="319884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: 单圆角 30">
            <a:extLst>
              <a:ext uri="{FF2B5EF4-FFF2-40B4-BE49-F238E27FC236}">
                <a16:creationId xmlns:a16="http://schemas.microsoft.com/office/drawing/2014/main" id="{A333F81E-EF09-69A9-935D-FD211884732D}"/>
              </a:ext>
            </a:extLst>
          </p:cNvPr>
          <p:cNvSpPr/>
          <p:nvPr/>
        </p:nvSpPr>
        <p:spPr>
          <a:xfrm>
            <a:off x="5183151" y="4052114"/>
            <a:ext cx="780769" cy="69250"/>
          </a:xfrm>
          <a:prstGeom prst="round1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AE393BE-2A30-16C4-B05E-0BD7405ECB1D}"/>
              </a:ext>
            </a:extLst>
          </p:cNvPr>
          <p:cNvSpPr txBox="1"/>
          <p:nvPr/>
        </p:nvSpPr>
        <p:spPr>
          <a:xfrm>
            <a:off x="5071251" y="4188486"/>
            <a:ext cx="6171180" cy="510452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u="none" strike="noStrike" kern="1200" cap="none" spc="2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从业经历 </a:t>
            </a:r>
            <a:r>
              <a:rPr lang="en-US" altLang="zh-CN" sz="2800" spc="200" dirty="0">
                <a:solidFill>
                  <a:schemeClr val="tx2"/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tx2"/>
                </a:solidFill>
                <a:latin typeface="+mj-ea"/>
                <a:ea typeface="+mj-ea"/>
              </a:rPr>
              <a:t>项目经历 </a:t>
            </a:r>
            <a:r>
              <a:rPr lang="en-US" altLang="zh-CN" sz="2800" spc="200" dirty="0">
                <a:solidFill>
                  <a:schemeClr val="tx2"/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tx2"/>
                </a:solidFill>
                <a:latin typeface="+mj-ea"/>
                <a:ea typeface="+mj-ea"/>
              </a:rPr>
              <a:t>管理经验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815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7BB3881C-FC76-DCDF-9B23-3898017271C3}"/>
              </a:ext>
            </a:extLst>
          </p:cNvPr>
          <p:cNvSpPr txBox="1"/>
          <p:nvPr/>
        </p:nvSpPr>
        <p:spPr>
          <a:xfrm>
            <a:off x="-364360" y="430534"/>
            <a:ext cx="2031800" cy="411554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algn="ctr">
              <a:defRPr sz="2000" i="1" spc="300">
                <a:ln>
                  <a:solidFill>
                    <a:srgbClr val="FFEB01">
                      <a:lumMod val="20000"/>
                      <a:lumOff val="80000"/>
                    </a:srgbClr>
                  </a:solidFill>
                </a:ln>
                <a:solidFill>
                  <a:srgbClr val="FFFFFF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sz="4400" i="0" spc="600" dirty="0">
                <a:ln>
                  <a:noFill/>
                </a:ln>
                <a:solidFill>
                  <a:schemeClr val="tx2"/>
                </a:solidFill>
                <a:latin typeface="+mj-ea"/>
                <a:ea typeface="+mj-ea"/>
              </a:rPr>
              <a:t>02</a:t>
            </a:r>
            <a:endParaRPr lang="zh-CN" altLang="en-US" sz="4400" i="0" spc="600" dirty="0">
              <a:ln>
                <a:noFill/>
              </a:ln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D2FDD8A-805A-685B-B015-D51147361D22}"/>
              </a:ext>
            </a:extLst>
          </p:cNvPr>
          <p:cNvSpPr txBox="1"/>
          <p:nvPr/>
        </p:nvSpPr>
        <p:spPr>
          <a:xfrm>
            <a:off x="3209076" y="430534"/>
            <a:ext cx="6117803" cy="52322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u="none" strike="noStrike" kern="1200" cap="none" spc="2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从业经历 </a:t>
            </a:r>
            <a:r>
              <a:rPr lang="en-US" altLang="zh-CN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项目经历 </a:t>
            </a:r>
            <a:r>
              <a:rPr lang="en-US" altLang="zh-CN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| </a:t>
            </a:r>
            <a:r>
              <a:rPr lang="zh-CN" altLang="en-US" sz="2800" spc="200" dirty="0">
                <a:solidFill>
                  <a:schemeClr val="tx2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管理经验</a:t>
            </a:r>
            <a:endParaRPr kumimoji="0" lang="zh-CN" altLang="en-US" sz="2800" b="0" u="none" strike="noStrike" kern="1200" cap="none" spc="200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EAA8659-9E9F-354C-F6E8-F90E83DA32EF}"/>
              </a:ext>
            </a:extLst>
          </p:cNvPr>
          <p:cNvGrpSpPr/>
          <p:nvPr/>
        </p:nvGrpSpPr>
        <p:grpSpPr>
          <a:xfrm>
            <a:off x="0" y="1008503"/>
            <a:ext cx="12192000" cy="3813205"/>
            <a:chOff x="-115502" y="818129"/>
            <a:chExt cx="12673653" cy="3963847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B18136D7-89FA-D661-C0AA-C3702EC470F7}"/>
                </a:ext>
              </a:extLst>
            </p:cNvPr>
            <p:cNvSpPr/>
            <p:nvPr/>
          </p:nvSpPr>
          <p:spPr>
            <a:xfrm>
              <a:off x="-115502" y="1477048"/>
              <a:ext cx="12673653" cy="2756458"/>
            </a:xfrm>
            <a:custGeom>
              <a:avLst/>
              <a:gdLst>
                <a:gd name="connsiteX0" fmla="*/ 0 w 12224657"/>
                <a:gd name="connsiteY0" fmla="*/ 2656115 h 2722703"/>
                <a:gd name="connsiteX1" fmla="*/ 1262742 w 12224657"/>
                <a:gd name="connsiteY1" fmla="*/ 2057400 h 2722703"/>
                <a:gd name="connsiteX2" fmla="*/ 3080657 w 12224657"/>
                <a:gd name="connsiteY2" fmla="*/ 1480458 h 2722703"/>
                <a:gd name="connsiteX3" fmla="*/ 5399314 w 12224657"/>
                <a:gd name="connsiteY3" fmla="*/ 1992086 h 2722703"/>
                <a:gd name="connsiteX4" fmla="*/ 7511142 w 12224657"/>
                <a:gd name="connsiteY4" fmla="*/ 2721429 h 2722703"/>
                <a:gd name="connsiteX5" fmla="*/ 10417628 w 12224657"/>
                <a:gd name="connsiteY5" fmla="*/ 2122715 h 2722703"/>
                <a:gd name="connsiteX6" fmla="*/ 11266714 w 12224657"/>
                <a:gd name="connsiteY6" fmla="*/ 555172 h 2722703"/>
                <a:gd name="connsiteX7" fmla="*/ 12224657 w 12224657"/>
                <a:gd name="connsiteY7" fmla="*/ 0 h 2722703"/>
                <a:gd name="connsiteX0" fmla="*/ 0 w 12224657"/>
                <a:gd name="connsiteY0" fmla="*/ 2656115 h 2721671"/>
                <a:gd name="connsiteX1" fmla="*/ 1262742 w 12224657"/>
                <a:gd name="connsiteY1" fmla="*/ 2057400 h 2721671"/>
                <a:gd name="connsiteX2" fmla="*/ 3080657 w 12224657"/>
                <a:gd name="connsiteY2" fmla="*/ 1480458 h 2721671"/>
                <a:gd name="connsiteX3" fmla="*/ 5323114 w 12224657"/>
                <a:gd name="connsiteY3" fmla="*/ 2068286 h 2721671"/>
                <a:gd name="connsiteX4" fmla="*/ 7511142 w 12224657"/>
                <a:gd name="connsiteY4" fmla="*/ 2721429 h 2721671"/>
                <a:gd name="connsiteX5" fmla="*/ 10417628 w 12224657"/>
                <a:gd name="connsiteY5" fmla="*/ 2122715 h 2721671"/>
                <a:gd name="connsiteX6" fmla="*/ 11266714 w 12224657"/>
                <a:gd name="connsiteY6" fmla="*/ 555172 h 2721671"/>
                <a:gd name="connsiteX7" fmla="*/ 12224657 w 12224657"/>
                <a:gd name="connsiteY7" fmla="*/ 0 h 2721671"/>
                <a:gd name="connsiteX0" fmla="*/ 0 w 12224657"/>
                <a:gd name="connsiteY0" fmla="*/ 2656115 h 2721437"/>
                <a:gd name="connsiteX1" fmla="*/ 1262742 w 12224657"/>
                <a:gd name="connsiteY1" fmla="*/ 2057400 h 2721437"/>
                <a:gd name="connsiteX2" fmla="*/ 3080657 w 12224657"/>
                <a:gd name="connsiteY2" fmla="*/ 1480458 h 2721437"/>
                <a:gd name="connsiteX3" fmla="*/ 5323114 w 12224657"/>
                <a:gd name="connsiteY3" fmla="*/ 2068286 h 2721437"/>
                <a:gd name="connsiteX4" fmla="*/ 7511142 w 12224657"/>
                <a:gd name="connsiteY4" fmla="*/ 2721429 h 2721437"/>
                <a:gd name="connsiteX5" fmla="*/ 10003970 w 12224657"/>
                <a:gd name="connsiteY5" fmla="*/ 2079172 h 2721437"/>
                <a:gd name="connsiteX6" fmla="*/ 11266714 w 12224657"/>
                <a:gd name="connsiteY6" fmla="*/ 555172 h 2721437"/>
                <a:gd name="connsiteX7" fmla="*/ 12224657 w 12224657"/>
                <a:gd name="connsiteY7" fmla="*/ 0 h 2721437"/>
                <a:gd name="connsiteX0" fmla="*/ 0 w 12224657"/>
                <a:gd name="connsiteY0" fmla="*/ 2656115 h 2721437"/>
                <a:gd name="connsiteX1" fmla="*/ 3080657 w 12224657"/>
                <a:gd name="connsiteY1" fmla="*/ 1480458 h 2721437"/>
                <a:gd name="connsiteX2" fmla="*/ 5323114 w 12224657"/>
                <a:gd name="connsiteY2" fmla="*/ 2068286 h 2721437"/>
                <a:gd name="connsiteX3" fmla="*/ 7511142 w 12224657"/>
                <a:gd name="connsiteY3" fmla="*/ 2721429 h 2721437"/>
                <a:gd name="connsiteX4" fmla="*/ 10003970 w 12224657"/>
                <a:gd name="connsiteY4" fmla="*/ 2079172 h 2721437"/>
                <a:gd name="connsiteX5" fmla="*/ 11266714 w 12224657"/>
                <a:gd name="connsiteY5" fmla="*/ 555172 h 2721437"/>
                <a:gd name="connsiteX6" fmla="*/ 12224657 w 12224657"/>
                <a:gd name="connsiteY6" fmla="*/ 0 h 2721437"/>
                <a:gd name="connsiteX0" fmla="*/ 0 w 12224657"/>
                <a:gd name="connsiteY0" fmla="*/ 2656115 h 2721450"/>
                <a:gd name="connsiteX1" fmla="*/ 3080657 w 12224657"/>
                <a:gd name="connsiteY1" fmla="*/ 1480458 h 2721450"/>
                <a:gd name="connsiteX2" fmla="*/ 5323114 w 12224657"/>
                <a:gd name="connsiteY2" fmla="*/ 2068286 h 2721450"/>
                <a:gd name="connsiteX3" fmla="*/ 7511142 w 12224657"/>
                <a:gd name="connsiteY3" fmla="*/ 2721429 h 2721450"/>
                <a:gd name="connsiteX4" fmla="*/ 9873341 w 12224657"/>
                <a:gd name="connsiteY4" fmla="*/ 2046514 h 2721450"/>
                <a:gd name="connsiteX5" fmla="*/ 11266714 w 12224657"/>
                <a:gd name="connsiteY5" fmla="*/ 555172 h 2721450"/>
                <a:gd name="connsiteX6" fmla="*/ 12224657 w 12224657"/>
                <a:gd name="connsiteY6" fmla="*/ 0 h 2721450"/>
                <a:gd name="connsiteX0" fmla="*/ 0 w 12224657"/>
                <a:gd name="connsiteY0" fmla="*/ 2656115 h 2735205"/>
                <a:gd name="connsiteX1" fmla="*/ 3080657 w 12224657"/>
                <a:gd name="connsiteY1" fmla="*/ 1480458 h 2735205"/>
                <a:gd name="connsiteX2" fmla="*/ 7511142 w 12224657"/>
                <a:gd name="connsiteY2" fmla="*/ 2721429 h 2735205"/>
                <a:gd name="connsiteX3" fmla="*/ 9873341 w 12224657"/>
                <a:gd name="connsiteY3" fmla="*/ 2046514 h 2735205"/>
                <a:gd name="connsiteX4" fmla="*/ 11266714 w 12224657"/>
                <a:gd name="connsiteY4" fmla="*/ 555172 h 2735205"/>
                <a:gd name="connsiteX5" fmla="*/ 12224657 w 12224657"/>
                <a:gd name="connsiteY5" fmla="*/ 0 h 2735205"/>
                <a:gd name="connsiteX0" fmla="*/ 0 w 12224657"/>
                <a:gd name="connsiteY0" fmla="*/ 2656115 h 2733417"/>
                <a:gd name="connsiteX1" fmla="*/ 3080657 w 12224657"/>
                <a:gd name="connsiteY1" fmla="*/ 1480458 h 2733417"/>
                <a:gd name="connsiteX2" fmla="*/ 7511142 w 12224657"/>
                <a:gd name="connsiteY2" fmla="*/ 2721429 h 2733417"/>
                <a:gd name="connsiteX3" fmla="*/ 11266714 w 12224657"/>
                <a:gd name="connsiteY3" fmla="*/ 555172 h 2733417"/>
                <a:gd name="connsiteX4" fmla="*/ 12224657 w 12224657"/>
                <a:gd name="connsiteY4" fmla="*/ 0 h 2733417"/>
                <a:gd name="connsiteX0" fmla="*/ 0 w 12224657"/>
                <a:gd name="connsiteY0" fmla="*/ 2656115 h 2884872"/>
                <a:gd name="connsiteX1" fmla="*/ 3080657 w 12224657"/>
                <a:gd name="connsiteY1" fmla="*/ 1480458 h 2884872"/>
                <a:gd name="connsiteX2" fmla="*/ 8294914 w 12224657"/>
                <a:gd name="connsiteY2" fmla="*/ 2873829 h 2884872"/>
                <a:gd name="connsiteX3" fmla="*/ 11266714 w 12224657"/>
                <a:gd name="connsiteY3" fmla="*/ 555172 h 2884872"/>
                <a:gd name="connsiteX4" fmla="*/ 12224657 w 12224657"/>
                <a:gd name="connsiteY4" fmla="*/ 0 h 2884872"/>
                <a:gd name="connsiteX0" fmla="*/ 0 w 12224657"/>
                <a:gd name="connsiteY0" fmla="*/ 2656115 h 2884872"/>
                <a:gd name="connsiteX1" fmla="*/ 3080657 w 12224657"/>
                <a:gd name="connsiteY1" fmla="*/ 1480458 h 2884872"/>
                <a:gd name="connsiteX2" fmla="*/ 8294914 w 12224657"/>
                <a:gd name="connsiteY2" fmla="*/ 2873829 h 2884872"/>
                <a:gd name="connsiteX3" fmla="*/ 11234056 w 12224657"/>
                <a:gd name="connsiteY3" fmla="*/ 555172 h 2884872"/>
                <a:gd name="connsiteX4" fmla="*/ 12224657 w 12224657"/>
                <a:gd name="connsiteY4" fmla="*/ 0 h 2884872"/>
                <a:gd name="connsiteX0" fmla="*/ 0 w 12224657"/>
                <a:gd name="connsiteY0" fmla="*/ 2656115 h 2884872"/>
                <a:gd name="connsiteX1" fmla="*/ 3080657 w 12224657"/>
                <a:gd name="connsiteY1" fmla="*/ 1480458 h 2884872"/>
                <a:gd name="connsiteX2" fmla="*/ 8294914 w 12224657"/>
                <a:gd name="connsiteY2" fmla="*/ 2873829 h 2884872"/>
                <a:gd name="connsiteX3" fmla="*/ 11234056 w 12224657"/>
                <a:gd name="connsiteY3" fmla="*/ 555172 h 2884872"/>
                <a:gd name="connsiteX4" fmla="*/ 12224657 w 12224657"/>
                <a:gd name="connsiteY4" fmla="*/ 0 h 2884872"/>
                <a:gd name="connsiteX0" fmla="*/ 0 w 12224657"/>
                <a:gd name="connsiteY0" fmla="*/ 2656115 h 2888694"/>
                <a:gd name="connsiteX1" fmla="*/ 3080657 w 12224657"/>
                <a:gd name="connsiteY1" fmla="*/ 1480458 h 2888694"/>
                <a:gd name="connsiteX2" fmla="*/ 8294914 w 12224657"/>
                <a:gd name="connsiteY2" fmla="*/ 2873829 h 2888694"/>
                <a:gd name="connsiteX3" fmla="*/ 11408228 w 12224657"/>
                <a:gd name="connsiteY3" fmla="*/ 391886 h 2888694"/>
                <a:gd name="connsiteX4" fmla="*/ 12224657 w 12224657"/>
                <a:gd name="connsiteY4" fmla="*/ 0 h 2888694"/>
                <a:gd name="connsiteX0" fmla="*/ 0 w 12224657"/>
                <a:gd name="connsiteY0" fmla="*/ 2656115 h 2888694"/>
                <a:gd name="connsiteX1" fmla="*/ 3080657 w 12224657"/>
                <a:gd name="connsiteY1" fmla="*/ 1480458 h 2888694"/>
                <a:gd name="connsiteX2" fmla="*/ 8294914 w 12224657"/>
                <a:gd name="connsiteY2" fmla="*/ 2873829 h 2888694"/>
                <a:gd name="connsiteX3" fmla="*/ 11408228 w 12224657"/>
                <a:gd name="connsiteY3" fmla="*/ 391886 h 2888694"/>
                <a:gd name="connsiteX4" fmla="*/ 12224657 w 12224657"/>
                <a:gd name="connsiteY4" fmla="*/ 0 h 2888694"/>
                <a:gd name="connsiteX0" fmla="*/ 0 w 12224657"/>
                <a:gd name="connsiteY0" fmla="*/ 2656115 h 2888694"/>
                <a:gd name="connsiteX1" fmla="*/ 3080657 w 12224657"/>
                <a:gd name="connsiteY1" fmla="*/ 1480458 h 2888694"/>
                <a:gd name="connsiteX2" fmla="*/ 8294914 w 12224657"/>
                <a:gd name="connsiteY2" fmla="*/ 2873829 h 2888694"/>
                <a:gd name="connsiteX3" fmla="*/ 11408228 w 12224657"/>
                <a:gd name="connsiteY3" fmla="*/ 391886 h 2888694"/>
                <a:gd name="connsiteX4" fmla="*/ 12224657 w 12224657"/>
                <a:gd name="connsiteY4" fmla="*/ 0 h 2888694"/>
                <a:gd name="connsiteX0" fmla="*/ 0 w 12224657"/>
                <a:gd name="connsiteY0" fmla="*/ 2656115 h 2886094"/>
                <a:gd name="connsiteX1" fmla="*/ 3080657 w 12224657"/>
                <a:gd name="connsiteY1" fmla="*/ 1480458 h 2886094"/>
                <a:gd name="connsiteX2" fmla="*/ 8294914 w 12224657"/>
                <a:gd name="connsiteY2" fmla="*/ 2873829 h 2886094"/>
                <a:gd name="connsiteX3" fmla="*/ 11266714 w 12224657"/>
                <a:gd name="connsiteY3" fmla="*/ 500743 h 2886094"/>
                <a:gd name="connsiteX4" fmla="*/ 12224657 w 12224657"/>
                <a:gd name="connsiteY4" fmla="*/ 0 h 2886094"/>
                <a:gd name="connsiteX0" fmla="*/ 0 w 12224657"/>
                <a:gd name="connsiteY0" fmla="*/ 2656115 h 2886094"/>
                <a:gd name="connsiteX1" fmla="*/ 3080657 w 12224657"/>
                <a:gd name="connsiteY1" fmla="*/ 1480458 h 2886094"/>
                <a:gd name="connsiteX2" fmla="*/ 8294914 w 12224657"/>
                <a:gd name="connsiteY2" fmla="*/ 2873829 h 2886094"/>
                <a:gd name="connsiteX3" fmla="*/ 11266714 w 12224657"/>
                <a:gd name="connsiteY3" fmla="*/ 500743 h 2886094"/>
                <a:gd name="connsiteX4" fmla="*/ 12224657 w 12224657"/>
                <a:gd name="connsiteY4" fmla="*/ 0 h 2886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24657" h="2886094">
                  <a:moveTo>
                    <a:pt x="0" y="2656115"/>
                  </a:moveTo>
                  <a:cubicBezTo>
                    <a:pt x="641804" y="2411187"/>
                    <a:pt x="1698171" y="1444172"/>
                    <a:pt x="3080657" y="1480458"/>
                  </a:cubicBezTo>
                  <a:cubicBezTo>
                    <a:pt x="4463143" y="1516744"/>
                    <a:pt x="6930571" y="3037115"/>
                    <a:pt x="8294914" y="2873829"/>
                  </a:cubicBezTo>
                  <a:cubicBezTo>
                    <a:pt x="9659257" y="2710543"/>
                    <a:pt x="10481128" y="954314"/>
                    <a:pt x="11266714" y="500743"/>
                  </a:cubicBezTo>
                  <a:cubicBezTo>
                    <a:pt x="11796485" y="136071"/>
                    <a:pt x="11896271" y="100693"/>
                    <a:pt x="12224657" y="0"/>
                  </a:cubicBezTo>
                </a:path>
              </a:pathLst>
            </a:custGeom>
            <a:noFill/>
            <a:ln w="38100" cap="flat" cmpd="sng" algn="ctr">
              <a:gradFill flip="none" rotWithShape="1">
                <a:gsLst>
                  <a:gs pos="45000">
                    <a:schemeClr val="tx2">
                      <a:lumMod val="40000"/>
                      <a:lumOff val="60000"/>
                      <a:alpha val="78000"/>
                    </a:schemeClr>
                  </a:gs>
                  <a:gs pos="0">
                    <a:schemeClr val="tx2"/>
                  </a:gs>
                  <a:gs pos="100000">
                    <a:schemeClr val="tx2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CE5C999-0A50-953E-A57F-A57A5912D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4" r="16664"/>
            <a:stretch/>
          </p:blipFill>
          <p:spPr>
            <a:xfrm>
              <a:off x="402840" y="2626156"/>
              <a:ext cx="1526209" cy="1526209"/>
            </a:xfrm>
            <a:prstGeom prst="ellipse">
              <a:avLst/>
            </a:prstGeom>
            <a:ln>
              <a:gradFill flip="none" rotWithShape="1">
                <a:gsLst>
                  <a:gs pos="100000">
                    <a:schemeClr val="accent1">
                      <a:lumMod val="20000"/>
                      <a:lumOff val="80000"/>
                      <a:alpha val="47000"/>
                    </a:schemeClr>
                  </a:gs>
                  <a:gs pos="0">
                    <a:schemeClr val="accent1">
                      <a:lumMod val="10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a:ln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AE3803F-FF3C-37C1-F308-CF4366DF73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" t="2760" r="-119" b="30574"/>
            <a:stretch/>
          </p:blipFill>
          <p:spPr>
            <a:xfrm>
              <a:off x="3045546" y="2275765"/>
              <a:ext cx="1676400" cy="1676400"/>
            </a:xfrm>
            <a:prstGeom prst="ellipse">
              <a:avLst/>
            </a:prstGeom>
            <a:ln>
              <a:gradFill flip="none" rotWithShape="1">
                <a:gsLst>
                  <a:gs pos="100000">
                    <a:schemeClr val="accent1">
                      <a:lumMod val="20000"/>
                      <a:lumOff val="80000"/>
                      <a:alpha val="47000"/>
                    </a:schemeClr>
                  </a:gs>
                  <a:gs pos="0">
                    <a:schemeClr val="accent1">
                      <a:lumMod val="10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a:ln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7F5C182-D88D-3E3D-5906-B5547FBCA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79"/>
            <a:stretch/>
          </p:blipFill>
          <p:spPr>
            <a:xfrm>
              <a:off x="8225675" y="3255766"/>
              <a:ext cx="1567257" cy="1526210"/>
            </a:xfrm>
            <a:prstGeom prst="ellipse">
              <a:avLst/>
            </a:prstGeom>
            <a:ln>
              <a:gradFill flip="none" rotWithShape="1">
                <a:gsLst>
                  <a:gs pos="100000">
                    <a:schemeClr val="tx1">
                      <a:alpha val="0"/>
                    </a:schemeClr>
                  </a:gs>
                  <a:gs pos="0">
                    <a:schemeClr val="tx1"/>
                  </a:gs>
                </a:gsLst>
                <a:path path="circle">
                  <a:fillToRect r="100000" b="100000"/>
                </a:path>
                <a:tileRect l="-100000" t="-100000"/>
              </a:gradFill>
            </a:ln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6A93CBE-0113-7C11-0ADC-94EAD39E0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2" t="10284" r="8622" b="27848"/>
            <a:stretch/>
          </p:blipFill>
          <p:spPr>
            <a:xfrm>
              <a:off x="10248202" y="1373910"/>
              <a:ext cx="1526209" cy="1526209"/>
            </a:xfrm>
            <a:prstGeom prst="ellipse">
              <a:avLst/>
            </a:prstGeom>
            <a:ln>
              <a:gradFill>
                <a:gsLst>
                  <a:gs pos="0">
                    <a:schemeClr val="tx1"/>
                  </a:gs>
                  <a:gs pos="100000">
                    <a:schemeClr val="tx1">
                      <a:alpha val="0"/>
                    </a:schemeClr>
                  </a:gs>
                </a:gsLst>
                <a:lin ang="5400000" scaled="1"/>
              </a:gradFill>
            </a:ln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B0813E0C-FDD3-A9A0-3543-86D9CDC9C1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" t="30000" r="-119" b="3334"/>
            <a:stretch/>
          </p:blipFill>
          <p:spPr>
            <a:xfrm>
              <a:off x="5689879" y="3206500"/>
              <a:ext cx="1446695" cy="1446695"/>
            </a:xfrm>
            <a:prstGeom prst="ellipse">
              <a:avLst/>
            </a:prstGeom>
            <a:ln>
              <a:gradFill flip="none" rotWithShape="1">
                <a:gsLst>
                  <a:gs pos="100000">
                    <a:schemeClr val="accent1">
                      <a:lumMod val="20000"/>
                      <a:lumOff val="80000"/>
                      <a:alpha val="47000"/>
                    </a:schemeClr>
                  </a:gs>
                  <a:gs pos="0">
                    <a:schemeClr val="accent1">
                      <a:lumMod val="10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a:ln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B70D9948-7746-D863-720E-21CD815C23AA}"/>
                </a:ext>
              </a:extLst>
            </p:cNvPr>
            <p:cNvSpPr txBox="1"/>
            <p:nvPr/>
          </p:nvSpPr>
          <p:spPr>
            <a:xfrm>
              <a:off x="668237" y="2173742"/>
              <a:ext cx="1014566" cy="523220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u="none" strike="noStrike" kern="1200" cap="none" spc="30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+mn-cs"/>
                </a:rPr>
                <a:t>上海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8B6940B0-7E47-8182-0B3B-A7B04F590D63}"/>
                </a:ext>
              </a:extLst>
            </p:cNvPr>
            <p:cNvSpPr txBox="1"/>
            <p:nvPr/>
          </p:nvSpPr>
          <p:spPr>
            <a:xfrm>
              <a:off x="3398235" y="1788803"/>
              <a:ext cx="1014566" cy="523220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u="none" strike="noStrike" kern="1200" cap="none" spc="30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+mn-cs"/>
                </a:rPr>
                <a:t>重庆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F7A145BE-8FB7-A5E1-BD7C-E3BFFA8F30B1}"/>
                </a:ext>
              </a:extLst>
            </p:cNvPr>
            <p:cNvSpPr txBox="1"/>
            <p:nvPr/>
          </p:nvSpPr>
          <p:spPr>
            <a:xfrm>
              <a:off x="5927715" y="2707297"/>
              <a:ext cx="1014566" cy="523220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u="none" strike="noStrike" kern="1200" cap="none" spc="30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+mn-cs"/>
                </a:rPr>
                <a:t>天津</a:t>
              </a: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3BA6435B-196C-5F87-96D6-3EF159709AF6}"/>
                </a:ext>
              </a:extLst>
            </p:cNvPr>
            <p:cNvSpPr txBox="1"/>
            <p:nvPr/>
          </p:nvSpPr>
          <p:spPr>
            <a:xfrm>
              <a:off x="8556450" y="2778103"/>
              <a:ext cx="1014566" cy="523220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u="none" strike="noStrike" kern="1200" cap="none" spc="30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+mn-cs"/>
                </a:rPr>
                <a:t>武汉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FC535C13-B888-115D-B9EA-DA765A504542}"/>
                </a:ext>
              </a:extLst>
            </p:cNvPr>
            <p:cNvSpPr txBox="1"/>
            <p:nvPr/>
          </p:nvSpPr>
          <p:spPr>
            <a:xfrm>
              <a:off x="10504023" y="818129"/>
              <a:ext cx="1014566" cy="523221"/>
            </a:xfrm>
            <a:prstGeom prst="rect">
              <a:avLst/>
            </a:prstGeom>
            <a:noFill/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u="none" strike="noStrike" kern="1200" cap="none" spc="30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n-ea"/>
                  <a:cs typeface="+mn-cs"/>
                </a:rPr>
                <a:t>深圳</a:t>
              </a:r>
            </a:p>
          </p:txBody>
        </p:sp>
      </p:grpSp>
      <p:sp>
        <p:nvSpPr>
          <p:cNvPr id="24" name="流程图: 可选过程 23">
            <a:extLst>
              <a:ext uri="{FF2B5EF4-FFF2-40B4-BE49-F238E27FC236}">
                <a16:creationId xmlns:a16="http://schemas.microsoft.com/office/drawing/2014/main" id="{1EF357C9-8799-8BA2-0C19-BD372E3CAB69}"/>
              </a:ext>
            </a:extLst>
          </p:cNvPr>
          <p:cNvSpPr/>
          <p:nvPr/>
        </p:nvSpPr>
        <p:spPr>
          <a:xfrm>
            <a:off x="320820" y="1257396"/>
            <a:ext cx="3530433" cy="426130"/>
          </a:xfrm>
          <a:prstGeom prst="flowChartAlternateProcess">
            <a:avLst/>
          </a:prstGeom>
          <a:gradFill>
            <a:gsLst>
              <a:gs pos="50000">
                <a:schemeClr val="tx2"/>
              </a:gs>
              <a:gs pos="76000">
                <a:schemeClr val="tx2">
                  <a:alpha val="40000"/>
                </a:schemeClr>
              </a:gs>
              <a:gs pos="0">
                <a:schemeClr val="tx2"/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spc="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操盘项目城市分布</a:t>
            </a: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B634FF41-08C3-8B7A-AA5A-7E0F5492CFF4}"/>
              </a:ext>
            </a:extLst>
          </p:cNvPr>
          <p:cNvSpPr/>
          <p:nvPr/>
        </p:nvSpPr>
        <p:spPr>
          <a:xfrm>
            <a:off x="630037" y="1543162"/>
            <a:ext cx="192781" cy="717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5F0B54D-E3AE-C593-A694-B382C284A117}"/>
              </a:ext>
            </a:extLst>
          </p:cNvPr>
          <p:cNvGrpSpPr/>
          <p:nvPr/>
        </p:nvGrpSpPr>
        <p:grpSpPr>
          <a:xfrm>
            <a:off x="518164" y="1076799"/>
            <a:ext cx="416526" cy="416526"/>
            <a:chOff x="4238106" y="710654"/>
            <a:chExt cx="641702" cy="641702"/>
          </a:xfrm>
        </p:grpSpPr>
        <p:sp>
          <p:nvSpPr>
            <p:cNvPr id="25" name="泪滴形 24">
              <a:extLst>
                <a:ext uri="{FF2B5EF4-FFF2-40B4-BE49-F238E27FC236}">
                  <a16:creationId xmlns:a16="http://schemas.microsoft.com/office/drawing/2014/main" id="{26A35016-EE64-5ED4-26F8-99719EFB3B58}"/>
                </a:ext>
              </a:extLst>
            </p:cNvPr>
            <p:cNvSpPr/>
            <p:nvPr/>
          </p:nvSpPr>
          <p:spPr>
            <a:xfrm rot="2752130" flipV="1">
              <a:off x="4238106" y="710654"/>
              <a:ext cx="641702" cy="641702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DCE0A5E-4A9E-BB1A-AF16-84DFDC0B9BDA}"/>
                </a:ext>
              </a:extLst>
            </p:cNvPr>
            <p:cNvSpPr/>
            <p:nvPr/>
          </p:nvSpPr>
          <p:spPr>
            <a:xfrm>
              <a:off x="4360957" y="833505"/>
              <a:ext cx="396000" cy="396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A495D293-823E-03F1-10D0-5065E9C33173}"/>
              </a:ext>
            </a:extLst>
          </p:cNvPr>
          <p:cNvSpPr txBox="1"/>
          <p:nvPr/>
        </p:nvSpPr>
        <p:spPr>
          <a:xfrm>
            <a:off x="1137615" y="443234"/>
            <a:ext cx="2012737" cy="40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algn="ctr">
              <a:defRPr sz="32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DD396"/>
                    </a:gs>
                    <a:gs pos="91000">
                      <a:srgbClr val="FDD396">
                        <a:lumMod val="20000"/>
                        <a:lumOff val="80000"/>
                      </a:srgbClr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n-ea"/>
                <a:ea typeface="+mn-ea"/>
                <a:cs typeface="+mn-cs"/>
              </a:rPr>
              <a:t>我的成长故事</a:t>
            </a:r>
          </a:p>
        </p:txBody>
      </p:sp>
    </p:spTree>
    <p:extLst>
      <p:ext uri="{BB962C8B-B14F-4D97-AF65-F5344CB8AC3E}">
        <p14:creationId xmlns:p14="http://schemas.microsoft.com/office/powerpoint/2010/main" val="38272644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空白页">
  <a:themeElements>
    <a:clrScheme name="自定义 1">
      <a:dk1>
        <a:srgbClr val="7F4F00"/>
      </a:dk1>
      <a:lt1>
        <a:srgbClr val="FFFFFF"/>
      </a:lt1>
      <a:dk2>
        <a:srgbClr val="FE6D00"/>
      </a:dk2>
      <a:lt2>
        <a:srgbClr val="FFFFFF"/>
      </a:lt2>
      <a:accent1>
        <a:srgbClr val="FE6D00"/>
      </a:accent1>
      <a:accent2>
        <a:srgbClr val="FFEB01"/>
      </a:accent2>
      <a:accent3>
        <a:srgbClr val="FF9F00"/>
      </a:accent3>
      <a:accent4>
        <a:srgbClr val="FF5E57"/>
      </a:accent4>
      <a:accent5>
        <a:srgbClr val="343434"/>
      </a:accent5>
      <a:accent6>
        <a:srgbClr val="625420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优设标题黑"/>
        <a:cs typeface=""/>
      </a:majorFont>
      <a:minorFont>
        <a:latin typeface="Arial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212E144F-98E4-074F-AB13-A0D581C8B063}" vid="{D8480BA6-E8E1-9048-BA21-220E08CCB304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曹将诚品04：数据图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36C3D3"/>
    </a:accent1>
    <a:accent2>
      <a:srgbClr val="F0F0F0"/>
    </a:accent2>
    <a:accent3>
      <a:srgbClr val="181818"/>
    </a:accent3>
    <a:accent4>
      <a:srgbClr val="ED7A9B"/>
    </a:accent4>
    <a:accent5>
      <a:srgbClr val="F4C925"/>
    </a:accent5>
    <a:accent6>
      <a:srgbClr val="70AD47"/>
    </a:accent6>
    <a:hlink>
      <a:srgbClr val="0563C1"/>
    </a:hlink>
    <a:folHlink>
      <a:srgbClr val="954F72"/>
    </a:folHlink>
  </a:clrScheme>
  <a:fontScheme name="数据图表">
    <a:majorFont>
      <a:latin typeface="Microsoft YaHei UI Light"/>
      <a:ea typeface="微软雅黑"/>
      <a:cs typeface=""/>
    </a:majorFont>
    <a:minorFont>
      <a:latin typeface="Times New Roman"/>
      <a:ea typeface="Microsoft YaHei UI Light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1984</TotalTime>
  <Words>1569</Words>
  <Application>Microsoft Office PowerPoint</Application>
  <PresentationFormat>宽屏</PresentationFormat>
  <Paragraphs>360</Paragraphs>
  <Slides>31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7" baseType="lpstr">
      <vt:lpstr>Arial Black</vt:lpstr>
      <vt:lpstr>优设标题黑</vt:lpstr>
      <vt:lpstr>Arial</vt:lpstr>
      <vt:lpstr>Wingdings</vt:lpstr>
      <vt:lpstr>OPPOSans R</vt:lpstr>
      <vt:lpstr>空白页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徐 枫</dc:creator>
  <cp:lastModifiedBy>徐 枫</cp:lastModifiedBy>
  <cp:revision>251</cp:revision>
  <dcterms:created xsi:type="dcterms:W3CDTF">2022-06-11T10:16:05Z</dcterms:created>
  <dcterms:modified xsi:type="dcterms:W3CDTF">2022-07-19T08:43:44Z</dcterms:modified>
</cp:coreProperties>
</file>