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2" r:id="rId6"/>
    <p:sldId id="265" r:id="rId7"/>
    <p:sldId id="268" r:id="rId8"/>
    <p:sldId id="266" r:id="rId9"/>
    <p:sldId id="264" r:id="rId10"/>
    <p:sldId id="271" r:id="rId11"/>
    <p:sldId id="272" r:id="rId12"/>
    <p:sldId id="270" r:id="rId13"/>
    <p:sldId id="267" r:id="rId14"/>
    <p:sldId id="26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98" userDrawn="1">
          <p15:clr>
            <a:srgbClr val="A4A3A4"/>
          </p15:clr>
        </p15:guide>
        <p15:guide id="4" orient="horz" pos="1865" userDrawn="1">
          <p15:clr>
            <a:srgbClr val="A4A3A4"/>
          </p15:clr>
        </p15:guide>
        <p15:guide id="5" orient="horz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7" autoAdjust="0"/>
    <p:restoredTop sz="94660"/>
  </p:normalViewPr>
  <p:slideViewPr>
    <p:cSldViewPr snapToGrid="0">
      <p:cViewPr>
        <p:scale>
          <a:sx n="33" d="100"/>
          <a:sy n="33" d="100"/>
        </p:scale>
        <p:origin x="1272" y="712"/>
      </p:cViewPr>
      <p:guideLst>
        <p:guide orient="horz" pos="3317"/>
        <p:guide pos="3840"/>
        <p:guide orient="horz" pos="1298"/>
        <p:guide orient="horz" pos="1865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8F3F53B6-2D9B-4D81-A938-229071F5E6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0" y="-12732"/>
            <a:ext cx="12192000" cy="6883464"/>
          </a:xfrm>
          <a:prstGeom prst="rect">
            <a:avLst/>
          </a:prstGeom>
        </p:spPr>
      </p:pic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9B7E5C61-2E7A-4090-A06A-BC5D7D2F54A5}"/>
              </a:ext>
            </a:extLst>
          </p:cNvPr>
          <p:cNvSpPr/>
          <p:nvPr userDrawn="1"/>
        </p:nvSpPr>
        <p:spPr>
          <a:xfrm>
            <a:off x="-5945" y="1915849"/>
            <a:ext cx="12192000" cy="3705704"/>
          </a:xfrm>
          <a:prstGeom prst="rect">
            <a:avLst/>
          </a:prstGeom>
          <a:ln w="25400">
            <a:gradFill>
              <a:gsLst>
                <a:gs pos="0">
                  <a:schemeClr val="accent2">
                    <a:alpha val="20000"/>
                  </a:schemeClr>
                </a:gs>
                <a:gs pos="46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</a:ln>
          <a:effectLst>
            <a:outerShdw blurRad="381000" dir="33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226E8BF-695B-4C34-B6DC-FD401F864BED}"/>
              </a:ext>
            </a:extLst>
          </p:cNvPr>
          <p:cNvSpPr/>
          <p:nvPr userDrawn="1"/>
        </p:nvSpPr>
        <p:spPr>
          <a:xfrm>
            <a:off x="875490" y="2341394"/>
            <a:ext cx="2529192" cy="2918297"/>
          </a:xfrm>
          <a:custGeom>
            <a:avLst/>
            <a:gdLst>
              <a:gd name="connsiteX0" fmla="*/ 0 w 2529192"/>
              <a:gd name="connsiteY0" fmla="*/ 0 h 2918297"/>
              <a:gd name="connsiteX1" fmla="*/ 2529192 w 2529192"/>
              <a:gd name="connsiteY1" fmla="*/ 0 h 2918297"/>
              <a:gd name="connsiteX2" fmla="*/ 2529192 w 2529192"/>
              <a:gd name="connsiteY2" fmla="*/ 603115 h 2918297"/>
              <a:gd name="connsiteX3" fmla="*/ 2337403 w 2529192"/>
              <a:gd name="connsiteY3" fmla="*/ 603115 h 2918297"/>
              <a:gd name="connsiteX4" fmla="*/ 2337403 w 2529192"/>
              <a:gd name="connsiteY4" fmla="*/ 191789 h 2918297"/>
              <a:gd name="connsiteX5" fmla="*/ 191789 w 2529192"/>
              <a:gd name="connsiteY5" fmla="*/ 191789 h 2918297"/>
              <a:gd name="connsiteX6" fmla="*/ 191789 w 2529192"/>
              <a:gd name="connsiteY6" fmla="*/ 2726508 h 2918297"/>
              <a:gd name="connsiteX7" fmla="*/ 2337403 w 2529192"/>
              <a:gd name="connsiteY7" fmla="*/ 2726508 h 2918297"/>
              <a:gd name="connsiteX8" fmla="*/ 2337403 w 2529192"/>
              <a:gd name="connsiteY8" fmla="*/ 2295727 h 2918297"/>
              <a:gd name="connsiteX9" fmla="*/ 2529192 w 2529192"/>
              <a:gd name="connsiteY9" fmla="*/ 2295727 h 2918297"/>
              <a:gd name="connsiteX10" fmla="*/ 2529192 w 2529192"/>
              <a:gd name="connsiteY10" fmla="*/ 2918297 h 2918297"/>
              <a:gd name="connsiteX11" fmla="*/ 0 w 2529192"/>
              <a:gd name="connsiteY11" fmla="*/ 2918297 h 291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192" h="2918297">
                <a:moveTo>
                  <a:pt x="0" y="0"/>
                </a:moveTo>
                <a:lnTo>
                  <a:pt x="2529192" y="0"/>
                </a:lnTo>
                <a:lnTo>
                  <a:pt x="2529192" y="603115"/>
                </a:lnTo>
                <a:lnTo>
                  <a:pt x="2337403" y="603115"/>
                </a:lnTo>
                <a:lnTo>
                  <a:pt x="2337403" y="191789"/>
                </a:lnTo>
                <a:lnTo>
                  <a:pt x="191789" y="191789"/>
                </a:lnTo>
                <a:lnTo>
                  <a:pt x="191789" y="2726508"/>
                </a:lnTo>
                <a:lnTo>
                  <a:pt x="2337403" y="2726508"/>
                </a:lnTo>
                <a:lnTo>
                  <a:pt x="2337403" y="2295727"/>
                </a:lnTo>
                <a:lnTo>
                  <a:pt x="2529192" y="2295727"/>
                </a:lnTo>
                <a:lnTo>
                  <a:pt x="2529192" y="2918297"/>
                </a:lnTo>
                <a:lnTo>
                  <a:pt x="0" y="29182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8B74AF2-EC30-4588-976C-356439708366}"/>
              </a:ext>
            </a:extLst>
          </p:cNvPr>
          <p:cNvSpPr/>
          <p:nvPr userDrawn="1"/>
        </p:nvSpPr>
        <p:spPr>
          <a:xfrm>
            <a:off x="6952444" y="112368"/>
            <a:ext cx="5256850" cy="5459744"/>
          </a:xfrm>
          <a:custGeom>
            <a:avLst/>
            <a:gdLst>
              <a:gd name="connsiteX0" fmla="*/ 2729872 w 5256850"/>
              <a:gd name="connsiteY0" fmla="*/ 0 h 5459744"/>
              <a:gd name="connsiteX1" fmla="*/ 5245217 w 5256850"/>
              <a:gd name="connsiteY1" fmla="*/ 1667283 h 5459744"/>
              <a:gd name="connsiteX2" fmla="*/ 5256850 w 5256850"/>
              <a:gd name="connsiteY2" fmla="*/ 1699066 h 5459744"/>
              <a:gd name="connsiteX3" fmla="*/ 5256850 w 5256850"/>
              <a:gd name="connsiteY3" fmla="*/ 3760678 h 5459744"/>
              <a:gd name="connsiteX4" fmla="*/ 5245217 w 5256850"/>
              <a:gd name="connsiteY4" fmla="*/ 3792462 h 5459744"/>
              <a:gd name="connsiteX5" fmla="*/ 2729872 w 5256850"/>
              <a:gd name="connsiteY5" fmla="*/ 5459744 h 5459744"/>
              <a:gd name="connsiteX6" fmla="*/ 0 w 5256850"/>
              <a:gd name="connsiteY6" fmla="*/ 2729872 h 5459744"/>
              <a:gd name="connsiteX7" fmla="*/ 2729872 w 5256850"/>
              <a:gd name="connsiteY7" fmla="*/ 0 h 545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850" h="5459744">
                <a:moveTo>
                  <a:pt x="2729872" y="0"/>
                </a:moveTo>
                <a:cubicBezTo>
                  <a:pt x="3860622" y="0"/>
                  <a:pt x="4830800" y="687490"/>
                  <a:pt x="5245217" y="1667283"/>
                </a:cubicBezTo>
                <a:lnTo>
                  <a:pt x="5256850" y="1699066"/>
                </a:lnTo>
                <a:lnTo>
                  <a:pt x="5256850" y="3760678"/>
                </a:lnTo>
                <a:lnTo>
                  <a:pt x="5245217" y="3792462"/>
                </a:lnTo>
                <a:cubicBezTo>
                  <a:pt x="4830800" y="4772254"/>
                  <a:pt x="3860622" y="5459744"/>
                  <a:pt x="2729872" y="5459744"/>
                </a:cubicBezTo>
                <a:cubicBezTo>
                  <a:pt x="1222205" y="5459744"/>
                  <a:pt x="0" y="4237539"/>
                  <a:pt x="0" y="2729872"/>
                </a:cubicBezTo>
                <a:cubicBezTo>
                  <a:pt x="0" y="1222205"/>
                  <a:pt x="1222205" y="0"/>
                  <a:pt x="2729872" y="0"/>
                </a:cubicBezTo>
                <a:close/>
              </a:path>
            </a:pathLst>
          </a:custGeom>
          <a:noFill/>
          <a:ln w="63500">
            <a:gradFill>
              <a:gsLst>
                <a:gs pos="13851">
                  <a:schemeClr val="bg1">
                    <a:alpha val="16000"/>
                  </a:schemeClr>
                </a:gs>
                <a:gs pos="0">
                  <a:schemeClr val="accent2"/>
                </a:gs>
                <a:gs pos="57000">
                  <a:schemeClr val="accent6">
                    <a:lumMod val="40000"/>
                    <a:lumOff val="60000"/>
                  </a:schemeClr>
                </a:gs>
                <a:gs pos="97000">
                  <a:schemeClr val="accent2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3BC9EED-3CEF-4EF9-8681-626943D15BEB}"/>
              </a:ext>
            </a:extLst>
          </p:cNvPr>
          <p:cNvSpPr/>
          <p:nvPr userDrawn="1"/>
        </p:nvSpPr>
        <p:spPr>
          <a:xfrm>
            <a:off x="6960906" y="1909204"/>
            <a:ext cx="5250549" cy="3599981"/>
          </a:xfrm>
          <a:custGeom>
            <a:avLst/>
            <a:gdLst>
              <a:gd name="connsiteX0" fmla="*/ 144078 w 5250549"/>
              <a:gd name="connsiteY0" fmla="*/ 0 h 3599981"/>
              <a:gd name="connsiteX1" fmla="*/ 5250549 w 5250549"/>
              <a:gd name="connsiteY1" fmla="*/ 0 h 3599981"/>
              <a:gd name="connsiteX2" fmla="*/ 5250549 w 5250549"/>
              <a:gd name="connsiteY2" fmla="*/ 1918131 h 3599981"/>
              <a:gd name="connsiteX3" fmla="*/ 5245217 w 5250549"/>
              <a:gd name="connsiteY3" fmla="*/ 1932699 h 3599981"/>
              <a:gd name="connsiteX4" fmla="*/ 2729872 w 5250549"/>
              <a:gd name="connsiteY4" fmla="*/ 3599981 h 3599981"/>
              <a:gd name="connsiteX5" fmla="*/ 0 w 5250549"/>
              <a:gd name="connsiteY5" fmla="*/ 870109 h 3599981"/>
              <a:gd name="connsiteX6" fmla="*/ 122730 w 5250549"/>
              <a:gd name="connsiteY6" fmla="*/ 58329 h 359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0549" h="3599981">
                <a:moveTo>
                  <a:pt x="144078" y="0"/>
                </a:moveTo>
                <a:lnTo>
                  <a:pt x="5250549" y="0"/>
                </a:lnTo>
                <a:lnTo>
                  <a:pt x="5250549" y="1918131"/>
                </a:lnTo>
                <a:lnTo>
                  <a:pt x="5245217" y="1932699"/>
                </a:lnTo>
                <a:cubicBezTo>
                  <a:pt x="4830800" y="2912491"/>
                  <a:pt x="3860622" y="3599981"/>
                  <a:pt x="2729872" y="3599981"/>
                </a:cubicBezTo>
                <a:cubicBezTo>
                  <a:pt x="1222205" y="3599981"/>
                  <a:pt x="0" y="2377776"/>
                  <a:pt x="0" y="870109"/>
                </a:cubicBezTo>
                <a:cubicBezTo>
                  <a:pt x="0" y="587422"/>
                  <a:pt x="42968" y="314770"/>
                  <a:pt x="122730" y="58329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16" name="平行四边形 15">
            <a:extLst>
              <a:ext uri="{FF2B5EF4-FFF2-40B4-BE49-F238E27FC236}">
                <a16:creationId xmlns:a16="http://schemas.microsoft.com/office/drawing/2014/main" id="{ACE4F58D-3516-4543-BFAE-2FC848CB603A}"/>
              </a:ext>
            </a:extLst>
          </p:cNvPr>
          <p:cNvSpPr/>
          <p:nvPr userDrawn="1"/>
        </p:nvSpPr>
        <p:spPr>
          <a:xfrm>
            <a:off x="8348358" y="682272"/>
            <a:ext cx="2332611" cy="846655"/>
          </a:xfrm>
          <a:prstGeom prst="parallelogram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67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chemeClr val="accent1">
                    <a:lumMod val="30000"/>
                    <a:lumOff val="70000"/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87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2144CAF-427B-4C69-9804-4C28657F3B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32"/>
            <a:ext cx="12192000" cy="6883464"/>
          </a:xfrm>
          <a:prstGeom prst="rect">
            <a:avLst/>
          </a:prstGeom>
        </p:spPr>
      </p:pic>
      <p:sp useBgFill="1">
        <p:nvSpPr>
          <p:cNvPr id="10" name="矩形 9">
            <a:extLst>
              <a:ext uri="{FF2B5EF4-FFF2-40B4-BE49-F238E27FC236}">
                <a16:creationId xmlns:a16="http://schemas.microsoft.com/office/drawing/2014/main" id="{8A1D8DE1-D023-4D06-AEA5-245644433B1A}"/>
              </a:ext>
            </a:extLst>
          </p:cNvPr>
          <p:cNvSpPr/>
          <p:nvPr userDrawn="1"/>
        </p:nvSpPr>
        <p:spPr>
          <a:xfrm>
            <a:off x="862519" y="1049858"/>
            <a:ext cx="10466962" cy="4817406"/>
          </a:xfrm>
          <a:prstGeom prst="rect">
            <a:avLst/>
          </a:prstGeom>
          <a:ln>
            <a:noFill/>
          </a:ln>
          <a:effectLst>
            <a:outerShdw blurRad="381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48868C5C-1DCC-4D65-B95E-84F0AA648431}"/>
              </a:ext>
            </a:extLst>
          </p:cNvPr>
          <p:cNvSpPr/>
          <p:nvPr userDrawn="1"/>
        </p:nvSpPr>
        <p:spPr>
          <a:xfrm>
            <a:off x="5525312" y="1596902"/>
            <a:ext cx="955262" cy="955262"/>
          </a:xfrm>
          <a:prstGeom prst="diamond">
            <a:avLst/>
          </a:prstGeom>
          <a:noFill/>
          <a:ln w="38100">
            <a:gradFill>
              <a:gsLst>
                <a:gs pos="3000">
                  <a:schemeClr val="accent6"/>
                </a:gs>
                <a:gs pos="50433">
                  <a:schemeClr val="accent1">
                    <a:alpha val="49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E7F7E996-5E26-4BAA-BE68-6B278FDB65D6}"/>
              </a:ext>
            </a:extLst>
          </p:cNvPr>
          <p:cNvSpPr/>
          <p:nvPr userDrawn="1"/>
        </p:nvSpPr>
        <p:spPr>
          <a:xfrm>
            <a:off x="5525312" y="2808980"/>
            <a:ext cx="955262" cy="955262"/>
          </a:xfrm>
          <a:prstGeom prst="diamond">
            <a:avLst/>
          </a:prstGeom>
          <a:noFill/>
          <a:ln w="38100">
            <a:gradFill>
              <a:gsLst>
                <a:gs pos="0">
                  <a:schemeClr val="accent6"/>
                </a:gs>
                <a:gs pos="48000">
                  <a:schemeClr val="accent1">
                    <a:alpha val="50000"/>
                    <a:lumMod val="45000"/>
                    <a:lumOff val="55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BD47C4C8-5863-4F70-8757-714F2A68BD7B}"/>
              </a:ext>
            </a:extLst>
          </p:cNvPr>
          <p:cNvSpPr/>
          <p:nvPr userDrawn="1"/>
        </p:nvSpPr>
        <p:spPr>
          <a:xfrm>
            <a:off x="5525312" y="3984813"/>
            <a:ext cx="955262" cy="955262"/>
          </a:xfrm>
          <a:prstGeom prst="diamond">
            <a:avLst/>
          </a:prstGeom>
          <a:noFill/>
          <a:ln w="38100">
            <a:gradFill>
              <a:gsLst>
                <a:gs pos="0">
                  <a:schemeClr val="accent6"/>
                </a:gs>
                <a:gs pos="56000">
                  <a:schemeClr val="accent1">
                    <a:alpha val="50000"/>
                    <a:lumMod val="45000"/>
                    <a:lumOff val="55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5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8CE49B-486D-6E75-C0F8-E61F767EE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32"/>
            <a:ext cx="12192000" cy="68834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69B4BB-5C0C-C77F-B862-2A0E63DC2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2694" r="8632"/>
          <a:stretch>
            <a:fillRect/>
          </a:stretch>
        </p:blipFill>
        <p:spPr>
          <a:xfrm>
            <a:off x="1543050" y="12732"/>
            <a:ext cx="9563100" cy="6858000"/>
          </a:xfrm>
          <a:custGeom>
            <a:avLst/>
            <a:gdLst>
              <a:gd name="connsiteX0" fmla="*/ 1264529 w 9563100"/>
              <a:gd name="connsiteY0" fmla="*/ 0 h 6858000"/>
              <a:gd name="connsiteX1" fmla="*/ 8298571 w 9563100"/>
              <a:gd name="connsiteY1" fmla="*/ 0 h 6858000"/>
              <a:gd name="connsiteX2" fmla="*/ 8320940 w 9563100"/>
              <a:gd name="connsiteY2" fmla="*/ 23462 h 6858000"/>
              <a:gd name="connsiteX3" fmla="*/ 9563100 w 9563100"/>
              <a:gd name="connsiteY3" fmla="*/ 3238468 h 6858000"/>
              <a:gd name="connsiteX4" fmla="*/ 7996556 w 9563100"/>
              <a:gd name="connsiteY4" fmla="*/ 6777858 h 6858000"/>
              <a:gd name="connsiteX5" fmla="*/ 7904037 w 9563100"/>
              <a:gd name="connsiteY5" fmla="*/ 6858000 h 6858000"/>
              <a:gd name="connsiteX6" fmla="*/ 1659063 w 9563100"/>
              <a:gd name="connsiteY6" fmla="*/ 6858000 h 6858000"/>
              <a:gd name="connsiteX7" fmla="*/ 1566544 w 9563100"/>
              <a:gd name="connsiteY7" fmla="*/ 6777858 h 6858000"/>
              <a:gd name="connsiteX8" fmla="*/ 0 w 9563100"/>
              <a:gd name="connsiteY8" fmla="*/ 3238468 h 6858000"/>
              <a:gd name="connsiteX9" fmla="*/ 1242160 w 9563100"/>
              <a:gd name="connsiteY9" fmla="*/ 234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63100" h="6858000">
                <a:moveTo>
                  <a:pt x="1264529" y="0"/>
                </a:moveTo>
                <a:lnTo>
                  <a:pt x="8298571" y="0"/>
                </a:lnTo>
                <a:lnTo>
                  <a:pt x="8320940" y="23462"/>
                </a:lnTo>
                <a:cubicBezTo>
                  <a:pt x="9092715" y="872604"/>
                  <a:pt x="9563100" y="2000604"/>
                  <a:pt x="9563100" y="3238468"/>
                </a:cubicBezTo>
                <a:cubicBezTo>
                  <a:pt x="9563100" y="4641381"/>
                  <a:pt x="8958917" y="5903179"/>
                  <a:pt x="7996556" y="6777858"/>
                </a:cubicBezTo>
                <a:lnTo>
                  <a:pt x="7904037" y="6858000"/>
                </a:lnTo>
                <a:lnTo>
                  <a:pt x="1659063" y="6858000"/>
                </a:lnTo>
                <a:lnTo>
                  <a:pt x="1566544" y="6777858"/>
                </a:lnTo>
                <a:cubicBezTo>
                  <a:pt x="604183" y="5903179"/>
                  <a:pt x="0" y="4641381"/>
                  <a:pt x="0" y="3238468"/>
                </a:cubicBezTo>
                <a:cubicBezTo>
                  <a:pt x="0" y="2000604"/>
                  <a:pt x="470385" y="872604"/>
                  <a:pt x="1242160" y="23462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90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31CFC77-C719-478E-BA84-9D5912456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5464"/>
            <a:ext cx="12192000" cy="6883464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CA2BD29-A7CD-4F04-A918-8E7A33B06ABD}"/>
              </a:ext>
            </a:extLst>
          </p:cNvPr>
          <p:cNvSpPr/>
          <p:nvPr userDrawn="1"/>
        </p:nvSpPr>
        <p:spPr>
          <a:xfrm>
            <a:off x="379086" y="415795"/>
            <a:ext cx="593932" cy="576198"/>
          </a:xfrm>
          <a:custGeom>
            <a:avLst/>
            <a:gdLst>
              <a:gd name="connsiteX0" fmla="*/ 588724 w 726510"/>
              <a:gd name="connsiteY0" fmla="*/ 116093 h 704817"/>
              <a:gd name="connsiteX1" fmla="*/ 726510 w 726510"/>
              <a:gd name="connsiteY1" fmla="*/ 116093 h 704817"/>
              <a:gd name="connsiteX2" fmla="*/ 726510 w 726510"/>
              <a:gd name="connsiteY2" fmla="*/ 704817 h 704817"/>
              <a:gd name="connsiteX3" fmla="*/ 137786 w 726510"/>
              <a:gd name="connsiteY3" fmla="*/ 704817 h 704817"/>
              <a:gd name="connsiteX4" fmla="*/ 137786 w 726510"/>
              <a:gd name="connsiteY4" fmla="*/ 588724 h 704817"/>
              <a:gd name="connsiteX5" fmla="*/ 588724 w 726510"/>
              <a:gd name="connsiteY5" fmla="*/ 588724 h 704817"/>
              <a:gd name="connsiteX6" fmla="*/ 0 w 726510"/>
              <a:gd name="connsiteY6" fmla="*/ 0 h 704817"/>
              <a:gd name="connsiteX7" fmla="*/ 588724 w 726510"/>
              <a:gd name="connsiteY7" fmla="*/ 0 h 704817"/>
              <a:gd name="connsiteX8" fmla="*/ 588724 w 726510"/>
              <a:gd name="connsiteY8" fmla="*/ 116093 h 704817"/>
              <a:gd name="connsiteX9" fmla="*/ 137786 w 726510"/>
              <a:gd name="connsiteY9" fmla="*/ 116093 h 704817"/>
              <a:gd name="connsiteX10" fmla="*/ 137786 w 726510"/>
              <a:gd name="connsiteY10" fmla="*/ 588724 h 704817"/>
              <a:gd name="connsiteX11" fmla="*/ 0 w 726510"/>
              <a:gd name="connsiteY11" fmla="*/ 588724 h 7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510" h="704817">
                <a:moveTo>
                  <a:pt x="588724" y="116093"/>
                </a:moveTo>
                <a:lnTo>
                  <a:pt x="726510" y="116093"/>
                </a:lnTo>
                <a:lnTo>
                  <a:pt x="726510" y="704817"/>
                </a:lnTo>
                <a:lnTo>
                  <a:pt x="137786" y="704817"/>
                </a:lnTo>
                <a:lnTo>
                  <a:pt x="137786" y="588724"/>
                </a:lnTo>
                <a:lnTo>
                  <a:pt x="588724" y="588724"/>
                </a:lnTo>
                <a:close/>
                <a:moveTo>
                  <a:pt x="0" y="0"/>
                </a:moveTo>
                <a:lnTo>
                  <a:pt x="588724" y="0"/>
                </a:lnTo>
                <a:lnTo>
                  <a:pt x="588724" y="116093"/>
                </a:lnTo>
                <a:lnTo>
                  <a:pt x="137786" y="116093"/>
                </a:lnTo>
                <a:lnTo>
                  <a:pt x="137786" y="588724"/>
                </a:lnTo>
                <a:lnTo>
                  <a:pt x="0" y="588724"/>
                </a:lnTo>
                <a:close/>
              </a:path>
            </a:pathLst>
          </a:cu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6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B86A8593-4BA3-471F-9C64-23167166AAFC}"/>
              </a:ext>
            </a:extLst>
          </p:cNvPr>
          <p:cNvSpPr/>
          <p:nvPr userDrawn="1"/>
        </p:nvSpPr>
        <p:spPr>
          <a:xfrm>
            <a:off x="379086" y="415795"/>
            <a:ext cx="593932" cy="576198"/>
          </a:xfrm>
          <a:custGeom>
            <a:avLst/>
            <a:gdLst>
              <a:gd name="connsiteX0" fmla="*/ 588724 w 726510"/>
              <a:gd name="connsiteY0" fmla="*/ 116093 h 704817"/>
              <a:gd name="connsiteX1" fmla="*/ 726510 w 726510"/>
              <a:gd name="connsiteY1" fmla="*/ 116093 h 704817"/>
              <a:gd name="connsiteX2" fmla="*/ 726510 w 726510"/>
              <a:gd name="connsiteY2" fmla="*/ 704817 h 704817"/>
              <a:gd name="connsiteX3" fmla="*/ 137786 w 726510"/>
              <a:gd name="connsiteY3" fmla="*/ 704817 h 704817"/>
              <a:gd name="connsiteX4" fmla="*/ 137786 w 726510"/>
              <a:gd name="connsiteY4" fmla="*/ 588724 h 704817"/>
              <a:gd name="connsiteX5" fmla="*/ 588724 w 726510"/>
              <a:gd name="connsiteY5" fmla="*/ 588724 h 704817"/>
              <a:gd name="connsiteX6" fmla="*/ 0 w 726510"/>
              <a:gd name="connsiteY6" fmla="*/ 0 h 704817"/>
              <a:gd name="connsiteX7" fmla="*/ 588724 w 726510"/>
              <a:gd name="connsiteY7" fmla="*/ 0 h 704817"/>
              <a:gd name="connsiteX8" fmla="*/ 588724 w 726510"/>
              <a:gd name="connsiteY8" fmla="*/ 116093 h 704817"/>
              <a:gd name="connsiteX9" fmla="*/ 137786 w 726510"/>
              <a:gd name="connsiteY9" fmla="*/ 116093 h 704817"/>
              <a:gd name="connsiteX10" fmla="*/ 137786 w 726510"/>
              <a:gd name="connsiteY10" fmla="*/ 588724 h 704817"/>
              <a:gd name="connsiteX11" fmla="*/ 0 w 726510"/>
              <a:gd name="connsiteY11" fmla="*/ 588724 h 7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510" h="704817">
                <a:moveTo>
                  <a:pt x="588724" y="116093"/>
                </a:moveTo>
                <a:lnTo>
                  <a:pt x="726510" y="116093"/>
                </a:lnTo>
                <a:lnTo>
                  <a:pt x="726510" y="704817"/>
                </a:lnTo>
                <a:lnTo>
                  <a:pt x="137786" y="704817"/>
                </a:lnTo>
                <a:lnTo>
                  <a:pt x="137786" y="588724"/>
                </a:lnTo>
                <a:lnTo>
                  <a:pt x="588724" y="588724"/>
                </a:lnTo>
                <a:close/>
                <a:moveTo>
                  <a:pt x="0" y="0"/>
                </a:moveTo>
                <a:lnTo>
                  <a:pt x="588724" y="0"/>
                </a:lnTo>
                <a:lnTo>
                  <a:pt x="588724" y="116093"/>
                </a:lnTo>
                <a:lnTo>
                  <a:pt x="137786" y="116093"/>
                </a:lnTo>
                <a:lnTo>
                  <a:pt x="137786" y="588724"/>
                </a:lnTo>
                <a:lnTo>
                  <a:pt x="0" y="588724"/>
                </a:lnTo>
                <a:close/>
              </a:path>
            </a:pathLst>
          </a:cu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63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DC65EA6-BE2C-4600-A334-809C2EABFD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2" name="矩形 11">
            <a:extLst>
              <a:ext uri="{FF2B5EF4-FFF2-40B4-BE49-F238E27FC236}">
                <a16:creationId xmlns:a16="http://schemas.microsoft.com/office/drawing/2014/main" id="{9B7E5C61-2E7A-4090-A06A-BC5D7D2F54A5}"/>
              </a:ext>
            </a:extLst>
          </p:cNvPr>
          <p:cNvSpPr/>
          <p:nvPr userDrawn="1"/>
        </p:nvSpPr>
        <p:spPr>
          <a:xfrm>
            <a:off x="0" y="1915849"/>
            <a:ext cx="12192000" cy="3705704"/>
          </a:xfrm>
          <a:prstGeom prst="rect">
            <a:avLst/>
          </a:prstGeom>
          <a:ln w="25400">
            <a:gradFill>
              <a:gsLst>
                <a:gs pos="0">
                  <a:schemeClr val="accent2">
                    <a:alpha val="20000"/>
                  </a:schemeClr>
                </a:gs>
                <a:gs pos="46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chemeClr val="accent2">
                    <a:alpha val="20000"/>
                  </a:schemeClr>
                </a:gs>
              </a:gsLst>
              <a:lin ang="5400000" scaled="1"/>
            </a:gradFill>
          </a:ln>
          <a:effectLst>
            <a:outerShdw blurRad="381000" dir="33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226E8BF-695B-4C34-B6DC-FD401F864BED}"/>
              </a:ext>
            </a:extLst>
          </p:cNvPr>
          <p:cNvSpPr/>
          <p:nvPr userDrawn="1"/>
        </p:nvSpPr>
        <p:spPr>
          <a:xfrm>
            <a:off x="856035" y="2341394"/>
            <a:ext cx="2529192" cy="2918297"/>
          </a:xfrm>
          <a:custGeom>
            <a:avLst/>
            <a:gdLst>
              <a:gd name="connsiteX0" fmla="*/ 0 w 2529192"/>
              <a:gd name="connsiteY0" fmla="*/ 0 h 2918297"/>
              <a:gd name="connsiteX1" fmla="*/ 2529192 w 2529192"/>
              <a:gd name="connsiteY1" fmla="*/ 0 h 2918297"/>
              <a:gd name="connsiteX2" fmla="*/ 2529192 w 2529192"/>
              <a:gd name="connsiteY2" fmla="*/ 603115 h 2918297"/>
              <a:gd name="connsiteX3" fmla="*/ 2337403 w 2529192"/>
              <a:gd name="connsiteY3" fmla="*/ 603115 h 2918297"/>
              <a:gd name="connsiteX4" fmla="*/ 2337403 w 2529192"/>
              <a:gd name="connsiteY4" fmla="*/ 191789 h 2918297"/>
              <a:gd name="connsiteX5" fmla="*/ 191789 w 2529192"/>
              <a:gd name="connsiteY5" fmla="*/ 191789 h 2918297"/>
              <a:gd name="connsiteX6" fmla="*/ 191789 w 2529192"/>
              <a:gd name="connsiteY6" fmla="*/ 2726508 h 2918297"/>
              <a:gd name="connsiteX7" fmla="*/ 2337403 w 2529192"/>
              <a:gd name="connsiteY7" fmla="*/ 2726508 h 2918297"/>
              <a:gd name="connsiteX8" fmla="*/ 2337403 w 2529192"/>
              <a:gd name="connsiteY8" fmla="*/ 2295727 h 2918297"/>
              <a:gd name="connsiteX9" fmla="*/ 2529192 w 2529192"/>
              <a:gd name="connsiteY9" fmla="*/ 2295727 h 2918297"/>
              <a:gd name="connsiteX10" fmla="*/ 2529192 w 2529192"/>
              <a:gd name="connsiteY10" fmla="*/ 2918297 h 2918297"/>
              <a:gd name="connsiteX11" fmla="*/ 0 w 2529192"/>
              <a:gd name="connsiteY11" fmla="*/ 2918297 h 291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192" h="2918297">
                <a:moveTo>
                  <a:pt x="0" y="0"/>
                </a:moveTo>
                <a:lnTo>
                  <a:pt x="2529192" y="0"/>
                </a:lnTo>
                <a:lnTo>
                  <a:pt x="2529192" y="603115"/>
                </a:lnTo>
                <a:lnTo>
                  <a:pt x="2337403" y="603115"/>
                </a:lnTo>
                <a:lnTo>
                  <a:pt x="2337403" y="191789"/>
                </a:lnTo>
                <a:lnTo>
                  <a:pt x="191789" y="191789"/>
                </a:lnTo>
                <a:lnTo>
                  <a:pt x="191789" y="2726508"/>
                </a:lnTo>
                <a:lnTo>
                  <a:pt x="2337403" y="2726508"/>
                </a:lnTo>
                <a:lnTo>
                  <a:pt x="2337403" y="2295727"/>
                </a:lnTo>
                <a:lnTo>
                  <a:pt x="2529192" y="2295727"/>
                </a:lnTo>
                <a:lnTo>
                  <a:pt x="2529192" y="2918297"/>
                </a:lnTo>
                <a:lnTo>
                  <a:pt x="0" y="29182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8B74AF2-EC30-4588-976C-356439708366}"/>
              </a:ext>
            </a:extLst>
          </p:cNvPr>
          <p:cNvSpPr/>
          <p:nvPr userDrawn="1"/>
        </p:nvSpPr>
        <p:spPr>
          <a:xfrm>
            <a:off x="6952444" y="112368"/>
            <a:ext cx="5256850" cy="5459744"/>
          </a:xfrm>
          <a:custGeom>
            <a:avLst/>
            <a:gdLst>
              <a:gd name="connsiteX0" fmla="*/ 2729872 w 5256850"/>
              <a:gd name="connsiteY0" fmla="*/ 0 h 5459744"/>
              <a:gd name="connsiteX1" fmla="*/ 5245217 w 5256850"/>
              <a:gd name="connsiteY1" fmla="*/ 1667283 h 5459744"/>
              <a:gd name="connsiteX2" fmla="*/ 5256850 w 5256850"/>
              <a:gd name="connsiteY2" fmla="*/ 1699066 h 5459744"/>
              <a:gd name="connsiteX3" fmla="*/ 5256850 w 5256850"/>
              <a:gd name="connsiteY3" fmla="*/ 3760678 h 5459744"/>
              <a:gd name="connsiteX4" fmla="*/ 5245217 w 5256850"/>
              <a:gd name="connsiteY4" fmla="*/ 3792462 h 5459744"/>
              <a:gd name="connsiteX5" fmla="*/ 2729872 w 5256850"/>
              <a:gd name="connsiteY5" fmla="*/ 5459744 h 5459744"/>
              <a:gd name="connsiteX6" fmla="*/ 0 w 5256850"/>
              <a:gd name="connsiteY6" fmla="*/ 2729872 h 5459744"/>
              <a:gd name="connsiteX7" fmla="*/ 2729872 w 5256850"/>
              <a:gd name="connsiteY7" fmla="*/ 0 h 545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850" h="5459744">
                <a:moveTo>
                  <a:pt x="2729872" y="0"/>
                </a:moveTo>
                <a:cubicBezTo>
                  <a:pt x="3860622" y="0"/>
                  <a:pt x="4830800" y="687490"/>
                  <a:pt x="5245217" y="1667283"/>
                </a:cubicBezTo>
                <a:lnTo>
                  <a:pt x="5256850" y="1699066"/>
                </a:lnTo>
                <a:lnTo>
                  <a:pt x="5256850" y="3760678"/>
                </a:lnTo>
                <a:lnTo>
                  <a:pt x="5245217" y="3792462"/>
                </a:lnTo>
                <a:cubicBezTo>
                  <a:pt x="4830800" y="4772254"/>
                  <a:pt x="3860622" y="5459744"/>
                  <a:pt x="2729872" y="5459744"/>
                </a:cubicBezTo>
                <a:cubicBezTo>
                  <a:pt x="1222205" y="5459744"/>
                  <a:pt x="0" y="4237539"/>
                  <a:pt x="0" y="2729872"/>
                </a:cubicBezTo>
                <a:cubicBezTo>
                  <a:pt x="0" y="1222205"/>
                  <a:pt x="1222205" y="0"/>
                  <a:pt x="2729872" y="0"/>
                </a:cubicBezTo>
                <a:close/>
              </a:path>
            </a:pathLst>
          </a:custGeom>
          <a:noFill/>
          <a:ln w="63500">
            <a:gradFill>
              <a:gsLst>
                <a:gs pos="13851">
                  <a:schemeClr val="bg1">
                    <a:alpha val="16000"/>
                  </a:schemeClr>
                </a:gs>
                <a:gs pos="0">
                  <a:schemeClr val="accent2"/>
                </a:gs>
                <a:gs pos="57000">
                  <a:schemeClr val="accent6">
                    <a:lumMod val="40000"/>
                    <a:lumOff val="60000"/>
                  </a:schemeClr>
                </a:gs>
                <a:gs pos="97000">
                  <a:schemeClr val="accent2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3BC9EED-3CEF-4EF9-8681-626943D15BEB}"/>
              </a:ext>
            </a:extLst>
          </p:cNvPr>
          <p:cNvSpPr/>
          <p:nvPr userDrawn="1"/>
        </p:nvSpPr>
        <p:spPr>
          <a:xfrm>
            <a:off x="6941451" y="1909204"/>
            <a:ext cx="5250549" cy="3599981"/>
          </a:xfrm>
          <a:custGeom>
            <a:avLst/>
            <a:gdLst>
              <a:gd name="connsiteX0" fmla="*/ 144078 w 5250549"/>
              <a:gd name="connsiteY0" fmla="*/ 0 h 3599981"/>
              <a:gd name="connsiteX1" fmla="*/ 5250549 w 5250549"/>
              <a:gd name="connsiteY1" fmla="*/ 0 h 3599981"/>
              <a:gd name="connsiteX2" fmla="*/ 5250549 w 5250549"/>
              <a:gd name="connsiteY2" fmla="*/ 1918131 h 3599981"/>
              <a:gd name="connsiteX3" fmla="*/ 5245217 w 5250549"/>
              <a:gd name="connsiteY3" fmla="*/ 1932699 h 3599981"/>
              <a:gd name="connsiteX4" fmla="*/ 2729872 w 5250549"/>
              <a:gd name="connsiteY4" fmla="*/ 3599981 h 3599981"/>
              <a:gd name="connsiteX5" fmla="*/ 0 w 5250549"/>
              <a:gd name="connsiteY5" fmla="*/ 870109 h 3599981"/>
              <a:gd name="connsiteX6" fmla="*/ 122730 w 5250549"/>
              <a:gd name="connsiteY6" fmla="*/ 58329 h 359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0549" h="3599981">
                <a:moveTo>
                  <a:pt x="144078" y="0"/>
                </a:moveTo>
                <a:lnTo>
                  <a:pt x="5250549" y="0"/>
                </a:lnTo>
                <a:lnTo>
                  <a:pt x="5250549" y="1918131"/>
                </a:lnTo>
                <a:lnTo>
                  <a:pt x="5245217" y="1932699"/>
                </a:lnTo>
                <a:cubicBezTo>
                  <a:pt x="4830800" y="2912491"/>
                  <a:pt x="3860622" y="3599981"/>
                  <a:pt x="2729872" y="3599981"/>
                </a:cubicBezTo>
                <a:cubicBezTo>
                  <a:pt x="1222205" y="3599981"/>
                  <a:pt x="0" y="2377776"/>
                  <a:pt x="0" y="870109"/>
                </a:cubicBezTo>
                <a:cubicBezTo>
                  <a:pt x="0" y="587422"/>
                  <a:pt x="42968" y="314770"/>
                  <a:pt x="122730" y="58329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16" name="平行四边形 15">
            <a:extLst>
              <a:ext uri="{FF2B5EF4-FFF2-40B4-BE49-F238E27FC236}">
                <a16:creationId xmlns:a16="http://schemas.microsoft.com/office/drawing/2014/main" id="{ACE4F58D-3516-4543-BFAE-2FC848CB603A}"/>
              </a:ext>
            </a:extLst>
          </p:cNvPr>
          <p:cNvSpPr/>
          <p:nvPr userDrawn="1"/>
        </p:nvSpPr>
        <p:spPr>
          <a:xfrm>
            <a:off x="8348358" y="682272"/>
            <a:ext cx="2332611" cy="846655"/>
          </a:xfrm>
          <a:prstGeom prst="parallelogram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67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chemeClr val="accent1">
                    <a:lumMod val="30000"/>
                    <a:lumOff val="70000"/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2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6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74DF13-5E7D-4836-B15C-0CED42BD0CA8}"/>
              </a:ext>
            </a:extLst>
          </p:cNvPr>
          <p:cNvSpPr/>
          <p:nvPr/>
        </p:nvSpPr>
        <p:spPr>
          <a:xfrm>
            <a:off x="1727077" y="3200645"/>
            <a:ext cx="3877426" cy="57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年终总结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ppt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992A3E-45DD-4C54-835D-7E31D8074CA6}"/>
              </a:ext>
            </a:extLst>
          </p:cNvPr>
          <p:cNvSpPr/>
          <p:nvPr/>
        </p:nvSpPr>
        <p:spPr>
          <a:xfrm>
            <a:off x="1745978" y="3774085"/>
            <a:ext cx="3877426" cy="57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Year end summary</a:t>
            </a: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737AD71-5D4D-467E-8B0F-1E1C4350037D}"/>
              </a:ext>
            </a:extLst>
          </p:cNvPr>
          <p:cNvSpPr/>
          <p:nvPr/>
        </p:nvSpPr>
        <p:spPr>
          <a:xfrm>
            <a:off x="8503353" y="692233"/>
            <a:ext cx="2017502" cy="810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officePLUS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466361-0BF6-4A3F-8A79-DB5A78FDB03D}"/>
              </a:ext>
            </a:extLst>
          </p:cNvPr>
          <p:cNvSpPr/>
          <p:nvPr/>
        </p:nvSpPr>
        <p:spPr>
          <a:xfrm>
            <a:off x="1050587" y="935301"/>
            <a:ext cx="3482503" cy="1207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6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82912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628380-2090-450B-92A5-DDD01F51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64"/>
            <a:ext cx="12192000" cy="68834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1FD727-CA21-4AF6-817B-78D15B88AC75}"/>
              </a:ext>
            </a:extLst>
          </p:cNvPr>
          <p:cNvGrpSpPr/>
          <p:nvPr/>
        </p:nvGrpSpPr>
        <p:grpSpPr>
          <a:xfrm>
            <a:off x="1282700" y="1828800"/>
            <a:ext cx="3048000" cy="4064421"/>
            <a:chOff x="1282700" y="1828800"/>
            <a:chExt cx="3048000" cy="4064421"/>
          </a:xfrm>
        </p:grpSpPr>
        <p:sp useBgFill="1"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5B49028A-6D26-4616-A004-0E2BD33CD5D0}"/>
                </a:ext>
              </a:extLst>
            </p:cNvPr>
            <p:cNvSpPr/>
            <p:nvPr/>
          </p:nvSpPr>
          <p:spPr>
            <a:xfrm>
              <a:off x="1549400" y="2260474"/>
              <a:ext cx="2628900" cy="3632747"/>
            </a:xfrm>
            <a:custGeom>
              <a:avLst/>
              <a:gdLst>
                <a:gd name="connsiteX0" fmla="*/ 962389 w 2628900"/>
                <a:gd name="connsiteY0" fmla="*/ 0 h 3632747"/>
                <a:gd name="connsiteX1" fmla="*/ 1121170 w 2628900"/>
                <a:gd name="connsiteY1" fmla="*/ 0 h 3632747"/>
                <a:gd name="connsiteX2" fmla="*/ 1124545 w 2628900"/>
                <a:gd name="connsiteY2" fmla="*/ 944 h 3632747"/>
                <a:gd name="connsiteX3" fmla="*/ 1308100 w 2628900"/>
                <a:gd name="connsiteY3" fmla="*/ 25947 h 3632747"/>
                <a:gd name="connsiteX4" fmla="*/ 1473200 w 2628900"/>
                <a:gd name="connsiteY4" fmla="*/ 394247 h 3632747"/>
                <a:gd name="connsiteX5" fmla="*/ 2453069 w 2628900"/>
                <a:gd name="connsiteY5" fmla="*/ 394247 h 3632747"/>
                <a:gd name="connsiteX6" fmla="*/ 2628900 w 2628900"/>
                <a:gd name="connsiteY6" fmla="*/ 601407 h 3632747"/>
                <a:gd name="connsiteX7" fmla="*/ 2628900 w 2628900"/>
                <a:gd name="connsiteY7" fmla="*/ 3437911 h 3632747"/>
                <a:gd name="connsiteX8" fmla="*/ 2515895 w 2628900"/>
                <a:gd name="connsiteY8" fmla="*/ 3632747 h 3632747"/>
                <a:gd name="connsiteX9" fmla="*/ 197053 w 2628900"/>
                <a:gd name="connsiteY9" fmla="*/ 3632747 h 3632747"/>
                <a:gd name="connsiteX10" fmla="*/ 0 w 2628900"/>
                <a:gd name="connsiteY10" fmla="*/ 3474505 h 3632747"/>
                <a:gd name="connsiteX11" fmla="*/ 0 w 2628900"/>
                <a:gd name="connsiteY11" fmla="*/ 457747 h 3632747"/>
                <a:gd name="connsiteX12" fmla="*/ 736600 w 2628900"/>
                <a:gd name="connsiteY12" fmla="*/ 445047 h 3632747"/>
                <a:gd name="connsiteX13" fmla="*/ 914400 w 2628900"/>
                <a:gd name="connsiteY13" fmla="*/ 25947 h 3632747"/>
                <a:gd name="connsiteX14" fmla="*/ 945657 w 2628900"/>
                <a:gd name="connsiteY14" fmla="*/ 8925 h 363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900" h="3632747">
                  <a:moveTo>
                    <a:pt x="962389" y="0"/>
                  </a:moveTo>
                  <a:lnTo>
                    <a:pt x="1121170" y="0"/>
                  </a:lnTo>
                  <a:lnTo>
                    <a:pt x="1124545" y="944"/>
                  </a:lnTo>
                  <a:cubicBezTo>
                    <a:pt x="1163373" y="10072"/>
                    <a:pt x="1220258" y="19597"/>
                    <a:pt x="1308100" y="25947"/>
                  </a:cubicBezTo>
                  <a:lnTo>
                    <a:pt x="1473200" y="394247"/>
                  </a:lnTo>
                  <a:lnTo>
                    <a:pt x="2453069" y="394247"/>
                  </a:lnTo>
                  <a:lnTo>
                    <a:pt x="2628900" y="601407"/>
                  </a:lnTo>
                  <a:lnTo>
                    <a:pt x="2628900" y="3437911"/>
                  </a:lnTo>
                  <a:lnTo>
                    <a:pt x="2515895" y="3632747"/>
                  </a:lnTo>
                  <a:lnTo>
                    <a:pt x="197053" y="3632747"/>
                  </a:lnTo>
                  <a:lnTo>
                    <a:pt x="0" y="3474505"/>
                  </a:lnTo>
                  <a:lnTo>
                    <a:pt x="0" y="457747"/>
                  </a:lnTo>
                  <a:lnTo>
                    <a:pt x="736600" y="445047"/>
                  </a:lnTo>
                  <a:lnTo>
                    <a:pt x="914400" y="25947"/>
                  </a:lnTo>
                  <a:cubicBezTo>
                    <a:pt x="926042" y="19597"/>
                    <a:pt x="936394" y="13942"/>
                    <a:pt x="945657" y="8925"/>
                  </a:cubicBezTo>
                  <a:close/>
                </a:path>
              </a:pathLst>
            </a:custGeom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AF8C0594-0791-4725-A73B-FC1D0C48BF80}"/>
                </a:ext>
              </a:extLst>
            </p:cNvPr>
            <p:cNvSpPr/>
            <p:nvPr/>
          </p:nvSpPr>
          <p:spPr>
            <a:xfrm>
              <a:off x="1282700" y="1828800"/>
              <a:ext cx="990600" cy="279400"/>
            </a:xfrm>
            <a:custGeom>
              <a:avLst/>
              <a:gdLst>
                <a:gd name="connsiteX0" fmla="*/ 0 w 990600"/>
                <a:gd name="connsiteY0" fmla="*/ 0 h 279400"/>
                <a:gd name="connsiteX1" fmla="*/ 0 w 990600"/>
                <a:gd name="connsiteY1" fmla="*/ 279400 h 279400"/>
                <a:gd name="connsiteX2" fmla="*/ 520700 w 990600"/>
                <a:gd name="connsiteY2" fmla="*/ 279400 h 279400"/>
                <a:gd name="connsiteX3" fmla="*/ 635000 w 990600"/>
                <a:gd name="connsiteY3" fmla="*/ 165100 h 279400"/>
                <a:gd name="connsiteX4" fmla="*/ 990600 w 990600"/>
                <a:gd name="connsiteY4" fmla="*/ 165100 h 279400"/>
                <a:gd name="connsiteX5" fmla="*/ 990600 w 990600"/>
                <a:gd name="connsiteY5" fmla="*/ 88900 h 279400"/>
                <a:gd name="connsiteX6" fmla="*/ 457200 w 990600"/>
                <a:gd name="connsiteY6" fmla="*/ 88900 h 279400"/>
                <a:gd name="connsiteX7" fmla="*/ 368300 w 990600"/>
                <a:gd name="connsiteY7" fmla="*/ 0 h 279400"/>
                <a:gd name="connsiteX8" fmla="*/ 0 w 990600"/>
                <a:gd name="connsiteY8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0" h="279400">
                  <a:moveTo>
                    <a:pt x="0" y="0"/>
                  </a:moveTo>
                  <a:lnTo>
                    <a:pt x="0" y="279400"/>
                  </a:lnTo>
                  <a:lnTo>
                    <a:pt x="520700" y="279400"/>
                  </a:lnTo>
                  <a:lnTo>
                    <a:pt x="635000" y="165100"/>
                  </a:lnTo>
                  <a:lnTo>
                    <a:pt x="990600" y="165100"/>
                  </a:lnTo>
                  <a:lnTo>
                    <a:pt x="990600" y="88900"/>
                  </a:lnTo>
                  <a:lnTo>
                    <a:pt x="457200" y="88900"/>
                  </a:lnTo>
                  <a:lnTo>
                    <a:pt x="368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7272DD4-F9AF-4CAA-9D6C-171154C9BE55}"/>
                </a:ext>
              </a:extLst>
            </p:cNvPr>
            <p:cNvSpPr/>
            <p:nvPr/>
          </p:nvSpPr>
          <p:spPr>
            <a:xfrm>
              <a:off x="1282700" y="2260474"/>
              <a:ext cx="660400" cy="101726"/>
            </a:xfrm>
            <a:prstGeom prst="rect">
              <a:avLst/>
            </a:prstGeom>
            <a:solidFill>
              <a:schemeClr val="accent2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87A4010-ADF3-488D-9AC5-CCC4F08D84DB}"/>
                </a:ext>
              </a:extLst>
            </p:cNvPr>
            <p:cNvSpPr/>
            <p:nvPr/>
          </p:nvSpPr>
          <p:spPr>
            <a:xfrm>
              <a:off x="1282700" y="2412748"/>
              <a:ext cx="431800" cy="101726"/>
            </a:xfrm>
            <a:prstGeom prst="rect">
              <a:avLst/>
            </a:prstGeom>
            <a:solidFill>
              <a:schemeClr val="accent2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A8155B9-B437-4A9E-89DC-C15A8929B4C5}"/>
                </a:ext>
              </a:extLst>
            </p:cNvPr>
            <p:cNvSpPr/>
            <p:nvPr/>
          </p:nvSpPr>
          <p:spPr>
            <a:xfrm>
              <a:off x="1714500" y="2222311"/>
              <a:ext cx="698500" cy="5843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</a:rPr>
                <a:t>ONE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E6DAAEB-8E64-4C0E-B7F4-C8C924E6EC6F}"/>
                </a:ext>
              </a:extLst>
            </p:cNvPr>
            <p:cNvSpPr/>
            <p:nvPr/>
          </p:nvSpPr>
          <p:spPr>
            <a:xfrm>
              <a:off x="3086100" y="1974661"/>
              <a:ext cx="1244600" cy="876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accent2">
                      <a:lumMod val="75000"/>
                      <a:alpha val="45000"/>
                    </a:schemeClr>
                  </a:solidFill>
                </a:rPr>
                <a:t>01</a:t>
              </a:r>
              <a:endParaRPr lang="zh-CN" altLang="en-US" sz="5400" b="1" dirty="0">
                <a:solidFill>
                  <a:schemeClr val="accent2">
                    <a:lumMod val="75000"/>
                    <a:alpha val="45000"/>
                  </a:schemeClr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6AA0C89-1E3E-4D91-BD09-AFCC7EF058A3}"/>
              </a:ext>
            </a:extLst>
          </p:cNvPr>
          <p:cNvGrpSpPr/>
          <p:nvPr/>
        </p:nvGrpSpPr>
        <p:grpSpPr>
          <a:xfrm>
            <a:off x="4489450" y="1828800"/>
            <a:ext cx="3048000" cy="4064421"/>
            <a:chOff x="1282700" y="1828800"/>
            <a:chExt cx="3048000" cy="4064421"/>
          </a:xfrm>
        </p:grpSpPr>
        <p:sp useBgFill="1"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638ADB8-4CA0-427F-8AE2-7401BB800F95}"/>
                </a:ext>
              </a:extLst>
            </p:cNvPr>
            <p:cNvSpPr/>
            <p:nvPr/>
          </p:nvSpPr>
          <p:spPr>
            <a:xfrm>
              <a:off x="1549400" y="2260474"/>
              <a:ext cx="2628900" cy="3632747"/>
            </a:xfrm>
            <a:custGeom>
              <a:avLst/>
              <a:gdLst>
                <a:gd name="connsiteX0" fmla="*/ 962389 w 2628900"/>
                <a:gd name="connsiteY0" fmla="*/ 0 h 3632747"/>
                <a:gd name="connsiteX1" fmla="*/ 1121170 w 2628900"/>
                <a:gd name="connsiteY1" fmla="*/ 0 h 3632747"/>
                <a:gd name="connsiteX2" fmla="*/ 1124545 w 2628900"/>
                <a:gd name="connsiteY2" fmla="*/ 944 h 3632747"/>
                <a:gd name="connsiteX3" fmla="*/ 1308100 w 2628900"/>
                <a:gd name="connsiteY3" fmla="*/ 25947 h 3632747"/>
                <a:gd name="connsiteX4" fmla="*/ 1473200 w 2628900"/>
                <a:gd name="connsiteY4" fmla="*/ 394247 h 3632747"/>
                <a:gd name="connsiteX5" fmla="*/ 2453069 w 2628900"/>
                <a:gd name="connsiteY5" fmla="*/ 394247 h 3632747"/>
                <a:gd name="connsiteX6" fmla="*/ 2628900 w 2628900"/>
                <a:gd name="connsiteY6" fmla="*/ 601407 h 3632747"/>
                <a:gd name="connsiteX7" fmla="*/ 2628900 w 2628900"/>
                <a:gd name="connsiteY7" fmla="*/ 3437911 h 3632747"/>
                <a:gd name="connsiteX8" fmla="*/ 2515895 w 2628900"/>
                <a:gd name="connsiteY8" fmla="*/ 3632747 h 3632747"/>
                <a:gd name="connsiteX9" fmla="*/ 197053 w 2628900"/>
                <a:gd name="connsiteY9" fmla="*/ 3632747 h 3632747"/>
                <a:gd name="connsiteX10" fmla="*/ 0 w 2628900"/>
                <a:gd name="connsiteY10" fmla="*/ 3474505 h 3632747"/>
                <a:gd name="connsiteX11" fmla="*/ 0 w 2628900"/>
                <a:gd name="connsiteY11" fmla="*/ 457747 h 3632747"/>
                <a:gd name="connsiteX12" fmla="*/ 736600 w 2628900"/>
                <a:gd name="connsiteY12" fmla="*/ 445047 h 3632747"/>
                <a:gd name="connsiteX13" fmla="*/ 914400 w 2628900"/>
                <a:gd name="connsiteY13" fmla="*/ 25947 h 3632747"/>
                <a:gd name="connsiteX14" fmla="*/ 945657 w 2628900"/>
                <a:gd name="connsiteY14" fmla="*/ 8925 h 363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900" h="3632747">
                  <a:moveTo>
                    <a:pt x="962389" y="0"/>
                  </a:moveTo>
                  <a:lnTo>
                    <a:pt x="1121170" y="0"/>
                  </a:lnTo>
                  <a:lnTo>
                    <a:pt x="1124545" y="944"/>
                  </a:lnTo>
                  <a:cubicBezTo>
                    <a:pt x="1163373" y="10072"/>
                    <a:pt x="1220258" y="19597"/>
                    <a:pt x="1308100" y="25947"/>
                  </a:cubicBezTo>
                  <a:lnTo>
                    <a:pt x="1473200" y="394247"/>
                  </a:lnTo>
                  <a:lnTo>
                    <a:pt x="2453069" y="394247"/>
                  </a:lnTo>
                  <a:lnTo>
                    <a:pt x="2628900" y="601407"/>
                  </a:lnTo>
                  <a:lnTo>
                    <a:pt x="2628900" y="3437911"/>
                  </a:lnTo>
                  <a:lnTo>
                    <a:pt x="2515895" y="3632747"/>
                  </a:lnTo>
                  <a:lnTo>
                    <a:pt x="197053" y="3632747"/>
                  </a:lnTo>
                  <a:lnTo>
                    <a:pt x="0" y="3474505"/>
                  </a:lnTo>
                  <a:lnTo>
                    <a:pt x="0" y="457747"/>
                  </a:lnTo>
                  <a:lnTo>
                    <a:pt x="736600" y="445047"/>
                  </a:lnTo>
                  <a:lnTo>
                    <a:pt x="914400" y="25947"/>
                  </a:lnTo>
                  <a:cubicBezTo>
                    <a:pt x="926042" y="19597"/>
                    <a:pt x="936394" y="13942"/>
                    <a:pt x="945657" y="8925"/>
                  </a:cubicBezTo>
                  <a:close/>
                </a:path>
              </a:pathLst>
            </a:custGeom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F331A07-9DBA-42F0-9761-5BEBFA9CF60E}"/>
                </a:ext>
              </a:extLst>
            </p:cNvPr>
            <p:cNvSpPr/>
            <p:nvPr/>
          </p:nvSpPr>
          <p:spPr>
            <a:xfrm>
              <a:off x="1282700" y="1828800"/>
              <a:ext cx="990600" cy="279400"/>
            </a:xfrm>
            <a:custGeom>
              <a:avLst/>
              <a:gdLst>
                <a:gd name="connsiteX0" fmla="*/ 0 w 990600"/>
                <a:gd name="connsiteY0" fmla="*/ 0 h 279400"/>
                <a:gd name="connsiteX1" fmla="*/ 0 w 990600"/>
                <a:gd name="connsiteY1" fmla="*/ 279400 h 279400"/>
                <a:gd name="connsiteX2" fmla="*/ 520700 w 990600"/>
                <a:gd name="connsiteY2" fmla="*/ 279400 h 279400"/>
                <a:gd name="connsiteX3" fmla="*/ 635000 w 990600"/>
                <a:gd name="connsiteY3" fmla="*/ 165100 h 279400"/>
                <a:gd name="connsiteX4" fmla="*/ 990600 w 990600"/>
                <a:gd name="connsiteY4" fmla="*/ 165100 h 279400"/>
                <a:gd name="connsiteX5" fmla="*/ 990600 w 990600"/>
                <a:gd name="connsiteY5" fmla="*/ 88900 h 279400"/>
                <a:gd name="connsiteX6" fmla="*/ 457200 w 990600"/>
                <a:gd name="connsiteY6" fmla="*/ 88900 h 279400"/>
                <a:gd name="connsiteX7" fmla="*/ 368300 w 990600"/>
                <a:gd name="connsiteY7" fmla="*/ 0 h 279400"/>
                <a:gd name="connsiteX8" fmla="*/ 0 w 990600"/>
                <a:gd name="connsiteY8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0" h="279400">
                  <a:moveTo>
                    <a:pt x="0" y="0"/>
                  </a:moveTo>
                  <a:lnTo>
                    <a:pt x="0" y="279400"/>
                  </a:lnTo>
                  <a:lnTo>
                    <a:pt x="520700" y="279400"/>
                  </a:lnTo>
                  <a:lnTo>
                    <a:pt x="635000" y="165100"/>
                  </a:lnTo>
                  <a:lnTo>
                    <a:pt x="990600" y="165100"/>
                  </a:lnTo>
                  <a:lnTo>
                    <a:pt x="990600" y="88900"/>
                  </a:lnTo>
                  <a:lnTo>
                    <a:pt x="457200" y="88900"/>
                  </a:lnTo>
                  <a:lnTo>
                    <a:pt x="368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66B97B0-1430-4AD5-862E-70115F19B246}"/>
                </a:ext>
              </a:extLst>
            </p:cNvPr>
            <p:cNvSpPr/>
            <p:nvPr/>
          </p:nvSpPr>
          <p:spPr>
            <a:xfrm>
              <a:off x="1282700" y="2260474"/>
              <a:ext cx="660400" cy="101726"/>
            </a:xfrm>
            <a:prstGeom prst="rect">
              <a:avLst/>
            </a:prstGeom>
            <a:solidFill>
              <a:schemeClr val="accent2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1D10352-BE1B-4861-B918-42B13C17EEB0}"/>
                </a:ext>
              </a:extLst>
            </p:cNvPr>
            <p:cNvSpPr/>
            <p:nvPr/>
          </p:nvSpPr>
          <p:spPr>
            <a:xfrm>
              <a:off x="1282700" y="2412748"/>
              <a:ext cx="431800" cy="101726"/>
            </a:xfrm>
            <a:prstGeom prst="rect">
              <a:avLst/>
            </a:prstGeom>
            <a:solidFill>
              <a:schemeClr val="accent2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99B63C3-3B98-498A-9AB8-9643B7EC85B3}"/>
                </a:ext>
              </a:extLst>
            </p:cNvPr>
            <p:cNvSpPr/>
            <p:nvPr/>
          </p:nvSpPr>
          <p:spPr>
            <a:xfrm>
              <a:off x="1701800" y="2222311"/>
              <a:ext cx="793750" cy="5843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</a:rPr>
                <a:t>TWO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811437C-B31E-4202-B1A7-547683AEF246}"/>
                </a:ext>
              </a:extLst>
            </p:cNvPr>
            <p:cNvSpPr/>
            <p:nvPr/>
          </p:nvSpPr>
          <p:spPr>
            <a:xfrm>
              <a:off x="3086100" y="1974661"/>
              <a:ext cx="1244600" cy="876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accent2">
                      <a:lumMod val="75000"/>
                      <a:alpha val="45000"/>
                    </a:schemeClr>
                  </a:solidFill>
                </a:rPr>
                <a:t>02</a:t>
              </a:r>
              <a:endParaRPr lang="zh-CN" altLang="en-US" sz="5400" b="1" dirty="0">
                <a:solidFill>
                  <a:schemeClr val="accent2">
                    <a:lumMod val="75000"/>
                    <a:alpha val="45000"/>
                  </a:schemeClr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A7AB8EF-61DB-41D3-A426-831146DBD282}"/>
              </a:ext>
            </a:extLst>
          </p:cNvPr>
          <p:cNvGrpSpPr/>
          <p:nvPr/>
        </p:nvGrpSpPr>
        <p:grpSpPr>
          <a:xfrm>
            <a:off x="7696200" y="1828800"/>
            <a:ext cx="3048000" cy="4064421"/>
            <a:chOff x="1282700" y="1828800"/>
            <a:chExt cx="3048000" cy="4064421"/>
          </a:xfrm>
        </p:grpSpPr>
        <p:sp useBgFill="1"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C1AE85CD-D0DA-4E38-B058-B9067D14CEEF}"/>
                </a:ext>
              </a:extLst>
            </p:cNvPr>
            <p:cNvSpPr/>
            <p:nvPr/>
          </p:nvSpPr>
          <p:spPr>
            <a:xfrm>
              <a:off x="1549400" y="2260474"/>
              <a:ext cx="2628900" cy="3632747"/>
            </a:xfrm>
            <a:custGeom>
              <a:avLst/>
              <a:gdLst>
                <a:gd name="connsiteX0" fmla="*/ 962389 w 2628900"/>
                <a:gd name="connsiteY0" fmla="*/ 0 h 3632747"/>
                <a:gd name="connsiteX1" fmla="*/ 1121170 w 2628900"/>
                <a:gd name="connsiteY1" fmla="*/ 0 h 3632747"/>
                <a:gd name="connsiteX2" fmla="*/ 1124545 w 2628900"/>
                <a:gd name="connsiteY2" fmla="*/ 944 h 3632747"/>
                <a:gd name="connsiteX3" fmla="*/ 1308100 w 2628900"/>
                <a:gd name="connsiteY3" fmla="*/ 25947 h 3632747"/>
                <a:gd name="connsiteX4" fmla="*/ 1473200 w 2628900"/>
                <a:gd name="connsiteY4" fmla="*/ 394247 h 3632747"/>
                <a:gd name="connsiteX5" fmla="*/ 2453069 w 2628900"/>
                <a:gd name="connsiteY5" fmla="*/ 394247 h 3632747"/>
                <a:gd name="connsiteX6" fmla="*/ 2628900 w 2628900"/>
                <a:gd name="connsiteY6" fmla="*/ 601407 h 3632747"/>
                <a:gd name="connsiteX7" fmla="*/ 2628900 w 2628900"/>
                <a:gd name="connsiteY7" fmla="*/ 3437911 h 3632747"/>
                <a:gd name="connsiteX8" fmla="*/ 2515895 w 2628900"/>
                <a:gd name="connsiteY8" fmla="*/ 3632747 h 3632747"/>
                <a:gd name="connsiteX9" fmla="*/ 197053 w 2628900"/>
                <a:gd name="connsiteY9" fmla="*/ 3632747 h 3632747"/>
                <a:gd name="connsiteX10" fmla="*/ 0 w 2628900"/>
                <a:gd name="connsiteY10" fmla="*/ 3474505 h 3632747"/>
                <a:gd name="connsiteX11" fmla="*/ 0 w 2628900"/>
                <a:gd name="connsiteY11" fmla="*/ 457747 h 3632747"/>
                <a:gd name="connsiteX12" fmla="*/ 736600 w 2628900"/>
                <a:gd name="connsiteY12" fmla="*/ 445047 h 3632747"/>
                <a:gd name="connsiteX13" fmla="*/ 914400 w 2628900"/>
                <a:gd name="connsiteY13" fmla="*/ 25947 h 3632747"/>
                <a:gd name="connsiteX14" fmla="*/ 945657 w 2628900"/>
                <a:gd name="connsiteY14" fmla="*/ 8925 h 363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900" h="3632747">
                  <a:moveTo>
                    <a:pt x="962389" y="0"/>
                  </a:moveTo>
                  <a:lnTo>
                    <a:pt x="1121170" y="0"/>
                  </a:lnTo>
                  <a:lnTo>
                    <a:pt x="1124545" y="944"/>
                  </a:lnTo>
                  <a:cubicBezTo>
                    <a:pt x="1163373" y="10072"/>
                    <a:pt x="1220258" y="19597"/>
                    <a:pt x="1308100" y="25947"/>
                  </a:cubicBezTo>
                  <a:lnTo>
                    <a:pt x="1473200" y="394247"/>
                  </a:lnTo>
                  <a:lnTo>
                    <a:pt x="2453069" y="394247"/>
                  </a:lnTo>
                  <a:lnTo>
                    <a:pt x="2628900" y="601407"/>
                  </a:lnTo>
                  <a:lnTo>
                    <a:pt x="2628900" y="3437911"/>
                  </a:lnTo>
                  <a:lnTo>
                    <a:pt x="2515895" y="3632747"/>
                  </a:lnTo>
                  <a:lnTo>
                    <a:pt x="197053" y="3632747"/>
                  </a:lnTo>
                  <a:lnTo>
                    <a:pt x="0" y="3474505"/>
                  </a:lnTo>
                  <a:lnTo>
                    <a:pt x="0" y="457747"/>
                  </a:lnTo>
                  <a:lnTo>
                    <a:pt x="736600" y="445047"/>
                  </a:lnTo>
                  <a:lnTo>
                    <a:pt x="914400" y="25947"/>
                  </a:lnTo>
                  <a:cubicBezTo>
                    <a:pt x="926042" y="19597"/>
                    <a:pt x="936394" y="13942"/>
                    <a:pt x="945657" y="8925"/>
                  </a:cubicBezTo>
                  <a:close/>
                </a:path>
              </a:pathLst>
            </a:custGeom>
            <a:ln>
              <a:noFill/>
            </a:ln>
            <a:effectLst>
              <a:outerShdw blurRad="381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47ACCF2D-22F2-4F9E-8357-9C2CF57A3475}"/>
                </a:ext>
              </a:extLst>
            </p:cNvPr>
            <p:cNvSpPr/>
            <p:nvPr/>
          </p:nvSpPr>
          <p:spPr>
            <a:xfrm>
              <a:off x="1282700" y="1828800"/>
              <a:ext cx="990600" cy="279400"/>
            </a:xfrm>
            <a:custGeom>
              <a:avLst/>
              <a:gdLst>
                <a:gd name="connsiteX0" fmla="*/ 0 w 990600"/>
                <a:gd name="connsiteY0" fmla="*/ 0 h 279400"/>
                <a:gd name="connsiteX1" fmla="*/ 0 w 990600"/>
                <a:gd name="connsiteY1" fmla="*/ 279400 h 279400"/>
                <a:gd name="connsiteX2" fmla="*/ 520700 w 990600"/>
                <a:gd name="connsiteY2" fmla="*/ 279400 h 279400"/>
                <a:gd name="connsiteX3" fmla="*/ 635000 w 990600"/>
                <a:gd name="connsiteY3" fmla="*/ 165100 h 279400"/>
                <a:gd name="connsiteX4" fmla="*/ 990600 w 990600"/>
                <a:gd name="connsiteY4" fmla="*/ 165100 h 279400"/>
                <a:gd name="connsiteX5" fmla="*/ 990600 w 990600"/>
                <a:gd name="connsiteY5" fmla="*/ 88900 h 279400"/>
                <a:gd name="connsiteX6" fmla="*/ 457200 w 990600"/>
                <a:gd name="connsiteY6" fmla="*/ 88900 h 279400"/>
                <a:gd name="connsiteX7" fmla="*/ 368300 w 990600"/>
                <a:gd name="connsiteY7" fmla="*/ 0 h 279400"/>
                <a:gd name="connsiteX8" fmla="*/ 0 w 990600"/>
                <a:gd name="connsiteY8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0" h="279400">
                  <a:moveTo>
                    <a:pt x="0" y="0"/>
                  </a:moveTo>
                  <a:lnTo>
                    <a:pt x="0" y="279400"/>
                  </a:lnTo>
                  <a:lnTo>
                    <a:pt x="520700" y="279400"/>
                  </a:lnTo>
                  <a:lnTo>
                    <a:pt x="635000" y="165100"/>
                  </a:lnTo>
                  <a:lnTo>
                    <a:pt x="990600" y="165100"/>
                  </a:lnTo>
                  <a:lnTo>
                    <a:pt x="990600" y="88900"/>
                  </a:lnTo>
                  <a:lnTo>
                    <a:pt x="457200" y="88900"/>
                  </a:lnTo>
                  <a:lnTo>
                    <a:pt x="3683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F9308BA-58A4-4F96-A572-B1A1F7A1A896}"/>
                </a:ext>
              </a:extLst>
            </p:cNvPr>
            <p:cNvSpPr/>
            <p:nvPr/>
          </p:nvSpPr>
          <p:spPr>
            <a:xfrm>
              <a:off x="1282700" y="2260474"/>
              <a:ext cx="660400" cy="101726"/>
            </a:xfrm>
            <a:prstGeom prst="rect">
              <a:avLst/>
            </a:prstGeom>
            <a:solidFill>
              <a:schemeClr val="accent2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97B1A1D-87AB-45B5-B295-17E469CF16A7}"/>
                </a:ext>
              </a:extLst>
            </p:cNvPr>
            <p:cNvSpPr/>
            <p:nvPr/>
          </p:nvSpPr>
          <p:spPr>
            <a:xfrm>
              <a:off x="1282700" y="2412748"/>
              <a:ext cx="431800" cy="101726"/>
            </a:xfrm>
            <a:prstGeom prst="rect">
              <a:avLst/>
            </a:prstGeom>
            <a:solidFill>
              <a:schemeClr val="accent2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B7452F8-A858-4FB6-974B-C38B29141FDC}"/>
                </a:ext>
              </a:extLst>
            </p:cNvPr>
            <p:cNvSpPr/>
            <p:nvPr/>
          </p:nvSpPr>
          <p:spPr>
            <a:xfrm>
              <a:off x="1431925" y="2247648"/>
              <a:ext cx="1041400" cy="584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</a:rPr>
                <a:t>THREE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198F434-9C2E-4CC7-8A63-D2B3D316C9EB}"/>
                </a:ext>
              </a:extLst>
            </p:cNvPr>
            <p:cNvSpPr/>
            <p:nvPr/>
          </p:nvSpPr>
          <p:spPr>
            <a:xfrm>
              <a:off x="3086100" y="1974661"/>
              <a:ext cx="1244600" cy="8761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accent2">
                      <a:lumMod val="75000"/>
                      <a:alpha val="45000"/>
                    </a:schemeClr>
                  </a:solidFill>
                </a:rPr>
                <a:t>03</a:t>
              </a:r>
              <a:endParaRPr lang="zh-CN" altLang="en-US" sz="5400" b="1" dirty="0">
                <a:solidFill>
                  <a:schemeClr val="accent2">
                    <a:lumMod val="75000"/>
                    <a:alpha val="45000"/>
                  </a:schemeClr>
                </a:solidFill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01F14F06-0B88-4213-B984-01A8F8C423B3}"/>
              </a:ext>
            </a:extLst>
          </p:cNvPr>
          <p:cNvSpPr/>
          <p:nvPr/>
        </p:nvSpPr>
        <p:spPr>
          <a:xfrm>
            <a:off x="2047875" y="2895348"/>
            <a:ext cx="136525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强化意识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C675369-2F00-42A4-B394-C8EA6F4CF269}"/>
              </a:ext>
            </a:extLst>
          </p:cNvPr>
          <p:cNvSpPr/>
          <p:nvPr/>
        </p:nvSpPr>
        <p:spPr>
          <a:xfrm>
            <a:off x="1701800" y="3631736"/>
            <a:ext cx="2349500" cy="1791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从思想上清楚懒的根源，强化自己的责任意识，每天深入现场不少于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个小时，每月坚持学习业务知识不少于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3000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D9E58A6-7079-48DD-82B0-0C94331FDBC7}"/>
              </a:ext>
            </a:extLst>
          </p:cNvPr>
          <p:cNvSpPr/>
          <p:nvPr/>
        </p:nvSpPr>
        <p:spPr>
          <a:xfrm>
            <a:off x="5270500" y="2895348"/>
            <a:ext cx="136525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不断学习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A8BFCC3-1562-4C5C-BACF-12B487627CC6}"/>
              </a:ext>
            </a:extLst>
          </p:cNvPr>
          <p:cNvSpPr/>
          <p:nvPr/>
        </p:nvSpPr>
        <p:spPr>
          <a:xfrm>
            <a:off x="4895850" y="3631736"/>
            <a:ext cx="2349500" cy="1791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通过理论学习，不断开拓工作思路，敢于打破旧模式，改变一些习以为常的东西，不仅自己要做，也要带动同事不断创新。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A6AADA-D693-4FF4-AC9D-C81F55ADACF6}"/>
              </a:ext>
            </a:extLst>
          </p:cNvPr>
          <p:cNvSpPr/>
          <p:nvPr/>
        </p:nvSpPr>
        <p:spPr>
          <a:xfrm>
            <a:off x="8489949" y="2895348"/>
            <a:ext cx="1654175" cy="584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督促落实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206821E-6A0A-4654-B0E5-EA70ACD08300}"/>
              </a:ext>
            </a:extLst>
          </p:cNvPr>
          <p:cNvSpPr/>
          <p:nvPr/>
        </p:nvSpPr>
        <p:spPr>
          <a:xfrm>
            <a:off x="8102600" y="3631736"/>
            <a:ext cx="2349500" cy="1791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0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坚持走动式管理，每天检查发现问题不少于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条，并督促落实解决，对未及时整改的问题及责任坚决进行考察。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F21A4FC-7FA5-4BAA-8101-A5F09373F326}"/>
              </a:ext>
            </a:extLst>
          </p:cNvPr>
          <p:cNvSpPr/>
          <p:nvPr/>
        </p:nvSpPr>
        <p:spPr>
          <a:xfrm>
            <a:off x="379086" y="415795"/>
            <a:ext cx="593932" cy="576198"/>
          </a:xfrm>
          <a:custGeom>
            <a:avLst/>
            <a:gdLst>
              <a:gd name="connsiteX0" fmla="*/ 588724 w 726510"/>
              <a:gd name="connsiteY0" fmla="*/ 116093 h 704817"/>
              <a:gd name="connsiteX1" fmla="*/ 726510 w 726510"/>
              <a:gd name="connsiteY1" fmla="*/ 116093 h 704817"/>
              <a:gd name="connsiteX2" fmla="*/ 726510 w 726510"/>
              <a:gd name="connsiteY2" fmla="*/ 704817 h 704817"/>
              <a:gd name="connsiteX3" fmla="*/ 137786 w 726510"/>
              <a:gd name="connsiteY3" fmla="*/ 704817 h 704817"/>
              <a:gd name="connsiteX4" fmla="*/ 137786 w 726510"/>
              <a:gd name="connsiteY4" fmla="*/ 588724 h 704817"/>
              <a:gd name="connsiteX5" fmla="*/ 588724 w 726510"/>
              <a:gd name="connsiteY5" fmla="*/ 588724 h 704817"/>
              <a:gd name="connsiteX6" fmla="*/ 0 w 726510"/>
              <a:gd name="connsiteY6" fmla="*/ 0 h 704817"/>
              <a:gd name="connsiteX7" fmla="*/ 588724 w 726510"/>
              <a:gd name="connsiteY7" fmla="*/ 0 h 704817"/>
              <a:gd name="connsiteX8" fmla="*/ 588724 w 726510"/>
              <a:gd name="connsiteY8" fmla="*/ 116093 h 704817"/>
              <a:gd name="connsiteX9" fmla="*/ 137786 w 726510"/>
              <a:gd name="connsiteY9" fmla="*/ 116093 h 704817"/>
              <a:gd name="connsiteX10" fmla="*/ 137786 w 726510"/>
              <a:gd name="connsiteY10" fmla="*/ 588724 h 704817"/>
              <a:gd name="connsiteX11" fmla="*/ 0 w 726510"/>
              <a:gd name="connsiteY11" fmla="*/ 588724 h 7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510" h="704817">
                <a:moveTo>
                  <a:pt x="588724" y="116093"/>
                </a:moveTo>
                <a:lnTo>
                  <a:pt x="726510" y="116093"/>
                </a:lnTo>
                <a:lnTo>
                  <a:pt x="726510" y="704817"/>
                </a:lnTo>
                <a:lnTo>
                  <a:pt x="137786" y="704817"/>
                </a:lnTo>
                <a:lnTo>
                  <a:pt x="137786" y="588724"/>
                </a:lnTo>
                <a:lnTo>
                  <a:pt x="588724" y="588724"/>
                </a:lnTo>
                <a:close/>
                <a:moveTo>
                  <a:pt x="0" y="0"/>
                </a:moveTo>
                <a:lnTo>
                  <a:pt x="588724" y="0"/>
                </a:lnTo>
                <a:lnTo>
                  <a:pt x="588724" y="116093"/>
                </a:lnTo>
                <a:lnTo>
                  <a:pt x="137786" y="116093"/>
                </a:lnTo>
                <a:lnTo>
                  <a:pt x="137786" y="588724"/>
                </a:lnTo>
                <a:lnTo>
                  <a:pt x="0" y="588724"/>
                </a:lnTo>
                <a:close/>
              </a:path>
            </a:pathLst>
          </a:cu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11B7923-E368-483B-BB50-F58614E926F8}"/>
              </a:ext>
            </a:extLst>
          </p:cNvPr>
          <p:cNvSpPr/>
          <p:nvPr/>
        </p:nvSpPr>
        <p:spPr>
          <a:xfrm>
            <a:off x="973017" y="424908"/>
            <a:ext cx="1962151" cy="567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改进措施</a:t>
            </a:r>
          </a:p>
        </p:txBody>
      </p:sp>
    </p:spTree>
    <p:extLst>
      <p:ext uri="{BB962C8B-B14F-4D97-AF65-F5344CB8AC3E}">
        <p14:creationId xmlns:p14="http://schemas.microsoft.com/office/powerpoint/2010/main" val="201281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161321-B0D1-42F3-B2E9-254F98D7D008}"/>
              </a:ext>
            </a:extLst>
          </p:cNvPr>
          <p:cNvSpPr/>
          <p:nvPr/>
        </p:nvSpPr>
        <p:spPr>
          <a:xfrm>
            <a:off x="3762375" y="-12732"/>
            <a:ext cx="5124450" cy="619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1300" b="1" dirty="0">
                <a:solidFill>
                  <a:schemeClr val="accent4">
                    <a:lumMod val="60000"/>
                    <a:lumOff val="40000"/>
                    <a:alpha val="38000"/>
                  </a:schemeClr>
                </a:solidFill>
              </a:rPr>
              <a:t>3</a:t>
            </a:r>
            <a:endParaRPr lang="zh-CN" altLang="en-US" sz="41300" b="1" dirty="0">
              <a:solidFill>
                <a:schemeClr val="accent4">
                  <a:lumMod val="60000"/>
                  <a:lumOff val="40000"/>
                  <a:alpha val="38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9820827-3443-499A-9207-BF9558322568}"/>
              </a:ext>
            </a:extLst>
          </p:cNvPr>
          <p:cNvSpPr/>
          <p:nvPr/>
        </p:nvSpPr>
        <p:spPr>
          <a:xfrm>
            <a:off x="3429000" y="2184400"/>
            <a:ext cx="6324600" cy="20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来年需要做好的工作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2A7DB58-92BD-4E31-B836-16074573C605}"/>
              </a:ext>
            </a:extLst>
          </p:cNvPr>
          <p:cNvSpPr/>
          <p:nvPr/>
        </p:nvSpPr>
        <p:spPr>
          <a:xfrm>
            <a:off x="5594350" y="2019332"/>
            <a:ext cx="2089150" cy="800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PART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THREE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01CD6C-EDA1-443C-A491-33EFCFA4472C}"/>
              </a:ext>
            </a:extLst>
          </p:cNvPr>
          <p:cNvSpPr/>
          <p:nvPr/>
        </p:nvSpPr>
        <p:spPr>
          <a:xfrm>
            <a:off x="3591383" y="3523022"/>
            <a:ext cx="6136817" cy="502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Lorem ipsum dolor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amet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consectetuer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sit 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consectetuer</a:t>
            </a:r>
            <a:endParaRPr lang="zh-CN" altLang="en-US" sz="1400" spc="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696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57213B-5D39-4E6D-96AE-B2E52977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83464"/>
          </a:xfrm>
          <a:prstGeom prst="rect">
            <a:avLst/>
          </a:prstGeom>
        </p:spPr>
      </p:pic>
      <p:sp useBgFill="1">
        <p:nvSpPr>
          <p:cNvPr id="2" name="矩形: 圆角 1">
            <a:extLst>
              <a:ext uri="{FF2B5EF4-FFF2-40B4-BE49-F238E27FC236}">
                <a16:creationId xmlns:a16="http://schemas.microsoft.com/office/drawing/2014/main" id="{7F5BAB1E-D034-42A4-A9AB-0EB366A363A3}"/>
              </a:ext>
            </a:extLst>
          </p:cNvPr>
          <p:cNvSpPr/>
          <p:nvPr/>
        </p:nvSpPr>
        <p:spPr>
          <a:xfrm>
            <a:off x="970772" y="1417805"/>
            <a:ext cx="10291863" cy="4593889"/>
          </a:xfrm>
          <a:prstGeom prst="roundRect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0919D07-1CDA-429D-A45D-972E1254F5EB}"/>
              </a:ext>
            </a:extLst>
          </p:cNvPr>
          <p:cNvSpPr/>
          <p:nvPr/>
        </p:nvSpPr>
        <p:spPr>
          <a:xfrm>
            <a:off x="379086" y="415795"/>
            <a:ext cx="593932" cy="576198"/>
          </a:xfrm>
          <a:custGeom>
            <a:avLst/>
            <a:gdLst>
              <a:gd name="connsiteX0" fmla="*/ 588724 w 726510"/>
              <a:gd name="connsiteY0" fmla="*/ 116093 h 704817"/>
              <a:gd name="connsiteX1" fmla="*/ 726510 w 726510"/>
              <a:gd name="connsiteY1" fmla="*/ 116093 h 704817"/>
              <a:gd name="connsiteX2" fmla="*/ 726510 w 726510"/>
              <a:gd name="connsiteY2" fmla="*/ 704817 h 704817"/>
              <a:gd name="connsiteX3" fmla="*/ 137786 w 726510"/>
              <a:gd name="connsiteY3" fmla="*/ 704817 h 704817"/>
              <a:gd name="connsiteX4" fmla="*/ 137786 w 726510"/>
              <a:gd name="connsiteY4" fmla="*/ 588724 h 704817"/>
              <a:gd name="connsiteX5" fmla="*/ 588724 w 726510"/>
              <a:gd name="connsiteY5" fmla="*/ 588724 h 704817"/>
              <a:gd name="connsiteX6" fmla="*/ 0 w 726510"/>
              <a:gd name="connsiteY6" fmla="*/ 0 h 704817"/>
              <a:gd name="connsiteX7" fmla="*/ 588724 w 726510"/>
              <a:gd name="connsiteY7" fmla="*/ 0 h 704817"/>
              <a:gd name="connsiteX8" fmla="*/ 588724 w 726510"/>
              <a:gd name="connsiteY8" fmla="*/ 116093 h 704817"/>
              <a:gd name="connsiteX9" fmla="*/ 137786 w 726510"/>
              <a:gd name="connsiteY9" fmla="*/ 116093 h 704817"/>
              <a:gd name="connsiteX10" fmla="*/ 137786 w 726510"/>
              <a:gd name="connsiteY10" fmla="*/ 588724 h 704817"/>
              <a:gd name="connsiteX11" fmla="*/ 0 w 726510"/>
              <a:gd name="connsiteY11" fmla="*/ 588724 h 7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510" h="704817">
                <a:moveTo>
                  <a:pt x="588724" y="116093"/>
                </a:moveTo>
                <a:lnTo>
                  <a:pt x="726510" y="116093"/>
                </a:lnTo>
                <a:lnTo>
                  <a:pt x="726510" y="704817"/>
                </a:lnTo>
                <a:lnTo>
                  <a:pt x="137786" y="704817"/>
                </a:lnTo>
                <a:lnTo>
                  <a:pt x="137786" y="588724"/>
                </a:lnTo>
                <a:lnTo>
                  <a:pt x="588724" y="588724"/>
                </a:lnTo>
                <a:close/>
                <a:moveTo>
                  <a:pt x="0" y="0"/>
                </a:moveTo>
                <a:lnTo>
                  <a:pt x="588724" y="0"/>
                </a:lnTo>
                <a:lnTo>
                  <a:pt x="588724" y="116093"/>
                </a:lnTo>
                <a:lnTo>
                  <a:pt x="137786" y="116093"/>
                </a:lnTo>
                <a:lnTo>
                  <a:pt x="137786" y="588724"/>
                </a:lnTo>
                <a:lnTo>
                  <a:pt x="0" y="588724"/>
                </a:lnTo>
                <a:close/>
              </a:path>
            </a:pathLst>
          </a:cu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729A18B-3EBD-4F0E-ABFC-DEC6D4D639F9}"/>
              </a:ext>
            </a:extLst>
          </p:cNvPr>
          <p:cNvGrpSpPr/>
          <p:nvPr/>
        </p:nvGrpSpPr>
        <p:grpSpPr>
          <a:xfrm>
            <a:off x="5091673" y="2549774"/>
            <a:ext cx="1951671" cy="1951671"/>
            <a:chOff x="4958504" y="2406320"/>
            <a:chExt cx="2238578" cy="2238578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645943AD-5BB9-4191-8105-AC03D992FDE6}"/>
                </a:ext>
              </a:extLst>
            </p:cNvPr>
            <p:cNvSpPr/>
            <p:nvPr/>
          </p:nvSpPr>
          <p:spPr>
            <a:xfrm>
              <a:off x="4958504" y="2406320"/>
              <a:ext cx="2238578" cy="2238578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  <a:alpha val="70000"/>
                  </a:schemeClr>
                </a:gs>
                <a:gs pos="53000">
                  <a:schemeClr val="accent4">
                    <a:alpha val="70000"/>
                  </a:schemeClr>
                </a:gs>
                <a:gs pos="100000">
                  <a:schemeClr val="accent6">
                    <a:lumMod val="40000"/>
                    <a:lumOff val="60000"/>
                    <a:alpha val="7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62D1EF1-746C-415B-B8C1-CC421064B083}"/>
                </a:ext>
              </a:extLst>
            </p:cNvPr>
            <p:cNvSpPr/>
            <p:nvPr/>
          </p:nvSpPr>
          <p:spPr>
            <a:xfrm>
              <a:off x="5309308" y="2757124"/>
              <a:ext cx="1536970" cy="1536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工作</a:t>
              </a:r>
            </a:p>
          </p:txBody>
        </p:sp>
      </p:grpSp>
      <p:sp>
        <p:nvSpPr>
          <p:cNvPr id="11" name="椭圆 10">
            <a:extLst>
              <a:ext uri="{FF2B5EF4-FFF2-40B4-BE49-F238E27FC236}">
                <a16:creationId xmlns:a16="http://schemas.microsoft.com/office/drawing/2014/main" id="{A46A2D5A-94B1-4CB4-844D-2D7830747DFD}"/>
              </a:ext>
            </a:extLst>
          </p:cNvPr>
          <p:cNvSpPr/>
          <p:nvPr/>
        </p:nvSpPr>
        <p:spPr>
          <a:xfrm>
            <a:off x="4678410" y="2145178"/>
            <a:ext cx="2778196" cy="2760862"/>
          </a:xfrm>
          <a:prstGeom prst="ellipse">
            <a:avLst/>
          </a:prstGeom>
          <a:noFill/>
          <a:ln>
            <a:gradFill>
              <a:gsLst>
                <a:gs pos="79484">
                  <a:schemeClr val="accent2"/>
                </a:gs>
                <a:gs pos="0">
                  <a:schemeClr val="accent2"/>
                </a:gs>
                <a:gs pos="15000">
                  <a:schemeClr val="accent1">
                    <a:lumMod val="45000"/>
                    <a:lumOff val="55000"/>
                  </a:schemeClr>
                </a:gs>
                <a:gs pos="98000">
                  <a:schemeClr val="accent6">
                    <a:lumMod val="40000"/>
                    <a:lumOff val="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028E5A7-1761-4114-A33B-9DF4E5CE046B}"/>
              </a:ext>
            </a:extLst>
          </p:cNvPr>
          <p:cNvSpPr/>
          <p:nvPr/>
        </p:nvSpPr>
        <p:spPr>
          <a:xfrm>
            <a:off x="6859722" y="2242039"/>
            <a:ext cx="727373" cy="72737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D52B2B0-F386-4886-9679-24ED38C779B3}"/>
              </a:ext>
            </a:extLst>
          </p:cNvPr>
          <p:cNvSpPr/>
          <p:nvPr/>
        </p:nvSpPr>
        <p:spPr>
          <a:xfrm>
            <a:off x="6859722" y="4081807"/>
            <a:ext cx="727373" cy="72737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E6FFB29-C068-4AB2-97C5-93596140A772}"/>
              </a:ext>
            </a:extLst>
          </p:cNvPr>
          <p:cNvSpPr/>
          <p:nvPr/>
        </p:nvSpPr>
        <p:spPr>
          <a:xfrm>
            <a:off x="4487051" y="4081807"/>
            <a:ext cx="727373" cy="72737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B2F4AB1-6225-4EF9-8C4A-4CC4DA1228CE}"/>
              </a:ext>
            </a:extLst>
          </p:cNvPr>
          <p:cNvSpPr/>
          <p:nvPr/>
        </p:nvSpPr>
        <p:spPr>
          <a:xfrm>
            <a:off x="4487051" y="2287752"/>
            <a:ext cx="727373" cy="72737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6F9A8A7-2972-417A-A139-0CFB71306533}"/>
              </a:ext>
            </a:extLst>
          </p:cNvPr>
          <p:cNvSpPr/>
          <p:nvPr/>
        </p:nvSpPr>
        <p:spPr>
          <a:xfrm>
            <a:off x="4426742" y="2217054"/>
            <a:ext cx="868768" cy="8687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E1B5784-BF56-405D-8098-5106A4C762C3}"/>
              </a:ext>
            </a:extLst>
          </p:cNvPr>
          <p:cNvSpPr/>
          <p:nvPr/>
        </p:nvSpPr>
        <p:spPr>
          <a:xfrm>
            <a:off x="6779197" y="2171341"/>
            <a:ext cx="868768" cy="8687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698DF7C-7909-4EBD-8FE6-C95F74E1AE31}"/>
              </a:ext>
            </a:extLst>
          </p:cNvPr>
          <p:cNvSpPr/>
          <p:nvPr/>
        </p:nvSpPr>
        <p:spPr>
          <a:xfrm>
            <a:off x="6798652" y="4017817"/>
            <a:ext cx="868768" cy="8687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03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E1B36FD-8640-4608-97D8-28EDA3FFFD3B}"/>
              </a:ext>
            </a:extLst>
          </p:cNvPr>
          <p:cNvSpPr/>
          <p:nvPr/>
        </p:nvSpPr>
        <p:spPr>
          <a:xfrm>
            <a:off x="4426861" y="4017817"/>
            <a:ext cx="868768" cy="8687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0F0392-0F8E-4E36-BAF9-5B0065C284F0}"/>
              </a:ext>
            </a:extLst>
          </p:cNvPr>
          <p:cNvSpPr/>
          <p:nvPr/>
        </p:nvSpPr>
        <p:spPr>
          <a:xfrm>
            <a:off x="2665538" y="1971133"/>
            <a:ext cx="1682032" cy="580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顺利搬迁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8DDFE5E-6C74-46D7-8228-4A700C783E7F}"/>
              </a:ext>
            </a:extLst>
          </p:cNvPr>
          <p:cNvSpPr/>
          <p:nvPr/>
        </p:nvSpPr>
        <p:spPr>
          <a:xfrm>
            <a:off x="1620540" y="2564668"/>
            <a:ext cx="2713115" cy="818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九龙三项目部争取搬迁后最快时间使用网络、电话。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0B79038-0D0E-4571-BED5-B5A0F33AEFAB}"/>
              </a:ext>
            </a:extLst>
          </p:cNvPr>
          <p:cNvSpPr/>
          <p:nvPr/>
        </p:nvSpPr>
        <p:spPr>
          <a:xfrm>
            <a:off x="7771999" y="1971133"/>
            <a:ext cx="1682032" cy="580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交付使用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6CD9124-D8A2-4CF6-8E7E-596262DB4CAE}"/>
              </a:ext>
            </a:extLst>
          </p:cNvPr>
          <p:cNvSpPr/>
          <p:nvPr/>
        </p:nvSpPr>
        <p:spPr>
          <a:xfrm>
            <a:off x="7812357" y="2564668"/>
            <a:ext cx="2713115" cy="818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会所开放前完成会所网络、电话等系统的交付使用。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24C19BE-7279-4C0B-AB93-FB156DABCE6D}"/>
              </a:ext>
            </a:extLst>
          </p:cNvPr>
          <p:cNvSpPr/>
          <p:nvPr/>
        </p:nvSpPr>
        <p:spPr>
          <a:xfrm>
            <a:off x="2665538" y="4099117"/>
            <a:ext cx="1682032" cy="580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配合集团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6E5D831-549A-420B-9165-D0743765E4D2}"/>
              </a:ext>
            </a:extLst>
          </p:cNvPr>
          <p:cNvSpPr/>
          <p:nvPr/>
        </p:nvSpPr>
        <p:spPr>
          <a:xfrm>
            <a:off x="1620540" y="4692652"/>
            <a:ext cx="2713115" cy="818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配合集团做好各系统测试上线及固定资产管理工作。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ADD95DD-68EC-4A21-B5E4-D82B6ADEF688}"/>
              </a:ext>
            </a:extLst>
          </p:cNvPr>
          <p:cNvSpPr/>
          <p:nvPr/>
        </p:nvSpPr>
        <p:spPr>
          <a:xfrm>
            <a:off x="7771999" y="4088029"/>
            <a:ext cx="1682032" cy="580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协助客户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C8D679F-7614-44C5-B340-B8D3658E5155}"/>
              </a:ext>
            </a:extLst>
          </p:cNvPr>
          <p:cNvSpPr/>
          <p:nvPr/>
        </p:nvSpPr>
        <p:spPr>
          <a:xfrm>
            <a:off x="7812357" y="4681564"/>
            <a:ext cx="2713115" cy="818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协助客户营销部王城明源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ERP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销售系统上线推广。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C57CC9D-286F-4D7D-85B7-4A7B5C19A86B}"/>
              </a:ext>
            </a:extLst>
          </p:cNvPr>
          <p:cNvSpPr/>
          <p:nvPr/>
        </p:nvSpPr>
        <p:spPr>
          <a:xfrm>
            <a:off x="973017" y="424908"/>
            <a:ext cx="3687883" cy="57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来年需要做好的工作</a:t>
            </a:r>
          </a:p>
        </p:txBody>
      </p:sp>
    </p:spTree>
    <p:extLst>
      <p:ext uri="{BB962C8B-B14F-4D97-AF65-F5344CB8AC3E}">
        <p14:creationId xmlns:p14="http://schemas.microsoft.com/office/powerpoint/2010/main" val="392534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F1D3198-DE70-4C2F-83FF-9D7D93083333}"/>
              </a:ext>
            </a:extLst>
          </p:cNvPr>
          <p:cNvSpPr/>
          <p:nvPr/>
        </p:nvSpPr>
        <p:spPr>
          <a:xfrm>
            <a:off x="1779627" y="3200645"/>
            <a:ext cx="3877426" cy="57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谢谢大家观看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D1B0FB5-B0E4-49FE-8B7E-76BDDDE75499}"/>
              </a:ext>
            </a:extLst>
          </p:cNvPr>
          <p:cNvSpPr/>
          <p:nvPr/>
        </p:nvSpPr>
        <p:spPr>
          <a:xfrm>
            <a:off x="1686858" y="3774085"/>
            <a:ext cx="3877426" cy="57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Thank you for waiting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C7F8771-F1A0-4912-8602-9C09F2462A7A}"/>
              </a:ext>
            </a:extLst>
          </p:cNvPr>
          <p:cNvSpPr/>
          <p:nvPr/>
        </p:nvSpPr>
        <p:spPr>
          <a:xfrm>
            <a:off x="8465560" y="570805"/>
            <a:ext cx="2048774" cy="1069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officePLUS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833007-CEC4-4489-B88A-43B6C1A94AF3}"/>
              </a:ext>
            </a:extLst>
          </p:cNvPr>
          <p:cNvSpPr/>
          <p:nvPr/>
        </p:nvSpPr>
        <p:spPr>
          <a:xfrm>
            <a:off x="1050587" y="935301"/>
            <a:ext cx="3482503" cy="1207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6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48958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3A4446-8FE2-4E03-A7B6-B597EA315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9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7807CE5-DA16-4D2A-9B1E-5258F04E0B8D}"/>
              </a:ext>
            </a:extLst>
          </p:cNvPr>
          <p:cNvCxnSpPr/>
          <p:nvPr/>
        </p:nvCxnSpPr>
        <p:spPr>
          <a:xfrm>
            <a:off x="2178990" y="2178995"/>
            <a:ext cx="235409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0F5D2880-7C3B-47D1-899A-0486C86088EF}"/>
              </a:ext>
            </a:extLst>
          </p:cNvPr>
          <p:cNvSpPr/>
          <p:nvPr/>
        </p:nvSpPr>
        <p:spPr>
          <a:xfrm>
            <a:off x="1943916" y="2330153"/>
            <a:ext cx="2774139" cy="129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4DBCFE-273F-4FED-A662-5263F70B1653}"/>
              </a:ext>
            </a:extLst>
          </p:cNvPr>
          <p:cNvSpPr/>
          <p:nvPr/>
        </p:nvSpPr>
        <p:spPr>
          <a:xfrm>
            <a:off x="1968968" y="3439106"/>
            <a:ext cx="2749088" cy="809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contents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E4DDDA2-8B2E-4CE0-934C-72CCAE4C96EC}"/>
              </a:ext>
            </a:extLst>
          </p:cNvPr>
          <p:cNvCxnSpPr/>
          <p:nvPr/>
        </p:nvCxnSpPr>
        <p:spPr>
          <a:xfrm>
            <a:off x="2178990" y="4306530"/>
            <a:ext cx="2354094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D535A99-5C32-4B21-B205-8F1B567C8C3C}"/>
              </a:ext>
            </a:extLst>
          </p:cNvPr>
          <p:cNvSpPr/>
          <p:nvPr/>
        </p:nvSpPr>
        <p:spPr>
          <a:xfrm>
            <a:off x="5275805" y="1675338"/>
            <a:ext cx="1434566" cy="8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27F88F-9D22-4362-861A-B480A3FFE770}"/>
              </a:ext>
            </a:extLst>
          </p:cNvPr>
          <p:cNvSpPr/>
          <p:nvPr/>
        </p:nvSpPr>
        <p:spPr>
          <a:xfrm>
            <a:off x="5275805" y="2848983"/>
            <a:ext cx="1434566" cy="8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2E8968-506C-4A22-BFD7-F6486CFA1678}"/>
              </a:ext>
            </a:extLst>
          </p:cNvPr>
          <p:cNvSpPr/>
          <p:nvPr/>
        </p:nvSpPr>
        <p:spPr>
          <a:xfrm>
            <a:off x="5275805" y="4032269"/>
            <a:ext cx="1434566" cy="83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B602FA-3A59-4D41-95D7-4D01C6AE2916}"/>
              </a:ext>
            </a:extLst>
          </p:cNvPr>
          <p:cNvSpPr/>
          <p:nvPr/>
        </p:nvSpPr>
        <p:spPr>
          <a:xfrm>
            <a:off x="6480574" y="1489852"/>
            <a:ext cx="4292694" cy="1169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年度工作及完成情况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4EC1A8-AE87-41D2-9233-A18B115F317E}"/>
              </a:ext>
            </a:extLst>
          </p:cNvPr>
          <p:cNvSpPr/>
          <p:nvPr/>
        </p:nvSpPr>
        <p:spPr>
          <a:xfrm>
            <a:off x="6480574" y="2733397"/>
            <a:ext cx="4292694" cy="1169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存在不足及改进措施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4EB8D8D-F73D-49D3-9DA4-7E6698F20C77}"/>
              </a:ext>
            </a:extLst>
          </p:cNvPr>
          <p:cNvSpPr/>
          <p:nvPr/>
        </p:nvSpPr>
        <p:spPr>
          <a:xfrm>
            <a:off x="6480574" y="3900449"/>
            <a:ext cx="4292694" cy="1169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来年需要做好的工作</a:t>
            </a:r>
          </a:p>
        </p:txBody>
      </p:sp>
    </p:spTree>
    <p:extLst>
      <p:ext uri="{BB962C8B-B14F-4D97-AF65-F5344CB8AC3E}">
        <p14:creationId xmlns:p14="http://schemas.microsoft.com/office/powerpoint/2010/main" val="23019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D3017CF-6691-747E-9700-7C529A8D15A0}"/>
              </a:ext>
            </a:extLst>
          </p:cNvPr>
          <p:cNvSpPr/>
          <p:nvPr/>
        </p:nvSpPr>
        <p:spPr>
          <a:xfrm>
            <a:off x="3762375" y="-12732"/>
            <a:ext cx="5124450" cy="619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1300" b="1" dirty="0">
                <a:solidFill>
                  <a:schemeClr val="accent4">
                    <a:lumMod val="60000"/>
                    <a:lumOff val="40000"/>
                    <a:alpha val="38000"/>
                  </a:schemeClr>
                </a:solidFill>
              </a:rPr>
              <a:t>1</a:t>
            </a:r>
            <a:endParaRPr lang="zh-CN" altLang="en-US" sz="41300" b="1" dirty="0">
              <a:solidFill>
                <a:schemeClr val="accent4">
                  <a:lumMod val="60000"/>
                  <a:lumOff val="40000"/>
                  <a:alpha val="38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99FC74F-5A2C-48BB-0A8C-2E4560469CCA}"/>
              </a:ext>
            </a:extLst>
          </p:cNvPr>
          <p:cNvSpPr/>
          <p:nvPr/>
        </p:nvSpPr>
        <p:spPr>
          <a:xfrm>
            <a:off x="3429000" y="2184400"/>
            <a:ext cx="6324600" cy="20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年度工作及完成情况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066FD2-BC5C-40B2-827B-A915B116A963}"/>
              </a:ext>
            </a:extLst>
          </p:cNvPr>
          <p:cNvSpPr/>
          <p:nvPr/>
        </p:nvSpPr>
        <p:spPr>
          <a:xfrm>
            <a:off x="3591383" y="3523022"/>
            <a:ext cx="6136817" cy="502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Lorem ipsum dolor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amet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consectetuer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sit 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consectetuer</a:t>
            </a:r>
            <a:endParaRPr lang="zh-CN" altLang="en-US" sz="1400" spc="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E7117A6-5351-4412-8B94-5722D549F5AB}"/>
              </a:ext>
            </a:extLst>
          </p:cNvPr>
          <p:cNvSpPr/>
          <p:nvPr/>
        </p:nvSpPr>
        <p:spPr>
          <a:xfrm>
            <a:off x="5594350" y="2019332"/>
            <a:ext cx="1993900" cy="77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PART ONE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0928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FE2ED8E-2B8A-4831-87A8-6628AE0E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05" t="23345" r="65509" b="17279"/>
          <a:stretch>
            <a:fillRect/>
          </a:stretch>
        </p:blipFill>
        <p:spPr>
          <a:xfrm>
            <a:off x="1410804" y="1600974"/>
            <a:ext cx="2818297" cy="4072061"/>
          </a:xfrm>
          <a:custGeom>
            <a:avLst/>
            <a:gdLst>
              <a:gd name="connsiteX0" fmla="*/ 0 w 2818297"/>
              <a:gd name="connsiteY0" fmla="*/ 0 h 4072061"/>
              <a:gd name="connsiteX1" fmla="*/ 2807580 w 2818297"/>
              <a:gd name="connsiteY1" fmla="*/ 610810 h 4072061"/>
              <a:gd name="connsiteX2" fmla="*/ 2818297 w 2818297"/>
              <a:gd name="connsiteY2" fmla="*/ 3471969 h 4072061"/>
              <a:gd name="connsiteX3" fmla="*/ 0 w 2818297"/>
              <a:gd name="connsiteY3" fmla="*/ 4072061 h 407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297" h="4072061">
                <a:moveTo>
                  <a:pt x="0" y="0"/>
                </a:moveTo>
                <a:lnTo>
                  <a:pt x="2807580" y="610810"/>
                </a:lnTo>
                <a:lnTo>
                  <a:pt x="2818297" y="3471969"/>
                </a:lnTo>
                <a:lnTo>
                  <a:pt x="0" y="4072061"/>
                </a:ln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447AECE-61B5-4EE6-BABE-CABD741F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94" t="23345" r="37321" b="17279"/>
          <a:stretch>
            <a:fillRect/>
          </a:stretch>
        </p:blipFill>
        <p:spPr>
          <a:xfrm>
            <a:off x="4837181" y="1600974"/>
            <a:ext cx="2818296" cy="4072061"/>
          </a:xfrm>
          <a:custGeom>
            <a:avLst/>
            <a:gdLst>
              <a:gd name="connsiteX0" fmla="*/ 0 w 2818296"/>
              <a:gd name="connsiteY0" fmla="*/ 0 h 4072061"/>
              <a:gd name="connsiteX1" fmla="*/ 2807580 w 2818296"/>
              <a:gd name="connsiteY1" fmla="*/ 610810 h 4072061"/>
              <a:gd name="connsiteX2" fmla="*/ 2818296 w 2818296"/>
              <a:gd name="connsiteY2" fmla="*/ 3471969 h 4072061"/>
              <a:gd name="connsiteX3" fmla="*/ 0 w 2818296"/>
              <a:gd name="connsiteY3" fmla="*/ 4072061 h 407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296" h="4072061">
                <a:moveTo>
                  <a:pt x="0" y="0"/>
                </a:moveTo>
                <a:lnTo>
                  <a:pt x="2807580" y="610810"/>
                </a:lnTo>
                <a:lnTo>
                  <a:pt x="2818296" y="3471969"/>
                </a:lnTo>
                <a:lnTo>
                  <a:pt x="0" y="4072061"/>
                </a:ln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D2DF928-D186-4D17-975B-E9ED4FFC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82" t="23345" r="9133" b="17279"/>
          <a:stretch>
            <a:fillRect/>
          </a:stretch>
        </p:blipFill>
        <p:spPr>
          <a:xfrm>
            <a:off x="8263558" y="1600974"/>
            <a:ext cx="2818296" cy="4072061"/>
          </a:xfrm>
          <a:custGeom>
            <a:avLst/>
            <a:gdLst>
              <a:gd name="connsiteX0" fmla="*/ 0 w 2818296"/>
              <a:gd name="connsiteY0" fmla="*/ 0 h 4072061"/>
              <a:gd name="connsiteX1" fmla="*/ 2807580 w 2818296"/>
              <a:gd name="connsiteY1" fmla="*/ 610810 h 4072061"/>
              <a:gd name="connsiteX2" fmla="*/ 2818296 w 2818296"/>
              <a:gd name="connsiteY2" fmla="*/ 3471969 h 4072061"/>
              <a:gd name="connsiteX3" fmla="*/ 0 w 2818296"/>
              <a:gd name="connsiteY3" fmla="*/ 4072061 h 407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296" h="4072061">
                <a:moveTo>
                  <a:pt x="0" y="0"/>
                </a:moveTo>
                <a:lnTo>
                  <a:pt x="2807580" y="610810"/>
                </a:lnTo>
                <a:lnTo>
                  <a:pt x="2818296" y="3471969"/>
                </a:lnTo>
                <a:lnTo>
                  <a:pt x="0" y="4072061"/>
                </a:ln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F05E7C4-7630-40ED-82D7-74F7B032A3A2}"/>
              </a:ext>
            </a:extLst>
          </p:cNvPr>
          <p:cNvSpPr/>
          <p:nvPr/>
        </p:nvSpPr>
        <p:spPr>
          <a:xfrm>
            <a:off x="973017" y="424908"/>
            <a:ext cx="3687883" cy="57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年度工作及完成情况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B6D94A6-7033-4D34-A36F-2E5C9D243192}"/>
              </a:ext>
            </a:extLst>
          </p:cNvPr>
          <p:cNvSpPr/>
          <p:nvPr/>
        </p:nvSpPr>
        <p:spPr>
          <a:xfrm>
            <a:off x="973017" y="1700165"/>
            <a:ext cx="991923" cy="9919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C420F96-B626-4C56-94B7-AC098EB9AC85}"/>
              </a:ext>
            </a:extLst>
          </p:cNvPr>
          <p:cNvSpPr/>
          <p:nvPr/>
        </p:nvSpPr>
        <p:spPr>
          <a:xfrm>
            <a:off x="4341219" y="1700165"/>
            <a:ext cx="991923" cy="9919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F42ADEA-08BA-4171-A90D-BA255542133E}"/>
              </a:ext>
            </a:extLst>
          </p:cNvPr>
          <p:cNvSpPr/>
          <p:nvPr/>
        </p:nvSpPr>
        <p:spPr>
          <a:xfrm>
            <a:off x="7767595" y="1700165"/>
            <a:ext cx="991923" cy="9919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1124CC4-24EB-4854-B8CF-66C3C718B0A8}"/>
              </a:ext>
            </a:extLst>
          </p:cNvPr>
          <p:cNvSpPr/>
          <p:nvPr/>
        </p:nvSpPr>
        <p:spPr>
          <a:xfrm>
            <a:off x="973016" y="1769798"/>
            <a:ext cx="991923" cy="85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/>
              <a:t>01</a:t>
            </a:r>
            <a:endParaRPr lang="zh-CN" altLang="en-US" sz="4000" b="1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BD7FA23-D3E6-4188-87D5-EFC90085A4FD}"/>
              </a:ext>
            </a:extLst>
          </p:cNvPr>
          <p:cNvSpPr/>
          <p:nvPr/>
        </p:nvSpPr>
        <p:spPr>
          <a:xfrm>
            <a:off x="4330407" y="1769798"/>
            <a:ext cx="991923" cy="85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/>
              <a:t>02</a:t>
            </a:r>
            <a:endParaRPr lang="zh-CN" altLang="en-US" sz="4000" b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C7E0BFA-AADF-4F8C-B237-2A28D9FDB610}"/>
              </a:ext>
            </a:extLst>
          </p:cNvPr>
          <p:cNvSpPr/>
          <p:nvPr/>
        </p:nvSpPr>
        <p:spPr>
          <a:xfrm>
            <a:off x="7749191" y="1769798"/>
            <a:ext cx="991923" cy="85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/>
              <a:t>03</a:t>
            </a:r>
            <a:endParaRPr lang="zh-CN" altLang="en-US" sz="4000" b="1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08347D-9695-41C5-802A-C8F02D2E3B93}"/>
              </a:ext>
            </a:extLst>
          </p:cNvPr>
          <p:cNvSpPr/>
          <p:nvPr/>
        </p:nvSpPr>
        <p:spPr>
          <a:xfrm>
            <a:off x="1669068" y="2602873"/>
            <a:ext cx="2301767" cy="2352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合理安排人员及技术支持，顺利进行明源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ERP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系统、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系系统以及各后续技术支持在杭州公司的推广运用。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E2D0A50-C66A-404F-B2E9-B98816EF3A5F}"/>
              </a:ext>
            </a:extLst>
          </p:cNvPr>
          <p:cNvSpPr/>
          <p:nvPr/>
        </p:nvSpPr>
        <p:spPr>
          <a:xfrm>
            <a:off x="5095445" y="2602873"/>
            <a:ext cx="2301767" cy="2352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公司搬迁之后，我们组织按计划完成弱点系统的安装部署、光纤移机、保障搬迁后公司员工正常使用电话网络办公。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E8215BC-0C13-4E10-9CB7-6B20954C8D3F}"/>
              </a:ext>
            </a:extLst>
          </p:cNvPr>
          <p:cNvSpPr/>
          <p:nvPr/>
        </p:nvSpPr>
        <p:spPr>
          <a:xfrm>
            <a:off x="8521822" y="2602873"/>
            <a:ext cx="2301767" cy="2352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顺利完成了杭州公司共享服务器架设、各个业务模块的对应权限设置，以及后期的权限，文件夹管理一切正常。</a:t>
            </a:r>
          </a:p>
        </p:txBody>
      </p:sp>
    </p:spTree>
    <p:extLst>
      <p:ext uri="{BB962C8B-B14F-4D97-AF65-F5344CB8AC3E}">
        <p14:creationId xmlns:p14="http://schemas.microsoft.com/office/powerpoint/2010/main" val="190770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396B6A27-50DE-4187-BE0B-CEEA445D9552}"/>
              </a:ext>
            </a:extLst>
          </p:cNvPr>
          <p:cNvSpPr/>
          <p:nvPr/>
        </p:nvSpPr>
        <p:spPr>
          <a:xfrm rot="20567440">
            <a:off x="1131246" y="1923625"/>
            <a:ext cx="2901456" cy="4061875"/>
          </a:xfrm>
          <a:prstGeom prst="roundRect">
            <a:avLst>
              <a:gd name="adj" fmla="val 6887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D5A46B23-2B37-4466-B4BB-F90F5E1B271B}"/>
              </a:ext>
            </a:extLst>
          </p:cNvPr>
          <p:cNvSpPr/>
          <p:nvPr/>
        </p:nvSpPr>
        <p:spPr>
          <a:xfrm rot="20567440">
            <a:off x="4942929" y="1923624"/>
            <a:ext cx="2901456" cy="4061875"/>
          </a:xfrm>
          <a:prstGeom prst="roundRect">
            <a:avLst>
              <a:gd name="adj" fmla="val 6887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2DE1A5DD-9422-4D7D-9921-54B9AD85D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87" t="26683" r="35720" b="14089"/>
          <a:stretch>
            <a:fillRect/>
          </a:stretch>
        </p:blipFill>
        <p:spPr>
          <a:xfrm>
            <a:off x="4904270" y="1829893"/>
            <a:ext cx="2901456" cy="4061875"/>
          </a:xfrm>
          <a:custGeom>
            <a:avLst/>
            <a:gdLst>
              <a:gd name="connsiteX0" fmla="*/ 199823 w 2901456"/>
              <a:gd name="connsiteY0" fmla="*/ 0 h 4061875"/>
              <a:gd name="connsiteX1" fmla="*/ 2701633 w 2901456"/>
              <a:gd name="connsiteY1" fmla="*/ 0 h 4061875"/>
              <a:gd name="connsiteX2" fmla="*/ 2901456 w 2901456"/>
              <a:gd name="connsiteY2" fmla="*/ 199823 h 4061875"/>
              <a:gd name="connsiteX3" fmla="*/ 2901456 w 2901456"/>
              <a:gd name="connsiteY3" fmla="*/ 3862052 h 4061875"/>
              <a:gd name="connsiteX4" fmla="*/ 2701633 w 2901456"/>
              <a:gd name="connsiteY4" fmla="*/ 4061875 h 4061875"/>
              <a:gd name="connsiteX5" fmla="*/ 199823 w 2901456"/>
              <a:gd name="connsiteY5" fmla="*/ 4061875 h 4061875"/>
              <a:gd name="connsiteX6" fmla="*/ 0 w 2901456"/>
              <a:gd name="connsiteY6" fmla="*/ 3862052 h 4061875"/>
              <a:gd name="connsiteX7" fmla="*/ 0 w 2901456"/>
              <a:gd name="connsiteY7" fmla="*/ 199823 h 4061875"/>
              <a:gd name="connsiteX8" fmla="*/ 199823 w 2901456"/>
              <a:gd name="connsiteY8" fmla="*/ 0 h 40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456" h="4061875">
                <a:moveTo>
                  <a:pt x="199823" y="0"/>
                </a:moveTo>
                <a:lnTo>
                  <a:pt x="2701633" y="0"/>
                </a:lnTo>
                <a:cubicBezTo>
                  <a:pt x="2811992" y="0"/>
                  <a:pt x="2901456" y="89464"/>
                  <a:pt x="2901456" y="199823"/>
                </a:cubicBezTo>
                <a:lnTo>
                  <a:pt x="2901456" y="3862052"/>
                </a:lnTo>
                <a:cubicBezTo>
                  <a:pt x="2901456" y="3972411"/>
                  <a:pt x="2811992" y="4061875"/>
                  <a:pt x="2701633" y="4061875"/>
                </a:cubicBezTo>
                <a:lnTo>
                  <a:pt x="199823" y="4061875"/>
                </a:lnTo>
                <a:cubicBezTo>
                  <a:pt x="89464" y="4061875"/>
                  <a:pt x="0" y="3972411"/>
                  <a:pt x="0" y="3862052"/>
                </a:cubicBezTo>
                <a:lnTo>
                  <a:pt x="0" y="199823"/>
                </a:lnTo>
                <a:cubicBezTo>
                  <a:pt x="0" y="89464"/>
                  <a:pt x="89464" y="0"/>
                  <a:pt x="199823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CFFDC3AA-7F97-4930-9AEC-827C20EF16AC}"/>
              </a:ext>
            </a:extLst>
          </p:cNvPr>
          <p:cNvSpPr/>
          <p:nvPr/>
        </p:nvSpPr>
        <p:spPr>
          <a:xfrm rot="20567440">
            <a:off x="8508005" y="1923624"/>
            <a:ext cx="2901456" cy="4061875"/>
          </a:xfrm>
          <a:prstGeom prst="roundRect">
            <a:avLst>
              <a:gd name="adj" fmla="val 6887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133CDD83-AFDF-4592-82AA-7EDE6639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863" t="25803" r="6243" b="14968"/>
          <a:stretch>
            <a:fillRect/>
          </a:stretch>
        </p:blipFill>
        <p:spPr>
          <a:xfrm>
            <a:off x="8508006" y="1829894"/>
            <a:ext cx="2901456" cy="4061875"/>
          </a:xfrm>
          <a:custGeom>
            <a:avLst/>
            <a:gdLst>
              <a:gd name="connsiteX0" fmla="*/ 199823 w 2901456"/>
              <a:gd name="connsiteY0" fmla="*/ 0 h 4061875"/>
              <a:gd name="connsiteX1" fmla="*/ 2701633 w 2901456"/>
              <a:gd name="connsiteY1" fmla="*/ 0 h 4061875"/>
              <a:gd name="connsiteX2" fmla="*/ 2901456 w 2901456"/>
              <a:gd name="connsiteY2" fmla="*/ 199823 h 4061875"/>
              <a:gd name="connsiteX3" fmla="*/ 2901456 w 2901456"/>
              <a:gd name="connsiteY3" fmla="*/ 3862052 h 4061875"/>
              <a:gd name="connsiteX4" fmla="*/ 2701633 w 2901456"/>
              <a:gd name="connsiteY4" fmla="*/ 4061875 h 4061875"/>
              <a:gd name="connsiteX5" fmla="*/ 199823 w 2901456"/>
              <a:gd name="connsiteY5" fmla="*/ 4061875 h 4061875"/>
              <a:gd name="connsiteX6" fmla="*/ 0 w 2901456"/>
              <a:gd name="connsiteY6" fmla="*/ 3862052 h 4061875"/>
              <a:gd name="connsiteX7" fmla="*/ 0 w 2901456"/>
              <a:gd name="connsiteY7" fmla="*/ 199823 h 4061875"/>
              <a:gd name="connsiteX8" fmla="*/ 199823 w 2901456"/>
              <a:gd name="connsiteY8" fmla="*/ 0 h 40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456" h="4061875">
                <a:moveTo>
                  <a:pt x="199823" y="0"/>
                </a:moveTo>
                <a:lnTo>
                  <a:pt x="2701633" y="0"/>
                </a:lnTo>
                <a:cubicBezTo>
                  <a:pt x="2811992" y="0"/>
                  <a:pt x="2901456" y="89464"/>
                  <a:pt x="2901456" y="199823"/>
                </a:cubicBezTo>
                <a:lnTo>
                  <a:pt x="2901456" y="3862052"/>
                </a:lnTo>
                <a:cubicBezTo>
                  <a:pt x="2901456" y="3972411"/>
                  <a:pt x="2811992" y="4061875"/>
                  <a:pt x="2701633" y="4061875"/>
                </a:cubicBezTo>
                <a:lnTo>
                  <a:pt x="199823" y="4061875"/>
                </a:lnTo>
                <a:cubicBezTo>
                  <a:pt x="89464" y="4061875"/>
                  <a:pt x="0" y="3972411"/>
                  <a:pt x="0" y="3862052"/>
                </a:cubicBezTo>
                <a:lnTo>
                  <a:pt x="0" y="199823"/>
                </a:lnTo>
                <a:cubicBezTo>
                  <a:pt x="0" y="89464"/>
                  <a:pt x="89464" y="0"/>
                  <a:pt x="199823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D652695C-7716-4FB9-BEE6-21C1F180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16" t="26683" r="66791" b="14089"/>
          <a:stretch>
            <a:fillRect/>
          </a:stretch>
        </p:blipFill>
        <p:spPr>
          <a:xfrm>
            <a:off x="1131246" y="1829894"/>
            <a:ext cx="2901456" cy="4061875"/>
          </a:xfrm>
          <a:custGeom>
            <a:avLst/>
            <a:gdLst>
              <a:gd name="connsiteX0" fmla="*/ 199823 w 2901456"/>
              <a:gd name="connsiteY0" fmla="*/ 0 h 4061875"/>
              <a:gd name="connsiteX1" fmla="*/ 2701633 w 2901456"/>
              <a:gd name="connsiteY1" fmla="*/ 0 h 4061875"/>
              <a:gd name="connsiteX2" fmla="*/ 2901456 w 2901456"/>
              <a:gd name="connsiteY2" fmla="*/ 199823 h 4061875"/>
              <a:gd name="connsiteX3" fmla="*/ 2901456 w 2901456"/>
              <a:gd name="connsiteY3" fmla="*/ 3862052 h 4061875"/>
              <a:gd name="connsiteX4" fmla="*/ 2701633 w 2901456"/>
              <a:gd name="connsiteY4" fmla="*/ 4061875 h 4061875"/>
              <a:gd name="connsiteX5" fmla="*/ 199823 w 2901456"/>
              <a:gd name="connsiteY5" fmla="*/ 4061875 h 4061875"/>
              <a:gd name="connsiteX6" fmla="*/ 0 w 2901456"/>
              <a:gd name="connsiteY6" fmla="*/ 3862052 h 4061875"/>
              <a:gd name="connsiteX7" fmla="*/ 0 w 2901456"/>
              <a:gd name="connsiteY7" fmla="*/ 199823 h 4061875"/>
              <a:gd name="connsiteX8" fmla="*/ 199823 w 2901456"/>
              <a:gd name="connsiteY8" fmla="*/ 0 h 40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456" h="4061875">
                <a:moveTo>
                  <a:pt x="199823" y="0"/>
                </a:moveTo>
                <a:lnTo>
                  <a:pt x="2701633" y="0"/>
                </a:lnTo>
                <a:cubicBezTo>
                  <a:pt x="2811992" y="0"/>
                  <a:pt x="2901456" y="89464"/>
                  <a:pt x="2901456" y="199823"/>
                </a:cubicBezTo>
                <a:lnTo>
                  <a:pt x="2901456" y="3862052"/>
                </a:lnTo>
                <a:cubicBezTo>
                  <a:pt x="2901456" y="3972411"/>
                  <a:pt x="2811992" y="4061875"/>
                  <a:pt x="2701633" y="4061875"/>
                </a:cubicBezTo>
                <a:lnTo>
                  <a:pt x="199823" y="4061875"/>
                </a:lnTo>
                <a:cubicBezTo>
                  <a:pt x="89464" y="4061875"/>
                  <a:pt x="0" y="3972411"/>
                  <a:pt x="0" y="3862052"/>
                </a:cubicBezTo>
                <a:lnTo>
                  <a:pt x="0" y="199823"/>
                </a:lnTo>
                <a:cubicBezTo>
                  <a:pt x="0" y="89464"/>
                  <a:pt x="89464" y="0"/>
                  <a:pt x="199823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D55ABD55-55C8-4EC5-8D77-DA5277BC8423}"/>
              </a:ext>
            </a:extLst>
          </p:cNvPr>
          <p:cNvGrpSpPr/>
          <p:nvPr/>
        </p:nvGrpSpPr>
        <p:grpSpPr>
          <a:xfrm>
            <a:off x="2233126" y="2083218"/>
            <a:ext cx="732710" cy="732710"/>
            <a:chOff x="1966425" y="2083217"/>
            <a:chExt cx="1469028" cy="1469028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C789E039-692C-416D-8440-0D0211B6663B}"/>
                </a:ext>
              </a:extLst>
            </p:cNvPr>
            <p:cNvGrpSpPr/>
            <p:nvPr/>
          </p:nvGrpSpPr>
          <p:grpSpPr>
            <a:xfrm>
              <a:off x="1966425" y="2083217"/>
              <a:ext cx="1469028" cy="1469028"/>
              <a:chOff x="1790347" y="2043432"/>
              <a:chExt cx="1783531" cy="1783531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B0569FCD-5677-47DD-8A56-2DB31E7AA324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7" cy="13955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4C67A830-7782-4062-B8BE-C657BE54D5FD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4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78" name="move-object_14296">
              <a:extLst>
                <a:ext uri="{FF2B5EF4-FFF2-40B4-BE49-F238E27FC236}">
                  <a16:creationId xmlns:a16="http://schemas.microsoft.com/office/drawing/2014/main" id="{DD8CA9ED-F4F8-4ED5-8486-20871EAD4D7D}"/>
                </a:ext>
              </a:extLst>
            </p:cNvPr>
            <p:cNvSpPr/>
            <p:nvPr/>
          </p:nvSpPr>
          <p:spPr>
            <a:xfrm>
              <a:off x="2338976" y="2438044"/>
              <a:ext cx="748932" cy="747804"/>
            </a:xfrm>
            <a:custGeom>
              <a:avLst/>
              <a:gdLst>
                <a:gd name="T0" fmla="*/ 6702 w 6702"/>
                <a:gd name="T1" fmla="*/ 3351 h 6702"/>
                <a:gd name="T2" fmla="*/ 5312 w 6702"/>
                <a:gd name="T3" fmla="*/ 1961 h 6702"/>
                <a:gd name="T4" fmla="*/ 5312 w 6702"/>
                <a:gd name="T5" fmla="*/ 2872 h 6702"/>
                <a:gd name="T6" fmla="*/ 3830 w 6702"/>
                <a:gd name="T7" fmla="*/ 2872 h 6702"/>
                <a:gd name="T8" fmla="*/ 3830 w 6702"/>
                <a:gd name="T9" fmla="*/ 1391 h 6702"/>
                <a:gd name="T10" fmla="*/ 4741 w 6702"/>
                <a:gd name="T11" fmla="*/ 1391 h 6702"/>
                <a:gd name="T12" fmla="*/ 3351 w 6702"/>
                <a:gd name="T13" fmla="*/ 0 h 6702"/>
                <a:gd name="T14" fmla="*/ 1960 w 6702"/>
                <a:gd name="T15" fmla="*/ 1391 h 6702"/>
                <a:gd name="T16" fmla="*/ 2873 w 6702"/>
                <a:gd name="T17" fmla="*/ 1391 h 6702"/>
                <a:gd name="T18" fmla="*/ 2873 w 6702"/>
                <a:gd name="T19" fmla="*/ 2872 h 6702"/>
                <a:gd name="T20" fmla="*/ 1391 w 6702"/>
                <a:gd name="T21" fmla="*/ 2872 h 6702"/>
                <a:gd name="T22" fmla="*/ 1391 w 6702"/>
                <a:gd name="T23" fmla="*/ 1961 h 6702"/>
                <a:gd name="T24" fmla="*/ 0 w 6702"/>
                <a:gd name="T25" fmla="*/ 3351 h 6702"/>
                <a:gd name="T26" fmla="*/ 1391 w 6702"/>
                <a:gd name="T27" fmla="*/ 4742 h 6702"/>
                <a:gd name="T28" fmla="*/ 1391 w 6702"/>
                <a:gd name="T29" fmla="*/ 3830 h 6702"/>
                <a:gd name="T30" fmla="*/ 2873 w 6702"/>
                <a:gd name="T31" fmla="*/ 3830 h 6702"/>
                <a:gd name="T32" fmla="*/ 2873 w 6702"/>
                <a:gd name="T33" fmla="*/ 5312 h 6702"/>
                <a:gd name="T34" fmla="*/ 1960 w 6702"/>
                <a:gd name="T35" fmla="*/ 5312 h 6702"/>
                <a:gd name="T36" fmla="*/ 3351 w 6702"/>
                <a:gd name="T37" fmla="*/ 6702 h 6702"/>
                <a:gd name="T38" fmla="*/ 4741 w 6702"/>
                <a:gd name="T39" fmla="*/ 5312 h 6702"/>
                <a:gd name="T40" fmla="*/ 3830 w 6702"/>
                <a:gd name="T41" fmla="*/ 5312 h 6702"/>
                <a:gd name="T42" fmla="*/ 3830 w 6702"/>
                <a:gd name="T43" fmla="*/ 3830 h 6702"/>
                <a:gd name="T44" fmla="*/ 5312 w 6702"/>
                <a:gd name="T45" fmla="*/ 3830 h 6702"/>
                <a:gd name="T46" fmla="*/ 5312 w 6702"/>
                <a:gd name="T47" fmla="*/ 4742 h 6702"/>
                <a:gd name="T48" fmla="*/ 6702 w 6702"/>
                <a:gd name="T49" fmla="*/ 3351 h 6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02" h="6702">
                  <a:moveTo>
                    <a:pt x="6702" y="3351"/>
                  </a:moveTo>
                  <a:lnTo>
                    <a:pt x="5312" y="1961"/>
                  </a:lnTo>
                  <a:lnTo>
                    <a:pt x="5312" y="2872"/>
                  </a:lnTo>
                  <a:lnTo>
                    <a:pt x="3830" y="2872"/>
                  </a:lnTo>
                  <a:lnTo>
                    <a:pt x="3830" y="1391"/>
                  </a:lnTo>
                  <a:lnTo>
                    <a:pt x="4741" y="1391"/>
                  </a:lnTo>
                  <a:lnTo>
                    <a:pt x="3351" y="0"/>
                  </a:lnTo>
                  <a:lnTo>
                    <a:pt x="1960" y="1391"/>
                  </a:lnTo>
                  <a:lnTo>
                    <a:pt x="2873" y="1391"/>
                  </a:lnTo>
                  <a:lnTo>
                    <a:pt x="2873" y="2872"/>
                  </a:lnTo>
                  <a:lnTo>
                    <a:pt x="1391" y="2872"/>
                  </a:lnTo>
                  <a:lnTo>
                    <a:pt x="1391" y="1961"/>
                  </a:lnTo>
                  <a:lnTo>
                    <a:pt x="0" y="3351"/>
                  </a:lnTo>
                  <a:lnTo>
                    <a:pt x="1391" y="4742"/>
                  </a:lnTo>
                  <a:lnTo>
                    <a:pt x="1391" y="3830"/>
                  </a:lnTo>
                  <a:lnTo>
                    <a:pt x="2873" y="3830"/>
                  </a:lnTo>
                  <a:lnTo>
                    <a:pt x="2873" y="5312"/>
                  </a:lnTo>
                  <a:lnTo>
                    <a:pt x="1960" y="5312"/>
                  </a:lnTo>
                  <a:lnTo>
                    <a:pt x="3351" y="6702"/>
                  </a:lnTo>
                  <a:lnTo>
                    <a:pt x="4741" y="5312"/>
                  </a:lnTo>
                  <a:lnTo>
                    <a:pt x="3830" y="5312"/>
                  </a:lnTo>
                  <a:lnTo>
                    <a:pt x="3830" y="3830"/>
                  </a:lnTo>
                  <a:lnTo>
                    <a:pt x="5312" y="3830"/>
                  </a:lnTo>
                  <a:lnTo>
                    <a:pt x="5312" y="4742"/>
                  </a:lnTo>
                  <a:lnTo>
                    <a:pt x="6702" y="3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4D59369-54DA-405E-994D-54161208844F}"/>
              </a:ext>
            </a:extLst>
          </p:cNvPr>
          <p:cNvGrpSpPr/>
          <p:nvPr/>
        </p:nvGrpSpPr>
        <p:grpSpPr>
          <a:xfrm>
            <a:off x="5952759" y="2083218"/>
            <a:ext cx="732710" cy="732710"/>
            <a:chOff x="5571758" y="2083217"/>
            <a:chExt cx="1469028" cy="1469028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194AFA71-67DC-4811-9A6B-20AA788613A3}"/>
                </a:ext>
              </a:extLst>
            </p:cNvPr>
            <p:cNvGrpSpPr/>
            <p:nvPr/>
          </p:nvGrpSpPr>
          <p:grpSpPr>
            <a:xfrm>
              <a:off x="5571758" y="2083217"/>
              <a:ext cx="1469028" cy="1469028"/>
              <a:chOff x="1790347" y="2043432"/>
              <a:chExt cx="1783531" cy="1783531"/>
            </a:xfrm>
          </p:grpSpPr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8715FEC3-204E-469A-99BE-683440C7BC47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7" cy="13955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329FE365-1D1D-46FD-BA04-51EFEA44F0F7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48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2" name="graph_134493">
              <a:extLst>
                <a:ext uri="{FF2B5EF4-FFF2-40B4-BE49-F238E27FC236}">
                  <a16:creationId xmlns:a16="http://schemas.microsoft.com/office/drawing/2014/main" id="{3DC9A366-4DE7-44B2-96EB-90268FD64B99}"/>
                </a:ext>
              </a:extLst>
            </p:cNvPr>
            <p:cNvSpPr/>
            <p:nvPr/>
          </p:nvSpPr>
          <p:spPr>
            <a:xfrm>
              <a:off x="6009360" y="2517909"/>
              <a:ext cx="628160" cy="627349"/>
            </a:xfrm>
            <a:custGeom>
              <a:avLst/>
              <a:gdLst>
                <a:gd name="T0" fmla="*/ 634 w 747"/>
                <a:gd name="T1" fmla="*/ 0 h 747"/>
                <a:gd name="T2" fmla="*/ 113 w 747"/>
                <a:gd name="T3" fmla="*/ 0 h 747"/>
                <a:gd name="T4" fmla="*/ 0 w 747"/>
                <a:gd name="T5" fmla="*/ 113 h 747"/>
                <a:gd name="T6" fmla="*/ 0 w 747"/>
                <a:gd name="T7" fmla="*/ 634 h 747"/>
                <a:gd name="T8" fmla="*/ 113 w 747"/>
                <a:gd name="T9" fmla="*/ 747 h 747"/>
                <a:gd name="T10" fmla="*/ 634 w 747"/>
                <a:gd name="T11" fmla="*/ 747 h 747"/>
                <a:gd name="T12" fmla="*/ 747 w 747"/>
                <a:gd name="T13" fmla="*/ 634 h 747"/>
                <a:gd name="T14" fmla="*/ 747 w 747"/>
                <a:gd name="T15" fmla="*/ 113 h 747"/>
                <a:gd name="T16" fmla="*/ 634 w 747"/>
                <a:gd name="T17" fmla="*/ 0 h 747"/>
                <a:gd name="T18" fmla="*/ 667 w 747"/>
                <a:gd name="T19" fmla="*/ 360 h 747"/>
                <a:gd name="T20" fmla="*/ 653 w 747"/>
                <a:gd name="T21" fmla="*/ 373 h 747"/>
                <a:gd name="T22" fmla="*/ 640 w 747"/>
                <a:gd name="T23" fmla="*/ 360 h 747"/>
                <a:gd name="T24" fmla="*/ 640 w 747"/>
                <a:gd name="T25" fmla="*/ 272 h 747"/>
                <a:gd name="T26" fmla="*/ 456 w 747"/>
                <a:gd name="T27" fmla="*/ 457 h 747"/>
                <a:gd name="T28" fmla="*/ 467 w 747"/>
                <a:gd name="T29" fmla="*/ 493 h 747"/>
                <a:gd name="T30" fmla="*/ 400 w 747"/>
                <a:gd name="T31" fmla="*/ 560 h 747"/>
                <a:gd name="T32" fmla="*/ 333 w 747"/>
                <a:gd name="T33" fmla="*/ 493 h 747"/>
                <a:gd name="T34" fmla="*/ 344 w 747"/>
                <a:gd name="T35" fmla="*/ 457 h 747"/>
                <a:gd name="T36" fmla="*/ 210 w 747"/>
                <a:gd name="T37" fmla="*/ 322 h 747"/>
                <a:gd name="T38" fmla="*/ 173 w 747"/>
                <a:gd name="T39" fmla="*/ 333 h 747"/>
                <a:gd name="T40" fmla="*/ 137 w 747"/>
                <a:gd name="T41" fmla="*/ 322 h 747"/>
                <a:gd name="T42" fmla="*/ 49 w 747"/>
                <a:gd name="T43" fmla="*/ 409 h 747"/>
                <a:gd name="T44" fmla="*/ 31 w 747"/>
                <a:gd name="T45" fmla="*/ 391 h 747"/>
                <a:gd name="T46" fmla="*/ 118 w 747"/>
                <a:gd name="T47" fmla="*/ 303 h 747"/>
                <a:gd name="T48" fmla="*/ 107 w 747"/>
                <a:gd name="T49" fmla="*/ 267 h 747"/>
                <a:gd name="T50" fmla="*/ 173 w 747"/>
                <a:gd name="T51" fmla="*/ 200 h 747"/>
                <a:gd name="T52" fmla="*/ 240 w 747"/>
                <a:gd name="T53" fmla="*/ 267 h 747"/>
                <a:gd name="T54" fmla="*/ 229 w 747"/>
                <a:gd name="T55" fmla="*/ 303 h 747"/>
                <a:gd name="T56" fmla="*/ 363 w 747"/>
                <a:gd name="T57" fmla="*/ 438 h 747"/>
                <a:gd name="T58" fmla="*/ 400 w 747"/>
                <a:gd name="T59" fmla="*/ 427 h 747"/>
                <a:gd name="T60" fmla="*/ 437 w 747"/>
                <a:gd name="T61" fmla="*/ 438 h 747"/>
                <a:gd name="T62" fmla="*/ 621 w 747"/>
                <a:gd name="T63" fmla="*/ 253 h 747"/>
                <a:gd name="T64" fmla="*/ 533 w 747"/>
                <a:gd name="T65" fmla="*/ 253 h 747"/>
                <a:gd name="T66" fmla="*/ 520 w 747"/>
                <a:gd name="T67" fmla="*/ 240 h 747"/>
                <a:gd name="T68" fmla="*/ 533 w 747"/>
                <a:gd name="T69" fmla="*/ 227 h 747"/>
                <a:gd name="T70" fmla="*/ 667 w 747"/>
                <a:gd name="T71" fmla="*/ 227 h 747"/>
                <a:gd name="T72" fmla="*/ 667 w 747"/>
                <a:gd name="T73" fmla="*/ 36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7" h="747">
                  <a:moveTo>
                    <a:pt x="634" y="0"/>
                  </a:moveTo>
                  <a:lnTo>
                    <a:pt x="113" y="0"/>
                  </a:lnTo>
                  <a:cubicBezTo>
                    <a:pt x="51" y="0"/>
                    <a:pt x="0" y="51"/>
                    <a:pt x="0" y="113"/>
                  </a:cubicBezTo>
                  <a:lnTo>
                    <a:pt x="0" y="634"/>
                  </a:lnTo>
                  <a:cubicBezTo>
                    <a:pt x="0" y="696"/>
                    <a:pt x="51" y="747"/>
                    <a:pt x="113" y="747"/>
                  </a:cubicBezTo>
                  <a:lnTo>
                    <a:pt x="634" y="747"/>
                  </a:lnTo>
                  <a:cubicBezTo>
                    <a:pt x="696" y="747"/>
                    <a:pt x="747" y="696"/>
                    <a:pt x="747" y="634"/>
                  </a:cubicBezTo>
                  <a:lnTo>
                    <a:pt x="747" y="113"/>
                  </a:lnTo>
                  <a:cubicBezTo>
                    <a:pt x="747" y="51"/>
                    <a:pt x="696" y="0"/>
                    <a:pt x="634" y="0"/>
                  </a:cubicBezTo>
                  <a:close/>
                  <a:moveTo>
                    <a:pt x="667" y="360"/>
                  </a:moveTo>
                  <a:cubicBezTo>
                    <a:pt x="667" y="367"/>
                    <a:pt x="661" y="373"/>
                    <a:pt x="653" y="373"/>
                  </a:cubicBezTo>
                  <a:cubicBezTo>
                    <a:pt x="646" y="373"/>
                    <a:pt x="640" y="367"/>
                    <a:pt x="640" y="360"/>
                  </a:cubicBezTo>
                  <a:lnTo>
                    <a:pt x="640" y="272"/>
                  </a:lnTo>
                  <a:lnTo>
                    <a:pt x="456" y="457"/>
                  </a:lnTo>
                  <a:cubicBezTo>
                    <a:pt x="463" y="467"/>
                    <a:pt x="467" y="480"/>
                    <a:pt x="467" y="493"/>
                  </a:cubicBezTo>
                  <a:cubicBezTo>
                    <a:pt x="467" y="530"/>
                    <a:pt x="437" y="560"/>
                    <a:pt x="400" y="560"/>
                  </a:cubicBezTo>
                  <a:cubicBezTo>
                    <a:pt x="363" y="560"/>
                    <a:pt x="333" y="530"/>
                    <a:pt x="333" y="493"/>
                  </a:cubicBezTo>
                  <a:cubicBezTo>
                    <a:pt x="333" y="480"/>
                    <a:pt x="337" y="467"/>
                    <a:pt x="344" y="457"/>
                  </a:cubicBezTo>
                  <a:lnTo>
                    <a:pt x="210" y="322"/>
                  </a:lnTo>
                  <a:cubicBezTo>
                    <a:pt x="199" y="329"/>
                    <a:pt x="187" y="333"/>
                    <a:pt x="173" y="333"/>
                  </a:cubicBezTo>
                  <a:cubicBezTo>
                    <a:pt x="160" y="333"/>
                    <a:pt x="147" y="329"/>
                    <a:pt x="137" y="322"/>
                  </a:cubicBezTo>
                  <a:lnTo>
                    <a:pt x="49" y="409"/>
                  </a:lnTo>
                  <a:lnTo>
                    <a:pt x="31" y="391"/>
                  </a:lnTo>
                  <a:lnTo>
                    <a:pt x="118" y="303"/>
                  </a:lnTo>
                  <a:cubicBezTo>
                    <a:pt x="111" y="293"/>
                    <a:pt x="107" y="280"/>
                    <a:pt x="107" y="267"/>
                  </a:cubicBezTo>
                  <a:cubicBezTo>
                    <a:pt x="107" y="230"/>
                    <a:pt x="137" y="200"/>
                    <a:pt x="173" y="200"/>
                  </a:cubicBezTo>
                  <a:cubicBezTo>
                    <a:pt x="210" y="200"/>
                    <a:pt x="240" y="230"/>
                    <a:pt x="240" y="267"/>
                  </a:cubicBezTo>
                  <a:cubicBezTo>
                    <a:pt x="240" y="280"/>
                    <a:pt x="236" y="293"/>
                    <a:pt x="229" y="303"/>
                  </a:cubicBezTo>
                  <a:lnTo>
                    <a:pt x="363" y="438"/>
                  </a:lnTo>
                  <a:cubicBezTo>
                    <a:pt x="374" y="431"/>
                    <a:pt x="386" y="427"/>
                    <a:pt x="400" y="427"/>
                  </a:cubicBezTo>
                  <a:cubicBezTo>
                    <a:pt x="414" y="427"/>
                    <a:pt x="426" y="431"/>
                    <a:pt x="437" y="438"/>
                  </a:cubicBezTo>
                  <a:lnTo>
                    <a:pt x="621" y="253"/>
                  </a:lnTo>
                  <a:lnTo>
                    <a:pt x="533" y="253"/>
                  </a:lnTo>
                  <a:cubicBezTo>
                    <a:pt x="526" y="253"/>
                    <a:pt x="520" y="247"/>
                    <a:pt x="520" y="240"/>
                  </a:cubicBezTo>
                  <a:cubicBezTo>
                    <a:pt x="520" y="233"/>
                    <a:pt x="526" y="227"/>
                    <a:pt x="533" y="227"/>
                  </a:cubicBezTo>
                  <a:lnTo>
                    <a:pt x="667" y="227"/>
                  </a:lnTo>
                  <a:lnTo>
                    <a:pt x="667" y="3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102B3D2A-AA2D-48A8-86B2-3FCE73F9ECD0}"/>
              </a:ext>
            </a:extLst>
          </p:cNvPr>
          <p:cNvGrpSpPr/>
          <p:nvPr/>
        </p:nvGrpSpPr>
        <p:grpSpPr>
          <a:xfrm>
            <a:off x="9674557" y="2083217"/>
            <a:ext cx="732711" cy="732711"/>
            <a:chOff x="9090357" y="2083217"/>
            <a:chExt cx="1469028" cy="1469028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CD4E166-CF9D-4EF5-BA18-81C49B300F49}"/>
                </a:ext>
              </a:extLst>
            </p:cNvPr>
            <p:cNvGrpSpPr/>
            <p:nvPr/>
          </p:nvGrpSpPr>
          <p:grpSpPr>
            <a:xfrm>
              <a:off x="9090357" y="2083217"/>
              <a:ext cx="1469028" cy="1469028"/>
              <a:chOff x="1790347" y="2043432"/>
              <a:chExt cx="1783531" cy="1783531"/>
            </a:xfrm>
          </p:grpSpPr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DE9C260-A969-405A-A3FB-04F5CE37AB3D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7" cy="13955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B5EC7CFE-E610-4844-9B26-8594A7BF0A53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5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location_129285">
              <a:extLst>
                <a:ext uri="{FF2B5EF4-FFF2-40B4-BE49-F238E27FC236}">
                  <a16:creationId xmlns:a16="http://schemas.microsoft.com/office/drawing/2014/main" id="{19E6BAF8-E4FC-49EE-8353-9C328039F7B6}"/>
                </a:ext>
              </a:extLst>
            </p:cNvPr>
            <p:cNvSpPr/>
            <p:nvPr/>
          </p:nvSpPr>
          <p:spPr>
            <a:xfrm>
              <a:off x="9552106" y="2458609"/>
              <a:ext cx="569659" cy="662091"/>
            </a:xfrm>
            <a:custGeom>
              <a:avLst/>
              <a:gdLst>
                <a:gd name="connsiteX0" fmla="*/ 166720 w 522748"/>
                <a:gd name="connsiteY0" fmla="*/ 476082 h 607568"/>
                <a:gd name="connsiteX1" fmla="*/ 73756 w 522748"/>
                <a:gd name="connsiteY1" fmla="*/ 497561 h 607568"/>
                <a:gd name="connsiteX2" fmla="*/ 41642 w 522748"/>
                <a:gd name="connsiteY2" fmla="*/ 518274 h 607568"/>
                <a:gd name="connsiteX3" fmla="*/ 101108 w 522748"/>
                <a:gd name="connsiteY3" fmla="*/ 547885 h 607568"/>
                <a:gd name="connsiteX4" fmla="*/ 261374 w 522748"/>
                <a:gd name="connsiteY4" fmla="*/ 565989 h 607568"/>
                <a:gd name="connsiteX5" fmla="*/ 421640 w 522748"/>
                <a:gd name="connsiteY5" fmla="*/ 547885 h 607568"/>
                <a:gd name="connsiteX6" fmla="*/ 481106 w 522748"/>
                <a:gd name="connsiteY6" fmla="*/ 518121 h 607568"/>
                <a:gd name="connsiteX7" fmla="*/ 449145 w 522748"/>
                <a:gd name="connsiteY7" fmla="*/ 497561 h 607568"/>
                <a:gd name="connsiteX8" fmla="*/ 356028 w 522748"/>
                <a:gd name="connsiteY8" fmla="*/ 476082 h 607568"/>
                <a:gd name="connsiteX9" fmla="*/ 271823 w 522748"/>
                <a:gd name="connsiteY9" fmla="*/ 538986 h 607568"/>
                <a:gd name="connsiteX10" fmla="*/ 261374 w 522748"/>
                <a:gd name="connsiteY10" fmla="*/ 541902 h 607568"/>
                <a:gd name="connsiteX11" fmla="*/ 250925 w 522748"/>
                <a:gd name="connsiteY11" fmla="*/ 538986 h 607568"/>
                <a:gd name="connsiteX12" fmla="*/ 166720 w 522748"/>
                <a:gd name="connsiteY12" fmla="*/ 476082 h 607568"/>
                <a:gd name="connsiteX13" fmla="*/ 184746 w 522748"/>
                <a:gd name="connsiteY13" fmla="*/ 237347 h 607568"/>
                <a:gd name="connsiteX14" fmla="*/ 261409 w 522748"/>
                <a:gd name="connsiteY14" fmla="*/ 297487 h 607568"/>
                <a:gd name="connsiteX15" fmla="*/ 338072 w 522748"/>
                <a:gd name="connsiteY15" fmla="*/ 237347 h 607568"/>
                <a:gd name="connsiteX16" fmla="*/ 163698 w 522748"/>
                <a:gd name="connsiteY16" fmla="*/ 199912 h 607568"/>
                <a:gd name="connsiteX17" fmla="*/ 359120 w 522748"/>
                <a:gd name="connsiteY17" fmla="*/ 199912 h 607568"/>
                <a:gd name="connsiteX18" fmla="*/ 377863 w 522748"/>
                <a:gd name="connsiteY18" fmla="*/ 218629 h 607568"/>
                <a:gd name="connsiteX19" fmla="*/ 305041 w 522748"/>
                <a:gd name="connsiteY19" fmla="*/ 326330 h 607568"/>
                <a:gd name="connsiteX20" fmla="*/ 364497 w 522748"/>
                <a:gd name="connsiteY20" fmla="*/ 326330 h 607568"/>
                <a:gd name="connsiteX21" fmla="*/ 383240 w 522748"/>
                <a:gd name="connsiteY21" fmla="*/ 345048 h 607568"/>
                <a:gd name="connsiteX22" fmla="*/ 364497 w 522748"/>
                <a:gd name="connsiteY22" fmla="*/ 363765 h 607568"/>
                <a:gd name="connsiteX23" fmla="*/ 158321 w 522748"/>
                <a:gd name="connsiteY23" fmla="*/ 363765 h 607568"/>
                <a:gd name="connsiteX24" fmla="*/ 139578 w 522748"/>
                <a:gd name="connsiteY24" fmla="*/ 345048 h 607568"/>
                <a:gd name="connsiteX25" fmla="*/ 158321 w 522748"/>
                <a:gd name="connsiteY25" fmla="*/ 326330 h 607568"/>
                <a:gd name="connsiteX26" fmla="*/ 217777 w 522748"/>
                <a:gd name="connsiteY26" fmla="*/ 326330 h 607568"/>
                <a:gd name="connsiteX27" fmla="*/ 144955 w 522748"/>
                <a:gd name="connsiteY27" fmla="*/ 218629 h 607568"/>
                <a:gd name="connsiteX28" fmla="*/ 163698 w 522748"/>
                <a:gd name="connsiteY28" fmla="*/ 199912 h 607568"/>
                <a:gd name="connsiteX29" fmla="*/ 313311 w 522748"/>
                <a:gd name="connsiteY29" fmla="*/ 110435 h 607568"/>
                <a:gd name="connsiteX30" fmla="*/ 332081 w 522748"/>
                <a:gd name="connsiteY30" fmla="*/ 129156 h 607568"/>
                <a:gd name="connsiteX31" fmla="*/ 332081 w 522748"/>
                <a:gd name="connsiteY31" fmla="*/ 175193 h 607568"/>
                <a:gd name="connsiteX32" fmla="*/ 313311 w 522748"/>
                <a:gd name="connsiteY32" fmla="*/ 193914 h 607568"/>
                <a:gd name="connsiteX33" fmla="*/ 294540 w 522748"/>
                <a:gd name="connsiteY33" fmla="*/ 175193 h 607568"/>
                <a:gd name="connsiteX34" fmla="*/ 294540 w 522748"/>
                <a:gd name="connsiteY34" fmla="*/ 129156 h 607568"/>
                <a:gd name="connsiteX35" fmla="*/ 313311 w 522748"/>
                <a:gd name="connsiteY35" fmla="*/ 110435 h 607568"/>
                <a:gd name="connsiteX36" fmla="*/ 209473 w 522748"/>
                <a:gd name="connsiteY36" fmla="*/ 110435 h 607568"/>
                <a:gd name="connsiteX37" fmla="*/ 228208 w 522748"/>
                <a:gd name="connsiteY37" fmla="*/ 129156 h 607568"/>
                <a:gd name="connsiteX38" fmla="*/ 228208 w 522748"/>
                <a:gd name="connsiteY38" fmla="*/ 175193 h 607568"/>
                <a:gd name="connsiteX39" fmla="*/ 209473 w 522748"/>
                <a:gd name="connsiteY39" fmla="*/ 193914 h 607568"/>
                <a:gd name="connsiteX40" fmla="*/ 190738 w 522748"/>
                <a:gd name="connsiteY40" fmla="*/ 175193 h 607568"/>
                <a:gd name="connsiteX41" fmla="*/ 190738 w 522748"/>
                <a:gd name="connsiteY41" fmla="*/ 129156 h 607568"/>
                <a:gd name="connsiteX42" fmla="*/ 209473 w 522748"/>
                <a:gd name="connsiteY42" fmla="*/ 110435 h 607568"/>
                <a:gd name="connsiteX43" fmla="*/ 261409 w 522748"/>
                <a:gd name="connsiteY43" fmla="*/ 84537 h 607568"/>
                <a:gd name="connsiteX44" fmla="*/ 280144 w 522748"/>
                <a:gd name="connsiteY44" fmla="*/ 103258 h 607568"/>
                <a:gd name="connsiteX45" fmla="*/ 280144 w 522748"/>
                <a:gd name="connsiteY45" fmla="*/ 149295 h 607568"/>
                <a:gd name="connsiteX46" fmla="*/ 261409 w 522748"/>
                <a:gd name="connsiteY46" fmla="*/ 168016 h 607568"/>
                <a:gd name="connsiteX47" fmla="*/ 242674 w 522748"/>
                <a:gd name="connsiteY47" fmla="*/ 149295 h 607568"/>
                <a:gd name="connsiteX48" fmla="*/ 242674 w 522748"/>
                <a:gd name="connsiteY48" fmla="*/ 103258 h 607568"/>
                <a:gd name="connsiteX49" fmla="*/ 261409 w 522748"/>
                <a:gd name="connsiteY49" fmla="*/ 84537 h 607568"/>
                <a:gd name="connsiteX50" fmla="*/ 261374 w 522748"/>
                <a:gd name="connsiteY50" fmla="*/ 41579 h 607568"/>
                <a:gd name="connsiteX51" fmla="*/ 74986 w 522748"/>
                <a:gd name="connsiteY51" fmla="*/ 227685 h 607568"/>
                <a:gd name="connsiteX52" fmla="*/ 261374 w 522748"/>
                <a:gd name="connsiteY52" fmla="*/ 496487 h 607568"/>
                <a:gd name="connsiteX53" fmla="*/ 447762 w 522748"/>
                <a:gd name="connsiteY53" fmla="*/ 227685 h 607568"/>
                <a:gd name="connsiteX54" fmla="*/ 261374 w 522748"/>
                <a:gd name="connsiteY54" fmla="*/ 41579 h 607568"/>
                <a:gd name="connsiteX55" fmla="*/ 261374 w 522748"/>
                <a:gd name="connsiteY55" fmla="*/ 0 h 607568"/>
                <a:gd name="connsiteX56" fmla="*/ 489404 w 522748"/>
                <a:gd name="connsiteY56" fmla="*/ 227685 h 607568"/>
                <a:gd name="connsiteX57" fmla="*/ 393213 w 522748"/>
                <a:gd name="connsiteY57" fmla="*/ 439566 h 607568"/>
                <a:gd name="connsiteX58" fmla="*/ 522748 w 522748"/>
                <a:gd name="connsiteY58" fmla="*/ 518121 h 607568"/>
                <a:gd name="connsiteX59" fmla="*/ 437160 w 522748"/>
                <a:gd name="connsiteY59" fmla="*/ 586702 h 607568"/>
                <a:gd name="connsiteX60" fmla="*/ 261374 w 522748"/>
                <a:gd name="connsiteY60" fmla="*/ 607568 h 607568"/>
                <a:gd name="connsiteX61" fmla="*/ 85588 w 522748"/>
                <a:gd name="connsiteY61" fmla="*/ 586702 h 607568"/>
                <a:gd name="connsiteX62" fmla="*/ 0 w 522748"/>
                <a:gd name="connsiteY62" fmla="*/ 518121 h 607568"/>
                <a:gd name="connsiteX63" fmla="*/ 129535 w 522748"/>
                <a:gd name="connsiteY63" fmla="*/ 439566 h 607568"/>
                <a:gd name="connsiteX64" fmla="*/ 33344 w 522748"/>
                <a:gd name="connsiteY64" fmla="*/ 227685 h 607568"/>
                <a:gd name="connsiteX65" fmla="*/ 261374 w 522748"/>
                <a:gd name="connsiteY65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2748" h="607568">
                  <a:moveTo>
                    <a:pt x="166720" y="476082"/>
                  </a:moveTo>
                  <a:cubicBezTo>
                    <a:pt x="129381" y="480838"/>
                    <a:pt x="97266" y="488202"/>
                    <a:pt x="73756" y="497561"/>
                  </a:cubicBezTo>
                  <a:cubicBezTo>
                    <a:pt x="44715" y="509068"/>
                    <a:pt x="41795" y="518121"/>
                    <a:pt x="41642" y="518274"/>
                  </a:cubicBezTo>
                  <a:cubicBezTo>
                    <a:pt x="42256" y="521036"/>
                    <a:pt x="54088" y="534997"/>
                    <a:pt x="101108" y="547885"/>
                  </a:cubicBezTo>
                  <a:cubicBezTo>
                    <a:pt x="144286" y="559546"/>
                    <a:pt x="201140" y="565989"/>
                    <a:pt x="261374" y="565989"/>
                  </a:cubicBezTo>
                  <a:cubicBezTo>
                    <a:pt x="321608" y="565989"/>
                    <a:pt x="378462" y="559546"/>
                    <a:pt x="421640" y="547885"/>
                  </a:cubicBezTo>
                  <a:cubicBezTo>
                    <a:pt x="468660" y="534997"/>
                    <a:pt x="480492" y="521036"/>
                    <a:pt x="481106" y="518121"/>
                  </a:cubicBezTo>
                  <a:cubicBezTo>
                    <a:pt x="480953" y="518121"/>
                    <a:pt x="477880" y="508915"/>
                    <a:pt x="449145" y="497561"/>
                  </a:cubicBezTo>
                  <a:cubicBezTo>
                    <a:pt x="425482" y="488202"/>
                    <a:pt x="393367" y="480838"/>
                    <a:pt x="356028" y="476082"/>
                  </a:cubicBezTo>
                  <a:cubicBezTo>
                    <a:pt x="311928" y="515359"/>
                    <a:pt x="273820" y="537913"/>
                    <a:pt x="271823" y="538986"/>
                  </a:cubicBezTo>
                  <a:cubicBezTo>
                    <a:pt x="268596" y="540828"/>
                    <a:pt x="265062" y="541902"/>
                    <a:pt x="261374" y="541902"/>
                  </a:cubicBezTo>
                  <a:cubicBezTo>
                    <a:pt x="257686" y="541902"/>
                    <a:pt x="254152" y="540828"/>
                    <a:pt x="250925" y="538986"/>
                  </a:cubicBezTo>
                  <a:cubicBezTo>
                    <a:pt x="248928" y="537913"/>
                    <a:pt x="210820" y="515359"/>
                    <a:pt x="166720" y="476082"/>
                  </a:cubicBezTo>
                  <a:close/>
                  <a:moveTo>
                    <a:pt x="184746" y="237347"/>
                  </a:moveTo>
                  <a:cubicBezTo>
                    <a:pt x="193196" y="271866"/>
                    <a:pt x="224383" y="297487"/>
                    <a:pt x="261409" y="297487"/>
                  </a:cubicBezTo>
                  <a:cubicBezTo>
                    <a:pt x="298435" y="297487"/>
                    <a:pt x="329622" y="271866"/>
                    <a:pt x="338072" y="237347"/>
                  </a:cubicBezTo>
                  <a:close/>
                  <a:moveTo>
                    <a:pt x="163698" y="199912"/>
                  </a:moveTo>
                  <a:lnTo>
                    <a:pt x="359120" y="199912"/>
                  </a:lnTo>
                  <a:cubicBezTo>
                    <a:pt x="369413" y="199912"/>
                    <a:pt x="377863" y="208350"/>
                    <a:pt x="377863" y="218629"/>
                  </a:cubicBezTo>
                  <a:cubicBezTo>
                    <a:pt x="377863" y="267264"/>
                    <a:pt x="347751" y="309147"/>
                    <a:pt x="305041" y="326330"/>
                  </a:cubicBezTo>
                  <a:lnTo>
                    <a:pt x="364497" y="326330"/>
                  </a:lnTo>
                  <a:cubicBezTo>
                    <a:pt x="374790" y="326330"/>
                    <a:pt x="383240" y="334769"/>
                    <a:pt x="383240" y="345048"/>
                  </a:cubicBezTo>
                  <a:cubicBezTo>
                    <a:pt x="383240" y="355480"/>
                    <a:pt x="374790" y="363765"/>
                    <a:pt x="364497" y="363765"/>
                  </a:cubicBezTo>
                  <a:lnTo>
                    <a:pt x="158321" y="363765"/>
                  </a:lnTo>
                  <a:cubicBezTo>
                    <a:pt x="148028" y="363765"/>
                    <a:pt x="139578" y="355480"/>
                    <a:pt x="139578" y="345048"/>
                  </a:cubicBezTo>
                  <a:cubicBezTo>
                    <a:pt x="139578" y="334769"/>
                    <a:pt x="148028" y="326330"/>
                    <a:pt x="158321" y="326330"/>
                  </a:cubicBezTo>
                  <a:lnTo>
                    <a:pt x="217777" y="326330"/>
                  </a:lnTo>
                  <a:cubicBezTo>
                    <a:pt x="175067" y="309147"/>
                    <a:pt x="144955" y="267264"/>
                    <a:pt x="144955" y="218629"/>
                  </a:cubicBezTo>
                  <a:cubicBezTo>
                    <a:pt x="144955" y="208350"/>
                    <a:pt x="153405" y="199912"/>
                    <a:pt x="163698" y="199912"/>
                  </a:cubicBezTo>
                  <a:close/>
                  <a:moveTo>
                    <a:pt x="313311" y="110435"/>
                  </a:moveTo>
                  <a:cubicBezTo>
                    <a:pt x="323619" y="110435"/>
                    <a:pt x="332081" y="118875"/>
                    <a:pt x="332081" y="129156"/>
                  </a:cubicBezTo>
                  <a:lnTo>
                    <a:pt x="332081" y="175193"/>
                  </a:lnTo>
                  <a:cubicBezTo>
                    <a:pt x="332081" y="185474"/>
                    <a:pt x="323619" y="193914"/>
                    <a:pt x="313311" y="193914"/>
                  </a:cubicBezTo>
                  <a:cubicBezTo>
                    <a:pt x="303002" y="193914"/>
                    <a:pt x="294540" y="185474"/>
                    <a:pt x="294540" y="175193"/>
                  </a:cubicBezTo>
                  <a:lnTo>
                    <a:pt x="294540" y="129156"/>
                  </a:lnTo>
                  <a:cubicBezTo>
                    <a:pt x="294540" y="118875"/>
                    <a:pt x="303002" y="110435"/>
                    <a:pt x="313311" y="110435"/>
                  </a:cubicBezTo>
                  <a:close/>
                  <a:moveTo>
                    <a:pt x="209473" y="110435"/>
                  </a:moveTo>
                  <a:cubicBezTo>
                    <a:pt x="219762" y="110435"/>
                    <a:pt x="228208" y="118875"/>
                    <a:pt x="228208" y="129156"/>
                  </a:cubicBezTo>
                  <a:lnTo>
                    <a:pt x="228208" y="175193"/>
                  </a:lnTo>
                  <a:cubicBezTo>
                    <a:pt x="228208" y="185474"/>
                    <a:pt x="219762" y="193914"/>
                    <a:pt x="209473" y="193914"/>
                  </a:cubicBezTo>
                  <a:cubicBezTo>
                    <a:pt x="199184" y="193914"/>
                    <a:pt x="190738" y="185474"/>
                    <a:pt x="190738" y="175193"/>
                  </a:cubicBezTo>
                  <a:lnTo>
                    <a:pt x="190738" y="129156"/>
                  </a:lnTo>
                  <a:cubicBezTo>
                    <a:pt x="190738" y="118875"/>
                    <a:pt x="199184" y="110435"/>
                    <a:pt x="209473" y="110435"/>
                  </a:cubicBezTo>
                  <a:close/>
                  <a:moveTo>
                    <a:pt x="261409" y="84537"/>
                  </a:moveTo>
                  <a:cubicBezTo>
                    <a:pt x="271698" y="84537"/>
                    <a:pt x="280144" y="92977"/>
                    <a:pt x="280144" y="103258"/>
                  </a:cubicBezTo>
                  <a:lnTo>
                    <a:pt x="280144" y="149295"/>
                  </a:lnTo>
                  <a:cubicBezTo>
                    <a:pt x="280144" y="159576"/>
                    <a:pt x="271698" y="168016"/>
                    <a:pt x="261409" y="168016"/>
                  </a:cubicBezTo>
                  <a:cubicBezTo>
                    <a:pt x="251120" y="168016"/>
                    <a:pt x="242674" y="159576"/>
                    <a:pt x="242674" y="149295"/>
                  </a:cubicBezTo>
                  <a:lnTo>
                    <a:pt x="242674" y="103258"/>
                  </a:lnTo>
                  <a:cubicBezTo>
                    <a:pt x="242674" y="92977"/>
                    <a:pt x="251120" y="84537"/>
                    <a:pt x="261409" y="84537"/>
                  </a:cubicBezTo>
                  <a:close/>
                  <a:moveTo>
                    <a:pt x="261374" y="41579"/>
                  </a:moveTo>
                  <a:cubicBezTo>
                    <a:pt x="158576" y="41579"/>
                    <a:pt x="74986" y="125042"/>
                    <a:pt x="74986" y="227685"/>
                  </a:cubicBezTo>
                  <a:cubicBezTo>
                    <a:pt x="74986" y="364387"/>
                    <a:pt x="220501" y="469638"/>
                    <a:pt x="261374" y="496487"/>
                  </a:cubicBezTo>
                  <a:cubicBezTo>
                    <a:pt x="302247" y="469638"/>
                    <a:pt x="447762" y="364387"/>
                    <a:pt x="447762" y="227685"/>
                  </a:cubicBezTo>
                  <a:cubicBezTo>
                    <a:pt x="447762" y="125042"/>
                    <a:pt x="364172" y="41579"/>
                    <a:pt x="261374" y="41579"/>
                  </a:cubicBezTo>
                  <a:close/>
                  <a:moveTo>
                    <a:pt x="261374" y="0"/>
                  </a:moveTo>
                  <a:cubicBezTo>
                    <a:pt x="387067" y="0"/>
                    <a:pt x="489404" y="102182"/>
                    <a:pt x="489404" y="227685"/>
                  </a:cubicBezTo>
                  <a:cubicBezTo>
                    <a:pt x="489404" y="298874"/>
                    <a:pt x="456214" y="371752"/>
                    <a:pt x="393213" y="439566"/>
                  </a:cubicBezTo>
                  <a:cubicBezTo>
                    <a:pt x="452833" y="450153"/>
                    <a:pt x="522748" y="472399"/>
                    <a:pt x="522748" y="518121"/>
                  </a:cubicBezTo>
                  <a:cubicBezTo>
                    <a:pt x="522748" y="547425"/>
                    <a:pt x="493860" y="570439"/>
                    <a:pt x="437160" y="586702"/>
                  </a:cubicBezTo>
                  <a:cubicBezTo>
                    <a:pt x="389833" y="600204"/>
                    <a:pt x="327447" y="607568"/>
                    <a:pt x="261374" y="607568"/>
                  </a:cubicBezTo>
                  <a:cubicBezTo>
                    <a:pt x="195301" y="607568"/>
                    <a:pt x="132915" y="600204"/>
                    <a:pt x="85588" y="586702"/>
                  </a:cubicBezTo>
                  <a:cubicBezTo>
                    <a:pt x="28888" y="570439"/>
                    <a:pt x="0" y="547425"/>
                    <a:pt x="0" y="518121"/>
                  </a:cubicBezTo>
                  <a:cubicBezTo>
                    <a:pt x="0" y="472399"/>
                    <a:pt x="69915" y="450153"/>
                    <a:pt x="129535" y="439566"/>
                  </a:cubicBezTo>
                  <a:cubicBezTo>
                    <a:pt x="66534" y="371752"/>
                    <a:pt x="33344" y="298874"/>
                    <a:pt x="33344" y="227685"/>
                  </a:cubicBezTo>
                  <a:cubicBezTo>
                    <a:pt x="33344" y="102182"/>
                    <a:pt x="135681" y="0"/>
                    <a:pt x="26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B562B3A9-F79C-456B-B7D4-F73DA4A0ABD0}"/>
              </a:ext>
            </a:extLst>
          </p:cNvPr>
          <p:cNvSpPr/>
          <p:nvPr/>
        </p:nvSpPr>
        <p:spPr>
          <a:xfrm>
            <a:off x="1460500" y="2942696"/>
            <a:ext cx="2298700" cy="249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合理安排人员以及技术支持，完成富士施乐扫描组件与公司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域结合，将扫描文件直接发到员工邮箱，极大地提高了扫描的效率。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471816B-CDFD-4616-9A85-0EE44E11C091}"/>
              </a:ext>
            </a:extLst>
          </p:cNvPr>
          <p:cNvSpPr/>
          <p:nvPr/>
        </p:nvSpPr>
        <p:spPr>
          <a:xfrm>
            <a:off x="5256448" y="2942696"/>
            <a:ext cx="2298700" cy="249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顺利完成考勤系统的安装部署及测试，保障公司员工能够正常使用指纹考勤上下班、开门，考勤管理员可以正常导出数据以备使用。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C5760A3-1D4D-4FBE-BC08-3853F75DF093}"/>
              </a:ext>
            </a:extLst>
          </p:cNvPr>
          <p:cNvSpPr/>
          <p:nvPr/>
        </p:nvSpPr>
        <p:spPr>
          <a:xfrm>
            <a:off x="8859624" y="2942696"/>
            <a:ext cx="2298700" cy="2492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完成九龙山项目现场办公室搬迁网络电话系统安装，光纤电话申请、投影设备的安装部署工作以及完成公司电话的的彩铃制作项目。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3F8FBC89-3BE8-44BA-B6B1-37D798E7D103}"/>
              </a:ext>
            </a:extLst>
          </p:cNvPr>
          <p:cNvSpPr/>
          <p:nvPr/>
        </p:nvSpPr>
        <p:spPr>
          <a:xfrm>
            <a:off x="973017" y="424908"/>
            <a:ext cx="3687883" cy="57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年度工作及完成情况</a:t>
            </a:r>
          </a:p>
        </p:txBody>
      </p:sp>
    </p:spTree>
    <p:extLst>
      <p:ext uri="{BB962C8B-B14F-4D97-AF65-F5344CB8AC3E}">
        <p14:creationId xmlns:p14="http://schemas.microsoft.com/office/powerpoint/2010/main" val="81802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B8B0B7E-BC3A-45E8-BCAF-621036956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83" y="-25432"/>
            <a:ext cx="12192000" cy="688346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2" name="六边形 11">
            <a:extLst>
              <a:ext uri="{FF2B5EF4-FFF2-40B4-BE49-F238E27FC236}">
                <a16:creationId xmlns:a16="http://schemas.microsoft.com/office/drawing/2014/main" id="{75111609-6EA6-4EE7-A647-0FF74412D968}"/>
              </a:ext>
            </a:extLst>
          </p:cNvPr>
          <p:cNvSpPr/>
          <p:nvPr/>
        </p:nvSpPr>
        <p:spPr>
          <a:xfrm>
            <a:off x="1099383" y="1790761"/>
            <a:ext cx="2347834" cy="2023994"/>
          </a:xfrm>
          <a:prstGeom prst="hexagon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0" name="矩形 9">
            <a:extLst>
              <a:ext uri="{FF2B5EF4-FFF2-40B4-BE49-F238E27FC236}">
                <a16:creationId xmlns:a16="http://schemas.microsoft.com/office/drawing/2014/main" id="{7739C1F3-93FC-4036-9EDF-C320AD16A842}"/>
              </a:ext>
            </a:extLst>
          </p:cNvPr>
          <p:cNvSpPr/>
          <p:nvPr/>
        </p:nvSpPr>
        <p:spPr>
          <a:xfrm>
            <a:off x="2273300" y="1905000"/>
            <a:ext cx="3746500" cy="1795517"/>
          </a:xfrm>
          <a:prstGeom prst="rect">
            <a:avLst/>
          </a:prstGeom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1" name="六边形 10">
            <a:extLst>
              <a:ext uri="{FF2B5EF4-FFF2-40B4-BE49-F238E27FC236}">
                <a16:creationId xmlns:a16="http://schemas.microsoft.com/office/drawing/2014/main" id="{11AD4679-E525-4283-B323-F3D851DB4E9C}"/>
              </a:ext>
            </a:extLst>
          </p:cNvPr>
          <p:cNvSpPr/>
          <p:nvPr/>
        </p:nvSpPr>
        <p:spPr>
          <a:xfrm>
            <a:off x="1231900" y="1905000"/>
            <a:ext cx="2082800" cy="1795517"/>
          </a:xfrm>
          <a:prstGeom prst="hexagon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BBB296C0-CCE1-4D09-91D3-2A6D25827A6D}"/>
              </a:ext>
            </a:extLst>
          </p:cNvPr>
          <p:cNvSpPr/>
          <p:nvPr/>
        </p:nvSpPr>
        <p:spPr>
          <a:xfrm>
            <a:off x="1099383" y="4055994"/>
            <a:ext cx="2347834" cy="2023994"/>
          </a:xfrm>
          <a:prstGeom prst="hexagon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4" name="矩形 13">
            <a:extLst>
              <a:ext uri="{FF2B5EF4-FFF2-40B4-BE49-F238E27FC236}">
                <a16:creationId xmlns:a16="http://schemas.microsoft.com/office/drawing/2014/main" id="{B1ECED34-186B-40BB-8A39-3619A2F7B26D}"/>
              </a:ext>
            </a:extLst>
          </p:cNvPr>
          <p:cNvSpPr/>
          <p:nvPr/>
        </p:nvSpPr>
        <p:spPr>
          <a:xfrm>
            <a:off x="2273300" y="4170233"/>
            <a:ext cx="3746500" cy="1795517"/>
          </a:xfrm>
          <a:prstGeom prst="rect">
            <a:avLst/>
          </a:prstGeom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5" name="六边形 14">
            <a:extLst>
              <a:ext uri="{FF2B5EF4-FFF2-40B4-BE49-F238E27FC236}">
                <a16:creationId xmlns:a16="http://schemas.microsoft.com/office/drawing/2014/main" id="{E717BA06-E4DB-4841-A218-5C46B80DD6BF}"/>
              </a:ext>
            </a:extLst>
          </p:cNvPr>
          <p:cNvSpPr/>
          <p:nvPr/>
        </p:nvSpPr>
        <p:spPr>
          <a:xfrm>
            <a:off x="1231900" y="4170233"/>
            <a:ext cx="2082800" cy="1795517"/>
          </a:xfrm>
          <a:prstGeom prst="hexagon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六边形 15">
            <a:extLst>
              <a:ext uri="{FF2B5EF4-FFF2-40B4-BE49-F238E27FC236}">
                <a16:creationId xmlns:a16="http://schemas.microsoft.com/office/drawing/2014/main" id="{70485D33-433F-4499-805B-D7CBBB7F3392}"/>
              </a:ext>
            </a:extLst>
          </p:cNvPr>
          <p:cNvSpPr/>
          <p:nvPr/>
        </p:nvSpPr>
        <p:spPr>
          <a:xfrm>
            <a:off x="6522283" y="4055994"/>
            <a:ext cx="2347834" cy="2023994"/>
          </a:xfrm>
          <a:prstGeom prst="hexagon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7" name="矩形 16">
            <a:extLst>
              <a:ext uri="{FF2B5EF4-FFF2-40B4-BE49-F238E27FC236}">
                <a16:creationId xmlns:a16="http://schemas.microsoft.com/office/drawing/2014/main" id="{B8165A97-AA15-422A-AD55-6925E00BCF54}"/>
              </a:ext>
            </a:extLst>
          </p:cNvPr>
          <p:cNvSpPr/>
          <p:nvPr/>
        </p:nvSpPr>
        <p:spPr>
          <a:xfrm>
            <a:off x="7696200" y="4170233"/>
            <a:ext cx="3746500" cy="1795517"/>
          </a:xfrm>
          <a:prstGeom prst="rect">
            <a:avLst/>
          </a:prstGeom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8" name="六边形 17">
            <a:extLst>
              <a:ext uri="{FF2B5EF4-FFF2-40B4-BE49-F238E27FC236}">
                <a16:creationId xmlns:a16="http://schemas.microsoft.com/office/drawing/2014/main" id="{6BE9B83B-90E7-49DD-A763-3A301216801A}"/>
              </a:ext>
            </a:extLst>
          </p:cNvPr>
          <p:cNvSpPr/>
          <p:nvPr/>
        </p:nvSpPr>
        <p:spPr>
          <a:xfrm>
            <a:off x="6654800" y="4170233"/>
            <a:ext cx="2082800" cy="1795517"/>
          </a:xfrm>
          <a:prstGeom prst="hexagon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>
            <a:extLst>
              <a:ext uri="{FF2B5EF4-FFF2-40B4-BE49-F238E27FC236}">
                <a16:creationId xmlns:a16="http://schemas.microsoft.com/office/drawing/2014/main" id="{34076A83-E8E7-499A-A40B-83FB700DF894}"/>
              </a:ext>
            </a:extLst>
          </p:cNvPr>
          <p:cNvSpPr/>
          <p:nvPr/>
        </p:nvSpPr>
        <p:spPr>
          <a:xfrm>
            <a:off x="6522283" y="1803522"/>
            <a:ext cx="2347834" cy="2023994"/>
          </a:xfrm>
          <a:prstGeom prst="hexagon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20" name="矩形 19">
            <a:extLst>
              <a:ext uri="{FF2B5EF4-FFF2-40B4-BE49-F238E27FC236}">
                <a16:creationId xmlns:a16="http://schemas.microsoft.com/office/drawing/2014/main" id="{5DB74E21-0503-43BE-9E14-93B38F5D6DB0}"/>
              </a:ext>
            </a:extLst>
          </p:cNvPr>
          <p:cNvSpPr/>
          <p:nvPr/>
        </p:nvSpPr>
        <p:spPr>
          <a:xfrm>
            <a:off x="7696200" y="1917761"/>
            <a:ext cx="3746500" cy="1795517"/>
          </a:xfrm>
          <a:prstGeom prst="rect">
            <a:avLst/>
          </a:prstGeom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21" name="六边形 20">
            <a:extLst>
              <a:ext uri="{FF2B5EF4-FFF2-40B4-BE49-F238E27FC236}">
                <a16:creationId xmlns:a16="http://schemas.microsoft.com/office/drawing/2014/main" id="{806FAAA0-3507-48EA-BD20-61BD17A26D7D}"/>
              </a:ext>
            </a:extLst>
          </p:cNvPr>
          <p:cNvSpPr/>
          <p:nvPr/>
        </p:nvSpPr>
        <p:spPr>
          <a:xfrm>
            <a:off x="6654800" y="1917761"/>
            <a:ext cx="2082800" cy="1795517"/>
          </a:xfrm>
          <a:prstGeom prst="hexagon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F4C7E73-93D1-4815-89BF-4B48070331D1}"/>
              </a:ext>
            </a:extLst>
          </p:cNvPr>
          <p:cNvSpPr/>
          <p:nvPr/>
        </p:nvSpPr>
        <p:spPr>
          <a:xfrm>
            <a:off x="379086" y="415795"/>
            <a:ext cx="593932" cy="576198"/>
          </a:xfrm>
          <a:custGeom>
            <a:avLst/>
            <a:gdLst>
              <a:gd name="connsiteX0" fmla="*/ 588724 w 726510"/>
              <a:gd name="connsiteY0" fmla="*/ 116093 h 704817"/>
              <a:gd name="connsiteX1" fmla="*/ 726510 w 726510"/>
              <a:gd name="connsiteY1" fmla="*/ 116093 h 704817"/>
              <a:gd name="connsiteX2" fmla="*/ 726510 w 726510"/>
              <a:gd name="connsiteY2" fmla="*/ 704817 h 704817"/>
              <a:gd name="connsiteX3" fmla="*/ 137786 w 726510"/>
              <a:gd name="connsiteY3" fmla="*/ 704817 h 704817"/>
              <a:gd name="connsiteX4" fmla="*/ 137786 w 726510"/>
              <a:gd name="connsiteY4" fmla="*/ 588724 h 704817"/>
              <a:gd name="connsiteX5" fmla="*/ 588724 w 726510"/>
              <a:gd name="connsiteY5" fmla="*/ 588724 h 704817"/>
              <a:gd name="connsiteX6" fmla="*/ 0 w 726510"/>
              <a:gd name="connsiteY6" fmla="*/ 0 h 704817"/>
              <a:gd name="connsiteX7" fmla="*/ 588724 w 726510"/>
              <a:gd name="connsiteY7" fmla="*/ 0 h 704817"/>
              <a:gd name="connsiteX8" fmla="*/ 588724 w 726510"/>
              <a:gd name="connsiteY8" fmla="*/ 116093 h 704817"/>
              <a:gd name="connsiteX9" fmla="*/ 137786 w 726510"/>
              <a:gd name="connsiteY9" fmla="*/ 116093 h 704817"/>
              <a:gd name="connsiteX10" fmla="*/ 137786 w 726510"/>
              <a:gd name="connsiteY10" fmla="*/ 588724 h 704817"/>
              <a:gd name="connsiteX11" fmla="*/ 0 w 726510"/>
              <a:gd name="connsiteY11" fmla="*/ 588724 h 7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510" h="704817">
                <a:moveTo>
                  <a:pt x="588724" y="116093"/>
                </a:moveTo>
                <a:lnTo>
                  <a:pt x="726510" y="116093"/>
                </a:lnTo>
                <a:lnTo>
                  <a:pt x="726510" y="704817"/>
                </a:lnTo>
                <a:lnTo>
                  <a:pt x="137786" y="704817"/>
                </a:lnTo>
                <a:lnTo>
                  <a:pt x="137786" y="588724"/>
                </a:lnTo>
                <a:lnTo>
                  <a:pt x="588724" y="588724"/>
                </a:lnTo>
                <a:close/>
                <a:moveTo>
                  <a:pt x="0" y="0"/>
                </a:moveTo>
                <a:lnTo>
                  <a:pt x="588724" y="0"/>
                </a:lnTo>
                <a:lnTo>
                  <a:pt x="588724" y="116093"/>
                </a:lnTo>
                <a:lnTo>
                  <a:pt x="137786" y="116093"/>
                </a:lnTo>
                <a:lnTo>
                  <a:pt x="137786" y="588724"/>
                </a:lnTo>
                <a:lnTo>
                  <a:pt x="0" y="588724"/>
                </a:lnTo>
                <a:close/>
              </a:path>
            </a:pathLst>
          </a:cu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5" name="browser_318897">
            <a:extLst>
              <a:ext uri="{FF2B5EF4-FFF2-40B4-BE49-F238E27FC236}">
                <a16:creationId xmlns:a16="http://schemas.microsoft.com/office/drawing/2014/main" id="{58DEE015-2D3A-48A4-9AED-2064370D774A}"/>
              </a:ext>
            </a:extLst>
          </p:cNvPr>
          <p:cNvSpPr/>
          <p:nvPr/>
        </p:nvSpPr>
        <p:spPr>
          <a:xfrm>
            <a:off x="1838856" y="2561996"/>
            <a:ext cx="811020" cy="809794"/>
          </a:xfrm>
          <a:custGeom>
            <a:avLst/>
            <a:gdLst>
              <a:gd name="connsiteX0" fmla="*/ 379770 w 607639"/>
              <a:gd name="connsiteY0" fmla="*/ 429797 h 606722"/>
              <a:gd name="connsiteX1" fmla="*/ 379770 w 607639"/>
              <a:gd name="connsiteY1" fmla="*/ 480286 h 606722"/>
              <a:gd name="connsiteX2" fmla="*/ 480987 w 607639"/>
              <a:gd name="connsiteY2" fmla="*/ 480286 h 606722"/>
              <a:gd name="connsiteX3" fmla="*/ 480987 w 607639"/>
              <a:gd name="connsiteY3" fmla="*/ 429797 h 606722"/>
              <a:gd name="connsiteX4" fmla="*/ 126576 w 607639"/>
              <a:gd name="connsiteY4" fmla="*/ 429797 h 606722"/>
              <a:gd name="connsiteX5" fmla="*/ 126576 w 607639"/>
              <a:gd name="connsiteY5" fmla="*/ 480286 h 606722"/>
              <a:gd name="connsiteX6" fmla="*/ 227873 w 607639"/>
              <a:gd name="connsiteY6" fmla="*/ 480286 h 606722"/>
              <a:gd name="connsiteX7" fmla="*/ 227873 w 607639"/>
              <a:gd name="connsiteY7" fmla="*/ 429797 h 606722"/>
              <a:gd name="connsiteX8" fmla="*/ 354399 w 607639"/>
              <a:gd name="connsiteY8" fmla="*/ 379219 h 606722"/>
              <a:gd name="connsiteX9" fmla="*/ 506358 w 607639"/>
              <a:gd name="connsiteY9" fmla="*/ 379219 h 606722"/>
              <a:gd name="connsiteX10" fmla="*/ 531640 w 607639"/>
              <a:gd name="connsiteY10" fmla="*/ 404464 h 606722"/>
              <a:gd name="connsiteX11" fmla="*/ 531640 w 607639"/>
              <a:gd name="connsiteY11" fmla="*/ 505620 h 606722"/>
              <a:gd name="connsiteX12" fmla="*/ 506358 w 607639"/>
              <a:gd name="connsiteY12" fmla="*/ 530864 h 606722"/>
              <a:gd name="connsiteX13" fmla="*/ 354399 w 607639"/>
              <a:gd name="connsiteY13" fmla="*/ 530864 h 606722"/>
              <a:gd name="connsiteX14" fmla="*/ 329117 w 607639"/>
              <a:gd name="connsiteY14" fmla="*/ 505620 h 606722"/>
              <a:gd name="connsiteX15" fmla="*/ 329117 w 607639"/>
              <a:gd name="connsiteY15" fmla="*/ 404464 h 606722"/>
              <a:gd name="connsiteX16" fmla="*/ 354399 w 607639"/>
              <a:gd name="connsiteY16" fmla="*/ 379219 h 606722"/>
              <a:gd name="connsiteX17" fmla="*/ 101297 w 607639"/>
              <a:gd name="connsiteY17" fmla="*/ 379219 h 606722"/>
              <a:gd name="connsiteX18" fmla="*/ 253152 w 607639"/>
              <a:gd name="connsiteY18" fmla="*/ 379219 h 606722"/>
              <a:gd name="connsiteX19" fmla="*/ 278521 w 607639"/>
              <a:gd name="connsiteY19" fmla="*/ 404464 h 606722"/>
              <a:gd name="connsiteX20" fmla="*/ 278521 w 607639"/>
              <a:gd name="connsiteY20" fmla="*/ 505620 h 606722"/>
              <a:gd name="connsiteX21" fmla="*/ 253152 w 607639"/>
              <a:gd name="connsiteY21" fmla="*/ 530864 h 606722"/>
              <a:gd name="connsiteX22" fmla="*/ 101297 w 607639"/>
              <a:gd name="connsiteY22" fmla="*/ 530864 h 606722"/>
              <a:gd name="connsiteX23" fmla="*/ 75928 w 607639"/>
              <a:gd name="connsiteY23" fmla="*/ 505620 h 606722"/>
              <a:gd name="connsiteX24" fmla="*/ 75928 w 607639"/>
              <a:gd name="connsiteY24" fmla="*/ 404464 h 606722"/>
              <a:gd name="connsiteX25" fmla="*/ 101297 w 607639"/>
              <a:gd name="connsiteY25" fmla="*/ 379219 h 606722"/>
              <a:gd name="connsiteX26" fmla="*/ 101294 w 607639"/>
              <a:gd name="connsiteY26" fmla="*/ 303290 h 606722"/>
              <a:gd name="connsiteX27" fmla="*/ 202578 w 607639"/>
              <a:gd name="connsiteY27" fmla="*/ 303290 h 606722"/>
              <a:gd name="connsiteX28" fmla="*/ 227855 w 607639"/>
              <a:gd name="connsiteY28" fmla="*/ 328632 h 606722"/>
              <a:gd name="connsiteX29" fmla="*/ 202578 w 607639"/>
              <a:gd name="connsiteY29" fmla="*/ 353885 h 606722"/>
              <a:gd name="connsiteX30" fmla="*/ 101294 w 607639"/>
              <a:gd name="connsiteY30" fmla="*/ 353885 h 606722"/>
              <a:gd name="connsiteX31" fmla="*/ 75928 w 607639"/>
              <a:gd name="connsiteY31" fmla="*/ 328632 h 606722"/>
              <a:gd name="connsiteX32" fmla="*/ 101294 w 607639"/>
              <a:gd name="connsiteY32" fmla="*/ 303290 h 606722"/>
              <a:gd name="connsiteX33" fmla="*/ 101293 w 607639"/>
              <a:gd name="connsiteY33" fmla="*/ 227503 h 606722"/>
              <a:gd name="connsiteX34" fmla="*/ 379769 w 607639"/>
              <a:gd name="connsiteY34" fmla="*/ 227503 h 606722"/>
              <a:gd name="connsiteX35" fmla="*/ 405045 w 607639"/>
              <a:gd name="connsiteY35" fmla="*/ 252756 h 606722"/>
              <a:gd name="connsiteX36" fmla="*/ 379769 w 607639"/>
              <a:gd name="connsiteY36" fmla="*/ 278098 h 606722"/>
              <a:gd name="connsiteX37" fmla="*/ 101293 w 607639"/>
              <a:gd name="connsiteY37" fmla="*/ 278098 h 606722"/>
              <a:gd name="connsiteX38" fmla="*/ 75928 w 607639"/>
              <a:gd name="connsiteY38" fmla="*/ 252756 h 606722"/>
              <a:gd name="connsiteX39" fmla="*/ 101293 w 607639"/>
              <a:gd name="connsiteY39" fmla="*/ 227503 h 606722"/>
              <a:gd name="connsiteX40" fmla="*/ 50644 w 607639"/>
              <a:gd name="connsiteY40" fmla="*/ 202270 h 606722"/>
              <a:gd name="connsiteX41" fmla="*/ 50644 w 607639"/>
              <a:gd name="connsiteY41" fmla="*/ 556155 h 606722"/>
              <a:gd name="connsiteX42" fmla="*/ 556995 w 607639"/>
              <a:gd name="connsiteY42" fmla="*/ 556155 h 606722"/>
              <a:gd name="connsiteX43" fmla="*/ 556995 w 607639"/>
              <a:gd name="connsiteY43" fmla="*/ 202270 h 606722"/>
              <a:gd name="connsiteX44" fmla="*/ 253189 w 607639"/>
              <a:gd name="connsiteY44" fmla="*/ 75787 h 606722"/>
              <a:gd name="connsiteX45" fmla="*/ 278522 w 607639"/>
              <a:gd name="connsiteY45" fmla="*/ 101085 h 606722"/>
              <a:gd name="connsiteX46" fmla="*/ 253189 w 607639"/>
              <a:gd name="connsiteY46" fmla="*/ 126383 h 606722"/>
              <a:gd name="connsiteX47" fmla="*/ 227856 w 607639"/>
              <a:gd name="connsiteY47" fmla="*/ 101085 h 606722"/>
              <a:gd name="connsiteX48" fmla="*/ 253189 w 607639"/>
              <a:gd name="connsiteY48" fmla="*/ 75787 h 606722"/>
              <a:gd name="connsiteX49" fmla="*/ 177260 w 607639"/>
              <a:gd name="connsiteY49" fmla="*/ 75787 h 606722"/>
              <a:gd name="connsiteX50" fmla="*/ 202593 w 607639"/>
              <a:gd name="connsiteY50" fmla="*/ 101085 h 606722"/>
              <a:gd name="connsiteX51" fmla="*/ 177260 w 607639"/>
              <a:gd name="connsiteY51" fmla="*/ 126383 h 606722"/>
              <a:gd name="connsiteX52" fmla="*/ 151927 w 607639"/>
              <a:gd name="connsiteY52" fmla="*/ 101085 h 606722"/>
              <a:gd name="connsiteX53" fmla="*/ 177260 w 607639"/>
              <a:gd name="connsiteY53" fmla="*/ 75787 h 606722"/>
              <a:gd name="connsiteX54" fmla="*/ 101261 w 607639"/>
              <a:gd name="connsiteY54" fmla="*/ 75787 h 606722"/>
              <a:gd name="connsiteX55" fmla="*/ 126594 w 607639"/>
              <a:gd name="connsiteY55" fmla="*/ 101085 h 606722"/>
              <a:gd name="connsiteX56" fmla="*/ 101261 w 607639"/>
              <a:gd name="connsiteY56" fmla="*/ 126383 h 606722"/>
              <a:gd name="connsiteX57" fmla="*/ 75928 w 607639"/>
              <a:gd name="connsiteY57" fmla="*/ 101085 h 606722"/>
              <a:gd name="connsiteX58" fmla="*/ 101261 w 607639"/>
              <a:gd name="connsiteY58" fmla="*/ 75787 h 606722"/>
              <a:gd name="connsiteX59" fmla="*/ 50644 w 607639"/>
              <a:gd name="connsiteY59" fmla="*/ 50567 h 606722"/>
              <a:gd name="connsiteX60" fmla="*/ 50644 w 607639"/>
              <a:gd name="connsiteY60" fmla="*/ 151702 h 606722"/>
              <a:gd name="connsiteX61" fmla="*/ 556995 w 607639"/>
              <a:gd name="connsiteY61" fmla="*/ 151702 h 606722"/>
              <a:gd name="connsiteX62" fmla="*/ 556995 w 607639"/>
              <a:gd name="connsiteY62" fmla="*/ 50567 h 606722"/>
              <a:gd name="connsiteX63" fmla="*/ 25277 w 607639"/>
              <a:gd name="connsiteY63" fmla="*/ 0 h 606722"/>
              <a:gd name="connsiteX64" fmla="*/ 582272 w 607639"/>
              <a:gd name="connsiteY64" fmla="*/ 0 h 606722"/>
              <a:gd name="connsiteX65" fmla="*/ 607639 w 607639"/>
              <a:gd name="connsiteY65" fmla="*/ 25239 h 606722"/>
              <a:gd name="connsiteX66" fmla="*/ 607639 w 607639"/>
              <a:gd name="connsiteY66" fmla="*/ 176942 h 606722"/>
              <a:gd name="connsiteX67" fmla="*/ 607639 w 607639"/>
              <a:gd name="connsiteY67" fmla="*/ 581394 h 606722"/>
              <a:gd name="connsiteX68" fmla="*/ 582272 w 607639"/>
              <a:gd name="connsiteY68" fmla="*/ 606722 h 606722"/>
              <a:gd name="connsiteX69" fmla="*/ 25277 w 607639"/>
              <a:gd name="connsiteY69" fmla="*/ 606722 h 606722"/>
              <a:gd name="connsiteX70" fmla="*/ 0 w 607639"/>
              <a:gd name="connsiteY70" fmla="*/ 581394 h 606722"/>
              <a:gd name="connsiteX71" fmla="*/ 0 w 607639"/>
              <a:gd name="connsiteY71" fmla="*/ 176942 h 606722"/>
              <a:gd name="connsiteX72" fmla="*/ 0 w 607639"/>
              <a:gd name="connsiteY72" fmla="*/ 25239 h 606722"/>
              <a:gd name="connsiteX73" fmla="*/ 25277 w 607639"/>
              <a:gd name="connsiteY7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7639" h="606722">
                <a:moveTo>
                  <a:pt x="379770" y="429797"/>
                </a:moveTo>
                <a:lnTo>
                  <a:pt x="379770" y="480286"/>
                </a:lnTo>
                <a:lnTo>
                  <a:pt x="480987" y="480286"/>
                </a:lnTo>
                <a:lnTo>
                  <a:pt x="480987" y="429797"/>
                </a:lnTo>
                <a:close/>
                <a:moveTo>
                  <a:pt x="126576" y="429797"/>
                </a:moveTo>
                <a:lnTo>
                  <a:pt x="126576" y="480286"/>
                </a:lnTo>
                <a:lnTo>
                  <a:pt x="227873" y="480286"/>
                </a:lnTo>
                <a:lnTo>
                  <a:pt x="227873" y="429797"/>
                </a:lnTo>
                <a:close/>
                <a:moveTo>
                  <a:pt x="354399" y="379219"/>
                </a:moveTo>
                <a:lnTo>
                  <a:pt x="506358" y="379219"/>
                </a:lnTo>
                <a:cubicBezTo>
                  <a:pt x="520334" y="379219"/>
                  <a:pt x="531640" y="390508"/>
                  <a:pt x="531640" y="404464"/>
                </a:cubicBezTo>
                <a:lnTo>
                  <a:pt x="531640" y="505620"/>
                </a:lnTo>
                <a:cubicBezTo>
                  <a:pt x="531640" y="519575"/>
                  <a:pt x="520334" y="530864"/>
                  <a:pt x="506358" y="530864"/>
                </a:cubicBezTo>
                <a:lnTo>
                  <a:pt x="354399" y="530864"/>
                </a:lnTo>
                <a:cubicBezTo>
                  <a:pt x="340423" y="530864"/>
                  <a:pt x="329117" y="519575"/>
                  <a:pt x="329117" y="505620"/>
                </a:cubicBezTo>
                <a:lnTo>
                  <a:pt x="329117" y="404464"/>
                </a:lnTo>
                <a:cubicBezTo>
                  <a:pt x="329117" y="390508"/>
                  <a:pt x="340423" y="379219"/>
                  <a:pt x="354399" y="379219"/>
                </a:cubicBezTo>
                <a:close/>
                <a:moveTo>
                  <a:pt x="101297" y="379219"/>
                </a:moveTo>
                <a:lnTo>
                  <a:pt x="253152" y="379219"/>
                </a:lnTo>
                <a:cubicBezTo>
                  <a:pt x="267216" y="379219"/>
                  <a:pt x="278521" y="390508"/>
                  <a:pt x="278521" y="404464"/>
                </a:cubicBezTo>
                <a:lnTo>
                  <a:pt x="278521" y="505620"/>
                </a:lnTo>
                <a:cubicBezTo>
                  <a:pt x="278521" y="519575"/>
                  <a:pt x="267216" y="530864"/>
                  <a:pt x="253152" y="530864"/>
                </a:cubicBezTo>
                <a:lnTo>
                  <a:pt x="101297" y="530864"/>
                </a:lnTo>
                <a:cubicBezTo>
                  <a:pt x="87322" y="530864"/>
                  <a:pt x="75928" y="519575"/>
                  <a:pt x="75928" y="505620"/>
                </a:cubicBezTo>
                <a:lnTo>
                  <a:pt x="75928" y="404464"/>
                </a:lnTo>
                <a:cubicBezTo>
                  <a:pt x="75928" y="390508"/>
                  <a:pt x="87322" y="379219"/>
                  <a:pt x="101297" y="379219"/>
                </a:cubicBezTo>
                <a:close/>
                <a:moveTo>
                  <a:pt x="101294" y="303290"/>
                </a:moveTo>
                <a:lnTo>
                  <a:pt x="202578" y="303290"/>
                </a:lnTo>
                <a:cubicBezTo>
                  <a:pt x="216552" y="303290"/>
                  <a:pt x="227855" y="314672"/>
                  <a:pt x="227855" y="328632"/>
                </a:cubicBezTo>
                <a:cubicBezTo>
                  <a:pt x="227855" y="342593"/>
                  <a:pt x="216552" y="353885"/>
                  <a:pt x="202578" y="353885"/>
                </a:cubicBezTo>
                <a:lnTo>
                  <a:pt x="101294" y="353885"/>
                </a:lnTo>
                <a:cubicBezTo>
                  <a:pt x="87320" y="353885"/>
                  <a:pt x="75928" y="342593"/>
                  <a:pt x="75928" y="328632"/>
                </a:cubicBezTo>
                <a:cubicBezTo>
                  <a:pt x="75928" y="314672"/>
                  <a:pt x="87320" y="303290"/>
                  <a:pt x="101294" y="303290"/>
                </a:cubicBezTo>
                <a:close/>
                <a:moveTo>
                  <a:pt x="101293" y="227503"/>
                </a:moveTo>
                <a:lnTo>
                  <a:pt x="379769" y="227503"/>
                </a:lnTo>
                <a:cubicBezTo>
                  <a:pt x="393742" y="227503"/>
                  <a:pt x="405045" y="238796"/>
                  <a:pt x="405045" y="252756"/>
                </a:cubicBezTo>
                <a:cubicBezTo>
                  <a:pt x="405045" y="266806"/>
                  <a:pt x="393742" y="278098"/>
                  <a:pt x="379769" y="278098"/>
                </a:cubicBezTo>
                <a:lnTo>
                  <a:pt x="101293" y="278098"/>
                </a:lnTo>
                <a:cubicBezTo>
                  <a:pt x="87320" y="278098"/>
                  <a:pt x="75928" y="266806"/>
                  <a:pt x="75928" y="252756"/>
                </a:cubicBezTo>
                <a:cubicBezTo>
                  <a:pt x="75928" y="238796"/>
                  <a:pt x="87320" y="227503"/>
                  <a:pt x="101293" y="227503"/>
                </a:cubicBezTo>
                <a:close/>
                <a:moveTo>
                  <a:pt x="50644" y="202270"/>
                </a:moveTo>
                <a:lnTo>
                  <a:pt x="50644" y="556155"/>
                </a:lnTo>
                <a:lnTo>
                  <a:pt x="556995" y="556155"/>
                </a:lnTo>
                <a:lnTo>
                  <a:pt x="556995" y="202270"/>
                </a:lnTo>
                <a:close/>
                <a:moveTo>
                  <a:pt x="253189" y="75787"/>
                </a:moveTo>
                <a:cubicBezTo>
                  <a:pt x="267180" y="75787"/>
                  <a:pt x="278522" y="87113"/>
                  <a:pt x="278522" y="101085"/>
                </a:cubicBezTo>
                <a:cubicBezTo>
                  <a:pt x="278522" y="115057"/>
                  <a:pt x="267180" y="126383"/>
                  <a:pt x="253189" y="126383"/>
                </a:cubicBezTo>
                <a:cubicBezTo>
                  <a:pt x="239198" y="126383"/>
                  <a:pt x="227856" y="115057"/>
                  <a:pt x="227856" y="101085"/>
                </a:cubicBezTo>
                <a:cubicBezTo>
                  <a:pt x="227856" y="87113"/>
                  <a:pt x="239198" y="75787"/>
                  <a:pt x="253189" y="75787"/>
                </a:cubicBezTo>
                <a:close/>
                <a:moveTo>
                  <a:pt x="177260" y="75787"/>
                </a:moveTo>
                <a:cubicBezTo>
                  <a:pt x="191251" y="75787"/>
                  <a:pt x="202593" y="87113"/>
                  <a:pt x="202593" y="101085"/>
                </a:cubicBezTo>
                <a:cubicBezTo>
                  <a:pt x="202593" y="115057"/>
                  <a:pt x="191251" y="126383"/>
                  <a:pt x="177260" y="126383"/>
                </a:cubicBezTo>
                <a:cubicBezTo>
                  <a:pt x="163269" y="126383"/>
                  <a:pt x="151927" y="115057"/>
                  <a:pt x="151927" y="101085"/>
                </a:cubicBezTo>
                <a:cubicBezTo>
                  <a:pt x="151927" y="87113"/>
                  <a:pt x="163269" y="75787"/>
                  <a:pt x="177260" y="75787"/>
                </a:cubicBezTo>
                <a:close/>
                <a:moveTo>
                  <a:pt x="101261" y="75787"/>
                </a:moveTo>
                <a:cubicBezTo>
                  <a:pt x="115252" y="75787"/>
                  <a:pt x="126594" y="87113"/>
                  <a:pt x="126594" y="101085"/>
                </a:cubicBezTo>
                <a:cubicBezTo>
                  <a:pt x="126594" y="115057"/>
                  <a:pt x="115252" y="126383"/>
                  <a:pt x="101261" y="126383"/>
                </a:cubicBezTo>
                <a:cubicBezTo>
                  <a:pt x="87270" y="126383"/>
                  <a:pt x="75928" y="115057"/>
                  <a:pt x="75928" y="101085"/>
                </a:cubicBezTo>
                <a:cubicBezTo>
                  <a:pt x="75928" y="87113"/>
                  <a:pt x="87270" y="75787"/>
                  <a:pt x="101261" y="75787"/>
                </a:cubicBezTo>
                <a:close/>
                <a:moveTo>
                  <a:pt x="50644" y="50567"/>
                </a:moveTo>
                <a:lnTo>
                  <a:pt x="50644" y="151702"/>
                </a:lnTo>
                <a:lnTo>
                  <a:pt x="556995" y="151702"/>
                </a:lnTo>
                <a:lnTo>
                  <a:pt x="556995" y="50567"/>
                </a:lnTo>
                <a:close/>
                <a:moveTo>
                  <a:pt x="25277" y="0"/>
                </a:moveTo>
                <a:lnTo>
                  <a:pt x="582272" y="0"/>
                </a:lnTo>
                <a:cubicBezTo>
                  <a:pt x="596246" y="0"/>
                  <a:pt x="607639" y="11286"/>
                  <a:pt x="607639" y="25239"/>
                </a:cubicBezTo>
                <a:lnTo>
                  <a:pt x="607639" y="176942"/>
                </a:lnTo>
                <a:lnTo>
                  <a:pt x="607639" y="581394"/>
                </a:lnTo>
                <a:cubicBezTo>
                  <a:pt x="607639" y="595347"/>
                  <a:pt x="596246" y="606722"/>
                  <a:pt x="582272" y="606722"/>
                </a:cubicBezTo>
                <a:lnTo>
                  <a:pt x="25277" y="606722"/>
                </a:lnTo>
                <a:cubicBezTo>
                  <a:pt x="11304" y="606722"/>
                  <a:pt x="0" y="595347"/>
                  <a:pt x="0" y="581394"/>
                </a:cubicBezTo>
                <a:lnTo>
                  <a:pt x="0" y="176942"/>
                </a:lnTo>
                <a:lnTo>
                  <a:pt x="0" y="25239"/>
                </a:lnTo>
                <a:cubicBezTo>
                  <a:pt x="0" y="11286"/>
                  <a:pt x="11304" y="0"/>
                  <a:pt x="2527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ghtbulb-on-with-a-bolt_45235">
            <a:extLst>
              <a:ext uri="{FF2B5EF4-FFF2-40B4-BE49-F238E27FC236}">
                <a16:creationId xmlns:a16="http://schemas.microsoft.com/office/drawing/2014/main" id="{1F330DE0-D3B3-42AA-9C55-913BEAEAB0A4}"/>
              </a:ext>
            </a:extLst>
          </p:cNvPr>
          <p:cNvSpPr/>
          <p:nvPr/>
        </p:nvSpPr>
        <p:spPr>
          <a:xfrm>
            <a:off x="1838856" y="4729158"/>
            <a:ext cx="811020" cy="862474"/>
          </a:xfrm>
          <a:custGeom>
            <a:avLst/>
            <a:gdLst>
              <a:gd name="connsiteX0" fmla="*/ 254274 w 570592"/>
              <a:gd name="connsiteY0" fmla="*/ 495344 h 606792"/>
              <a:gd name="connsiteX1" fmla="*/ 254274 w 570592"/>
              <a:gd name="connsiteY1" fmla="*/ 520211 h 606792"/>
              <a:gd name="connsiteX2" fmla="*/ 316388 w 570592"/>
              <a:gd name="connsiteY2" fmla="*/ 520211 h 606792"/>
              <a:gd name="connsiteX3" fmla="*/ 316388 w 570592"/>
              <a:gd name="connsiteY3" fmla="*/ 495344 h 606792"/>
              <a:gd name="connsiteX4" fmla="*/ 462463 w 570592"/>
              <a:gd name="connsiteY4" fmla="*/ 362283 h 606792"/>
              <a:gd name="connsiteX5" fmla="*/ 474842 w 570592"/>
              <a:gd name="connsiteY5" fmla="*/ 365597 h 606792"/>
              <a:gd name="connsiteX6" fmla="*/ 523225 w 570592"/>
              <a:gd name="connsiteY6" fmla="*/ 393462 h 606792"/>
              <a:gd name="connsiteX7" fmla="*/ 534773 w 570592"/>
              <a:gd name="connsiteY7" fmla="*/ 408449 h 606792"/>
              <a:gd name="connsiteX8" fmla="*/ 532282 w 570592"/>
              <a:gd name="connsiteY8" fmla="*/ 427201 h 606792"/>
              <a:gd name="connsiteX9" fmla="*/ 510846 w 570592"/>
              <a:gd name="connsiteY9" fmla="*/ 439552 h 606792"/>
              <a:gd name="connsiteX10" fmla="*/ 498467 w 570592"/>
              <a:gd name="connsiteY10" fmla="*/ 436238 h 606792"/>
              <a:gd name="connsiteX11" fmla="*/ 450085 w 570592"/>
              <a:gd name="connsiteY11" fmla="*/ 408373 h 606792"/>
              <a:gd name="connsiteX12" fmla="*/ 438536 w 570592"/>
              <a:gd name="connsiteY12" fmla="*/ 393386 h 606792"/>
              <a:gd name="connsiteX13" fmla="*/ 441027 w 570592"/>
              <a:gd name="connsiteY13" fmla="*/ 374634 h 606792"/>
              <a:gd name="connsiteX14" fmla="*/ 462463 w 570592"/>
              <a:gd name="connsiteY14" fmla="*/ 362283 h 606792"/>
              <a:gd name="connsiteX15" fmla="*/ 107993 w 570592"/>
              <a:gd name="connsiteY15" fmla="*/ 362283 h 606792"/>
              <a:gd name="connsiteX16" fmla="*/ 129500 w 570592"/>
              <a:gd name="connsiteY16" fmla="*/ 374634 h 606792"/>
              <a:gd name="connsiteX17" fmla="*/ 131991 w 570592"/>
              <a:gd name="connsiteY17" fmla="*/ 393386 h 606792"/>
              <a:gd name="connsiteX18" fmla="*/ 120445 w 570592"/>
              <a:gd name="connsiteY18" fmla="*/ 408449 h 606792"/>
              <a:gd name="connsiteX19" fmla="*/ 72147 w 570592"/>
              <a:gd name="connsiteY19" fmla="*/ 436238 h 606792"/>
              <a:gd name="connsiteX20" fmla="*/ 59696 w 570592"/>
              <a:gd name="connsiteY20" fmla="*/ 439552 h 606792"/>
              <a:gd name="connsiteX21" fmla="*/ 38264 w 570592"/>
              <a:gd name="connsiteY21" fmla="*/ 427201 h 606792"/>
              <a:gd name="connsiteX22" fmla="*/ 47319 w 570592"/>
              <a:gd name="connsiteY22" fmla="*/ 393462 h 606792"/>
              <a:gd name="connsiteX23" fmla="*/ 95617 w 570592"/>
              <a:gd name="connsiteY23" fmla="*/ 365672 h 606792"/>
              <a:gd name="connsiteX24" fmla="*/ 107993 w 570592"/>
              <a:gd name="connsiteY24" fmla="*/ 362283 h 606792"/>
              <a:gd name="connsiteX25" fmla="*/ 489992 w 570592"/>
              <a:gd name="connsiteY25" fmla="*/ 260034 h 606792"/>
              <a:gd name="connsiteX26" fmla="*/ 545838 w 570592"/>
              <a:gd name="connsiteY26" fmla="*/ 260034 h 606792"/>
              <a:gd name="connsiteX27" fmla="*/ 570592 w 570592"/>
              <a:gd name="connsiteY27" fmla="*/ 284840 h 606792"/>
              <a:gd name="connsiteX28" fmla="*/ 545838 w 570592"/>
              <a:gd name="connsiteY28" fmla="*/ 309571 h 606792"/>
              <a:gd name="connsiteX29" fmla="*/ 489992 w 570592"/>
              <a:gd name="connsiteY29" fmla="*/ 309571 h 606792"/>
              <a:gd name="connsiteX30" fmla="*/ 465238 w 570592"/>
              <a:gd name="connsiteY30" fmla="*/ 284840 h 606792"/>
              <a:gd name="connsiteX31" fmla="*/ 489992 w 570592"/>
              <a:gd name="connsiteY31" fmla="*/ 260034 h 606792"/>
              <a:gd name="connsiteX32" fmla="*/ 24829 w 570592"/>
              <a:gd name="connsiteY32" fmla="*/ 260034 h 606792"/>
              <a:gd name="connsiteX33" fmla="*/ 80600 w 570592"/>
              <a:gd name="connsiteY33" fmla="*/ 260034 h 606792"/>
              <a:gd name="connsiteX34" fmla="*/ 105354 w 570592"/>
              <a:gd name="connsiteY34" fmla="*/ 284840 h 606792"/>
              <a:gd name="connsiteX35" fmla="*/ 80600 w 570592"/>
              <a:gd name="connsiteY35" fmla="*/ 309571 h 606792"/>
              <a:gd name="connsiteX36" fmla="*/ 24829 w 570592"/>
              <a:gd name="connsiteY36" fmla="*/ 309571 h 606792"/>
              <a:gd name="connsiteX37" fmla="*/ 0 w 570592"/>
              <a:gd name="connsiteY37" fmla="*/ 284840 h 606792"/>
              <a:gd name="connsiteX38" fmla="*/ 24829 w 570592"/>
              <a:gd name="connsiteY38" fmla="*/ 260034 h 606792"/>
              <a:gd name="connsiteX39" fmla="*/ 285185 w 570592"/>
              <a:gd name="connsiteY39" fmla="*/ 185305 h 606792"/>
              <a:gd name="connsiteX40" fmla="*/ 325864 w 570592"/>
              <a:gd name="connsiteY40" fmla="*/ 185305 h 606792"/>
              <a:gd name="connsiteX41" fmla="*/ 331902 w 570592"/>
              <a:gd name="connsiteY41" fmla="*/ 193972 h 606792"/>
              <a:gd name="connsiteX42" fmla="*/ 308506 w 570592"/>
              <a:gd name="connsiteY42" fmla="*/ 257959 h 606792"/>
              <a:gd name="connsiteX43" fmla="*/ 314544 w 570592"/>
              <a:gd name="connsiteY43" fmla="*/ 266626 h 606792"/>
              <a:gd name="connsiteX44" fmla="*/ 328959 w 570592"/>
              <a:gd name="connsiteY44" fmla="*/ 266626 h 606792"/>
              <a:gd name="connsiteX45" fmla="*/ 332657 w 570592"/>
              <a:gd name="connsiteY45" fmla="*/ 274012 h 606792"/>
              <a:gd name="connsiteX46" fmla="*/ 253487 w 570592"/>
              <a:gd name="connsiteY46" fmla="*/ 378395 h 606792"/>
              <a:gd name="connsiteX47" fmla="*/ 249109 w 570592"/>
              <a:gd name="connsiteY47" fmla="*/ 376586 h 606792"/>
              <a:gd name="connsiteX48" fmla="*/ 257336 w 570592"/>
              <a:gd name="connsiteY48" fmla="*/ 313580 h 606792"/>
              <a:gd name="connsiteX49" fmla="*/ 249260 w 570592"/>
              <a:gd name="connsiteY49" fmla="*/ 304385 h 606792"/>
              <a:gd name="connsiteX50" fmla="*/ 241562 w 570592"/>
              <a:gd name="connsiteY50" fmla="*/ 304385 h 606792"/>
              <a:gd name="connsiteX51" fmla="*/ 235524 w 570592"/>
              <a:gd name="connsiteY51" fmla="*/ 295718 h 606792"/>
              <a:gd name="connsiteX52" fmla="*/ 272732 w 570592"/>
              <a:gd name="connsiteY52" fmla="*/ 193972 h 606792"/>
              <a:gd name="connsiteX53" fmla="*/ 285185 w 570592"/>
              <a:gd name="connsiteY53" fmla="*/ 185305 h 606792"/>
              <a:gd name="connsiteX54" fmla="*/ 285293 w 570592"/>
              <a:gd name="connsiteY54" fmla="*/ 160925 h 606792"/>
              <a:gd name="connsiteX55" fmla="*/ 161215 w 570592"/>
              <a:gd name="connsiteY55" fmla="*/ 284882 h 606792"/>
              <a:gd name="connsiteX56" fmla="*/ 230273 w 570592"/>
              <a:gd name="connsiteY56" fmla="*/ 395199 h 606792"/>
              <a:gd name="connsiteX57" fmla="*/ 250878 w 570592"/>
              <a:gd name="connsiteY57" fmla="*/ 405447 h 606792"/>
              <a:gd name="connsiteX58" fmla="*/ 254274 w 570592"/>
              <a:gd name="connsiteY58" fmla="*/ 407105 h 606792"/>
              <a:gd name="connsiteX59" fmla="*/ 254274 w 570592"/>
              <a:gd name="connsiteY59" fmla="*/ 410948 h 606792"/>
              <a:gd name="connsiteX60" fmla="*/ 254274 w 570592"/>
              <a:gd name="connsiteY60" fmla="*/ 445912 h 606792"/>
              <a:gd name="connsiteX61" fmla="*/ 316388 w 570592"/>
              <a:gd name="connsiteY61" fmla="*/ 445912 h 606792"/>
              <a:gd name="connsiteX62" fmla="*/ 316388 w 570592"/>
              <a:gd name="connsiteY62" fmla="*/ 410948 h 606792"/>
              <a:gd name="connsiteX63" fmla="*/ 316388 w 570592"/>
              <a:gd name="connsiteY63" fmla="*/ 407105 h 606792"/>
              <a:gd name="connsiteX64" fmla="*/ 319785 w 570592"/>
              <a:gd name="connsiteY64" fmla="*/ 405447 h 606792"/>
              <a:gd name="connsiteX65" fmla="*/ 340313 w 570592"/>
              <a:gd name="connsiteY65" fmla="*/ 395199 h 606792"/>
              <a:gd name="connsiteX66" fmla="*/ 409371 w 570592"/>
              <a:gd name="connsiteY66" fmla="*/ 284882 h 606792"/>
              <a:gd name="connsiteX67" fmla="*/ 285293 w 570592"/>
              <a:gd name="connsiteY67" fmla="*/ 160925 h 606792"/>
              <a:gd name="connsiteX68" fmla="*/ 510845 w 570592"/>
              <a:gd name="connsiteY68" fmla="*/ 130052 h 606792"/>
              <a:gd name="connsiteX69" fmla="*/ 532282 w 570592"/>
              <a:gd name="connsiteY69" fmla="*/ 142414 h 606792"/>
              <a:gd name="connsiteX70" fmla="*/ 534773 w 570592"/>
              <a:gd name="connsiteY70" fmla="*/ 161184 h 606792"/>
              <a:gd name="connsiteX71" fmla="*/ 523224 w 570592"/>
              <a:gd name="connsiteY71" fmla="*/ 176185 h 606792"/>
              <a:gd name="connsiteX72" fmla="*/ 474839 w 570592"/>
              <a:gd name="connsiteY72" fmla="*/ 204075 h 606792"/>
              <a:gd name="connsiteX73" fmla="*/ 462460 w 570592"/>
              <a:gd name="connsiteY73" fmla="*/ 207392 h 606792"/>
              <a:gd name="connsiteX74" fmla="*/ 441098 w 570592"/>
              <a:gd name="connsiteY74" fmla="*/ 195030 h 606792"/>
              <a:gd name="connsiteX75" fmla="*/ 438532 w 570592"/>
              <a:gd name="connsiteY75" fmla="*/ 176260 h 606792"/>
              <a:gd name="connsiteX76" fmla="*/ 450081 w 570592"/>
              <a:gd name="connsiteY76" fmla="*/ 161259 h 606792"/>
              <a:gd name="connsiteX77" fmla="*/ 498541 w 570592"/>
              <a:gd name="connsiteY77" fmla="*/ 133293 h 606792"/>
              <a:gd name="connsiteX78" fmla="*/ 510845 w 570592"/>
              <a:gd name="connsiteY78" fmla="*/ 130052 h 606792"/>
              <a:gd name="connsiteX79" fmla="*/ 59770 w 570592"/>
              <a:gd name="connsiteY79" fmla="*/ 129981 h 606792"/>
              <a:gd name="connsiteX80" fmla="*/ 72070 w 570592"/>
              <a:gd name="connsiteY80" fmla="*/ 133297 h 606792"/>
              <a:gd name="connsiteX81" fmla="*/ 120440 w 570592"/>
              <a:gd name="connsiteY81" fmla="*/ 161262 h 606792"/>
              <a:gd name="connsiteX82" fmla="*/ 132061 w 570592"/>
              <a:gd name="connsiteY82" fmla="*/ 176261 h 606792"/>
              <a:gd name="connsiteX83" fmla="*/ 129571 w 570592"/>
              <a:gd name="connsiteY83" fmla="*/ 195030 h 606792"/>
              <a:gd name="connsiteX84" fmla="*/ 108064 w 570592"/>
              <a:gd name="connsiteY84" fmla="*/ 207391 h 606792"/>
              <a:gd name="connsiteX85" fmla="*/ 95689 w 570592"/>
              <a:gd name="connsiteY85" fmla="*/ 204075 h 606792"/>
              <a:gd name="connsiteX86" fmla="*/ 47319 w 570592"/>
              <a:gd name="connsiteY86" fmla="*/ 176186 h 606792"/>
              <a:gd name="connsiteX87" fmla="*/ 38263 w 570592"/>
              <a:gd name="connsiteY87" fmla="*/ 142418 h 606792"/>
              <a:gd name="connsiteX88" fmla="*/ 59770 w 570592"/>
              <a:gd name="connsiteY88" fmla="*/ 129981 h 606792"/>
              <a:gd name="connsiteX89" fmla="*/ 285293 w 570592"/>
              <a:gd name="connsiteY89" fmla="*/ 111493 h 606792"/>
              <a:gd name="connsiteX90" fmla="*/ 458957 w 570592"/>
              <a:gd name="connsiteY90" fmla="*/ 284882 h 606792"/>
              <a:gd name="connsiteX91" fmla="*/ 365899 w 570592"/>
              <a:gd name="connsiteY91" fmla="*/ 437623 h 606792"/>
              <a:gd name="connsiteX92" fmla="*/ 365899 w 570592"/>
              <a:gd name="connsiteY92" fmla="*/ 526390 h 606792"/>
              <a:gd name="connsiteX93" fmla="*/ 328313 w 570592"/>
              <a:gd name="connsiteY93" fmla="*/ 569266 h 606792"/>
              <a:gd name="connsiteX94" fmla="*/ 285293 w 570592"/>
              <a:gd name="connsiteY94" fmla="*/ 606792 h 606792"/>
              <a:gd name="connsiteX95" fmla="*/ 242349 w 570592"/>
              <a:gd name="connsiteY95" fmla="*/ 569266 h 606792"/>
              <a:gd name="connsiteX96" fmla="*/ 204688 w 570592"/>
              <a:gd name="connsiteY96" fmla="*/ 526314 h 606792"/>
              <a:gd name="connsiteX97" fmla="*/ 204688 w 570592"/>
              <a:gd name="connsiteY97" fmla="*/ 437623 h 606792"/>
              <a:gd name="connsiteX98" fmla="*/ 111705 w 570592"/>
              <a:gd name="connsiteY98" fmla="*/ 284882 h 606792"/>
              <a:gd name="connsiteX99" fmla="*/ 285293 w 570592"/>
              <a:gd name="connsiteY99" fmla="*/ 111493 h 606792"/>
              <a:gd name="connsiteX100" fmla="*/ 415515 w 570592"/>
              <a:gd name="connsiteY100" fmla="*/ 34859 h 606792"/>
              <a:gd name="connsiteX101" fmla="*/ 427892 w 570592"/>
              <a:gd name="connsiteY101" fmla="*/ 38099 h 606792"/>
              <a:gd name="connsiteX102" fmla="*/ 439439 w 570592"/>
              <a:gd name="connsiteY102" fmla="*/ 53171 h 606792"/>
              <a:gd name="connsiteX103" fmla="*/ 436949 w 570592"/>
              <a:gd name="connsiteY103" fmla="*/ 71859 h 606792"/>
              <a:gd name="connsiteX104" fmla="*/ 409024 w 570592"/>
              <a:gd name="connsiteY104" fmla="*/ 120163 h 606792"/>
              <a:gd name="connsiteX105" fmla="*/ 387590 w 570592"/>
              <a:gd name="connsiteY105" fmla="*/ 132522 h 606792"/>
              <a:gd name="connsiteX106" fmla="*/ 375213 w 570592"/>
              <a:gd name="connsiteY106" fmla="*/ 129206 h 606792"/>
              <a:gd name="connsiteX107" fmla="*/ 363666 w 570592"/>
              <a:gd name="connsiteY107" fmla="*/ 114210 h 606792"/>
              <a:gd name="connsiteX108" fmla="*/ 366157 w 570592"/>
              <a:gd name="connsiteY108" fmla="*/ 95446 h 606792"/>
              <a:gd name="connsiteX109" fmla="*/ 394081 w 570592"/>
              <a:gd name="connsiteY109" fmla="*/ 47142 h 606792"/>
              <a:gd name="connsiteX110" fmla="*/ 415515 w 570592"/>
              <a:gd name="connsiteY110" fmla="*/ 34859 h 606792"/>
              <a:gd name="connsiteX111" fmla="*/ 155005 w 570592"/>
              <a:gd name="connsiteY111" fmla="*/ 34789 h 606792"/>
              <a:gd name="connsiteX112" fmla="*/ 176517 w 570592"/>
              <a:gd name="connsiteY112" fmla="*/ 47148 h 606792"/>
              <a:gd name="connsiteX113" fmla="*/ 204369 w 570592"/>
              <a:gd name="connsiteY113" fmla="*/ 95376 h 606792"/>
              <a:gd name="connsiteX114" fmla="*/ 206860 w 570592"/>
              <a:gd name="connsiteY114" fmla="*/ 114140 h 606792"/>
              <a:gd name="connsiteX115" fmla="*/ 195236 w 570592"/>
              <a:gd name="connsiteY115" fmla="*/ 129136 h 606792"/>
              <a:gd name="connsiteX116" fmla="*/ 182933 w 570592"/>
              <a:gd name="connsiteY116" fmla="*/ 132452 h 606792"/>
              <a:gd name="connsiteX117" fmla="*/ 161421 w 570592"/>
              <a:gd name="connsiteY117" fmla="*/ 120093 h 606792"/>
              <a:gd name="connsiteX118" fmla="*/ 133568 w 570592"/>
              <a:gd name="connsiteY118" fmla="*/ 71865 h 606792"/>
              <a:gd name="connsiteX119" fmla="*/ 131077 w 570592"/>
              <a:gd name="connsiteY119" fmla="*/ 53176 h 606792"/>
              <a:gd name="connsiteX120" fmla="*/ 142626 w 570592"/>
              <a:gd name="connsiteY120" fmla="*/ 38180 h 606792"/>
              <a:gd name="connsiteX121" fmla="*/ 155005 w 570592"/>
              <a:gd name="connsiteY121" fmla="*/ 34789 h 606792"/>
              <a:gd name="connsiteX122" fmla="*/ 285297 w 570592"/>
              <a:gd name="connsiteY122" fmla="*/ 0 h 606792"/>
              <a:gd name="connsiteX123" fmla="*/ 310065 w 570592"/>
              <a:gd name="connsiteY123" fmla="*/ 24721 h 606792"/>
              <a:gd name="connsiteX124" fmla="*/ 310065 w 570592"/>
              <a:gd name="connsiteY124" fmla="*/ 80492 h 606792"/>
              <a:gd name="connsiteX125" fmla="*/ 285297 w 570592"/>
              <a:gd name="connsiteY125" fmla="*/ 105213 h 606792"/>
              <a:gd name="connsiteX126" fmla="*/ 260528 w 570592"/>
              <a:gd name="connsiteY126" fmla="*/ 80492 h 606792"/>
              <a:gd name="connsiteX127" fmla="*/ 260528 w 570592"/>
              <a:gd name="connsiteY127" fmla="*/ 24721 h 606792"/>
              <a:gd name="connsiteX128" fmla="*/ 285297 w 570592"/>
              <a:gd name="connsiteY128" fmla="*/ 0 h 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570592" h="606792">
                <a:moveTo>
                  <a:pt x="254274" y="495344"/>
                </a:moveTo>
                <a:lnTo>
                  <a:pt x="254274" y="520211"/>
                </a:lnTo>
                <a:lnTo>
                  <a:pt x="316388" y="520211"/>
                </a:lnTo>
                <a:lnTo>
                  <a:pt x="316388" y="495344"/>
                </a:lnTo>
                <a:close/>
                <a:moveTo>
                  <a:pt x="462463" y="362283"/>
                </a:moveTo>
                <a:cubicBezTo>
                  <a:pt x="466841" y="362283"/>
                  <a:pt x="471068" y="363413"/>
                  <a:pt x="474842" y="365597"/>
                </a:cubicBezTo>
                <a:lnTo>
                  <a:pt x="523225" y="393462"/>
                </a:lnTo>
                <a:cubicBezTo>
                  <a:pt x="528961" y="396775"/>
                  <a:pt x="533113" y="402122"/>
                  <a:pt x="534773" y="408449"/>
                </a:cubicBezTo>
                <a:cubicBezTo>
                  <a:pt x="536509" y="414850"/>
                  <a:pt x="535603" y="421553"/>
                  <a:pt x="532282" y="427201"/>
                </a:cubicBezTo>
                <a:cubicBezTo>
                  <a:pt x="527904" y="434883"/>
                  <a:pt x="519677" y="439552"/>
                  <a:pt x="510846" y="439552"/>
                </a:cubicBezTo>
                <a:cubicBezTo>
                  <a:pt x="506544" y="439552"/>
                  <a:pt x="502241" y="438422"/>
                  <a:pt x="498467" y="436238"/>
                </a:cubicBezTo>
                <a:lnTo>
                  <a:pt x="450085" y="408373"/>
                </a:lnTo>
                <a:cubicBezTo>
                  <a:pt x="444348" y="405060"/>
                  <a:pt x="440272" y="399788"/>
                  <a:pt x="438536" y="393386"/>
                </a:cubicBezTo>
                <a:cubicBezTo>
                  <a:pt x="436800" y="386985"/>
                  <a:pt x="437706" y="380358"/>
                  <a:pt x="441027" y="374634"/>
                </a:cubicBezTo>
                <a:cubicBezTo>
                  <a:pt x="445405" y="367028"/>
                  <a:pt x="453632" y="362283"/>
                  <a:pt x="462463" y="362283"/>
                </a:cubicBezTo>
                <a:close/>
                <a:moveTo>
                  <a:pt x="107993" y="362283"/>
                </a:moveTo>
                <a:cubicBezTo>
                  <a:pt x="116822" y="362283"/>
                  <a:pt x="125048" y="367028"/>
                  <a:pt x="129500" y="374634"/>
                </a:cubicBezTo>
                <a:cubicBezTo>
                  <a:pt x="132821" y="380358"/>
                  <a:pt x="133651" y="387060"/>
                  <a:pt x="131991" y="393386"/>
                </a:cubicBezTo>
                <a:cubicBezTo>
                  <a:pt x="130255" y="399788"/>
                  <a:pt x="126180" y="405135"/>
                  <a:pt x="120445" y="408449"/>
                </a:cubicBezTo>
                <a:lnTo>
                  <a:pt x="72147" y="436238"/>
                </a:lnTo>
                <a:cubicBezTo>
                  <a:pt x="68374" y="438422"/>
                  <a:pt x="64073" y="439552"/>
                  <a:pt x="59696" y="439552"/>
                </a:cubicBezTo>
                <a:cubicBezTo>
                  <a:pt x="50942" y="439552"/>
                  <a:pt x="42716" y="434883"/>
                  <a:pt x="38264" y="427201"/>
                </a:cubicBezTo>
                <a:cubicBezTo>
                  <a:pt x="31472" y="415453"/>
                  <a:pt x="35471" y="400315"/>
                  <a:pt x="47319" y="393462"/>
                </a:cubicBezTo>
                <a:lnTo>
                  <a:pt x="95617" y="365672"/>
                </a:lnTo>
                <a:cubicBezTo>
                  <a:pt x="99390" y="363488"/>
                  <a:pt x="103691" y="362283"/>
                  <a:pt x="107993" y="362283"/>
                </a:cubicBezTo>
                <a:close/>
                <a:moveTo>
                  <a:pt x="489992" y="260034"/>
                </a:moveTo>
                <a:lnTo>
                  <a:pt x="545838" y="260034"/>
                </a:lnTo>
                <a:cubicBezTo>
                  <a:pt x="559498" y="260034"/>
                  <a:pt x="570592" y="271193"/>
                  <a:pt x="570592" y="284840"/>
                </a:cubicBezTo>
                <a:cubicBezTo>
                  <a:pt x="570592" y="298487"/>
                  <a:pt x="559498" y="309571"/>
                  <a:pt x="545838" y="309571"/>
                </a:cubicBezTo>
                <a:lnTo>
                  <a:pt x="489992" y="309571"/>
                </a:lnTo>
                <a:cubicBezTo>
                  <a:pt x="476332" y="309571"/>
                  <a:pt x="465238" y="298487"/>
                  <a:pt x="465238" y="284840"/>
                </a:cubicBezTo>
                <a:cubicBezTo>
                  <a:pt x="465238" y="271193"/>
                  <a:pt x="476332" y="260034"/>
                  <a:pt x="489992" y="260034"/>
                </a:cubicBezTo>
                <a:close/>
                <a:moveTo>
                  <a:pt x="24829" y="260034"/>
                </a:moveTo>
                <a:lnTo>
                  <a:pt x="80600" y="260034"/>
                </a:lnTo>
                <a:cubicBezTo>
                  <a:pt x="94260" y="260034"/>
                  <a:pt x="105354" y="271193"/>
                  <a:pt x="105354" y="284840"/>
                </a:cubicBezTo>
                <a:cubicBezTo>
                  <a:pt x="105354" y="298412"/>
                  <a:pt x="94260" y="309571"/>
                  <a:pt x="80600" y="309571"/>
                </a:cubicBezTo>
                <a:lnTo>
                  <a:pt x="24829" y="309571"/>
                </a:lnTo>
                <a:cubicBezTo>
                  <a:pt x="11169" y="309571"/>
                  <a:pt x="0" y="298487"/>
                  <a:pt x="0" y="284840"/>
                </a:cubicBezTo>
                <a:cubicBezTo>
                  <a:pt x="0" y="271193"/>
                  <a:pt x="11169" y="260034"/>
                  <a:pt x="24829" y="260034"/>
                </a:cubicBezTo>
                <a:close/>
                <a:moveTo>
                  <a:pt x="285185" y="185305"/>
                </a:moveTo>
                <a:lnTo>
                  <a:pt x="325864" y="185305"/>
                </a:lnTo>
                <a:cubicBezTo>
                  <a:pt x="330996" y="185305"/>
                  <a:pt x="333713" y="189224"/>
                  <a:pt x="331902" y="193972"/>
                </a:cubicBezTo>
                <a:lnTo>
                  <a:pt x="308506" y="257959"/>
                </a:lnTo>
                <a:cubicBezTo>
                  <a:pt x="306770" y="262782"/>
                  <a:pt x="309487" y="266626"/>
                  <a:pt x="314544" y="266626"/>
                </a:cubicBezTo>
                <a:lnTo>
                  <a:pt x="328959" y="266626"/>
                </a:lnTo>
                <a:cubicBezTo>
                  <a:pt x="334091" y="266626"/>
                  <a:pt x="335751" y="269942"/>
                  <a:pt x="332657" y="274012"/>
                </a:cubicBezTo>
                <a:lnTo>
                  <a:pt x="253487" y="378395"/>
                </a:lnTo>
                <a:cubicBezTo>
                  <a:pt x="250392" y="382465"/>
                  <a:pt x="248430" y="381636"/>
                  <a:pt x="249109" y="376586"/>
                </a:cubicBezTo>
                <a:lnTo>
                  <a:pt x="257336" y="313580"/>
                </a:lnTo>
                <a:cubicBezTo>
                  <a:pt x="258015" y="308530"/>
                  <a:pt x="254392" y="304385"/>
                  <a:pt x="249260" y="304385"/>
                </a:cubicBezTo>
                <a:lnTo>
                  <a:pt x="241562" y="304385"/>
                </a:lnTo>
                <a:cubicBezTo>
                  <a:pt x="236430" y="304385"/>
                  <a:pt x="233713" y="300541"/>
                  <a:pt x="235524" y="295718"/>
                </a:cubicBezTo>
                <a:lnTo>
                  <a:pt x="272732" y="193972"/>
                </a:lnTo>
                <a:cubicBezTo>
                  <a:pt x="274543" y="189224"/>
                  <a:pt x="280053" y="185305"/>
                  <a:pt x="285185" y="185305"/>
                </a:cubicBezTo>
                <a:close/>
                <a:moveTo>
                  <a:pt x="285293" y="160925"/>
                </a:moveTo>
                <a:cubicBezTo>
                  <a:pt x="216914" y="160925"/>
                  <a:pt x="161215" y="216536"/>
                  <a:pt x="161215" y="284882"/>
                </a:cubicBezTo>
                <a:cubicBezTo>
                  <a:pt x="161215" y="331601"/>
                  <a:pt x="187706" y="373874"/>
                  <a:pt x="230273" y="395199"/>
                </a:cubicBezTo>
                <a:lnTo>
                  <a:pt x="250878" y="405447"/>
                </a:lnTo>
                <a:lnTo>
                  <a:pt x="254274" y="407105"/>
                </a:lnTo>
                <a:lnTo>
                  <a:pt x="254274" y="410948"/>
                </a:lnTo>
                <a:lnTo>
                  <a:pt x="254274" y="445912"/>
                </a:lnTo>
                <a:lnTo>
                  <a:pt x="316388" y="445912"/>
                </a:lnTo>
                <a:lnTo>
                  <a:pt x="316388" y="410948"/>
                </a:lnTo>
                <a:lnTo>
                  <a:pt x="316388" y="407105"/>
                </a:lnTo>
                <a:lnTo>
                  <a:pt x="319785" y="405447"/>
                </a:lnTo>
                <a:lnTo>
                  <a:pt x="340313" y="395199"/>
                </a:lnTo>
                <a:cubicBezTo>
                  <a:pt x="382956" y="373874"/>
                  <a:pt x="409371" y="331601"/>
                  <a:pt x="409371" y="284882"/>
                </a:cubicBezTo>
                <a:cubicBezTo>
                  <a:pt x="409371" y="216536"/>
                  <a:pt x="353748" y="160925"/>
                  <a:pt x="285293" y="160925"/>
                </a:cubicBezTo>
                <a:close/>
                <a:moveTo>
                  <a:pt x="510845" y="130052"/>
                </a:moveTo>
                <a:cubicBezTo>
                  <a:pt x="519752" y="130052"/>
                  <a:pt x="527980" y="134801"/>
                  <a:pt x="532282" y="142414"/>
                </a:cubicBezTo>
                <a:cubicBezTo>
                  <a:pt x="535603" y="148143"/>
                  <a:pt x="536509" y="154777"/>
                  <a:pt x="534773" y="161184"/>
                </a:cubicBezTo>
                <a:cubicBezTo>
                  <a:pt x="533112" y="167516"/>
                  <a:pt x="528961" y="172868"/>
                  <a:pt x="523224" y="176185"/>
                </a:cubicBezTo>
                <a:lnTo>
                  <a:pt x="474839" y="204075"/>
                </a:lnTo>
                <a:cubicBezTo>
                  <a:pt x="471065" y="206261"/>
                  <a:pt x="466763" y="207392"/>
                  <a:pt x="462460" y="207392"/>
                </a:cubicBezTo>
                <a:cubicBezTo>
                  <a:pt x="453628" y="207392"/>
                  <a:pt x="445401" y="202643"/>
                  <a:pt x="441098" y="195030"/>
                </a:cubicBezTo>
                <a:cubicBezTo>
                  <a:pt x="437777" y="189301"/>
                  <a:pt x="436871" y="182667"/>
                  <a:pt x="438532" y="176260"/>
                </a:cubicBezTo>
                <a:cubicBezTo>
                  <a:pt x="440268" y="169853"/>
                  <a:pt x="444419" y="164501"/>
                  <a:pt x="450081" y="161259"/>
                </a:cubicBezTo>
                <a:lnTo>
                  <a:pt x="498541" y="133293"/>
                </a:lnTo>
                <a:cubicBezTo>
                  <a:pt x="502315" y="131183"/>
                  <a:pt x="506542" y="130052"/>
                  <a:pt x="510845" y="130052"/>
                </a:cubicBezTo>
                <a:close/>
                <a:moveTo>
                  <a:pt x="59770" y="129981"/>
                </a:moveTo>
                <a:cubicBezTo>
                  <a:pt x="64071" y="129981"/>
                  <a:pt x="68297" y="131187"/>
                  <a:pt x="72070" y="133297"/>
                </a:cubicBezTo>
                <a:lnTo>
                  <a:pt x="120440" y="161262"/>
                </a:lnTo>
                <a:cubicBezTo>
                  <a:pt x="126175" y="164578"/>
                  <a:pt x="130325" y="169854"/>
                  <a:pt x="132061" y="176261"/>
                </a:cubicBezTo>
                <a:cubicBezTo>
                  <a:pt x="133721" y="182668"/>
                  <a:pt x="132891" y="189301"/>
                  <a:pt x="129571" y="195030"/>
                </a:cubicBezTo>
                <a:cubicBezTo>
                  <a:pt x="125118" y="202642"/>
                  <a:pt x="116893" y="207391"/>
                  <a:pt x="108064" y="207391"/>
                </a:cubicBezTo>
                <a:cubicBezTo>
                  <a:pt x="103763" y="207391"/>
                  <a:pt x="99462" y="206260"/>
                  <a:pt x="95689" y="204075"/>
                </a:cubicBezTo>
                <a:lnTo>
                  <a:pt x="47319" y="176186"/>
                </a:lnTo>
                <a:cubicBezTo>
                  <a:pt x="35547" y="169327"/>
                  <a:pt x="31472" y="154176"/>
                  <a:pt x="38263" y="142418"/>
                </a:cubicBezTo>
                <a:cubicBezTo>
                  <a:pt x="42640" y="134730"/>
                  <a:pt x="50865" y="129981"/>
                  <a:pt x="59770" y="129981"/>
                </a:cubicBezTo>
                <a:close/>
                <a:moveTo>
                  <a:pt x="285293" y="111493"/>
                </a:moveTo>
                <a:cubicBezTo>
                  <a:pt x="381069" y="111493"/>
                  <a:pt x="458957" y="189258"/>
                  <a:pt x="458957" y="284882"/>
                </a:cubicBezTo>
                <a:cubicBezTo>
                  <a:pt x="458957" y="349233"/>
                  <a:pt x="423409" y="407406"/>
                  <a:pt x="365899" y="437623"/>
                </a:cubicBezTo>
                <a:lnTo>
                  <a:pt x="365899" y="526390"/>
                </a:lnTo>
                <a:cubicBezTo>
                  <a:pt x="365899" y="548242"/>
                  <a:pt x="349521" y="566478"/>
                  <a:pt x="328313" y="569266"/>
                </a:cubicBezTo>
                <a:cubicBezTo>
                  <a:pt x="325445" y="590440"/>
                  <a:pt x="307256" y="606792"/>
                  <a:pt x="285293" y="606792"/>
                </a:cubicBezTo>
                <a:cubicBezTo>
                  <a:pt x="263331" y="606792"/>
                  <a:pt x="245142" y="590440"/>
                  <a:pt x="242349" y="569266"/>
                </a:cubicBezTo>
                <a:cubicBezTo>
                  <a:pt x="221141" y="566478"/>
                  <a:pt x="204688" y="548242"/>
                  <a:pt x="204688" y="526314"/>
                </a:cubicBezTo>
                <a:lnTo>
                  <a:pt x="204688" y="437623"/>
                </a:lnTo>
                <a:cubicBezTo>
                  <a:pt x="147253" y="407406"/>
                  <a:pt x="111705" y="349233"/>
                  <a:pt x="111705" y="284882"/>
                </a:cubicBezTo>
                <a:cubicBezTo>
                  <a:pt x="111705" y="189258"/>
                  <a:pt x="189593" y="111493"/>
                  <a:pt x="285293" y="111493"/>
                </a:cubicBezTo>
                <a:close/>
                <a:moveTo>
                  <a:pt x="415515" y="34859"/>
                </a:moveTo>
                <a:cubicBezTo>
                  <a:pt x="419817" y="34859"/>
                  <a:pt x="424119" y="35989"/>
                  <a:pt x="427892" y="38099"/>
                </a:cubicBezTo>
                <a:cubicBezTo>
                  <a:pt x="433628" y="41415"/>
                  <a:pt x="437703" y="46765"/>
                  <a:pt x="439439" y="53171"/>
                </a:cubicBezTo>
                <a:cubicBezTo>
                  <a:pt x="441175" y="59576"/>
                  <a:pt x="440269" y="66208"/>
                  <a:pt x="436949" y="71859"/>
                </a:cubicBezTo>
                <a:lnTo>
                  <a:pt x="409024" y="120163"/>
                </a:lnTo>
                <a:cubicBezTo>
                  <a:pt x="404647" y="127774"/>
                  <a:pt x="396421" y="132522"/>
                  <a:pt x="387590" y="132522"/>
                </a:cubicBezTo>
                <a:cubicBezTo>
                  <a:pt x="383213" y="132522"/>
                  <a:pt x="378987" y="131392"/>
                  <a:pt x="375213" y="129206"/>
                </a:cubicBezTo>
                <a:cubicBezTo>
                  <a:pt x="369477" y="125966"/>
                  <a:pt x="365402" y="120616"/>
                  <a:pt x="363666" y="114210"/>
                </a:cubicBezTo>
                <a:cubicBezTo>
                  <a:pt x="361930" y="107805"/>
                  <a:pt x="362836" y="101173"/>
                  <a:pt x="366157" y="95446"/>
                </a:cubicBezTo>
                <a:lnTo>
                  <a:pt x="394081" y="47142"/>
                </a:lnTo>
                <a:cubicBezTo>
                  <a:pt x="398458" y="39607"/>
                  <a:pt x="406685" y="34859"/>
                  <a:pt x="415515" y="34859"/>
                </a:cubicBezTo>
                <a:close/>
                <a:moveTo>
                  <a:pt x="155005" y="34789"/>
                </a:moveTo>
                <a:cubicBezTo>
                  <a:pt x="163761" y="34789"/>
                  <a:pt x="171988" y="39537"/>
                  <a:pt x="176517" y="47148"/>
                </a:cubicBezTo>
                <a:lnTo>
                  <a:pt x="204369" y="95376"/>
                </a:lnTo>
                <a:cubicBezTo>
                  <a:pt x="207691" y="101103"/>
                  <a:pt x="208521" y="107735"/>
                  <a:pt x="206860" y="114140"/>
                </a:cubicBezTo>
                <a:cubicBezTo>
                  <a:pt x="205124" y="120546"/>
                  <a:pt x="201048" y="125821"/>
                  <a:pt x="195236" y="129136"/>
                </a:cubicBezTo>
                <a:cubicBezTo>
                  <a:pt x="191538" y="131322"/>
                  <a:pt x="187235" y="132452"/>
                  <a:pt x="182933" y="132452"/>
                </a:cubicBezTo>
                <a:cubicBezTo>
                  <a:pt x="174102" y="132452"/>
                  <a:pt x="165874" y="127704"/>
                  <a:pt x="161421" y="120093"/>
                </a:cubicBezTo>
                <a:lnTo>
                  <a:pt x="133568" y="71865"/>
                </a:lnTo>
                <a:cubicBezTo>
                  <a:pt x="130247" y="66213"/>
                  <a:pt x="129417" y="59506"/>
                  <a:pt x="131077" y="53176"/>
                </a:cubicBezTo>
                <a:cubicBezTo>
                  <a:pt x="132814" y="46771"/>
                  <a:pt x="136889" y="41420"/>
                  <a:pt x="142626" y="38180"/>
                </a:cubicBezTo>
                <a:cubicBezTo>
                  <a:pt x="146400" y="35995"/>
                  <a:pt x="150627" y="34789"/>
                  <a:pt x="155005" y="34789"/>
                </a:cubicBezTo>
                <a:close/>
                <a:moveTo>
                  <a:pt x="285297" y="0"/>
                </a:moveTo>
                <a:cubicBezTo>
                  <a:pt x="298965" y="0"/>
                  <a:pt x="310065" y="11079"/>
                  <a:pt x="310065" y="24721"/>
                </a:cubicBezTo>
                <a:lnTo>
                  <a:pt x="310065" y="80492"/>
                </a:lnTo>
                <a:cubicBezTo>
                  <a:pt x="310065" y="94134"/>
                  <a:pt x="298965" y="105213"/>
                  <a:pt x="285297" y="105213"/>
                </a:cubicBezTo>
                <a:cubicBezTo>
                  <a:pt x="271629" y="105213"/>
                  <a:pt x="260528" y="94134"/>
                  <a:pt x="260528" y="80492"/>
                </a:cubicBezTo>
                <a:lnTo>
                  <a:pt x="260528" y="24721"/>
                </a:lnTo>
                <a:cubicBezTo>
                  <a:pt x="260528" y="11079"/>
                  <a:pt x="271629" y="0"/>
                  <a:pt x="285297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ot-drink_186426">
            <a:extLst>
              <a:ext uri="{FF2B5EF4-FFF2-40B4-BE49-F238E27FC236}">
                <a16:creationId xmlns:a16="http://schemas.microsoft.com/office/drawing/2014/main" id="{A8985607-3DD3-4B89-BD86-B513A43D806A}"/>
              </a:ext>
            </a:extLst>
          </p:cNvPr>
          <p:cNvSpPr/>
          <p:nvPr/>
        </p:nvSpPr>
        <p:spPr>
          <a:xfrm>
            <a:off x="7230283" y="2539137"/>
            <a:ext cx="881034" cy="879703"/>
          </a:xfrm>
          <a:custGeom>
            <a:avLst/>
            <a:gdLst>
              <a:gd name="connsiteX0" fmla="*/ 26462 w 607639"/>
              <a:gd name="connsiteY0" fmla="*/ 567135 h 606722"/>
              <a:gd name="connsiteX1" fmla="*/ 607639 w 607639"/>
              <a:gd name="connsiteY1" fmla="*/ 567135 h 606722"/>
              <a:gd name="connsiteX2" fmla="*/ 607639 w 607639"/>
              <a:gd name="connsiteY2" fmla="*/ 606722 h 606722"/>
              <a:gd name="connsiteX3" fmla="*/ 26462 w 607639"/>
              <a:gd name="connsiteY3" fmla="*/ 606722 h 606722"/>
              <a:gd name="connsiteX4" fmla="*/ 105647 w 607639"/>
              <a:gd name="connsiteY4" fmla="*/ 230783 h 606722"/>
              <a:gd name="connsiteX5" fmla="*/ 39607 w 607639"/>
              <a:gd name="connsiteY5" fmla="*/ 296731 h 606722"/>
              <a:gd name="connsiteX6" fmla="*/ 105647 w 607639"/>
              <a:gd name="connsiteY6" fmla="*/ 362678 h 606722"/>
              <a:gd name="connsiteX7" fmla="*/ 110720 w 607639"/>
              <a:gd name="connsiteY7" fmla="*/ 362678 h 606722"/>
              <a:gd name="connsiteX8" fmla="*/ 105647 w 607639"/>
              <a:gd name="connsiteY8" fmla="*/ 316550 h 606722"/>
              <a:gd name="connsiteX9" fmla="*/ 105647 w 607639"/>
              <a:gd name="connsiteY9" fmla="*/ 191232 h 606722"/>
              <a:gd name="connsiteX10" fmla="*/ 211294 w 607639"/>
              <a:gd name="connsiteY10" fmla="*/ 191232 h 606722"/>
              <a:gd name="connsiteX11" fmla="*/ 528323 w 607639"/>
              <a:gd name="connsiteY11" fmla="*/ 191232 h 606722"/>
              <a:gd name="connsiteX12" fmla="*/ 528323 w 607639"/>
              <a:gd name="connsiteY12" fmla="*/ 316550 h 606722"/>
              <a:gd name="connsiteX13" fmla="*/ 317030 w 607639"/>
              <a:gd name="connsiteY13" fmla="*/ 527547 h 606722"/>
              <a:gd name="connsiteX14" fmla="*/ 123893 w 607639"/>
              <a:gd name="connsiteY14" fmla="*/ 402229 h 606722"/>
              <a:gd name="connsiteX15" fmla="*/ 105647 w 607639"/>
              <a:gd name="connsiteY15" fmla="*/ 402229 h 606722"/>
              <a:gd name="connsiteX16" fmla="*/ 0 w 607639"/>
              <a:gd name="connsiteY16" fmla="*/ 296731 h 606722"/>
              <a:gd name="connsiteX17" fmla="*/ 105647 w 607639"/>
              <a:gd name="connsiteY17" fmla="*/ 191232 h 606722"/>
              <a:gd name="connsiteX18" fmla="*/ 343452 w 607639"/>
              <a:gd name="connsiteY18" fmla="*/ 0 h 606722"/>
              <a:gd name="connsiteX19" fmla="*/ 383100 w 607639"/>
              <a:gd name="connsiteY19" fmla="*/ 0 h 606722"/>
              <a:gd name="connsiteX20" fmla="*/ 374190 w 607639"/>
              <a:gd name="connsiteY20" fmla="*/ 34396 h 606722"/>
              <a:gd name="connsiteX21" fmla="*/ 369825 w 607639"/>
              <a:gd name="connsiteY21" fmla="*/ 50572 h 606722"/>
              <a:gd name="connsiteX22" fmla="*/ 374190 w 607639"/>
              <a:gd name="connsiteY22" fmla="*/ 66659 h 606722"/>
              <a:gd name="connsiteX23" fmla="*/ 383100 w 607639"/>
              <a:gd name="connsiteY23" fmla="*/ 101144 h 606722"/>
              <a:gd name="connsiteX24" fmla="*/ 374190 w 607639"/>
              <a:gd name="connsiteY24" fmla="*/ 135540 h 606722"/>
              <a:gd name="connsiteX25" fmla="*/ 369825 w 607639"/>
              <a:gd name="connsiteY25" fmla="*/ 151716 h 606722"/>
              <a:gd name="connsiteX26" fmla="*/ 330176 w 607639"/>
              <a:gd name="connsiteY26" fmla="*/ 151716 h 606722"/>
              <a:gd name="connsiteX27" fmla="*/ 339086 w 607639"/>
              <a:gd name="connsiteY27" fmla="*/ 117231 h 606722"/>
              <a:gd name="connsiteX28" fmla="*/ 343452 w 607639"/>
              <a:gd name="connsiteY28" fmla="*/ 101144 h 606722"/>
              <a:gd name="connsiteX29" fmla="*/ 339086 w 607639"/>
              <a:gd name="connsiteY29" fmla="*/ 84968 h 606722"/>
              <a:gd name="connsiteX30" fmla="*/ 330176 w 607639"/>
              <a:gd name="connsiteY30" fmla="*/ 50572 h 606722"/>
              <a:gd name="connsiteX31" fmla="*/ 339086 w 607639"/>
              <a:gd name="connsiteY31" fmla="*/ 16087 h 606722"/>
              <a:gd name="connsiteX32" fmla="*/ 343452 w 607639"/>
              <a:gd name="connsiteY32" fmla="*/ 0 h 606722"/>
              <a:gd name="connsiteX33" fmla="*/ 264175 w 607639"/>
              <a:gd name="connsiteY33" fmla="*/ 0 h 606722"/>
              <a:gd name="connsiteX34" fmla="*/ 303784 w 607639"/>
              <a:gd name="connsiteY34" fmla="*/ 0 h 606722"/>
              <a:gd name="connsiteX35" fmla="*/ 294972 w 607639"/>
              <a:gd name="connsiteY35" fmla="*/ 34396 h 606722"/>
              <a:gd name="connsiteX36" fmla="*/ 290611 w 607639"/>
              <a:gd name="connsiteY36" fmla="*/ 50572 h 606722"/>
              <a:gd name="connsiteX37" fmla="*/ 294972 w 607639"/>
              <a:gd name="connsiteY37" fmla="*/ 66659 h 606722"/>
              <a:gd name="connsiteX38" fmla="*/ 303784 w 607639"/>
              <a:gd name="connsiteY38" fmla="*/ 101144 h 606722"/>
              <a:gd name="connsiteX39" fmla="*/ 294972 w 607639"/>
              <a:gd name="connsiteY39" fmla="*/ 135540 h 606722"/>
              <a:gd name="connsiteX40" fmla="*/ 290611 w 607639"/>
              <a:gd name="connsiteY40" fmla="*/ 151716 h 606722"/>
              <a:gd name="connsiteX41" fmla="*/ 251001 w 607639"/>
              <a:gd name="connsiteY41" fmla="*/ 151716 h 606722"/>
              <a:gd name="connsiteX42" fmla="*/ 259813 w 607639"/>
              <a:gd name="connsiteY42" fmla="*/ 117231 h 606722"/>
              <a:gd name="connsiteX43" fmla="*/ 264175 w 607639"/>
              <a:gd name="connsiteY43" fmla="*/ 101144 h 606722"/>
              <a:gd name="connsiteX44" fmla="*/ 259813 w 607639"/>
              <a:gd name="connsiteY44" fmla="*/ 84968 h 606722"/>
              <a:gd name="connsiteX45" fmla="*/ 251001 w 607639"/>
              <a:gd name="connsiteY45" fmla="*/ 50572 h 606722"/>
              <a:gd name="connsiteX46" fmla="*/ 259813 w 607639"/>
              <a:gd name="connsiteY46" fmla="*/ 16087 h 606722"/>
              <a:gd name="connsiteX47" fmla="*/ 264175 w 607639"/>
              <a:gd name="connsiteY4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639" h="606722">
                <a:moveTo>
                  <a:pt x="26462" y="567135"/>
                </a:moveTo>
                <a:lnTo>
                  <a:pt x="607639" y="567135"/>
                </a:lnTo>
                <a:lnTo>
                  <a:pt x="607639" y="606722"/>
                </a:lnTo>
                <a:lnTo>
                  <a:pt x="26462" y="606722"/>
                </a:lnTo>
                <a:close/>
                <a:moveTo>
                  <a:pt x="105647" y="230783"/>
                </a:moveTo>
                <a:cubicBezTo>
                  <a:pt x="69156" y="230783"/>
                  <a:pt x="39607" y="260290"/>
                  <a:pt x="39607" y="296731"/>
                </a:cubicBezTo>
                <a:cubicBezTo>
                  <a:pt x="39607" y="333171"/>
                  <a:pt x="69156" y="362678"/>
                  <a:pt x="105647" y="362678"/>
                </a:cubicBezTo>
                <a:cubicBezTo>
                  <a:pt x="107338" y="362678"/>
                  <a:pt x="109029" y="362678"/>
                  <a:pt x="110720" y="362678"/>
                </a:cubicBezTo>
                <a:cubicBezTo>
                  <a:pt x="107427" y="347835"/>
                  <a:pt x="105647" y="332371"/>
                  <a:pt x="105647" y="316550"/>
                </a:cubicBezTo>
                <a:close/>
                <a:moveTo>
                  <a:pt x="105647" y="191232"/>
                </a:moveTo>
                <a:lnTo>
                  <a:pt x="211294" y="191232"/>
                </a:lnTo>
                <a:lnTo>
                  <a:pt x="528323" y="191232"/>
                </a:lnTo>
                <a:lnTo>
                  <a:pt x="528323" y="316550"/>
                </a:lnTo>
                <a:cubicBezTo>
                  <a:pt x="528323" y="433070"/>
                  <a:pt x="433713" y="527547"/>
                  <a:pt x="317030" y="527547"/>
                </a:cubicBezTo>
                <a:cubicBezTo>
                  <a:pt x="230875" y="527547"/>
                  <a:pt x="156735" y="476087"/>
                  <a:pt x="123893" y="402229"/>
                </a:cubicBezTo>
                <a:lnTo>
                  <a:pt x="105647" y="402229"/>
                </a:lnTo>
                <a:cubicBezTo>
                  <a:pt x="47350" y="402229"/>
                  <a:pt x="0" y="355035"/>
                  <a:pt x="0" y="296731"/>
                </a:cubicBezTo>
                <a:cubicBezTo>
                  <a:pt x="0" y="238426"/>
                  <a:pt x="47350" y="191232"/>
                  <a:pt x="105647" y="191232"/>
                </a:cubicBezTo>
                <a:close/>
                <a:moveTo>
                  <a:pt x="343452" y="0"/>
                </a:moveTo>
                <a:lnTo>
                  <a:pt x="383100" y="0"/>
                </a:lnTo>
                <a:cubicBezTo>
                  <a:pt x="383100" y="17509"/>
                  <a:pt x="377933" y="27286"/>
                  <a:pt x="374190" y="34396"/>
                </a:cubicBezTo>
                <a:cubicBezTo>
                  <a:pt x="371428" y="39818"/>
                  <a:pt x="369825" y="42751"/>
                  <a:pt x="369825" y="50572"/>
                </a:cubicBezTo>
                <a:cubicBezTo>
                  <a:pt x="369825" y="58393"/>
                  <a:pt x="371428" y="61326"/>
                  <a:pt x="374190" y="66659"/>
                </a:cubicBezTo>
                <a:cubicBezTo>
                  <a:pt x="377933" y="73858"/>
                  <a:pt x="383100" y="83635"/>
                  <a:pt x="383100" y="101144"/>
                </a:cubicBezTo>
                <a:cubicBezTo>
                  <a:pt x="383100" y="118653"/>
                  <a:pt x="377933" y="128430"/>
                  <a:pt x="374190" y="135540"/>
                </a:cubicBezTo>
                <a:cubicBezTo>
                  <a:pt x="371428" y="140962"/>
                  <a:pt x="369825" y="143895"/>
                  <a:pt x="369825" y="151716"/>
                </a:cubicBezTo>
                <a:lnTo>
                  <a:pt x="330176" y="151716"/>
                </a:lnTo>
                <a:cubicBezTo>
                  <a:pt x="330176" y="134207"/>
                  <a:pt x="335344" y="124430"/>
                  <a:pt x="339086" y="117231"/>
                </a:cubicBezTo>
                <a:cubicBezTo>
                  <a:pt x="341848" y="111898"/>
                  <a:pt x="343452" y="108876"/>
                  <a:pt x="343452" y="101144"/>
                </a:cubicBezTo>
                <a:cubicBezTo>
                  <a:pt x="343452" y="93323"/>
                  <a:pt x="341848" y="90390"/>
                  <a:pt x="339086" y="84968"/>
                </a:cubicBezTo>
                <a:cubicBezTo>
                  <a:pt x="335344" y="77858"/>
                  <a:pt x="330176" y="68081"/>
                  <a:pt x="330176" y="50572"/>
                </a:cubicBezTo>
                <a:cubicBezTo>
                  <a:pt x="330176" y="33063"/>
                  <a:pt x="335344" y="23286"/>
                  <a:pt x="339086" y="16087"/>
                </a:cubicBezTo>
                <a:cubicBezTo>
                  <a:pt x="341848" y="10754"/>
                  <a:pt x="343452" y="7821"/>
                  <a:pt x="343452" y="0"/>
                </a:cubicBezTo>
                <a:close/>
                <a:moveTo>
                  <a:pt x="264175" y="0"/>
                </a:moveTo>
                <a:lnTo>
                  <a:pt x="303784" y="0"/>
                </a:lnTo>
                <a:cubicBezTo>
                  <a:pt x="303784" y="17509"/>
                  <a:pt x="298711" y="27286"/>
                  <a:pt x="294972" y="34396"/>
                </a:cubicBezTo>
                <a:cubicBezTo>
                  <a:pt x="292124" y="39818"/>
                  <a:pt x="290611" y="42751"/>
                  <a:pt x="290611" y="50572"/>
                </a:cubicBezTo>
                <a:cubicBezTo>
                  <a:pt x="290611" y="58393"/>
                  <a:pt x="292124" y="61326"/>
                  <a:pt x="294972" y="66659"/>
                </a:cubicBezTo>
                <a:cubicBezTo>
                  <a:pt x="298711" y="73858"/>
                  <a:pt x="303784" y="83635"/>
                  <a:pt x="303784" y="101144"/>
                </a:cubicBezTo>
                <a:cubicBezTo>
                  <a:pt x="303784" y="118653"/>
                  <a:pt x="298711" y="128430"/>
                  <a:pt x="294972" y="135540"/>
                </a:cubicBezTo>
                <a:cubicBezTo>
                  <a:pt x="292124" y="140962"/>
                  <a:pt x="290611" y="143895"/>
                  <a:pt x="290611" y="151716"/>
                </a:cubicBezTo>
                <a:lnTo>
                  <a:pt x="251001" y="151716"/>
                </a:lnTo>
                <a:cubicBezTo>
                  <a:pt x="251001" y="134207"/>
                  <a:pt x="256075" y="124430"/>
                  <a:pt x="259813" y="117231"/>
                </a:cubicBezTo>
                <a:cubicBezTo>
                  <a:pt x="262662" y="111898"/>
                  <a:pt x="264175" y="108876"/>
                  <a:pt x="264175" y="101144"/>
                </a:cubicBezTo>
                <a:cubicBezTo>
                  <a:pt x="264175" y="93323"/>
                  <a:pt x="262662" y="90390"/>
                  <a:pt x="259813" y="84968"/>
                </a:cubicBezTo>
                <a:cubicBezTo>
                  <a:pt x="256075" y="77858"/>
                  <a:pt x="251001" y="68081"/>
                  <a:pt x="251001" y="50572"/>
                </a:cubicBezTo>
                <a:cubicBezTo>
                  <a:pt x="251001" y="33063"/>
                  <a:pt x="256075" y="23286"/>
                  <a:pt x="259813" y="16087"/>
                </a:cubicBezTo>
                <a:cubicBezTo>
                  <a:pt x="262662" y="10754"/>
                  <a:pt x="264175" y="7821"/>
                  <a:pt x="264175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browser_141151">
            <a:extLst>
              <a:ext uri="{FF2B5EF4-FFF2-40B4-BE49-F238E27FC236}">
                <a16:creationId xmlns:a16="http://schemas.microsoft.com/office/drawing/2014/main" id="{D847C2F5-E82F-4D9B-A4D3-AAD7B1F7683E}"/>
              </a:ext>
            </a:extLst>
          </p:cNvPr>
          <p:cNvSpPr/>
          <p:nvPr/>
        </p:nvSpPr>
        <p:spPr>
          <a:xfrm>
            <a:off x="7230283" y="4729158"/>
            <a:ext cx="881035" cy="862474"/>
          </a:xfrm>
          <a:custGeom>
            <a:avLst/>
            <a:gdLst>
              <a:gd name="connsiteX0" fmla="*/ 81281 w 607614"/>
              <a:gd name="connsiteY0" fmla="*/ 373926 h 606761"/>
              <a:gd name="connsiteX1" fmla="*/ 101005 w 607614"/>
              <a:gd name="connsiteY1" fmla="*/ 394428 h 606761"/>
              <a:gd name="connsiteX2" fmla="*/ 94936 w 607614"/>
              <a:gd name="connsiteY2" fmla="*/ 408855 h 606761"/>
              <a:gd name="connsiteX3" fmla="*/ 66867 w 607614"/>
              <a:gd name="connsiteY3" fmla="*/ 408855 h 606761"/>
              <a:gd name="connsiteX4" fmla="*/ 60798 w 607614"/>
              <a:gd name="connsiteY4" fmla="*/ 394428 h 606761"/>
              <a:gd name="connsiteX5" fmla="*/ 81281 w 607614"/>
              <a:gd name="connsiteY5" fmla="*/ 373926 h 606761"/>
              <a:gd name="connsiteX6" fmla="*/ 425330 w 607614"/>
              <a:gd name="connsiteY6" fmla="*/ 368687 h 606761"/>
              <a:gd name="connsiteX7" fmla="*/ 429887 w 607614"/>
              <a:gd name="connsiteY7" fmla="*/ 370962 h 606761"/>
              <a:gd name="connsiteX8" fmla="*/ 435963 w 607614"/>
              <a:gd name="connsiteY8" fmla="*/ 373236 h 606761"/>
              <a:gd name="connsiteX9" fmla="*/ 439001 w 607614"/>
              <a:gd name="connsiteY9" fmla="*/ 373236 h 606761"/>
              <a:gd name="connsiteX10" fmla="*/ 442039 w 607614"/>
              <a:gd name="connsiteY10" fmla="*/ 373994 h 606761"/>
              <a:gd name="connsiteX11" fmla="*/ 445837 w 607614"/>
              <a:gd name="connsiteY11" fmla="*/ 373994 h 606761"/>
              <a:gd name="connsiteX12" fmla="*/ 448875 w 607614"/>
              <a:gd name="connsiteY12" fmla="*/ 373994 h 606761"/>
              <a:gd name="connsiteX13" fmla="*/ 451913 w 607614"/>
              <a:gd name="connsiteY13" fmla="*/ 373994 h 606761"/>
              <a:gd name="connsiteX14" fmla="*/ 454951 w 607614"/>
              <a:gd name="connsiteY14" fmla="*/ 373236 h 606761"/>
              <a:gd name="connsiteX15" fmla="*/ 461027 w 607614"/>
              <a:gd name="connsiteY15" fmla="*/ 370962 h 606761"/>
              <a:gd name="connsiteX16" fmla="*/ 466344 w 607614"/>
              <a:gd name="connsiteY16" fmla="*/ 368687 h 606761"/>
              <a:gd name="connsiteX17" fmla="*/ 556726 w 607614"/>
              <a:gd name="connsiteY17" fmla="*/ 458913 h 606761"/>
              <a:gd name="connsiteX18" fmla="*/ 607614 w 607614"/>
              <a:gd name="connsiteY18" fmla="*/ 415695 h 606761"/>
              <a:gd name="connsiteX19" fmla="*/ 607614 w 607614"/>
              <a:gd name="connsiteY19" fmla="*/ 606761 h 606761"/>
              <a:gd name="connsiteX20" fmla="*/ 0 w 607614"/>
              <a:gd name="connsiteY20" fmla="*/ 606761 h 606761"/>
              <a:gd name="connsiteX21" fmla="*/ 0 w 607614"/>
              <a:gd name="connsiteY21" fmla="*/ 489999 h 606761"/>
              <a:gd name="connsiteX22" fmla="*/ 60761 w 607614"/>
              <a:gd name="connsiteY22" fmla="*/ 429343 h 606761"/>
              <a:gd name="connsiteX23" fmla="*/ 65319 w 607614"/>
              <a:gd name="connsiteY23" fmla="*/ 431617 h 606761"/>
              <a:gd name="connsiteX24" fmla="*/ 71395 w 607614"/>
              <a:gd name="connsiteY24" fmla="*/ 433892 h 606761"/>
              <a:gd name="connsiteX25" fmla="*/ 74433 w 607614"/>
              <a:gd name="connsiteY25" fmla="*/ 433892 h 606761"/>
              <a:gd name="connsiteX26" fmla="*/ 77471 w 607614"/>
              <a:gd name="connsiteY26" fmla="*/ 434650 h 606761"/>
              <a:gd name="connsiteX27" fmla="*/ 81268 w 607614"/>
              <a:gd name="connsiteY27" fmla="*/ 434650 h 606761"/>
              <a:gd name="connsiteX28" fmla="*/ 84306 w 607614"/>
              <a:gd name="connsiteY28" fmla="*/ 434650 h 606761"/>
              <a:gd name="connsiteX29" fmla="*/ 87345 w 607614"/>
              <a:gd name="connsiteY29" fmla="*/ 434650 h 606761"/>
              <a:gd name="connsiteX30" fmla="*/ 90383 w 607614"/>
              <a:gd name="connsiteY30" fmla="*/ 433892 h 606761"/>
              <a:gd name="connsiteX31" fmla="*/ 96459 w 607614"/>
              <a:gd name="connsiteY31" fmla="*/ 431617 h 606761"/>
              <a:gd name="connsiteX32" fmla="*/ 101775 w 607614"/>
              <a:gd name="connsiteY32" fmla="*/ 429343 h 606761"/>
              <a:gd name="connsiteX33" fmla="*/ 161777 w 607614"/>
              <a:gd name="connsiteY33" fmla="*/ 489999 h 606761"/>
              <a:gd name="connsiteX34" fmla="*/ 252919 w 607614"/>
              <a:gd name="connsiteY34" fmla="*/ 399015 h 606761"/>
              <a:gd name="connsiteX35" fmla="*/ 257476 w 607614"/>
              <a:gd name="connsiteY35" fmla="*/ 401289 h 606761"/>
              <a:gd name="connsiteX36" fmla="*/ 258236 w 607614"/>
              <a:gd name="connsiteY36" fmla="*/ 401289 h 606761"/>
              <a:gd name="connsiteX37" fmla="*/ 263553 w 607614"/>
              <a:gd name="connsiteY37" fmla="*/ 403564 h 606761"/>
              <a:gd name="connsiteX38" fmla="*/ 267350 w 607614"/>
              <a:gd name="connsiteY38" fmla="*/ 403564 h 606761"/>
              <a:gd name="connsiteX39" fmla="*/ 270388 w 607614"/>
              <a:gd name="connsiteY39" fmla="*/ 404322 h 606761"/>
              <a:gd name="connsiteX40" fmla="*/ 273426 w 607614"/>
              <a:gd name="connsiteY40" fmla="*/ 404322 h 606761"/>
              <a:gd name="connsiteX41" fmla="*/ 276464 w 607614"/>
              <a:gd name="connsiteY41" fmla="*/ 404322 h 606761"/>
              <a:gd name="connsiteX42" fmla="*/ 279502 w 607614"/>
              <a:gd name="connsiteY42" fmla="*/ 404322 h 606761"/>
              <a:gd name="connsiteX43" fmla="*/ 283300 w 607614"/>
              <a:gd name="connsiteY43" fmla="*/ 403564 h 606761"/>
              <a:gd name="connsiteX44" fmla="*/ 288617 w 607614"/>
              <a:gd name="connsiteY44" fmla="*/ 401289 h 606761"/>
              <a:gd name="connsiteX45" fmla="*/ 289376 w 607614"/>
              <a:gd name="connsiteY45" fmla="*/ 401289 h 606761"/>
              <a:gd name="connsiteX46" fmla="*/ 293933 w 607614"/>
              <a:gd name="connsiteY46" fmla="*/ 399015 h 606761"/>
              <a:gd name="connsiteX47" fmla="*/ 344061 w 607614"/>
              <a:gd name="connsiteY47" fmla="*/ 449056 h 606761"/>
              <a:gd name="connsiteX48" fmla="*/ 273469 w 607614"/>
              <a:gd name="connsiteY48" fmla="*/ 343588 h 606761"/>
              <a:gd name="connsiteX49" fmla="*/ 293999 w 607614"/>
              <a:gd name="connsiteY49" fmla="*/ 364090 h 606761"/>
              <a:gd name="connsiteX50" fmla="*/ 287156 w 607614"/>
              <a:gd name="connsiteY50" fmla="*/ 378517 h 606761"/>
              <a:gd name="connsiteX51" fmla="*/ 259782 w 607614"/>
              <a:gd name="connsiteY51" fmla="*/ 378517 h 606761"/>
              <a:gd name="connsiteX52" fmla="*/ 252939 w 607614"/>
              <a:gd name="connsiteY52" fmla="*/ 364090 h 606761"/>
              <a:gd name="connsiteX53" fmla="*/ 273469 w 607614"/>
              <a:gd name="connsiteY53" fmla="*/ 343588 h 606761"/>
              <a:gd name="connsiteX54" fmla="*/ 445825 w 607614"/>
              <a:gd name="connsiteY54" fmla="*/ 313250 h 606761"/>
              <a:gd name="connsiteX55" fmla="*/ 465549 w 607614"/>
              <a:gd name="connsiteY55" fmla="*/ 333752 h 606761"/>
              <a:gd name="connsiteX56" fmla="*/ 459480 w 607614"/>
              <a:gd name="connsiteY56" fmla="*/ 348179 h 606761"/>
              <a:gd name="connsiteX57" fmla="*/ 431411 w 607614"/>
              <a:gd name="connsiteY57" fmla="*/ 348179 h 606761"/>
              <a:gd name="connsiteX58" fmla="*/ 425342 w 607614"/>
              <a:gd name="connsiteY58" fmla="*/ 333752 h 606761"/>
              <a:gd name="connsiteX59" fmla="*/ 445825 w 607614"/>
              <a:gd name="connsiteY59" fmla="*/ 313250 h 606761"/>
              <a:gd name="connsiteX60" fmla="*/ 70635 w 607614"/>
              <a:gd name="connsiteY60" fmla="*/ 273057 h 606761"/>
              <a:gd name="connsiteX61" fmla="*/ 60761 w 607614"/>
              <a:gd name="connsiteY61" fmla="*/ 282917 h 606761"/>
              <a:gd name="connsiteX62" fmla="*/ 70635 w 607614"/>
              <a:gd name="connsiteY62" fmla="*/ 293536 h 606761"/>
              <a:gd name="connsiteX63" fmla="*/ 222539 w 607614"/>
              <a:gd name="connsiteY63" fmla="*/ 293536 h 606761"/>
              <a:gd name="connsiteX64" fmla="*/ 233172 w 607614"/>
              <a:gd name="connsiteY64" fmla="*/ 282917 h 606761"/>
              <a:gd name="connsiteX65" fmla="*/ 222539 w 607614"/>
              <a:gd name="connsiteY65" fmla="*/ 273057 h 606761"/>
              <a:gd name="connsiteX66" fmla="*/ 70635 w 607614"/>
              <a:gd name="connsiteY66" fmla="*/ 232857 h 606761"/>
              <a:gd name="connsiteX67" fmla="*/ 60761 w 607614"/>
              <a:gd name="connsiteY67" fmla="*/ 242717 h 606761"/>
              <a:gd name="connsiteX68" fmla="*/ 70635 w 607614"/>
              <a:gd name="connsiteY68" fmla="*/ 252578 h 606761"/>
              <a:gd name="connsiteX69" fmla="*/ 222539 w 607614"/>
              <a:gd name="connsiteY69" fmla="*/ 252578 h 606761"/>
              <a:gd name="connsiteX70" fmla="*/ 233172 w 607614"/>
              <a:gd name="connsiteY70" fmla="*/ 242717 h 606761"/>
              <a:gd name="connsiteX71" fmla="*/ 222539 w 607614"/>
              <a:gd name="connsiteY71" fmla="*/ 232857 h 606761"/>
              <a:gd name="connsiteX72" fmla="*/ 101016 w 607614"/>
              <a:gd name="connsiteY72" fmla="*/ 191898 h 606761"/>
              <a:gd name="connsiteX73" fmla="*/ 91142 w 607614"/>
              <a:gd name="connsiteY73" fmla="*/ 202517 h 606761"/>
              <a:gd name="connsiteX74" fmla="*/ 101016 w 607614"/>
              <a:gd name="connsiteY74" fmla="*/ 212378 h 606761"/>
              <a:gd name="connsiteX75" fmla="*/ 192158 w 607614"/>
              <a:gd name="connsiteY75" fmla="*/ 212378 h 606761"/>
              <a:gd name="connsiteX76" fmla="*/ 202791 w 607614"/>
              <a:gd name="connsiteY76" fmla="*/ 202517 h 606761"/>
              <a:gd name="connsiteX77" fmla="*/ 192158 w 607614"/>
              <a:gd name="connsiteY77" fmla="*/ 191898 h 606761"/>
              <a:gd name="connsiteX78" fmla="*/ 252986 w 607614"/>
              <a:gd name="connsiteY78" fmla="*/ 50814 h 606761"/>
              <a:gd name="connsiteX79" fmla="*/ 233239 w 607614"/>
              <a:gd name="connsiteY79" fmla="*/ 70531 h 606761"/>
              <a:gd name="connsiteX80" fmla="*/ 252986 w 607614"/>
              <a:gd name="connsiteY80" fmla="*/ 91007 h 606761"/>
              <a:gd name="connsiteX81" fmla="*/ 273492 w 607614"/>
              <a:gd name="connsiteY81" fmla="*/ 70531 h 606761"/>
              <a:gd name="connsiteX82" fmla="*/ 252986 w 607614"/>
              <a:gd name="connsiteY82" fmla="*/ 50814 h 606761"/>
              <a:gd name="connsiteX83" fmla="*/ 161728 w 607614"/>
              <a:gd name="connsiteY83" fmla="*/ 50814 h 606761"/>
              <a:gd name="connsiteX84" fmla="*/ 141981 w 607614"/>
              <a:gd name="connsiteY84" fmla="*/ 70531 h 606761"/>
              <a:gd name="connsiteX85" fmla="*/ 161728 w 607614"/>
              <a:gd name="connsiteY85" fmla="*/ 91007 h 606761"/>
              <a:gd name="connsiteX86" fmla="*/ 182234 w 607614"/>
              <a:gd name="connsiteY86" fmla="*/ 70531 h 606761"/>
              <a:gd name="connsiteX87" fmla="*/ 161728 w 607614"/>
              <a:gd name="connsiteY87" fmla="*/ 50814 h 606761"/>
              <a:gd name="connsiteX88" fmla="*/ 70592 w 607614"/>
              <a:gd name="connsiteY88" fmla="*/ 50814 h 606761"/>
              <a:gd name="connsiteX89" fmla="*/ 50845 w 607614"/>
              <a:gd name="connsiteY89" fmla="*/ 70531 h 606761"/>
              <a:gd name="connsiteX90" fmla="*/ 70592 w 607614"/>
              <a:gd name="connsiteY90" fmla="*/ 91007 h 606761"/>
              <a:gd name="connsiteX91" fmla="*/ 91098 w 607614"/>
              <a:gd name="connsiteY91" fmla="*/ 70531 h 606761"/>
              <a:gd name="connsiteX92" fmla="*/ 70592 w 607614"/>
              <a:gd name="connsiteY92" fmla="*/ 50814 h 606761"/>
              <a:gd name="connsiteX93" fmla="*/ 252986 w 607614"/>
              <a:gd name="connsiteY93" fmla="*/ 30338 h 606761"/>
              <a:gd name="connsiteX94" fmla="*/ 293999 w 607614"/>
              <a:gd name="connsiteY94" fmla="*/ 70531 h 606761"/>
              <a:gd name="connsiteX95" fmla="*/ 252986 w 607614"/>
              <a:gd name="connsiteY95" fmla="*/ 111483 h 606761"/>
              <a:gd name="connsiteX96" fmla="*/ 212732 w 607614"/>
              <a:gd name="connsiteY96" fmla="*/ 70531 h 606761"/>
              <a:gd name="connsiteX97" fmla="*/ 252986 w 607614"/>
              <a:gd name="connsiteY97" fmla="*/ 30338 h 606761"/>
              <a:gd name="connsiteX98" fmla="*/ 161728 w 607614"/>
              <a:gd name="connsiteY98" fmla="*/ 30338 h 606761"/>
              <a:gd name="connsiteX99" fmla="*/ 202741 w 607614"/>
              <a:gd name="connsiteY99" fmla="*/ 70531 h 606761"/>
              <a:gd name="connsiteX100" fmla="*/ 161728 w 607614"/>
              <a:gd name="connsiteY100" fmla="*/ 111483 h 606761"/>
              <a:gd name="connsiteX101" fmla="*/ 121474 w 607614"/>
              <a:gd name="connsiteY101" fmla="*/ 70531 h 606761"/>
              <a:gd name="connsiteX102" fmla="*/ 161728 w 607614"/>
              <a:gd name="connsiteY102" fmla="*/ 30338 h 606761"/>
              <a:gd name="connsiteX103" fmla="*/ 70592 w 607614"/>
              <a:gd name="connsiteY103" fmla="*/ 30338 h 606761"/>
              <a:gd name="connsiteX104" fmla="*/ 111605 w 607614"/>
              <a:gd name="connsiteY104" fmla="*/ 70531 h 606761"/>
              <a:gd name="connsiteX105" fmla="*/ 70592 w 607614"/>
              <a:gd name="connsiteY105" fmla="*/ 111483 h 606761"/>
              <a:gd name="connsiteX106" fmla="*/ 30338 w 607614"/>
              <a:gd name="connsiteY106" fmla="*/ 70531 h 606761"/>
              <a:gd name="connsiteX107" fmla="*/ 70592 w 607614"/>
              <a:gd name="connsiteY107" fmla="*/ 30338 h 606761"/>
              <a:gd name="connsiteX108" fmla="*/ 20507 w 607614"/>
              <a:gd name="connsiteY108" fmla="*/ 20479 h 606761"/>
              <a:gd name="connsiteX109" fmla="*/ 20507 w 607614"/>
              <a:gd name="connsiteY109" fmla="*/ 121359 h 606761"/>
              <a:gd name="connsiteX110" fmla="*/ 587107 w 607614"/>
              <a:gd name="connsiteY110" fmla="*/ 121359 h 606761"/>
              <a:gd name="connsiteX111" fmla="*/ 587107 w 607614"/>
              <a:gd name="connsiteY111" fmla="*/ 20479 h 606761"/>
              <a:gd name="connsiteX112" fmla="*/ 0 w 607614"/>
              <a:gd name="connsiteY112" fmla="*/ 0 h 606761"/>
              <a:gd name="connsiteX113" fmla="*/ 607614 w 607614"/>
              <a:gd name="connsiteY113" fmla="*/ 0 h 606761"/>
              <a:gd name="connsiteX114" fmla="*/ 607614 w 607614"/>
              <a:gd name="connsiteY114" fmla="*/ 121359 h 606761"/>
              <a:gd name="connsiteX115" fmla="*/ 607614 w 607614"/>
              <a:gd name="connsiteY115" fmla="*/ 141838 h 606761"/>
              <a:gd name="connsiteX116" fmla="*/ 607614 w 607614"/>
              <a:gd name="connsiteY116" fmla="*/ 389865 h 606761"/>
              <a:gd name="connsiteX117" fmla="*/ 557486 w 607614"/>
              <a:gd name="connsiteY117" fmla="*/ 431582 h 606761"/>
              <a:gd name="connsiteX118" fmla="*/ 480015 w 607614"/>
              <a:gd name="connsiteY118" fmla="*/ 354216 h 606761"/>
              <a:gd name="connsiteX119" fmla="*/ 486091 w 607614"/>
              <a:gd name="connsiteY119" fmla="*/ 333736 h 606761"/>
              <a:gd name="connsiteX120" fmla="*/ 445837 w 607614"/>
              <a:gd name="connsiteY120" fmla="*/ 293536 h 606761"/>
              <a:gd name="connsiteX121" fmla="*/ 404823 w 607614"/>
              <a:gd name="connsiteY121" fmla="*/ 333736 h 606761"/>
              <a:gd name="connsiteX122" fmla="*/ 410899 w 607614"/>
              <a:gd name="connsiteY122" fmla="*/ 354216 h 606761"/>
              <a:gd name="connsiteX123" fmla="*/ 344061 w 607614"/>
              <a:gd name="connsiteY123" fmla="*/ 420204 h 606761"/>
              <a:gd name="connsiteX124" fmla="*/ 308364 w 607614"/>
              <a:gd name="connsiteY124" fmla="*/ 384555 h 606761"/>
              <a:gd name="connsiteX125" fmla="*/ 313681 w 607614"/>
              <a:gd name="connsiteY125" fmla="*/ 364076 h 606761"/>
              <a:gd name="connsiteX126" fmla="*/ 273426 w 607614"/>
              <a:gd name="connsiteY126" fmla="*/ 323876 h 606761"/>
              <a:gd name="connsiteX127" fmla="*/ 233172 w 607614"/>
              <a:gd name="connsiteY127" fmla="*/ 364076 h 606761"/>
              <a:gd name="connsiteX128" fmla="*/ 238488 w 607614"/>
              <a:gd name="connsiteY128" fmla="*/ 384555 h 606761"/>
              <a:gd name="connsiteX129" fmla="*/ 161777 w 607614"/>
              <a:gd name="connsiteY129" fmla="*/ 461163 h 606761"/>
              <a:gd name="connsiteX130" fmla="*/ 115447 w 607614"/>
              <a:gd name="connsiteY130" fmla="*/ 414895 h 606761"/>
              <a:gd name="connsiteX131" fmla="*/ 121523 w 607614"/>
              <a:gd name="connsiteY131" fmla="*/ 394416 h 606761"/>
              <a:gd name="connsiteX132" fmla="*/ 81268 w 607614"/>
              <a:gd name="connsiteY132" fmla="*/ 354216 h 606761"/>
              <a:gd name="connsiteX133" fmla="*/ 40254 w 607614"/>
              <a:gd name="connsiteY133" fmla="*/ 394416 h 606761"/>
              <a:gd name="connsiteX134" fmla="*/ 46331 w 607614"/>
              <a:gd name="connsiteY134" fmla="*/ 414895 h 606761"/>
              <a:gd name="connsiteX135" fmla="*/ 0 w 607614"/>
              <a:gd name="connsiteY135" fmla="*/ 461163 h 606761"/>
              <a:gd name="connsiteX136" fmla="*/ 0 w 607614"/>
              <a:gd name="connsiteY136" fmla="*/ 141838 h 606761"/>
              <a:gd name="connsiteX137" fmla="*/ 0 w 607614"/>
              <a:gd name="connsiteY137" fmla="*/ 121359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07614" h="606761">
                <a:moveTo>
                  <a:pt x="81281" y="373926"/>
                </a:moveTo>
                <a:cubicBezTo>
                  <a:pt x="91902" y="373926"/>
                  <a:pt x="101005" y="383038"/>
                  <a:pt x="101005" y="394428"/>
                </a:cubicBezTo>
                <a:cubicBezTo>
                  <a:pt x="101005" y="400502"/>
                  <a:pt x="98729" y="405058"/>
                  <a:pt x="94936" y="408855"/>
                </a:cubicBezTo>
                <a:cubicBezTo>
                  <a:pt x="87350" y="416448"/>
                  <a:pt x="74453" y="416448"/>
                  <a:pt x="66867" y="408855"/>
                </a:cubicBezTo>
                <a:cubicBezTo>
                  <a:pt x="63074" y="405058"/>
                  <a:pt x="60798" y="400502"/>
                  <a:pt x="60798" y="394428"/>
                </a:cubicBezTo>
                <a:cubicBezTo>
                  <a:pt x="60798" y="383038"/>
                  <a:pt x="69901" y="373926"/>
                  <a:pt x="81281" y="373926"/>
                </a:cubicBezTo>
                <a:close/>
                <a:moveTo>
                  <a:pt x="425330" y="368687"/>
                </a:moveTo>
                <a:cubicBezTo>
                  <a:pt x="426849" y="369445"/>
                  <a:pt x="428368" y="370203"/>
                  <a:pt x="429887" y="370962"/>
                </a:cubicBezTo>
                <a:cubicBezTo>
                  <a:pt x="432165" y="371720"/>
                  <a:pt x="433684" y="372478"/>
                  <a:pt x="435963" y="373236"/>
                </a:cubicBezTo>
                <a:cubicBezTo>
                  <a:pt x="436723" y="373236"/>
                  <a:pt x="438242" y="373236"/>
                  <a:pt x="439001" y="373236"/>
                </a:cubicBezTo>
                <a:cubicBezTo>
                  <a:pt x="440520" y="373994"/>
                  <a:pt x="441280" y="373994"/>
                  <a:pt x="442039" y="373994"/>
                </a:cubicBezTo>
                <a:cubicBezTo>
                  <a:pt x="443558" y="373994"/>
                  <a:pt x="444318" y="373994"/>
                  <a:pt x="445837" y="373994"/>
                </a:cubicBezTo>
                <a:cubicBezTo>
                  <a:pt x="446596" y="373994"/>
                  <a:pt x="448115" y="373994"/>
                  <a:pt x="448875" y="373994"/>
                </a:cubicBezTo>
                <a:cubicBezTo>
                  <a:pt x="449634" y="373994"/>
                  <a:pt x="451153" y="373994"/>
                  <a:pt x="451913" y="373994"/>
                </a:cubicBezTo>
                <a:cubicBezTo>
                  <a:pt x="452672" y="373236"/>
                  <a:pt x="454191" y="373236"/>
                  <a:pt x="454951" y="373236"/>
                </a:cubicBezTo>
                <a:cubicBezTo>
                  <a:pt x="457230" y="372478"/>
                  <a:pt x="459508" y="371720"/>
                  <a:pt x="461027" y="370962"/>
                </a:cubicBezTo>
                <a:cubicBezTo>
                  <a:pt x="463306" y="370203"/>
                  <a:pt x="464825" y="369445"/>
                  <a:pt x="466344" y="368687"/>
                </a:cubicBezTo>
                <a:lnTo>
                  <a:pt x="556726" y="458913"/>
                </a:lnTo>
                <a:lnTo>
                  <a:pt x="607614" y="415695"/>
                </a:lnTo>
                <a:lnTo>
                  <a:pt x="607614" y="606761"/>
                </a:lnTo>
                <a:lnTo>
                  <a:pt x="0" y="606761"/>
                </a:lnTo>
                <a:lnTo>
                  <a:pt x="0" y="489999"/>
                </a:lnTo>
                <a:lnTo>
                  <a:pt x="60761" y="429343"/>
                </a:lnTo>
                <a:cubicBezTo>
                  <a:pt x="62280" y="430101"/>
                  <a:pt x="63799" y="430859"/>
                  <a:pt x="65319" y="431617"/>
                </a:cubicBezTo>
                <a:cubicBezTo>
                  <a:pt x="67597" y="432376"/>
                  <a:pt x="69116" y="433134"/>
                  <a:pt x="71395" y="433892"/>
                </a:cubicBezTo>
                <a:cubicBezTo>
                  <a:pt x="72154" y="433892"/>
                  <a:pt x="73673" y="433892"/>
                  <a:pt x="74433" y="433892"/>
                </a:cubicBezTo>
                <a:cubicBezTo>
                  <a:pt x="75952" y="434650"/>
                  <a:pt x="76711" y="434650"/>
                  <a:pt x="77471" y="434650"/>
                </a:cubicBezTo>
                <a:cubicBezTo>
                  <a:pt x="78990" y="434650"/>
                  <a:pt x="79749" y="434650"/>
                  <a:pt x="81268" y="434650"/>
                </a:cubicBezTo>
                <a:cubicBezTo>
                  <a:pt x="82028" y="434650"/>
                  <a:pt x="83547" y="434650"/>
                  <a:pt x="84306" y="434650"/>
                </a:cubicBezTo>
                <a:cubicBezTo>
                  <a:pt x="85066" y="434650"/>
                  <a:pt x="86585" y="434650"/>
                  <a:pt x="87345" y="434650"/>
                </a:cubicBezTo>
                <a:cubicBezTo>
                  <a:pt x="88104" y="433892"/>
                  <a:pt x="89623" y="433892"/>
                  <a:pt x="90383" y="433892"/>
                </a:cubicBezTo>
                <a:cubicBezTo>
                  <a:pt x="92661" y="433134"/>
                  <a:pt x="94940" y="432376"/>
                  <a:pt x="96459" y="431617"/>
                </a:cubicBezTo>
                <a:cubicBezTo>
                  <a:pt x="98737" y="430859"/>
                  <a:pt x="100256" y="430101"/>
                  <a:pt x="101775" y="429343"/>
                </a:cubicBezTo>
                <a:lnTo>
                  <a:pt x="161777" y="489999"/>
                </a:lnTo>
                <a:lnTo>
                  <a:pt x="252919" y="399015"/>
                </a:lnTo>
                <a:cubicBezTo>
                  <a:pt x="254438" y="399773"/>
                  <a:pt x="255957" y="400531"/>
                  <a:pt x="257476" y="401289"/>
                </a:cubicBezTo>
                <a:cubicBezTo>
                  <a:pt x="257476" y="401289"/>
                  <a:pt x="257476" y="401289"/>
                  <a:pt x="258236" y="401289"/>
                </a:cubicBezTo>
                <a:cubicBezTo>
                  <a:pt x="259755" y="402048"/>
                  <a:pt x="262034" y="402806"/>
                  <a:pt x="263553" y="403564"/>
                </a:cubicBezTo>
                <a:cubicBezTo>
                  <a:pt x="265072" y="403564"/>
                  <a:pt x="265831" y="403564"/>
                  <a:pt x="267350" y="403564"/>
                </a:cubicBezTo>
                <a:cubicBezTo>
                  <a:pt x="268110" y="404322"/>
                  <a:pt x="268869" y="404322"/>
                  <a:pt x="270388" y="404322"/>
                </a:cubicBezTo>
                <a:cubicBezTo>
                  <a:pt x="271148" y="404322"/>
                  <a:pt x="272667" y="404322"/>
                  <a:pt x="273426" y="404322"/>
                </a:cubicBezTo>
                <a:cubicBezTo>
                  <a:pt x="274186" y="404322"/>
                  <a:pt x="275705" y="404322"/>
                  <a:pt x="276464" y="404322"/>
                </a:cubicBezTo>
                <a:cubicBezTo>
                  <a:pt x="277983" y="404322"/>
                  <a:pt x="278743" y="404322"/>
                  <a:pt x="279502" y="404322"/>
                </a:cubicBezTo>
                <a:cubicBezTo>
                  <a:pt x="281021" y="403564"/>
                  <a:pt x="281781" y="403564"/>
                  <a:pt x="283300" y="403564"/>
                </a:cubicBezTo>
                <a:cubicBezTo>
                  <a:pt x="284819" y="402806"/>
                  <a:pt x="287098" y="402048"/>
                  <a:pt x="288617" y="401289"/>
                </a:cubicBezTo>
                <a:cubicBezTo>
                  <a:pt x="289376" y="401289"/>
                  <a:pt x="289376" y="401289"/>
                  <a:pt x="289376" y="401289"/>
                </a:cubicBezTo>
                <a:cubicBezTo>
                  <a:pt x="290895" y="400531"/>
                  <a:pt x="292414" y="399773"/>
                  <a:pt x="293933" y="399015"/>
                </a:cubicBezTo>
                <a:lnTo>
                  <a:pt x="344061" y="449056"/>
                </a:lnTo>
                <a:close/>
                <a:moveTo>
                  <a:pt x="273469" y="343588"/>
                </a:moveTo>
                <a:cubicBezTo>
                  <a:pt x="284875" y="343588"/>
                  <a:pt x="293999" y="352700"/>
                  <a:pt x="293999" y="364090"/>
                </a:cubicBezTo>
                <a:cubicBezTo>
                  <a:pt x="293999" y="370164"/>
                  <a:pt x="290958" y="374720"/>
                  <a:pt x="287156" y="378517"/>
                </a:cubicBezTo>
                <a:cubicBezTo>
                  <a:pt x="279552" y="386110"/>
                  <a:pt x="267386" y="386110"/>
                  <a:pt x="259782" y="378517"/>
                </a:cubicBezTo>
                <a:cubicBezTo>
                  <a:pt x="255980" y="374720"/>
                  <a:pt x="252939" y="370164"/>
                  <a:pt x="252939" y="364090"/>
                </a:cubicBezTo>
                <a:cubicBezTo>
                  <a:pt x="252939" y="352700"/>
                  <a:pt x="262063" y="343588"/>
                  <a:pt x="273469" y="343588"/>
                </a:cubicBezTo>
                <a:close/>
                <a:moveTo>
                  <a:pt x="445825" y="313250"/>
                </a:moveTo>
                <a:cubicBezTo>
                  <a:pt x="456446" y="313250"/>
                  <a:pt x="465549" y="322362"/>
                  <a:pt x="465549" y="333752"/>
                </a:cubicBezTo>
                <a:cubicBezTo>
                  <a:pt x="465549" y="339826"/>
                  <a:pt x="463273" y="344382"/>
                  <a:pt x="459480" y="348179"/>
                </a:cubicBezTo>
                <a:cubicBezTo>
                  <a:pt x="451894" y="355772"/>
                  <a:pt x="438997" y="355772"/>
                  <a:pt x="431411" y="348179"/>
                </a:cubicBezTo>
                <a:cubicBezTo>
                  <a:pt x="427618" y="344382"/>
                  <a:pt x="425342" y="339826"/>
                  <a:pt x="425342" y="333752"/>
                </a:cubicBezTo>
                <a:cubicBezTo>
                  <a:pt x="425342" y="322362"/>
                  <a:pt x="434445" y="313250"/>
                  <a:pt x="445825" y="313250"/>
                </a:cubicBezTo>
                <a:close/>
                <a:moveTo>
                  <a:pt x="70635" y="273057"/>
                </a:moveTo>
                <a:cubicBezTo>
                  <a:pt x="65319" y="273057"/>
                  <a:pt x="60761" y="277608"/>
                  <a:pt x="60761" y="282917"/>
                </a:cubicBezTo>
                <a:cubicBezTo>
                  <a:pt x="60761" y="288985"/>
                  <a:pt x="65319" y="293536"/>
                  <a:pt x="70635" y="293536"/>
                </a:cubicBezTo>
                <a:lnTo>
                  <a:pt x="222539" y="293536"/>
                </a:lnTo>
                <a:cubicBezTo>
                  <a:pt x="228615" y="293536"/>
                  <a:pt x="233172" y="288985"/>
                  <a:pt x="233172" y="282917"/>
                </a:cubicBezTo>
                <a:cubicBezTo>
                  <a:pt x="233172" y="277608"/>
                  <a:pt x="228615" y="273057"/>
                  <a:pt x="222539" y="273057"/>
                </a:cubicBezTo>
                <a:close/>
                <a:moveTo>
                  <a:pt x="70635" y="232857"/>
                </a:moveTo>
                <a:cubicBezTo>
                  <a:pt x="65319" y="232857"/>
                  <a:pt x="60761" y="237408"/>
                  <a:pt x="60761" y="242717"/>
                </a:cubicBezTo>
                <a:cubicBezTo>
                  <a:pt x="60761" y="248027"/>
                  <a:pt x="65319" y="252578"/>
                  <a:pt x="70635" y="252578"/>
                </a:cubicBezTo>
                <a:lnTo>
                  <a:pt x="222539" y="252578"/>
                </a:lnTo>
                <a:cubicBezTo>
                  <a:pt x="228615" y="252578"/>
                  <a:pt x="233172" y="248027"/>
                  <a:pt x="233172" y="242717"/>
                </a:cubicBezTo>
                <a:cubicBezTo>
                  <a:pt x="233172" y="237408"/>
                  <a:pt x="228615" y="232857"/>
                  <a:pt x="222539" y="232857"/>
                </a:cubicBezTo>
                <a:close/>
                <a:moveTo>
                  <a:pt x="101016" y="191898"/>
                </a:moveTo>
                <a:cubicBezTo>
                  <a:pt x="95699" y="191898"/>
                  <a:pt x="91142" y="196449"/>
                  <a:pt x="91142" y="202517"/>
                </a:cubicBezTo>
                <a:cubicBezTo>
                  <a:pt x="91142" y="207827"/>
                  <a:pt x="95699" y="212378"/>
                  <a:pt x="101016" y="212378"/>
                </a:cubicBezTo>
                <a:lnTo>
                  <a:pt x="192158" y="212378"/>
                </a:lnTo>
                <a:cubicBezTo>
                  <a:pt x="198234" y="212378"/>
                  <a:pt x="202791" y="207827"/>
                  <a:pt x="202791" y="202517"/>
                </a:cubicBezTo>
                <a:cubicBezTo>
                  <a:pt x="202791" y="196449"/>
                  <a:pt x="198234" y="191898"/>
                  <a:pt x="192158" y="191898"/>
                </a:cubicBezTo>
                <a:close/>
                <a:moveTo>
                  <a:pt x="252986" y="50814"/>
                </a:moveTo>
                <a:cubicBezTo>
                  <a:pt x="242353" y="50814"/>
                  <a:pt x="233239" y="59914"/>
                  <a:pt x="233239" y="70531"/>
                </a:cubicBezTo>
                <a:cubicBezTo>
                  <a:pt x="233239" y="81907"/>
                  <a:pt x="242353" y="91007"/>
                  <a:pt x="252986" y="91007"/>
                </a:cubicBezTo>
                <a:cubicBezTo>
                  <a:pt x="264378" y="91007"/>
                  <a:pt x="273492" y="81907"/>
                  <a:pt x="273492" y="70531"/>
                </a:cubicBezTo>
                <a:cubicBezTo>
                  <a:pt x="273492" y="59914"/>
                  <a:pt x="264378" y="50814"/>
                  <a:pt x="252986" y="50814"/>
                </a:cubicBezTo>
                <a:close/>
                <a:moveTo>
                  <a:pt x="161728" y="50814"/>
                </a:moveTo>
                <a:cubicBezTo>
                  <a:pt x="151095" y="50814"/>
                  <a:pt x="141981" y="59914"/>
                  <a:pt x="141981" y="70531"/>
                </a:cubicBezTo>
                <a:cubicBezTo>
                  <a:pt x="141981" y="81907"/>
                  <a:pt x="151095" y="91007"/>
                  <a:pt x="161728" y="91007"/>
                </a:cubicBezTo>
                <a:cubicBezTo>
                  <a:pt x="173120" y="91007"/>
                  <a:pt x="182234" y="81907"/>
                  <a:pt x="182234" y="70531"/>
                </a:cubicBezTo>
                <a:cubicBezTo>
                  <a:pt x="182234" y="59914"/>
                  <a:pt x="173120" y="50814"/>
                  <a:pt x="161728" y="50814"/>
                </a:cubicBezTo>
                <a:close/>
                <a:moveTo>
                  <a:pt x="70592" y="50814"/>
                </a:moveTo>
                <a:cubicBezTo>
                  <a:pt x="59959" y="50814"/>
                  <a:pt x="50845" y="59914"/>
                  <a:pt x="50845" y="70531"/>
                </a:cubicBezTo>
                <a:cubicBezTo>
                  <a:pt x="50845" y="81907"/>
                  <a:pt x="59959" y="91007"/>
                  <a:pt x="70592" y="91007"/>
                </a:cubicBezTo>
                <a:cubicBezTo>
                  <a:pt x="81984" y="91007"/>
                  <a:pt x="91098" y="81907"/>
                  <a:pt x="91098" y="70531"/>
                </a:cubicBezTo>
                <a:cubicBezTo>
                  <a:pt x="91098" y="59914"/>
                  <a:pt x="81984" y="50814"/>
                  <a:pt x="70592" y="50814"/>
                </a:cubicBezTo>
                <a:close/>
                <a:moveTo>
                  <a:pt x="252986" y="30338"/>
                </a:moveTo>
                <a:cubicBezTo>
                  <a:pt x="275771" y="30338"/>
                  <a:pt x="293999" y="48539"/>
                  <a:pt x="293999" y="70531"/>
                </a:cubicBezTo>
                <a:cubicBezTo>
                  <a:pt x="293999" y="93282"/>
                  <a:pt x="275771" y="111483"/>
                  <a:pt x="252986" y="111483"/>
                </a:cubicBezTo>
                <a:cubicBezTo>
                  <a:pt x="230960" y="111483"/>
                  <a:pt x="212732" y="93282"/>
                  <a:pt x="212732" y="70531"/>
                </a:cubicBezTo>
                <a:cubicBezTo>
                  <a:pt x="212732" y="48539"/>
                  <a:pt x="230960" y="30338"/>
                  <a:pt x="252986" y="30338"/>
                </a:cubicBezTo>
                <a:close/>
                <a:moveTo>
                  <a:pt x="161728" y="30338"/>
                </a:moveTo>
                <a:cubicBezTo>
                  <a:pt x="184513" y="30338"/>
                  <a:pt x="202741" y="48539"/>
                  <a:pt x="202741" y="70531"/>
                </a:cubicBezTo>
                <a:cubicBezTo>
                  <a:pt x="202741" y="93282"/>
                  <a:pt x="184513" y="111483"/>
                  <a:pt x="161728" y="111483"/>
                </a:cubicBezTo>
                <a:cubicBezTo>
                  <a:pt x="139702" y="111483"/>
                  <a:pt x="121474" y="93282"/>
                  <a:pt x="121474" y="70531"/>
                </a:cubicBezTo>
                <a:cubicBezTo>
                  <a:pt x="121474" y="48539"/>
                  <a:pt x="139702" y="30338"/>
                  <a:pt x="161728" y="30338"/>
                </a:cubicBezTo>
                <a:close/>
                <a:moveTo>
                  <a:pt x="70592" y="30338"/>
                </a:moveTo>
                <a:cubicBezTo>
                  <a:pt x="93377" y="30338"/>
                  <a:pt x="111605" y="48539"/>
                  <a:pt x="111605" y="70531"/>
                </a:cubicBezTo>
                <a:cubicBezTo>
                  <a:pt x="111605" y="93282"/>
                  <a:pt x="93377" y="111483"/>
                  <a:pt x="70592" y="111483"/>
                </a:cubicBezTo>
                <a:cubicBezTo>
                  <a:pt x="48566" y="111483"/>
                  <a:pt x="30338" y="93282"/>
                  <a:pt x="30338" y="70531"/>
                </a:cubicBezTo>
                <a:cubicBezTo>
                  <a:pt x="30338" y="48539"/>
                  <a:pt x="48566" y="30338"/>
                  <a:pt x="70592" y="30338"/>
                </a:cubicBezTo>
                <a:close/>
                <a:moveTo>
                  <a:pt x="20507" y="20479"/>
                </a:moveTo>
                <a:lnTo>
                  <a:pt x="20507" y="121359"/>
                </a:lnTo>
                <a:lnTo>
                  <a:pt x="587107" y="121359"/>
                </a:lnTo>
                <a:lnTo>
                  <a:pt x="587107" y="20479"/>
                </a:lnTo>
                <a:close/>
                <a:moveTo>
                  <a:pt x="0" y="0"/>
                </a:moveTo>
                <a:lnTo>
                  <a:pt x="607614" y="0"/>
                </a:lnTo>
                <a:lnTo>
                  <a:pt x="607614" y="121359"/>
                </a:lnTo>
                <a:lnTo>
                  <a:pt x="607614" y="141838"/>
                </a:lnTo>
                <a:lnTo>
                  <a:pt x="607614" y="389865"/>
                </a:lnTo>
                <a:lnTo>
                  <a:pt x="557486" y="431582"/>
                </a:lnTo>
                <a:lnTo>
                  <a:pt x="480015" y="354216"/>
                </a:lnTo>
                <a:cubicBezTo>
                  <a:pt x="483813" y="348148"/>
                  <a:pt x="486091" y="341321"/>
                  <a:pt x="486091" y="333736"/>
                </a:cubicBezTo>
                <a:cubicBezTo>
                  <a:pt x="486091" y="311740"/>
                  <a:pt x="467863" y="293536"/>
                  <a:pt x="445837" y="293536"/>
                </a:cubicBezTo>
                <a:cubicBezTo>
                  <a:pt x="423051" y="293536"/>
                  <a:pt x="404823" y="311740"/>
                  <a:pt x="404823" y="333736"/>
                </a:cubicBezTo>
                <a:cubicBezTo>
                  <a:pt x="404823" y="341321"/>
                  <a:pt x="407101" y="348148"/>
                  <a:pt x="410899" y="354216"/>
                </a:cubicBezTo>
                <a:lnTo>
                  <a:pt x="344061" y="420204"/>
                </a:lnTo>
                <a:lnTo>
                  <a:pt x="308364" y="384555"/>
                </a:lnTo>
                <a:cubicBezTo>
                  <a:pt x="311402" y="378487"/>
                  <a:pt x="313681" y="371661"/>
                  <a:pt x="313681" y="364076"/>
                </a:cubicBezTo>
                <a:cubicBezTo>
                  <a:pt x="313681" y="342080"/>
                  <a:pt x="295452" y="323876"/>
                  <a:pt x="273426" y="323876"/>
                </a:cubicBezTo>
                <a:cubicBezTo>
                  <a:pt x="251400" y="323876"/>
                  <a:pt x="233172" y="342080"/>
                  <a:pt x="233172" y="364076"/>
                </a:cubicBezTo>
                <a:cubicBezTo>
                  <a:pt x="233172" y="371661"/>
                  <a:pt x="235450" y="378487"/>
                  <a:pt x="238488" y="384555"/>
                </a:cubicBezTo>
                <a:lnTo>
                  <a:pt x="161777" y="461163"/>
                </a:lnTo>
                <a:lnTo>
                  <a:pt x="115447" y="414895"/>
                </a:lnTo>
                <a:cubicBezTo>
                  <a:pt x="119244" y="408827"/>
                  <a:pt x="121523" y="402001"/>
                  <a:pt x="121523" y="394416"/>
                </a:cubicBezTo>
                <a:cubicBezTo>
                  <a:pt x="121523" y="372419"/>
                  <a:pt x="103294" y="354216"/>
                  <a:pt x="81268" y="354216"/>
                </a:cubicBezTo>
                <a:cubicBezTo>
                  <a:pt x="58483" y="354216"/>
                  <a:pt x="40254" y="372419"/>
                  <a:pt x="40254" y="394416"/>
                </a:cubicBezTo>
                <a:cubicBezTo>
                  <a:pt x="40254" y="402001"/>
                  <a:pt x="42533" y="408827"/>
                  <a:pt x="46331" y="414895"/>
                </a:cubicBezTo>
                <a:lnTo>
                  <a:pt x="0" y="461163"/>
                </a:lnTo>
                <a:lnTo>
                  <a:pt x="0" y="141838"/>
                </a:lnTo>
                <a:lnTo>
                  <a:pt x="0" y="12135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6E14E92-84C8-4A9E-B324-F5AA2D4978FA}"/>
              </a:ext>
            </a:extLst>
          </p:cNvPr>
          <p:cNvSpPr/>
          <p:nvPr/>
        </p:nvSpPr>
        <p:spPr>
          <a:xfrm>
            <a:off x="1338184" y="2113198"/>
            <a:ext cx="1870232" cy="100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dirty="0">
                <a:effectLst>
                  <a:outerShdw blurRad="254000" dist="38100" dir="5400000" sx="107000" sy="107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01</a:t>
            </a:r>
            <a:endParaRPr lang="zh-CN" altLang="en-US" sz="8800" b="1" dirty="0">
              <a:effectLst>
                <a:outerShdw blurRad="254000" dist="38100" dir="5400000" sx="107000" sy="107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701515C-0263-4E16-9128-64F5F9669BB9}"/>
              </a:ext>
            </a:extLst>
          </p:cNvPr>
          <p:cNvSpPr/>
          <p:nvPr/>
        </p:nvSpPr>
        <p:spPr>
          <a:xfrm>
            <a:off x="6761084" y="2240198"/>
            <a:ext cx="1870232" cy="100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dirty="0">
                <a:effectLst>
                  <a:outerShdw blurRad="254000" dist="38100" dir="5400000" sx="107000" sy="107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02</a:t>
            </a:r>
            <a:endParaRPr lang="zh-CN" altLang="en-US" sz="8800" b="1" dirty="0">
              <a:effectLst>
                <a:outerShdw blurRad="254000" dist="38100" dir="5400000" sx="107000" sy="107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08B12D7-0857-4F9C-9E4B-D5FB4789E887}"/>
              </a:ext>
            </a:extLst>
          </p:cNvPr>
          <p:cNvSpPr/>
          <p:nvPr/>
        </p:nvSpPr>
        <p:spPr>
          <a:xfrm>
            <a:off x="6735684" y="4355040"/>
            <a:ext cx="1870232" cy="100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dirty="0">
                <a:effectLst>
                  <a:outerShdw blurRad="254000" dist="38100" dir="5400000" sx="107000" sy="107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04</a:t>
            </a:r>
            <a:endParaRPr lang="zh-CN" altLang="en-US" sz="8800" b="1" dirty="0">
              <a:effectLst>
                <a:outerShdw blurRad="254000" dist="38100" dir="5400000" sx="107000" sy="107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2F6C547-9047-4FB4-BD74-3C1B787E6755}"/>
              </a:ext>
            </a:extLst>
          </p:cNvPr>
          <p:cNvSpPr/>
          <p:nvPr/>
        </p:nvSpPr>
        <p:spPr>
          <a:xfrm>
            <a:off x="1297742" y="4355040"/>
            <a:ext cx="1870232" cy="1005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b="1" dirty="0">
                <a:effectLst>
                  <a:outerShdw blurRad="254000" dist="38100" dir="5400000" sx="107000" sy="107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03</a:t>
            </a:r>
            <a:endParaRPr lang="zh-CN" altLang="en-US" sz="8800" b="1" dirty="0">
              <a:effectLst>
                <a:outerShdw blurRad="254000" dist="38100" dir="5400000" sx="107000" sy="107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6C41EBC-1C8F-47A3-9491-9A9DC68CEE74}"/>
              </a:ext>
            </a:extLst>
          </p:cNvPr>
          <p:cNvSpPr/>
          <p:nvPr/>
        </p:nvSpPr>
        <p:spPr>
          <a:xfrm>
            <a:off x="3447217" y="2113198"/>
            <a:ext cx="2345649" cy="137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完成现场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VPN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设备部署，实现项目现场网络无缝互访集团系统、杭州公司各类系统。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88D4DE5-4EB7-49A8-8566-BAEC941B9149}"/>
              </a:ext>
            </a:extLst>
          </p:cNvPr>
          <p:cNvSpPr/>
          <p:nvPr/>
        </p:nvSpPr>
        <p:spPr>
          <a:xfrm>
            <a:off x="973017" y="424908"/>
            <a:ext cx="3687883" cy="57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年度工作及完成情况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A4DF4AE-93D4-47C8-8A16-EDCACA22CB42}"/>
              </a:ext>
            </a:extLst>
          </p:cNvPr>
          <p:cNvSpPr/>
          <p:nvPr/>
        </p:nvSpPr>
        <p:spPr>
          <a:xfrm>
            <a:off x="8861582" y="2113198"/>
            <a:ext cx="2345649" cy="137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定期导出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、明源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ERP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统计报表，并通过各种途径告知公司同事等。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7E601E8-DBA8-4DA2-86A1-F6EB9AAA4B9F}"/>
              </a:ext>
            </a:extLst>
          </p:cNvPr>
          <p:cNvSpPr/>
          <p:nvPr/>
        </p:nvSpPr>
        <p:spPr>
          <a:xfrm>
            <a:off x="3447217" y="4378340"/>
            <a:ext cx="2345649" cy="137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协助完成电子类预算、以及固定资产、低值耐用品及时登记、贴标签。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3579507-9AAF-45FD-A8AD-48389B7D9893}"/>
              </a:ext>
            </a:extLst>
          </p:cNvPr>
          <p:cNvSpPr/>
          <p:nvPr/>
        </p:nvSpPr>
        <p:spPr>
          <a:xfrm>
            <a:off x="8883873" y="4378340"/>
            <a:ext cx="2345649" cy="137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顺利完成年度固定资产清查工作，以及完成员工入账账号、邮箱、共享等权限开通。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551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D48AC1E-AD6A-4E51-9A9F-64771BEE58F2}"/>
              </a:ext>
            </a:extLst>
          </p:cNvPr>
          <p:cNvSpPr/>
          <p:nvPr/>
        </p:nvSpPr>
        <p:spPr>
          <a:xfrm>
            <a:off x="3762375" y="-12732"/>
            <a:ext cx="5124450" cy="619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1300" b="1" dirty="0">
                <a:solidFill>
                  <a:schemeClr val="accent4">
                    <a:lumMod val="60000"/>
                    <a:lumOff val="40000"/>
                    <a:alpha val="38000"/>
                  </a:schemeClr>
                </a:solidFill>
              </a:rPr>
              <a:t>2</a:t>
            </a:r>
            <a:endParaRPr lang="zh-CN" altLang="en-US" sz="41300" b="1" dirty="0">
              <a:solidFill>
                <a:schemeClr val="accent4">
                  <a:lumMod val="60000"/>
                  <a:lumOff val="40000"/>
                  <a:alpha val="38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6082A0-16BA-4E47-ADC6-A9F2FDA93883}"/>
              </a:ext>
            </a:extLst>
          </p:cNvPr>
          <p:cNvSpPr/>
          <p:nvPr/>
        </p:nvSpPr>
        <p:spPr>
          <a:xfrm>
            <a:off x="3429000" y="2184400"/>
            <a:ext cx="6324600" cy="20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存在不足及改进措施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7387E8-EF3E-4E0C-990B-49F1320D9B08}"/>
              </a:ext>
            </a:extLst>
          </p:cNvPr>
          <p:cNvSpPr/>
          <p:nvPr/>
        </p:nvSpPr>
        <p:spPr>
          <a:xfrm>
            <a:off x="5594350" y="2019332"/>
            <a:ext cx="1993900" cy="774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PART TWO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F11139-8CCF-4E50-92C7-B68E31D862FF}"/>
              </a:ext>
            </a:extLst>
          </p:cNvPr>
          <p:cNvSpPr/>
          <p:nvPr/>
        </p:nvSpPr>
        <p:spPr>
          <a:xfrm>
            <a:off x="3591383" y="3523022"/>
            <a:ext cx="6136817" cy="502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Lorem ipsum dolor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amet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consectetuer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</a:t>
            </a:r>
            <a:r>
              <a:rPr lang="en-US" altLang="zh-CN" sz="14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sit  </a:t>
            </a:r>
            <a:r>
              <a:rPr lang="en-US" altLang="zh-CN" sz="1400" spc="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consectetuer</a:t>
            </a:r>
            <a:endParaRPr lang="zh-CN" altLang="en-US" sz="1400" spc="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9732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674300-C5A0-4ABA-83F7-079BB71A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64"/>
            <a:ext cx="12192000" cy="6883464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A6DA1A3-7B17-4F83-BFB4-97CA0EC54917}"/>
              </a:ext>
            </a:extLst>
          </p:cNvPr>
          <p:cNvSpPr/>
          <p:nvPr/>
        </p:nvSpPr>
        <p:spPr>
          <a:xfrm>
            <a:off x="379086" y="415795"/>
            <a:ext cx="593932" cy="576198"/>
          </a:xfrm>
          <a:custGeom>
            <a:avLst/>
            <a:gdLst>
              <a:gd name="connsiteX0" fmla="*/ 588724 w 726510"/>
              <a:gd name="connsiteY0" fmla="*/ 116093 h 704817"/>
              <a:gd name="connsiteX1" fmla="*/ 726510 w 726510"/>
              <a:gd name="connsiteY1" fmla="*/ 116093 h 704817"/>
              <a:gd name="connsiteX2" fmla="*/ 726510 w 726510"/>
              <a:gd name="connsiteY2" fmla="*/ 704817 h 704817"/>
              <a:gd name="connsiteX3" fmla="*/ 137786 w 726510"/>
              <a:gd name="connsiteY3" fmla="*/ 704817 h 704817"/>
              <a:gd name="connsiteX4" fmla="*/ 137786 w 726510"/>
              <a:gd name="connsiteY4" fmla="*/ 588724 h 704817"/>
              <a:gd name="connsiteX5" fmla="*/ 588724 w 726510"/>
              <a:gd name="connsiteY5" fmla="*/ 588724 h 704817"/>
              <a:gd name="connsiteX6" fmla="*/ 0 w 726510"/>
              <a:gd name="connsiteY6" fmla="*/ 0 h 704817"/>
              <a:gd name="connsiteX7" fmla="*/ 588724 w 726510"/>
              <a:gd name="connsiteY7" fmla="*/ 0 h 704817"/>
              <a:gd name="connsiteX8" fmla="*/ 588724 w 726510"/>
              <a:gd name="connsiteY8" fmla="*/ 116093 h 704817"/>
              <a:gd name="connsiteX9" fmla="*/ 137786 w 726510"/>
              <a:gd name="connsiteY9" fmla="*/ 116093 h 704817"/>
              <a:gd name="connsiteX10" fmla="*/ 137786 w 726510"/>
              <a:gd name="connsiteY10" fmla="*/ 588724 h 704817"/>
              <a:gd name="connsiteX11" fmla="*/ 0 w 726510"/>
              <a:gd name="connsiteY11" fmla="*/ 588724 h 70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510" h="704817">
                <a:moveTo>
                  <a:pt x="588724" y="116093"/>
                </a:moveTo>
                <a:lnTo>
                  <a:pt x="726510" y="116093"/>
                </a:lnTo>
                <a:lnTo>
                  <a:pt x="726510" y="704817"/>
                </a:lnTo>
                <a:lnTo>
                  <a:pt x="137786" y="704817"/>
                </a:lnTo>
                <a:lnTo>
                  <a:pt x="137786" y="588724"/>
                </a:lnTo>
                <a:lnTo>
                  <a:pt x="588724" y="588724"/>
                </a:lnTo>
                <a:close/>
                <a:moveTo>
                  <a:pt x="0" y="0"/>
                </a:moveTo>
                <a:lnTo>
                  <a:pt x="588724" y="0"/>
                </a:lnTo>
                <a:lnTo>
                  <a:pt x="588724" y="116093"/>
                </a:lnTo>
                <a:lnTo>
                  <a:pt x="137786" y="116093"/>
                </a:lnTo>
                <a:lnTo>
                  <a:pt x="137786" y="588724"/>
                </a:lnTo>
                <a:lnTo>
                  <a:pt x="0" y="588724"/>
                </a:lnTo>
                <a:close/>
              </a:path>
            </a:pathLst>
          </a:cu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5" name="矩形 4">
            <a:extLst>
              <a:ext uri="{FF2B5EF4-FFF2-40B4-BE49-F238E27FC236}">
                <a16:creationId xmlns:a16="http://schemas.microsoft.com/office/drawing/2014/main" id="{ADB434E7-2533-49DC-80A3-C67A24592436}"/>
              </a:ext>
            </a:extLst>
          </p:cNvPr>
          <p:cNvSpPr/>
          <p:nvPr/>
        </p:nvSpPr>
        <p:spPr>
          <a:xfrm>
            <a:off x="2527300" y="1501916"/>
            <a:ext cx="8001000" cy="4530584"/>
          </a:xfrm>
          <a:prstGeom prst="rect">
            <a:avLst/>
          </a:prstGeom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10EBC6-771D-422C-BFEE-6339950B851E}"/>
              </a:ext>
            </a:extLst>
          </p:cNvPr>
          <p:cNvSpPr/>
          <p:nvPr/>
        </p:nvSpPr>
        <p:spPr>
          <a:xfrm>
            <a:off x="1409700" y="1943100"/>
            <a:ext cx="3454400" cy="3412984"/>
          </a:xfrm>
          <a:prstGeom prst="rect">
            <a:avLst/>
          </a:prstGeom>
          <a:blipFill>
            <a:blip r:embed="rId4"/>
            <a:srcRect/>
            <a:stretch>
              <a:fillRect l="-37823" r="-378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4C7F3DC-1E01-4207-BCA2-D2B835FD2BB7}"/>
              </a:ext>
            </a:extLst>
          </p:cNvPr>
          <p:cNvSpPr/>
          <p:nvPr/>
        </p:nvSpPr>
        <p:spPr>
          <a:xfrm>
            <a:off x="5537200" y="2719458"/>
            <a:ext cx="4127500" cy="209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年底工作已经结束，回想自己在公司半年来的工作，虽然项目滞缓，但是各项工作扔然在展开持续进行，但是许多工作仍有不尽如意的之处，总结起来存在不足的地方主要有以下几个方面。</a:t>
            </a:r>
          </a:p>
        </p:txBody>
      </p:sp>
      <p:sp>
        <p:nvSpPr>
          <p:cNvPr id="12" name="流程图: 终止 11">
            <a:extLst>
              <a:ext uri="{FF2B5EF4-FFF2-40B4-BE49-F238E27FC236}">
                <a16:creationId xmlns:a16="http://schemas.microsoft.com/office/drawing/2014/main" id="{4247302F-158E-47A0-883D-1BA1BBCC59F3}"/>
              </a:ext>
            </a:extLst>
          </p:cNvPr>
          <p:cNvSpPr/>
          <p:nvPr/>
        </p:nvSpPr>
        <p:spPr>
          <a:xfrm>
            <a:off x="6432550" y="2037459"/>
            <a:ext cx="2095500" cy="681999"/>
          </a:xfrm>
          <a:prstGeom prst="flowChartTerminator">
            <a:avLst/>
          </a:prstGeom>
          <a:solidFill>
            <a:schemeClr val="accent2"/>
          </a:solidFill>
          <a:ln>
            <a:noFill/>
          </a:ln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B41CCF-AE34-420D-B846-2F8CE5307EBE}"/>
              </a:ext>
            </a:extLst>
          </p:cNvPr>
          <p:cNvSpPr/>
          <p:nvPr/>
        </p:nvSpPr>
        <p:spPr>
          <a:xfrm>
            <a:off x="973017" y="424908"/>
            <a:ext cx="3687883" cy="57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存在不足及改进措施</a:t>
            </a:r>
          </a:p>
        </p:txBody>
      </p:sp>
      <p:sp>
        <p:nvSpPr>
          <p:cNvPr id="11" name="man-thinking_62113">
            <a:extLst>
              <a:ext uri="{FF2B5EF4-FFF2-40B4-BE49-F238E27FC236}">
                <a16:creationId xmlns:a16="http://schemas.microsoft.com/office/drawing/2014/main" id="{316449B8-6DE6-4511-979C-961C541D0352}"/>
              </a:ext>
            </a:extLst>
          </p:cNvPr>
          <p:cNvSpPr/>
          <p:nvPr/>
        </p:nvSpPr>
        <p:spPr>
          <a:xfrm>
            <a:off x="7245307" y="2088259"/>
            <a:ext cx="609685" cy="565556"/>
          </a:xfrm>
          <a:custGeom>
            <a:avLst/>
            <a:gdLst>
              <a:gd name="connsiteX0" fmla="*/ 381283 w 608115"/>
              <a:gd name="connsiteY0" fmla="*/ 329752 h 564100"/>
              <a:gd name="connsiteX1" fmla="*/ 399948 w 608115"/>
              <a:gd name="connsiteY1" fmla="*/ 348452 h 564100"/>
              <a:gd name="connsiteX2" fmla="*/ 381283 w 608115"/>
              <a:gd name="connsiteY2" fmla="*/ 367152 h 564100"/>
              <a:gd name="connsiteX3" fmla="*/ 362618 w 608115"/>
              <a:gd name="connsiteY3" fmla="*/ 348452 h 564100"/>
              <a:gd name="connsiteX4" fmla="*/ 381283 w 608115"/>
              <a:gd name="connsiteY4" fmla="*/ 329752 h 564100"/>
              <a:gd name="connsiteX5" fmla="*/ 467338 w 608115"/>
              <a:gd name="connsiteY5" fmla="*/ 291294 h 564100"/>
              <a:gd name="connsiteX6" fmla="*/ 496482 w 608115"/>
              <a:gd name="connsiteY6" fmla="*/ 320402 h 564100"/>
              <a:gd name="connsiteX7" fmla="*/ 467338 w 608115"/>
              <a:gd name="connsiteY7" fmla="*/ 349510 h 564100"/>
              <a:gd name="connsiteX8" fmla="*/ 438194 w 608115"/>
              <a:gd name="connsiteY8" fmla="*/ 320402 h 564100"/>
              <a:gd name="connsiteX9" fmla="*/ 467338 w 608115"/>
              <a:gd name="connsiteY9" fmla="*/ 291294 h 564100"/>
              <a:gd name="connsiteX10" fmla="*/ 452166 w 608115"/>
              <a:gd name="connsiteY10" fmla="*/ 129699 h 564100"/>
              <a:gd name="connsiteX11" fmla="*/ 470443 w 608115"/>
              <a:gd name="connsiteY11" fmla="*/ 147905 h 564100"/>
              <a:gd name="connsiteX12" fmla="*/ 452166 w 608115"/>
              <a:gd name="connsiteY12" fmla="*/ 166111 h 564100"/>
              <a:gd name="connsiteX13" fmla="*/ 433889 w 608115"/>
              <a:gd name="connsiteY13" fmla="*/ 147905 h 564100"/>
              <a:gd name="connsiteX14" fmla="*/ 452166 w 608115"/>
              <a:gd name="connsiteY14" fmla="*/ 129699 h 564100"/>
              <a:gd name="connsiteX15" fmla="*/ 393526 w 608115"/>
              <a:gd name="connsiteY15" fmla="*/ 129699 h 564100"/>
              <a:gd name="connsiteX16" fmla="*/ 411803 w 608115"/>
              <a:gd name="connsiteY16" fmla="*/ 147905 h 564100"/>
              <a:gd name="connsiteX17" fmla="*/ 393526 w 608115"/>
              <a:gd name="connsiteY17" fmla="*/ 166111 h 564100"/>
              <a:gd name="connsiteX18" fmla="*/ 375249 w 608115"/>
              <a:gd name="connsiteY18" fmla="*/ 147905 h 564100"/>
              <a:gd name="connsiteX19" fmla="*/ 393526 w 608115"/>
              <a:gd name="connsiteY19" fmla="*/ 129699 h 564100"/>
              <a:gd name="connsiteX20" fmla="*/ 282163 w 608115"/>
              <a:gd name="connsiteY20" fmla="*/ 35244 h 564100"/>
              <a:gd name="connsiteX21" fmla="*/ 198279 w 608115"/>
              <a:gd name="connsiteY21" fmla="*/ 116569 h 564100"/>
              <a:gd name="connsiteX22" fmla="*/ 251660 w 608115"/>
              <a:gd name="connsiteY22" fmla="*/ 106220 h 564100"/>
              <a:gd name="connsiteX23" fmla="*/ 284314 w 608115"/>
              <a:gd name="connsiteY23" fmla="*/ 114811 h 564100"/>
              <a:gd name="connsiteX24" fmla="*/ 301227 w 608115"/>
              <a:gd name="connsiteY24" fmla="*/ 127308 h 564100"/>
              <a:gd name="connsiteX25" fmla="*/ 316088 w 608115"/>
              <a:gd name="connsiteY25" fmla="*/ 137267 h 564100"/>
              <a:gd name="connsiteX26" fmla="*/ 318727 w 608115"/>
              <a:gd name="connsiteY26" fmla="*/ 139512 h 564100"/>
              <a:gd name="connsiteX27" fmla="*/ 334859 w 608115"/>
              <a:gd name="connsiteY27" fmla="*/ 129749 h 564100"/>
              <a:gd name="connsiteX28" fmla="*/ 353141 w 608115"/>
              <a:gd name="connsiteY28" fmla="*/ 148006 h 564100"/>
              <a:gd name="connsiteX29" fmla="*/ 334859 w 608115"/>
              <a:gd name="connsiteY29" fmla="*/ 166165 h 564100"/>
              <a:gd name="connsiteX30" fmla="*/ 330459 w 608115"/>
              <a:gd name="connsiteY30" fmla="*/ 165677 h 564100"/>
              <a:gd name="connsiteX31" fmla="*/ 331437 w 608115"/>
              <a:gd name="connsiteY31" fmla="*/ 179735 h 564100"/>
              <a:gd name="connsiteX32" fmla="*/ 331437 w 608115"/>
              <a:gd name="connsiteY32" fmla="*/ 201311 h 564100"/>
              <a:gd name="connsiteX33" fmla="*/ 334077 w 608115"/>
              <a:gd name="connsiteY33" fmla="*/ 208048 h 564100"/>
              <a:gd name="connsiteX34" fmla="*/ 398798 w 608115"/>
              <a:gd name="connsiteY34" fmla="*/ 252566 h 564100"/>
              <a:gd name="connsiteX35" fmla="*/ 456480 w 608115"/>
              <a:gd name="connsiteY35" fmla="*/ 221520 h 564100"/>
              <a:gd name="connsiteX36" fmla="*/ 464497 w 608115"/>
              <a:gd name="connsiteY36" fmla="*/ 209610 h 564100"/>
              <a:gd name="connsiteX37" fmla="*/ 477793 w 608115"/>
              <a:gd name="connsiteY37" fmla="*/ 214882 h 564100"/>
              <a:gd name="connsiteX38" fmla="*/ 503408 w 608115"/>
              <a:gd name="connsiteY38" fmla="*/ 219861 h 564100"/>
              <a:gd name="connsiteX39" fmla="*/ 572724 w 608115"/>
              <a:gd name="connsiteY39" fmla="*/ 150544 h 564100"/>
              <a:gd name="connsiteX40" fmla="*/ 503408 w 608115"/>
              <a:gd name="connsiteY40" fmla="*/ 81227 h 564100"/>
              <a:gd name="connsiteX41" fmla="*/ 482681 w 608115"/>
              <a:gd name="connsiteY41" fmla="*/ 84351 h 564100"/>
              <a:gd name="connsiteX42" fmla="*/ 468016 w 608115"/>
              <a:gd name="connsiteY42" fmla="*/ 88940 h 564100"/>
              <a:gd name="connsiteX43" fmla="*/ 461466 w 608115"/>
              <a:gd name="connsiteY43" fmla="*/ 75076 h 564100"/>
              <a:gd name="connsiteX44" fmla="*/ 398798 w 608115"/>
              <a:gd name="connsiteY44" fmla="*/ 35244 h 564100"/>
              <a:gd name="connsiteX45" fmla="*/ 354314 w 608115"/>
              <a:gd name="connsiteY45" fmla="*/ 51353 h 564100"/>
              <a:gd name="connsiteX46" fmla="*/ 343560 w 608115"/>
              <a:gd name="connsiteY46" fmla="*/ 60334 h 564100"/>
              <a:gd name="connsiteX47" fmla="*/ 332414 w 608115"/>
              <a:gd name="connsiteY47" fmla="*/ 51938 h 564100"/>
              <a:gd name="connsiteX48" fmla="*/ 282163 w 608115"/>
              <a:gd name="connsiteY48" fmla="*/ 35244 h 564100"/>
              <a:gd name="connsiteX49" fmla="*/ 282163 w 608115"/>
              <a:gd name="connsiteY49" fmla="*/ 0 h 564100"/>
              <a:gd name="connsiteX50" fmla="*/ 342582 w 608115"/>
              <a:gd name="connsiteY50" fmla="*/ 16401 h 564100"/>
              <a:gd name="connsiteX51" fmla="*/ 398798 w 608115"/>
              <a:gd name="connsiteY51" fmla="*/ 0 h 564100"/>
              <a:gd name="connsiteX52" fmla="*/ 486298 w 608115"/>
              <a:gd name="connsiteY52" fmla="*/ 47350 h 564100"/>
              <a:gd name="connsiteX53" fmla="*/ 503408 w 608115"/>
              <a:gd name="connsiteY53" fmla="*/ 45885 h 564100"/>
              <a:gd name="connsiteX54" fmla="*/ 608115 w 608115"/>
              <a:gd name="connsiteY54" fmla="*/ 150544 h 564100"/>
              <a:gd name="connsiteX55" fmla="*/ 503408 w 608115"/>
              <a:gd name="connsiteY55" fmla="*/ 255105 h 564100"/>
              <a:gd name="connsiteX56" fmla="*/ 477695 w 608115"/>
              <a:gd name="connsiteY56" fmla="*/ 251883 h 564100"/>
              <a:gd name="connsiteX57" fmla="*/ 398798 w 608115"/>
              <a:gd name="connsiteY57" fmla="*/ 287810 h 564100"/>
              <a:gd name="connsiteX58" fmla="*/ 338867 w 608115"/>
              <a:gd name="connsiteY58" fmla="*/ 268968 h 564100"/>
              <a:gd name="connsiteX59" fmla="*/ 333979 w 608115"/>
              <a:gd name="connsiteY59" fmla="*/ 265258 h 564100"/>
              <a:gd name="connsiteX60" fmla="*/ 327135 w 608115"/>
              <a:gd name="connsiteY60" fmla="*/ 273849 h 564100"/>
              <a:gd name="connsiteX61" fmla="*/ 323811 w 608115"/>
              <a:gd name="connsiteY61" fmla="*/ 285174 h 564100"/>
              <a:gd name="connsiteX62" fmla="*/ 315892 w 608115"/>
              <a:gd name="connsiteY62" fmla="*/ 312510 h 564100"/>
              <a:gd name="connsiteX63" fmla="*/ 307191 w 608115"/>
              <a:gd name="connsiteY63" fmla="*/ 355272 h 564100"/>
              <a:gd name="connsiteX64" fmla="*/ 307386 w 608115"/>
              <a:gd name="connsiteY64" fmla="*/ 355467 h 564100"/>
              <a:gd name="connsiteX65" fmla="*/ 318336 w 608115"/>
              <a:gd name="connsiteY65" fmla="*/ 370209 h 564100"/>
              <a:gd name="connsiteX66" fmla="*/ 319021 w 608115"/>
              <a:gd name="connsiteY66" fmla="*/ 372552 h 564100"/>
              <a:gd name="connsiteX67" fmla="*/ 325375 w 608115"/>
              <a:gd name="connsiteY67" fmla="*/ 390418 h 564100"/>
              <a:gd name="connsiteX68" fmla="*/ 329090 w 608115"/>
              <a:gd name="connsiteY68" fmla="*/ 392761 h 564100"/>
              <a:gd name="connsiteX69" fmla="*/ 334663 w 608115"/>
              <a:gd name="connsiteY69" fmla="*/ 394909 h 564100"/>
              <a:gd name="connsiteX70" fmla="*/ 439957 w 608115"/>
              <a:gd name="connsiteY70" fmla="*/ 440893 h 564100"/>
              <a:gd name="connsiteX71" fmla="*/ 478868 w 608115"/>
              <a:gd name="connsiteY71" fmla="*/ 556973 h 564100"/>
              <a:gd name="connsiteX72" fmla="*/ 477108 w 608115"/>
              <a:gd name="connsiteY72" fmla="*/ 561952 h 564100"/>
              <a:gd name="connsiteX73" fmla="*/ 472318 w 608115"/>
              <a:gd name="connsiteY73" fmla="*/ 564100 h 564100"/>
              <a:gd name="connsiteX74" fmla="*/ 239439 w 608115"/>
              <a:gd name="connsiteY74" fmla="*/ 564100 h 564100"/>
              <a:gd name="connsiteX75" fmla="*/ 6560 w 608115"/>
              <a:gd name="connsiteY75" fmla="*/ 564100 h 564100"/>
              <a:gd name="connsiteX76" fmla="*/ 1672 w 608115"/>
              <a:gd name="connsiteY76" fmla="*/ 561952 h 564100"/>
              <a:gd name="connsiteX77" fmla="*/ 10 w 608115"/>
              <a:gd name="connsiteY77" fmla="*/ 556973 h 564100"/>
              <a:gd name="connsiteX78" fmla="*/ 38921 w 608115"/>
              <a:gd name="connsiteY78" fmla="*/ 440893 h 564100"/>
              <a:gd name="connsiteX79" fmla="*/ 144215 w 608115"/>
              <a:gd name="connsiteY79" fmla="*/ 394909 h 564100"/>
              <a:gd name="connsiteX80" fmla="*/ 149787 w 608115"/>
              <a:gd name="connsiteY80" fmla="*/ 392761 h 564100"/>
              <a:gd name="connsiteX81" fmla="*/ 153502 w 608115"/>
              <a:gd name="connsiteY81" fmla="*/ 390418 h 564100"/>
              <a:gd name="connsiteX82" fmla="*/ 159857 w 608115"/>
              <a:gd name="connsiteY82" fmla="*/ 372552 h 564100"/>
              <a:gd name="connsiteX83" fmla="*/ 160542 w 608115"/>
              <a:gd name="connsiteY83" fmla="*/ 370209 h 564100"/>
              <a:gd name="connsiteX84" fmla="*/ 171491 w 608115"/>
              <a:gd name="connsiteY84" fmla="*/ 355467 h 564100"/>
              <a:gd name="connsiteX85" fmla="*/ 171687 w 608115"/>
              <a:gd name="connsiteY85" fmla="*/ 355272 h 564100"/>
              <a:gd name="connsiteX86" fmla="*/ 162986 w 608115"/>
              <a:gd name="connsiteY86" fmla="*/ 312510 h 564100"/>
              <a:gd name="connsiteX87" fmla="*/ 155067 w 608115"/>
              <a:gd name="connsiteY87" fmla="*/ 285174 h 564100"/>
              <a:gd name="connsiteX88" fmla="*/ 151645 w 608115"/>
              <a:gd name="connsiteY88" fmla="*/ 273849 h 564100"/>
              <a:gd name="connsiteX89" fmla="*/ 139620 w 608115"/>
              <a:gd name="connsiteY89" fmla="*/ 230600 h 564100"/>
              <a:gd name="connsiteX90" fmla="*/ 146561 w 608115"/>
              <a:gd name="connsiteY90" fmla="*/ 220642 h 564100"/>
              <a:gd name="connsiteX91" fmla="*/ 147441 w 608115"/>
              <a:gd name="connsiteY91" fmla="*/ 220349 h 564100"/>
              <a:gd name="connsiteX92" fmla="*/ 147539 w 608115"/>
              <a:gd name="connsiteY92" fmla="*/ 179735 h 564100"/>
              <a:gd name="connsiteX93" fmla="*/ 147441 w 608115"/>
              <a:gd name="connsiteY93" fmla="*/ 179735 h 564100"/>
              <a:gd name="connsiteX94" fmla="*/ 147441 w 608115"/>
              <a:gd name="connsiteY94" fmla="*/ 179540 h 564100"/>
              <a:gd name="connsiteX95" fmla="*/ 164159 w 608115"/>
              <a:gd name="connsiteY95" fmla="*/ 136485 h 564100"/>
              <a:gd name="connsiteX96" fmla="*/ 162888 w 608115"/>
              <a:gd name="connsiteY96" fmla="*/ 119205 h 564100"/>
              <a:gd name="connsiteX97" fmla="*/ 282163 w 608115"/>
              <a:gd name="connsiteY97" fmla="*/ 0 h 56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608115" h="564100">
                <a:moveTo>
                  <a:pt x="381283" y="329752"/>
                </a:moveTo>
                <a:cubicBezTo>
                  <a:pt x="391591" y="329752"/>
                  <a:pt x="399948" y="338124"/>
                  <a:pt x="399948" y="348452"/>
                </a:cubicBezTo>
                <a:cubicBezTo>
                  <a:pt x="399948" y="358780"/>
                  <a:pt x="391591" y="367152"/>
                  <a:pt x="381283" y="367152"/>
                </a:cubicBezTo>
                <a:cubicBezTo>
                  <a:pt x="370975" y="367152"/>
                  <a:pt x="362618" y="358780"/>
                  <a:pt x="362618" y="348452"/>
                </a:cubicBezTo>
                <a:cubicBezTo>
                  <a:pt x="362618" y="338124"/>
                  <a:pt x="370975" y="329752"/>
                  <a:pt x="381283" y="329752"/>
                </a:cubicBezTo>
                <a:close/>
                <a:moveTo>
                  <a:pt x="467338" y="291294"/>
                </a:moveTo>
                <a:cubicBezTo>
                  <a:pt x="483434" y="291294"/>
                  <a:pt x="496482" y="304326"/>
                  <a:pt x="496482" y="320402"/>
                </a:cubicBezTo>
                <a:cubicBezTo>
                  <a:pt x="496482" y="336478"/>
                  <a:pt x="483434" y="349510"/>
                  <a:pt x="467338" y="349510"/>
                </a:cubicBezTo>
                <a:cubicBezTo>
                  <a:pt x="451242" y="349510"/>
                  <a:pt x="438194" y="336478"/>
                  <a:pt x="438194" y="320402"/>
                </a:cubicBezTo>
                <a:cubicBezTo>
                  <a:pt x="438194" y="304326"/>
                  <a:pt x="451242" y="291294"/>
                  <a:pt x="467338" y="291294"/>
                </a:cubicBezTo>
                <a:close/>
                <a:moveTo>
                  <a:pt x="452166" y="129699"/>
                </a:moveTo>
                <a:cubicBezTo>
                  <a:pt x="462260" y="129699"/>
                  <a:pt x="470443" y="137850"/>
                  <a:pt x="470443" y="147905"/>
                </a:cubicBezTo>
                <a:cubicBezTo>
                  <a:pt x="470443" y="157960"/>
                  <a:pt x="462260" y="166111"/>
                  <a:pt x="452166" y="166111"/>
                </a:cubicBezTo>
                <a:cubicBezTo>
                  <a:pt x="442072" y="166111"/>
                  <a:pt x="433889" y="157960"/>
                  <a:pt x="433889" y="147905"/>
                </a:cubicBezTo>
                <a:cubicBezTo>
                  <a:pt x="433889" y="137850"/>
                  <a:pt x="442072" y="129699"/>
                  <a:pt x="452166" y="129699"/>
                </a:cubicBezTo>
                <a:close/>
                <a:moveTo>
                  <a:pt x="393526" y="129699"/>
                </a:moveTo>
                <a:cubicBezTo>
                  <a:pt x="403620" y="129699"/>
                  <a:pt x="411803" y="137850"/>
                  <a:pt x="411803" y="147905"/>
                </a:cubicBezTo>
                <a:cubicBezTo>
                  <a:pt x="411803" y="157960"/>
                  <a:pt x="403620" y="166111"/>
                  <a:pt x="393526" y="166111"/>
                </a:cubicBezTo>
                <a:cubicBezTo>
                  <a:pt x="383432" y="166111"/>
                  <a:pt x="375249" y="157960"/>
                  <a:pt x="375249" y="147905"/>
                </a:cubicBezTo>
                <a:cubicBezTo>
                  <a:pt x="375249" y="137850"/>
                  <a:pt x="383432" y="129699"/>
                  <a:pt x="393526" y="129699"/>
                </a:cubicBezTo>
                <a:close/>
                <a:moveTo>
                  <a:pt x="282163" y="35244"/>
                </a:moveTo>
                <a:cubicBezTo>
                  <a:pt x="236799" y="35244"/>
                  <a:pt x="199746" y="71464"/>
                  <a:pt x="198279" y="116569"/>
                </a:cubicBezTo>
                <a:cubicBezTo>
                  <a:pt x="221743" y="107392"/>
                  <a:pt x="242274" y="106220"/>
                  <a:pt x="251660" y="106220"/>
                </a:cubicBezTo>
                <a:cubicBezTo>
                  <a:pt x="259579" y="106220"/>
                  <a:pt x="278545" y="107001"/>
                  <a:pt x="284314" y="114811"/>
                </a:cubicBezTo>
                <a:cubicBezTo>
                  <a:pt x="286953" y="118326"/>
                  <a:pt x="294188" y="122915"/>
                  <a:pt x="301227" y="127308"/>
                </a:cubicBezTo>
                <a:cubicBezTo>
                  <a:pt x="306311" y="130433"/>
                  <a:pt x="311493" y="133752"/>
                  <a:pt x="316088" y="137267"/>
                </a:cubicBezTo>
                <a:cubicBezTo>
                  <a:pt x="316967" y="137950"/>
                  <a:pt x="317847" y="138731"/>
                  <a:pt x="318727" y="139512"/>
                </a:cubicBezTo>
                <a:cubicBezTo>
                  <a:pt x="321758" y="133752"/>
                  <a:pt x="327819" y="129749"/>
                  <a:pt x="334859" y="129749"/>
                </a:cubicBezTo>
                <a:cubicBezTo>
                  <a:pt x="344929" y="129749"/>
                  <a:pt x="353141" y="137950"/>
                  <a:pt x="353141" y="148006"/>
                </a:cubicBezTo>
                <a:cubicBezTo>
                  <a:pt x="353141" y="158061"/>
                  <a:pt x="344929" y="166165"/>
                  <a:pt x="334859" y="166165"/>
                </a:cubicBezTo>
                <a:cubicBezTo>
                  <a:pt x="333392" y="166165"/>
                  <a:pt x="331926" y="165969"/>
                  <a:pt x="330459" y="165677"/>
                </a:cubicBezTo>
                <a:cubicBezTo>
                  <a:pt x="331144" y="169972"/>
                  <a:pt x="331437" y="174658"/>
                  <a:pt x="331437" y="179735"/>
                </a:cubicBezTo>
                <a:lnTo>
                  <a:pt x="331437" y="201311"/>
                </a:lnTo>
                <a:lnTo>
                  <a:pt x="334077" y="208048"/>
                </a:lnTo>
                <a:cubicBezTo>
                  <a:pt x="344244" y="234700"/>
                  <a:pt x="370250" y="252566"/>
                  <a:pt x="398798" y="252566"/>
                </a:cubicBezTo>
                <a:cubicBezTo>
                  <a:pt x="422066" y="252566"/>
                  <a:pt x="443575" y="240948"/>
                  <a:pt x="456480" y="221520"/>
                </a:cubicBezTo>
                <a:lnTo>
                  <a:pt x="464497" y="209610"/>
                </a:lnTo>
                <a:lnTo>
                  <a:pt x="477793" y="214882"/>
                </a:lnTo>
                <a:cubicBezTo>
                  <a:pt x="485907" y="218201"/>
                  <a:pt x="494609" y="219861"/>
                  <a:pt x="503408" y="219861"/>
                </a:cubicBezTo>
                <a:cubicBezTo>
                  <a:pt x="541634" y="219861"/>
                  <a:pt x="572724" y="188717"/>
                  <a:pt x="572724" y="150544"/>
                </a:cubicBezTo>
                <a:cubicBezTo>
                  <a:pt x="572724" y="112273"/>
                  <a:pt x="541634" y="81227"/>
                  <a:pt x="503408" y="81227"/>
                </a:cubicBezTo>
                <a:cubicBezTo>
                  <a:pt x="496368" y="81227"/>
                  <a:pt x="489427" y="82301"/>
                  <a:pt x="482681" y="84351"/>
                </a:cubicBezTo>
                <a:lnTo>
                  <a:pt x="468016" y="88940"/>
                </a:lnTo>
                <a:lnTo>
                  <a:pt x="461466" y="75076"/>
                </a:lnTo>
                <a:cubicBezTo>
                  <a:pt x="450027" y="50864"/>
                  <a:pt x="425488" y="35244"/>
                  <a:pt x="398798" y="35244"/>
                </a:cubicBezTo>
                <a:cubicBezTo>
                  <a:pt x="382568" y="35244"/>
                  <a:pt x="366730" y="41004"/>
                  <a:pt x="354314" y="51353"/>
                </a:cubicBezTo>
                <a:lnTo>
                  <a:pt x="343560" y="60334"/>
                </a:lnTo>
                <a:lnTo>
                  <a:pt x="332414" y="51938"/>
                </a:lnTo>
                <a:cubicBezTo>
                  <a:pt x="317847" y="41004"/>
                  <a:pt x="300445" y="35244"/>
                  <a:pt x="282163" y="35244"/>
                </a:cubicBezTo>
                <a:close/>
                <a:moveTo>
                  <a:pt x="282163" y="0"/>
                </a:moveTo>
                <a:cubicBezTo>
                  <a:pt x="303671" y="0"/>
                  <a:pt x="324300" y="5662"/>
                  <a:pt x="342582" y="16401"/>
                </a:cubicBezTo>
                <a:cubicBezTo>
                  <a:pt x="359202" y="5760"/>
                  <a:pt x="378756" y="0"/>
                  <a:pt x="398798" y="0"/>
                </a:cubicBezTo>
                <a:cubicBezTo>
                  <a:pt x="434189" y="0"/>
                  <a:pt x="467136" y="18159"/>
                  <a:pt x="486298" y="47350"/>
                </a:cubicBezTo>
                <a:cubicBezTo>
                  <a:pt x="491969" y="46373"/>
                  <a:pt x="497639" y="45885"/>
                  <a:pt x="503408" y="45885"/>
                </a:cubicBezTo>
                <a:cubicBezTo>
                  <a:pt x="561187" y="45885"/>
                  <a:pt x="608115" y="92845"/>
                  <a:pt x="608115" y="150544"/>
                </a:cubicBezTo>
                <a:cubicBezTo>
                  <a:pt x="608115" y="208145"/>
                  <a:pt x="561187" y="255105"/>
                  <a:pt x="503408" y="255105"/>
                </a:cubicBezTo>
                <a:cubicBezTo>
                  <a:pt x="494706" y="255105"/>
                  <a:pt x="486005" y="254031"/>
                  <a:pt x="477695" y="251883"/>
                </a:cubicBezTo>
                <a:cubicBezTo>
                  <a:pt x="457946" y="274630"/>
                  <a:pt x="429301" y="287810"/>
                  <a:pt x="398798" y="287810"/>
                </a:cubicBezTo>
                <a:cubicBezTo>
                  <a:pt x="377191" y="287810"/>
                  <a:pt x="356465" y="281269"/>
                  <a:pt x="338867" y="268968"/>
                </a:cubicBezTo>
                <a:cubicBezTo>
                  <a:pt x="337205" y="267796"/>
                  <a:pt x="335543" y="266527"/>
                  <a:pt x="333979" y="265258"/>
                </a:cubicBezTo>
                <a:cubicBezTo>
                  <a:pt x="332219" y="269066"/>
                  <a:pt x="329970" y="272190"/>
                  <a:pt x="327135" y="273849"/>
                </a:cubicBezTo>
                <a:cubicBezTo>
                  <a:pt x="325571" y="275607"/>
                  <a:pt x="324495" y="280098"/>
                  <a:pt x="323811" y="285174"/>
                </a:cubicBezTo>
                <a:cubicBezTo>
                  <a:pt x="322638" y="294742"/>
                  <a:pt x="321269" y="305481"/>
                  <a:pt x="315892" y="312510"/>
                </a:cubicBezTo>
                <a:cubicBezTo>
                  <a:pt x="303671" y="328522"/>
                  <a:pt x="306898" y="353417"/>
                  <a:pt x="307191" y="355272"/>
                </a:cubicBezTo>
                <a:cubicBezTo>
                  <a:pt x="307191" y="355370"/>
                  <a:pt x="307289" y="355370"/>
                  <a:pt x="307386" y="355467"/>
                </a:cubicBezTo>
                <a:cubicBezTo>
                  <a:pt x="314914" y="358787"/>
                  <a:pt x="316870" y="365328"/>
                  <a:pt x="318336" y="370209"/>
                </a:cubicBezTo>
                <a:lnTo>
                  <a:pt x="319021" y="372552"/>
                </a:lnTo>
                <a:cubicBezTo>
                  <a:pt x="320976" y="378801"/>
                  <a:pt x="322833" y="384756"/>
                  <a:pt x="325375" y="390418"/>
                </a:cubicBezTo>
                <a:cubicBezTo>
                  <a:pt x="325669" y="390906"/>
                  <a:pt x="327135" y="392078"/>
                  <a:pt x="329090" y="392761"/>
                </a:cubicBezTo>
                <a:lnTo>
                  <a:pt x="334663" y="394909"/>
                </a:lnTo>
                <a:cubicBezTo>
                  <a:pt x="369761" y="408382"/>
                  <a:pt x="406130" y="422245"/>
                  <a:pt x="439957" y="440893"/>
                </a:cubicBezTo>
                <a:cubicBezTo>
                  <a:pt x="471829" y="458563"/>
                  <a:pt x="478575" y="553947"/>
                  <a:pt x="478868" y="556973"/>
                </a:cubicBezTo>
                <a:cubicBezTo>
                  <a:pt x="478966" y="558828"/>
                  <a:pt x="478379" y="560586"/>
                  <a:pt x="477108" y="561952"/>
                </a:cubicBezTo>
                <a:cubicBezTo>
                  <a:pt x="475935" y="563319"/>
                  <a:pt x="474176" y="564100"/>
                  <a:pt x="472318" y="564100"/>
                </a:cubicBezTo>
                <a:lnTo>
                  <a:pt x="239439" y="564100"/>
                </a:lnTo>
                <a:lnTo>
                  <a:pt x="6560" y="564100"/>
                </a:lnTo>
                <a:cubicBezTo>
                  <a:pt x="4702" y="564100"/>
                  <a:pt x="2943" y="563319"/>
                  <a:pt x="1672" y="561952"/>
                </a:cubicBezTo>
                <a:cubicBezTo>
                  <a:pt x="499" y="560586"/>
                  <a:pt x="-88" y="558828"/>
                  <a:pt x="10" y="556973"/>
                </a:cubicBezTo>
                <a:cubicBezTo>
                  <a:pt x="303" y="553947"/>
                  <a:pt x="7049" y="458563"/>
                  <a:pt x="38921" y="440893"/>
                </a:cubicBezTo>
                <a:cubicBezTo>
                  <a:pt x="72748" y="422245"/>
                  <a:pt x="109019" y="408382"/>
                  <a:pt x="144215" y="394909"/>
                </a:cubicBezTo>
                <a:lnTo>
                  <a:pt x="149787" y="392761"/>
                </a:lnTo>
                <a:cubicBezTo>
                  <a:pt x="151743" y="392078"/>
                  <a:pt x="153209" y="390906"/>
                  <a:pt x="153502" y="390418"/>
                </a:cubicBezTo>
                <a:cubicBezTo>
                  <a:pt x="156044" y="384756"/>
                  <a:pt x="157902" y="378801"/>
                  <a:pt x="159857" y="372552"/>
                </a:cubicBezTo>
                <a:lnTo>
                  <a:pt x="160542" y="370209"/>
                </a:lnTo>
                <a:cubicBezTo>
                  <a:pt x="162008" y="365328"/>
                  <a:pt x="163963" y="358787"/>
                  <a:pt x="171491" y="355467"/>
                </a:cubicBezTo>
                <a:cubicBezTo>
                  <a:pt x="171589" y="355370"/>
                  <a:pt x="171687" y="355370"/>
                  <a:pt x="171687" y="355272"/>
                </a:cubicBezTo>
                <a:cubicBezTo>
                  <a:pt x="171980" y="353417"/>
                  <a:pt x="175207" y="328522"/>
                  <a:pt x="162986" y="312510"/>
                </a:cubicBezTo>
                <a:cubicBezTo>
                  <a:pt x="157609" y="305481"/>
                  <a:pt x="156240" y="294742"/>
                  <a:pt x="155067" y="285174"/>
                </a:cubicBezTo>
                <a:cubicBezTo>
                  <a:pt x="154382" y="280098"/>
                  <a:pt x="153307" y="275607"/>
                  <a:pt x="151645" y="273849"/>
                </a:cubicBezTo>
                <a:cubicBezTo>
                  <a:pt x="140793" y="267211"/>
                  <a:pt x="139033" y="240656"/>
                  <a:pt x="139620" y="230600"/>
                </a:cubicBezTo>
                <a:cubicBezTo>
                  <a:pt x="140206" y="221716"/>
                  <a:pt x="142357" y="222594"/>
                  <a:pt x="146561" y="220642"/>
                </a:cubicBezTo>
                <a:cubicBezTo>
                  <a:pt x="146854" y="220544"/>
                  <a:pt x="147148" y="220446"/>
                  <a:pt x="147441" y="220349"/>
                </a:cubicBezTo>
                <a:lnTo>
                  <a:pt x="147539" y="179735"/>
                </a:lnTo>
                <a:lnTo>
                  <a:pt x="147441" y="179735"/>
                </a:lnTo>
                <a:cubicBezTo>
                  <a:pt x="147441" y="179637"/>
                  <a:pt x="147441" y="179637"/>
                  <a:pt x="147441" y="179540"/>
                </a:cubicBezTo>
                <a:cubicBezTo>
                  <a:pt x="148125" y="160600"/>
                  <a:pt x="153405" y="146834"/>
                  <a:pt x="164159" y="136485"/>
                </a:cubicBezTo>
                <a:cubicBezTo>
                  <a:pt x="163377" y="130823"/>
                  <a:pt x="162888" y="125062"/>
                  <a:pt x="162888" y="119205"/>
                </a:cubicBezTo>
                <a:cubicBezTo>
                  <a:pt x="162888" y="53500"/>
                  <a:pt x="216366" y="0"/>
                  <a:pt x="2821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6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0763D0C-BE40-427C-A42D-D89CB96C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1" t="27222" r="71477" b="15648"/>
          <a:stretch>
            <a:fillRect/>
          </a:stretch>
        </p:blipFill>
        <p:spPr>
          <a:xfrm>
            <a:off x="1504950" y="1866902"/>
            <a:ext cx="1962150" cy="3917951"/>
          </a:xfrm>
          <a:custGeom>
            <a:avLst/>
            <a:gdLst>
              <a:gd name="connsiteX0" fmla="*/ 981075 w 1962150"/>
              <a:gd name="connsiteY0" fmla="*/ 0 h 3917951"/>
              <a:gd name="connsiteX1" fmla="*/ 1962150 w 1962150"/>
              <a:gd name="connsiteY1" fmla="*/ 630318 h 3917951"/>
              <a:gd name="connsiteX2" fmla="*/ 1962150 w 1962150"/>
              <a:gd name="connsiteY2" fmla="*/ 3287632 h 3917951"/>
              <a:gd name="connsiteX3" fmla="*/ 981075 w 1962150"/>
              <a:gd name="connsiteY3" fmla="*/ 3917951 h 3917951"/>
              <a:gd name="connsiteX4" fmla="*/ 0 w 1962150"/>
              <a:gd name="connsiteY4" fmla="*/ 3287632 h 3917951"/>
              <a:gd name="connsiteX5" fmla="*/ 0 w 1962150"/>
              <a:gd name="connsiteY5" fmla="*/ 630318 h 3917951"/>
              <a:gd name="connsiteX6" fmla="*/ 981075 w 1962150"/>
              <a:gd name="connsiteY6" fmla="*/ 0 h 391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150" h="3917951">
                <a:moveTo>
                  <a:pt x="981075" y="0"/>
                </a:moveTo>
                <a:cubicBezTo>
                  <a:pt x="1522937" y="0"/>
                  <a:pt x="1962150" y="282237"/>
                  <a:pt x="1962150" y="630318"/>
                </a:cubicBezTo>
                <a:lnTo>
                  <a:pt x="1962150" y="3287632"/>
                </a:lnTo>
                <a:cubicBezTo>
                  <a:pt x="1962150" y="3635713"/>
                  <a:pt x="1522937" y="3917951"/>
                  <a:pt x="981075" y="3917951"/>
                </a:cubicBezTo>
                <a:cubicBezTo>
                  <a:pt x="439213" y="3917951"/>
                  <a:pt x="0" y="3635713"/>
                  <a:pt x="0" y="3287632"/>
                </a:cubicBezTo>
                <a:lnTo>
                  <a:pt x="0" y="630318"/>
                </a:lnTo>
                <a:cubicBezTo>
                  <a:pt x="0" y="282237"/>
                  <a:pt x="439213" y="0"/>
                  <a:pt x="981075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6E018FF-B229-4C92-BE57-0102BBAD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800" t="27222" r="8057" b="15648"/>
          <a:stretch>
            <a:fillRect/>
          </a:stretch>
        </p:blipFill>
        <p:spPr>
          <a:xfrm>
            <a:off x="9213854" y="1866902"/>
            <a:ext cx="1962150" cy="3917951"/>
          </a:xfrm>
          <a:custGeom>
            <a:avLst/>
            <a:gdLst>
              <a:gd name="connsiteX0" fmla="*/ 981076 w 1962150"/>
              <a:gd name="connsiteY0" fmla="*/ 0 h 3917951"/>
              <a:gd name="connsiteX1" fmla="*/ 1962150 w 1962150"/>
              <a:gd name="connsiteY1" fmla="*/ 630318 h 3917951"/>
              <a:gd name="connsiteX2" fmla="*/ 1962150 w 1962150"/>
              <a:gd name="connsiteY2" fmla="*/ 3287632 h 3917951"/>
              <a:gd name="connsiteX3" fmla="*/ 981076 w 1962150"/>
              <a:gd name="connsiteY3" fmla="*/ 3917951 h 3917951"/>
              <a:gd name="connsiteX4" fmla="*/ 0 w 1962150"/>
              <a:gd name="connsiteY4" fmla="*/ 3287632 h 3917951"/>
              <a:gd name="connsiteX5" fmla="*/ 0 w 1962150"/>
              <a:gd name="connsiteY5" fmla="*/ 630318 h 3917951"/>
              <a:gd name="connsiteX6" fmla="*/ 981076 w 1962150"/>
              <a:gd name="connsiteY6" fmla="*/ 0 h 391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150" h="3917951">
                <a:moveTo>
                  <a:pt x="981076" y="0"/>
                </a:moveTo>
                <a:cubicBezTo>
                  <a:pt x="1522938" y="0"/>
                  <a:pt x="1962150" y="282237"/>
                  <a:pt x="1962150" y="630318"/>
                </a:cubicBezTo>
                <a:lnTo>
                  <a:pt x="1962150" y="3287632"/>
                </a:lnTo>
                <a:cubicBezTo>
                  <a:pt x="1962150" y="3635713"/>
                  <a:pt x="1522938" y="3917951"/>
                  <a:pt x="981076" y="3917951"/>
                </a:cubicBezTo>
                <a:cubicBezTo>
                  <a:pt x="439213" y="3917951"/>
                  <a:pt x="0" y="3635713"/>
                  <a:pt x="0" y="3287632"/>
                </a:cubicBezTo>
                <a:lnTo>
                  <a:pt x="0" y="630318"/>
                </a:lnTo>
                <a:cubicBezTo>
                  <a:pt x="0" y="282237"/>
                  <a:pt x="439213" y="0"/>
                  <a:pt x="981076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25294E8-6688-42DF-B505-ABCE6AB4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60" t="27222" r="29498" b="15648"/>
          <a:stretch>
            <a:fillRect/>
          </a:stretch>
        </p:blipFill>
        <p:spPr>
          <a:xfrm>
            <a:off x="6644220" y="1866903"/>
            <a:ext cx="1962150" cy="3917951"/>
          </a:xfrm>
          <a:custGeom>
            <a:avLst/>
            <a:gdLst>
              <a:gd name="connsiteX0" fmla="*/ 981075 w 1962150"/>
              <a:gd name="connsiteY0" fmla="*/ 0 h 3917951"/>
              <a:gd name="connsiteX1" fmla="*/ 1962150 w 1962150"/>
              <a:gd name="connsiteY1" fmla="*/ 630318 h 3917951"/>
              <a:gd name="connsiteX2" fmla="*/ 1962150 w 1962150"/>
              <a:gd name="connsiteY2" fmla="*/ 3287632 h 3917951"/>
              <a:gd name="connsiteX3" fmla="*/ 981075 w 1962150"/>
              <a:gd name="connsiteY3" fmla="*/ 3917951 h 3917951"/>
              <a:gd name="connsiteX4" fmla="*/ 0 w 1962150"/>
              <a:gd name="connsiteY4" fmla="*/ 3287632 h 3917951"/>
              <a:gd name="connsiteX5" fmla="*/ 0 w 1962150"/>
              <a:gd name="connsiteY5" fmla="*/ 630318 h 3917951"/>
              <a:gd name="connsiteX6" fmla="*/ 981075 w 1962150"/>
              <a:gd name="connsiteY6" fmla="*/ 0 h 391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150" h="3917951">
                <a:moveTo>
                  <a:pt x="981075" y="0"/>
                </a:moveTo>
                <a:cubicBezTo>
                  <a:pt x="1522937" y="0"/>
                  <a:pt x="1962150" y="282237"/>
                  <a:pt x="1962150" y="630318"/>
                </a:cubicBezTo>
                <a:lnTo>
                  <a:pt x="1962150" y="3287632"/>
                </a:lnTo>
                <a:cubicBezTo>
                  <a:pt x="1962150" y="3635713"/>
                  <a:pt x="1522937" y="3917951"/>
                  <a:pt x="981075" y="3917951"/>
                </a:cubicBezTo>
                <a:cubicBezTo>
                  <a:pt x="439212" y="3917951"/>
                  <a:pt x="0" y="3635713"/>
                  <a:pt x="0" y="3287632"/>
                </a:cubicBezTo>
                <a:lnTo>
                  <a:pt x="0" y="630318"/>
                </a:lnTo>
                <a:cubicBezTo>
                  <a:pt x="0" y="282237"/>
                  <a:pt x="439212" y="0"/>
                  <a:pt x="981075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0034429-3A30-4E87-BC79-82E8C43AE2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21" t="27222" r="50337" b="15648"/>
          <a:stretch>
            <a:fillRect/>
          </a:stretch>
        </p:blipFill>
        <p:spPr>
          <a:xfrm>
            <a:off x="4074585" y="1866902"/>
            <a:ext cx="1962150" cy="3917951"/>
          </a:xfrm>
          <a:custGeom>
            <a:avLst/>
            <a:gdLst>
              <a:gd name="connsiteX0" fmla="*/ 981075 w 1962150"/>
              <a:gd name="connsiteY0" fmla="*/ 0 h 3917951"/>
              <a:gd name="connsiteX1" fmla="*/ 1962150 w 1962150"/>
              <a:gd name="connsiteY1" fmla="*/ 630318 h 3917951"/>
              <a:gd name="connsiteX2" fmla="*/ 1962150 w 1962150"/>
              <a:gd name="connsiteY2" fmla="*/ 3287632 h 3917951"/>
              <a:gd name="connsiteX3" fmla="*/ 981075 w 1962150"/>
              <a:gd name="connsiteY3" fmla="*/ 3917951 h 3917951"/>
              <a:gd name="connsiteX4" fmla="*/ 0 w 1962150"/>
              <a:gd name="connsiteY4" fmla="*/ 3287632 h 3917951"/>
              <a:gd name="connsiteX5" fmla="*/ 0 w 1962150"/>
              <a:gd name="connsiteY5" fmla="*/ 630318 h 3917951"/>
              <a:gd name="connsiteX6" fmla="*/ 981075 w 1962150"/>
              <a:gd name="connsiteY6" fmla="*/ 0 h 391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150" h="3917951">
                <a:moveTo>
                  <a:pt x="981075" y="0"/>
                </a:moveTo>
                <a:cubicBezTo>
                  <a:pt x="1522937" y="0"/>
                  <a:pt x="1962150" y="282237"/>
                  <a:pt x="1962150" y="630318"/>
                </a:cubicBezTo>
                <a:lnTo>
                  <a:pt x="1962150" y="3287632"/>
                </a:lnTo>
                <a:cubicBezTo>
                  <a:pt x="1962150" y="3635713"/>
                  <a:pt x="1522937" y="3917951"/>
                  <a:pt x="981075" y="3917951"/>
                </a:cubicBezTo>
                <a:cubicBezTo>
                  <a:pt x="439212" y="3917951"/>
                  <a:pt x="0" y="3635713"/>
                  <a:pt x="0" y="3287632"/>
                </a:cubicBezTo>
                <a:lnTo>
                  <a:pt x="0" y="630318"/>
                </a:lnTo>
                <a:cubicBezTo>
                  <a:pt x="0" y="282237"/>
                  <a:pt x="439212" y="0"/>
                  <a:pt x="981075" y="0"/>
                </a:cubicBezTo>
                <a:close/>
              </a:path>
            </a:pathLst>
          </a:cu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0DC14F6-B6CF-45AC-9871-4A434849133B}"/>
              </a:ext>
            </a:extLst>
          </p:cNvPr>
          <p:cNvGrpSpPr/>
          <p:nvPr/>
        </p:nvGrpSpPr>
        <p:grpSpPr>
          <a:xfrm>
            <a:off x="2041105" y="2083217"/>
            <a:ext cx="875882" cy="875882"/>
            <a:chOff x="1966425" y="2083217"/>
            <a:chExt cx="1469028" cy="1469028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F73BFF4-F4EB-4E87-97FE-CDFE70888CA3}"/>
                </a:ext>
              </a:extLst>
            </p:cNvPr>
            <p:cNvGrpSpPr/>
            <p:nvPr/>
          </p:nvGrpSpPr>
          <p:grpSpPr>
            <a:xfrm>
              <a:off x="1966425" y="2083217"/>
              <a:ext cx="1469028" cy="1469028"/>
              <a:chOff x="1790347" y="2043432"/>
              <a:chExt cx="1783531" cy="1783531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46A40CFF-5044-48BC-9F2F-193B2281EC23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7" cy="13955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D5BFAFC-CBDC-4F4D-8A84-B151F628F931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4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move-object_14296">
              <a:extLst>
                <a:ext uri="{FF2B5EF4-FFF2-40B4-BE49-F238E27FC236}">
                  <a16:creationId xmlns:a16="http://schemas.microsoft.com/office/drawing/2014/main" id="{6B1E0070-1B00-4B59-9F9F-77725A9F09DA}"/>
                </a:ext>
              </a:extLst>
            </p:cNvPr>
            <p:cNvSpPr/>
            <p:nvPr/>
          </p:nvSpPr>
          <p:spPr>
            <a:xfrm>
              <a:off x="2338976" y="2438044"/>
              <a:ext cx="748932" cy="747804"/>
            </a:xfrm>
            <a:custGeom>
              <a:avLst/>
              <a:gdLst>
                <a:gd name="T0" fmla="*/ 6702 w 6702"/>
                <a:gd name="T1" fmla="*/ 3351 h 6702"/>
                <a:gd name="T2" fmla="*/ 5312 w 6702"/>
                <a:gd name="T3" fmla="*/ 1961 h 6702"/>
                <a:gd name="T4" fmla="*/ 5312 w 6702"/>
                <a:gd name="T5" fmla="*/ 2872 h 6702"/>
                <a:gd name="T6" fmla="*/ 3830 w 6702"/>
                <a:gd name="T7" fmla="*/ 2872 h 6702"/>
                <a:gd name="T8" fmla="*/ 3830 w 6702"/>
                <a:gd name="T9" fmla="*/ 1391 h 6702"/>
                <a:gd name="T10" fmla="*/ 4741 w 6702"/>
                <a:gd name="T11" fmla="*/ 1391 h 6702"/>
                <a:gd name="T12" fmla="*/ 3351 w 6702"/>
                <a:gd name="T13" fmla="*/ 0 h 6702"/>
                <a:gd name="T14" fmla="*/ 1960 w 6702"/>
                <a:gd name="T15" fmla="*/ 1391 h 6702"/>
                <a:gd name="T16" fmla="*/ 2873 w 6702"/>
                <a:gd name="T17" fmla="*/ 1391 h 6702"/>
                <a:gd name="T18" fmla="*/ 2873 w 6702"/>
                <a:gd name="T19" fmla="*/ 2872 h 6702"/>
                <a:gd name="T20" fmla="*/ 1391 w 6702"/>
                <a:gd name="T21" fmla="*/ 2872 h 6702"/>
                <a:gd name="T22" fmla="*/ 1391 w 6702"/>
                <a:gd name="T23" fmla="*/ 1961 h 6702"/>
                <a:gd name="T24" fmla="*/ 0 w 6702"/>
                <a:gd name="T25" fmla="*/ 3351 h 6702"/>
                <a:gd name="T26" fmla="*/ 1391 w 6702"/>
                <a:gd name="T27" fmla="*/ 4742 h 6702"/>
                <a:gd name="T28" fmla="*/ 1391 w 6702"/>
                <a:gd name="T29" fmla="*/ 3830 h 6702"/>
                <a:gd name="T30" fmla="*/ 2873 w 6702"/>
                <a:gd name="T31" fmla="*/ 3830 h 6702"/>
                <a:gd name="T32" fmla="*/ 2873 w 6702"/>
                <a:gd name="T33" fmla="*/ 5312 h 6702"/>
                <a:gd name="T34" fmla="*/ 1960 w 6702"/>
                <a:gd name="T35" fmla="*/ 5312 h 6702"/>
                <a:gd name="T36" fmla="*/ 3351 w 6702"/>
                <a:gd name="T37" fmla="*/ 6702 h 6702"/>
                <a:gd name="T38" fmla="*/ 4741 w 6702"/>
                <a:gd name="T39" fmla="*/ 5312 h 6702"/>
                <a:gd name="T40" fmla="*/ 3830 w 6702"/>
                <a:gd name="T41" fmla="*/ 5312 h 6702"/>
                <a:gd name="T42" fmla="*/ 3830 w 6702"/>
                <a:gd name="T43" fmla="*/ 3830 h 6702"/>
                <a:gd name="T44" fmla="*/ 5312 w 6702"/>
                <a:gd name="T45" fmla="*/ 3830 h 6702"/>
                <a:gd name="T46" fmla="*/ 5312 w 6702"/>
                <a:gd name="T47" fmla="*/ 4742 h 6702"/>
                <a:gd name="T48" fmla="*/ 6702 w 6702"/>
                <a:gd name="T49" fmla="*/ 3351 h 6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02" h="6702">
                  <a:moveTo>
                    <a:pt x="6702" y="3351"/>
                  </a:moveTo>
                  <a:lnTo>
                    <a:pt x="5312" y="1961"/>
                  </a:lnTo>
                  <a:lnTo>
                    <a:pt x="5312" y="2872"/>
                  </a:lnTo>
                  <a:lnTo>
                    <a:pt x="3830" y="2872"/>
                  </a:lnTo>
                  <a:lnTo>
                    <a:pt x="3830" y="1391"/>
                  </a:lnTo>
                  <a:lnTo>
                    <a:pt x="4741" y="1391"/>
                  </a:lnTo>
                  <a:lnTo>
                    <a:pt x="3351" y="0"/>
                  </a:lnTo>
                  <a:lnTo>
                    <a:pt x="1960" y="1391"/>
                  </a:lnTo>
                  <a:lnTo>
                    <a:pt x="2873" y="1391"/>
                  </a:lnTo>
                  <a:lnTo>
                    <a:pt x="2873" y="2872"/>
                  </a:lnTo>
                  <a:lnTo>
                    <a:pt x="1391" y="2872"/>
                  </a:lnTo>
                  <a:lnTo>
                    <a:pt x="1391" y="1961"/>
                  </a:lnTo>
                  <a:lnTo>
                    <a:pt x="0" y="3351"/>
                  </a:lnTo>
                  <a:lnTo>
                    <a:pt x="1391" y="4742"/>
                  </a:lnTo>
                  <a:lnTo>
                    <a:pt x="1391" y="3830"/>
                  </a:lnTo>
                  <a:lnTo>
                    <a:pt x="2873" y="3830"/>
                  </a:lnTo>
                  <a:lnTo>
                    <a:pt x="2873" y="5312"/>
                  </a:lnTo>
                  <a:lnTo>
                    <a:pt x="1960" y="5312"/>
                  </a:lnTo>
                  <a:lnTo>
                    <a:pt x="3351" y="6702"/>
                  </a:lnTo>
                  <a:lnTo>
                    <a:pt x="4741" y="5312"/>
                  </a:lnTo>
                  <a:lnTo>
                    <a:pt x="3830" y="5312"/>
                  </a:lnTo>
                  <a:lnTo>
                    <a:pt x="3830" y="3830"/>
                  </a:lnTo>
                  <a:lnTo>
                    <a:pt x="5312" y="3830"/>
                  </a:lnTo>
                  <a:lnTo>
                    <a:pt x="5312" y="4742"/>
                  </a:lnTo>
                  <a:lnTo>
                    <a:pt x="6702" y="3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F7F720B-6D93-420B-AB78-67E64CB66078}"/>
              </a:ext>
            </a:extLst>
          </p:cNvPr>
          <p:cNvGrpSpPr/>
          <p:nvPr/>
        </p:nvGrpSpPr>
        <p:grpSpPr>
          <a:xfrm>
            <a:off x="4638504" y="2098503"/>
            <a:ext cx="847896" cy="847896"/>
            <a:chOff x="5571758" y="2083217"/>
            <a:chExt cx="1469028" cy="1469028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C06F42F-66FD-403C-B2AA-1FA3198254AB}"/>
                </a:ext>
              </a:extLst>
            </p:cNvPr>
            <p:cNvGrpSpPr/>
            <p:nvPr/>
          </p:nvGrpSpPr>
          <p:grpSpPr>
            <a:xfrm>
              <a:off x="5571758" y="2083217"/>
              <a:ext cx="1469028" cy="1469028"/>
              <a:chOff x="1790347" y="2043432"/>
              <a:chExt cx="1783531" cy="1783531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B183D20-9E63-4361-8F80-37CFA62ADF7F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7" cy="13955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D5F79A42-37E1-4C81-B8BF-9F0E848792AB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48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graph_134493">
              <a:extLst>
                <a:ext uri="{FF2B5EF4-FFF2-40B4-BE49-F238E27FC236}">
                  <a16:creationId xmlns:a16="http://schemas.microsoft.com/office/drawing/2014/main" id="{1E361C1C-8D3B-4108-87FA-BE427D250E6B}"/>
                </a:ext>
              </a:extLst>
            </p:cNvPr>
            <p:cNvSpPr/>
            <p:nvPr/>
          </p:nvSpPr>
          <p:spPr>
            <a:xfrm>
              <a:off x="6009360" y="2517909"/>
              <a:ext cx="628160" cy="627349"/>
            </a:xfrm>
            <a:custGeom>
              <a:avLst/>
              <a:gdLst>
                <a:gd name="T0" fmla="*/ 634 w 747"/>
                <a:gd name="T1" fmla="*/ 0 h 747"/>
                <a:gd name="T2" fmla="*/ 113 w 747"/>
                <a:gd name="T3" fmla="*/ 0 h 747"/>
                <a:gd name="T4" fmla="*/ 0 w 747"/>
                <a:gd name="T5" fmla="*/ 113 h 747"/>
                <a:gd name="T6" fmla="*/ 0 w 747"/>
                <a:gd name="T7" fmla="*/ 634 h 747"/>
                <a:gd name="T8" fmla="*/ 113 w 747"/>
                <a:gd name="T9" fmla="*/ 747 h 747"/>
                <a:gd name="T10" fmla="*/ 634 w 747"/>
                <a:gd name="T11" fmla="*/ 747 h 747"/>
                <a:gd name="T12" fmla="*/ 747 w 747"/>
                <a:gd name="T13" fmla="*/ 634 h 747"/>
                <a:gd name="T14" fmla="*/ 747 w 747"/>
                <a:gd name="T15" fmla="*/ 113 h 747"/>
                <a:gd name="T16" fmla="*/ 634 w 747"/>
                <a:gd name="T17" fmla="*/ 0 h 747"/>
                <a:gd name="T18" fmla="*/ 667 w 747"/>
                <a:gd name="T19" fmla="*/ 360 h 747"/>
                <a:gd name="T20" fmla="*/ 653 w 747"/>
                <a:gd name="T21" fmla="*/ 373 h 747"/>
                <a:gd name="T22" fmla="*/ 640 w 747"/>
                <a:gd name="T23" fmla="*/ 360 h 747"/>
                <a:gd name="T24" fmla="*/ 640 w 747"/>
                <a:gd name="T25" fmla="*/ 272 h 747"/>
                <a:gd name="T26" fmla="*/ 456 w 747"/>
                <a:gd name="T27" fmla="*/ 457 h 747"/>
                <a:gd name="T28" fmla="*/ 467 w 747"/>
                <a:gd name="T29" fmla="*/ 493 h 747"/>
                <a:gd name="T30" fmla="*/ 400 w 747"/>
                <a:gd name="T31" fmla="*/ 560 h 747"/>
                <a:gd name="T32" fmla="*/ 333 w 747"/>
                <a:gd name="T33" fmla="*/ 493 h 747"/>
                <a:gd name="T34" fmla="*/ 344 w 747"/>
                <a:gd name="T35" fmla="*/ 457 h 747"/>
                <a:gd name="T36" fmla="*/ 210 w 747"/>
                <a:gd name="T37" fmla="*/ 322 h 747"/>
                <a:gd name="T38" fmla="*/ 173 w 747"/>
                <a:gd name="T39" fmla="*/ 333 h 747"/>
                <a:gd name="T40" fmla="*/ 137 w 747"/>
                <a:gd name="T41" fmla="*/ 322 h 747"/>
                <a:gd name="T42" fmla="*/ 49 w 747"/>
                <a:gd name="T43" fmla="*/ 409 h 747"/>
                <a:gd name="T44" fmla="*/ 31 w 747"/>
                <a:gd name="T45" fmla="*/ 391 h 747"/>
                <a:gd name="T46" fmla="*/ 118 w 747"/>
                <a:gd name="T47" fmla="*/ 303 h 747"/>
                <a:gd name="T48" fmla="*/ 107 w 747"/>
                <a:gd name="T49" fmla="*/ 267 h 747"/>
                <a:gd name="T50" fmla="*/ 173 w 747"/>
                <a:gd name="T51" fmla="*/ 200 h 747"/>
                <a:gd name="T52" fmla="*/ 240 w 747"/>
                <a:gd name="T53" fmla="*/ 267 h 747"/>
                <a:gd name="T54" fmla="*/ 229 w 747"/>
                <a:gd name="T55" fmla="*/ 303 h 747"/>
                <a:gd name="T56" fmla="*/ 363 w 747"/>
                <a:gd name="T57" fmla="*/ 438 h 747"/>
                <a:gd name="T58" fmla="*/ 400 w 747"/>
                <a:gd name="T59" fmla="*/ 427 h 747"/>
                <a:gd name="T60" fmla="*/ 437 w 747"/>
                <a:gd name="T61" fmla="*/ 438 h 747"/>
                <a:gd name="T62" fmla="*/ 621 w 747"/>
                <a:gd name="T63" fmla="*/ 253 h 747"/>
                <a:gd name="T64" fmla="*/ 533 w 747"/>
                <a:gd name="T65" fmla="*/ 253 h 747"/>
                <a:gd name="T66" fmla="*/ 520 w 747"/>
                <a:gd name="T67" fmla="*/ 240 h 747"/>
                <a:gd name="T68" fmla="*/ 533 w 747"/>
                <a:gd name="T69" fmla="*/ 227 h 747"/>
                <a:gd name="T70" fmla="*/ 667 w 747"/>
                <a:gd name="T71" fmla="*/ 227 h 747"/>
                <a:gd name="T72" fmla="*/ 667 w 747"/>
                <a:gd name="T73" fmla="*/ 36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7" h="747">
                  <a:moveTo>
                    <a:pt x="634" y="0"/>
                  </a:moveTo>
                  <a:lnTo>
                    <a:pt x="113" y="0"/>
                  </a:lnTo>
                  <a:cubicBezTo>
                    <a:pt x="51" y="0"/>
                    <a:pt x="0" y="51"/>
                    <a:pt x="0" y="113"/>
                  </a:cubicBezTo>
                  <a:lnTo>
                    <a:pt x="0" y="634"/>
                  </a:lnTo>
                  <a:cubicBezTo>
                    <a:pt x="0" y="696"/>
                    <a:pt x="51" y="747"/>
                    <a:pt x="113" y="747"/>
                  </a:cubicBezTo>
                  <a:lnTo>
                    <a:pt x="634" y="747"/>
                  </a:lnTo>
                  <a:cubicBezTo>
                    <a:pt x="696" y="747"/>
                    <a:pt x="747" y="696"/>
                    <a:pt x="747" y="634"/>
                  </a:cubicBezTo>
                  <a:lnTo>
                    <a:pt x="747" y="113"/>
                  </a:lnTo>
                  <a:cubicBezTo>
                    <a:pt x="747" y="51"/>
                    <a:pt x="696" y="0"/>
                    <a:pt x="634" y="0"/>
                  </a:cubicBezTo>
                  <a:close/>
                  <a:moveTo>
                    <a:pt x="667" y="360"/>
                  </a:moveTo>
                  <a:cubicBezTo>
                    <a:pt x="667" y="367"/>
                    <a:pt x="661" y="373"/>
                    <a:pt x="653" y="373"/>
                  </a:cubicBezTo>
                  <a:cubicBezTo>
                    <a:pt x="646" y="373"/>
                    <a:pt x="640" y="367"/>
                    <a:pt x="640" y="360"/>
                  </a:cubicBezTo>
                  <a:lnTo>
                    <a:pt x="640" y="272"/>
                  </a:lnTo>
                  <a:lnTo>
                    <a:pt x="456" y="457"/>
                  </a:lnTo>
                  <a:cubicBezTo>
                    <a:pt x="463" y="467"/>
                    <a:pt x="467" y="480"/>
                    <a:pt x="467" y="493"/>
                  </a:cubicBezTo>
                  <a:cubicBezTo>
                    <a:pt x="467" y="530"/>
                    <a:pt x="437" y="560"/>
                    <a:pt x="400" y="560"/>
                  </a:cubicBezTo>
                  <a:cubicBezTo>
                    <a:pt x="363" y="560"/>
                    <a:pt x="333" y="530"/>
                    <a:pt x="333" y="493"/>
                  </a:cubicBezTo>
                  <a:cubicBezTo>
                    <a:pt x="333" y="480"/>
                    <a:pt x="337" y="467"/>
                    <a:pt x="344" y="457"/>
                  </a:cubicBezTo>
                  <a:lnTo>
                    <a:pt x="210" y="322"/>
                  </a:lnTo>
                  <a:cubicBezTo>
                    <a:pt x="199" y="329"/>
                    <a:pt x="187" y="333"/>
                    <a:pt x="173" y="333"/>
                  </a:cubicBezTo>
                  <a:cubicBezTo>
                    <a:pt x="160" y="333"/>
                    <a:pt x="147" y="329"/>
                    <a:pt x="137" y="322"/>
                  </a:cubicBezTo>
                  <a:lnTo>
                    <a:pt x="49" y="409"/>
                  </a:lnTo>
                  <a:lnTo>
                    <a:pt x="31" y="391"/>
                  </a:lnTo>
                  <a:lnTo>
                    <a:pt x="118" y="303"/>
                  </a:lnTo>
                  <a:cubicBezTo>
                    <a:pt x="111" y="293"/>
                    <a:pt x="107" y="280"/>
                    <a:pt x="107" y="267"/>
                  </a:cubicBezTo>
                  <a:cubicBezTo>
                    <a:pt x="107" y="230"/>
                    <a:pt x="137" y="200"/>
                    <a:pt x="173" y="200"/>
                  </a:cubicBezTo>
                  <a:cubicBezTo>
                    <a:pt x="210" y="200"/>
                    <a:pt x="240" y="230"/>
                    <a:pt x="240" y="267"/>
                  </a:cubicBezTo>
                  <a:cubicBezTo>
                    <a:pt x="240" y="280"/>
                    <a:pt x="236" y="293"/>
                    <a:pt x="229" y="303"/>
                  </a:cubicBezTo>
                  <a:lnTo>
                    <a:pt x="363" y="438"/>
                  </a:lnTo>
                  <a:cubicBezTo>
                    <a:pt x="374" y="431"/>
                    <a:pt x="386" y="427"/>
                    <a:pt x="400" y="427"/>
                  </a:cubicBezTo>
                  <a:cubicBezTo>
                    <a:pt x="414" y="427"/>
                    <a:pt x="426" y="431"/>
                    <a:pt x="437" y="438"/>
                  </a:cubicBezTo>
                  <a:lnTo>
                    <a:pt x="621" y="253"/>
                  </a:lnTo>
                  <a:lnTo>
                    <a:pt x="533" y="253"/>
                  </a:lnTo>
                  <a:cubicBezTo>
                    <a:pt x="526" y="253"/>
                    <a:pt x="520" y="247"/>
                    <a:pt x="520" y="240"/>
                  </a:cubicBezTo>
                  <a:cubicBezTo>
                    <a:pt x="520" y="233"/>
                    <a:pt x="526" y="227"/>
                    <a:pt x="533" y="227"/>
                  </a:cubicBezTo>
                  <a:lnTo>
                    <a:pt x="667" y="227"/>
                  </a:lnTo>
                  <a:lnTo>
                    <a:pt x="667" y="3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6685F56-CB0D-4515-AA4B-F79DE018A7B3}"/>
              </a:ext>
            </a:extLst>
          </p:cNvPr>
          <p:cNvGrpSpPr/>
          <p:nvPr/>
        </p:nvGrpSpPr>
        <p:grpSpPr>
          <a:xfrm>
            <a:off x="9776157" y="2083217"/>
            <a:ext cx="877471" cy="877471"/>
            <a:chOff x="9090357" y="2083217"/>
            <a:chExt cx="1469028" cy="1469028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617431CB-2CEA-430A-8BCF-A2889FEAC2EC}"/>
                </a:ext>
              </a:extLst>
            </p:cNvPr>
            <p:cNvGrpSpPr/>
            <p:nvPr/>
          </p:nvGrpSpPr>
          <p:grpSpPr>
            <a:xfrm>
              <a:off x="9090357" y="2083217"/>
              <a:ext cx="1469028" cy="1469028"/>
              <a:chOff x="1790347" y="2043432"/>
              <a:chExt cx="1783531" cy="1783531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43EA4E10-9FB5-4ADE-8838-674D7B543AC0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7" cy="13955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F0368080-BB50-4FC0-A0E3-5F37B49CC2DA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5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location_129285">
              <a:extLst>
                <a:ext uri="{FF2B5EF4-FFF2-40B4-BE49-F238E27FC236}">
                  <a16:creationId xmlns:a16="http://schemas.microsoft.com/office/drawing/2014/main" id="{A4018CFE-CC89-41A5-A68E-38CFDCA962B8}"/>
                </a:ext>
              </a:extLst>
            </p:cNvPr>
            <p:cNvSpPr/>
            <p:nvPr/>
          </p:nvSpPr>
          <p:spPr>
            <a:xfrm>
              <a:off x="9552106" y="2458609"/>
              <a:ext cx="569659" cy="662091"/>
            </a:xfrm>
            <a:custGeom>
              <a:avLst/>
              <a:gdLst>
                <a:gd name="connsiteX0" fmla="*/ 166720 w 522748"/>
                <a:gd name="connsiteY0" fmla="*/ 476082 h 607568"/>
                <a:gd name="connsiteX1" fmla="*/ 73756 w 522748"/>
                <a:gd name="connsiteY1" fmla="*/ 497561 h 607568"/>
                <a:gd name="connsiteX2" fmla="*/ 41642 w 522748"/>
                <a:gd name="connsiteY2" fmla="*/ 518274 h 607568"/>
                <a:gd name="connsiteX3" fmla="*/ 101108 w 522748"/>
                <a:gd name="connsiteY3" fmla="*/ 547885 h 607568"/>
                <a:gd name="connsiteX4" fmla="*/ 261374 w 522748"/>
                <a:gd name="connsiteY4" fmla="*/ 565989 h 607568"/>
                <a:gd name="connsiteX5" fmla="*/ 421640 w 522748"/>
                <a:gd name="connsiteY5" fmla="*/ 547885 h 607568"/>
                <a:gd name="connsiteX6" fmla="*/ 481106 w 522748"/>
                <a:gd name="connsiteY6" fmla="*/ 518121 h 607568"/>
                <a:gd name="connsiteX7" fmla="*/ 449145 w 522748"/>
                <a:gd name="connsiteY7" fmla="*/ 497561 h 607568"/>
                <a:gd name="connsiteX8" fmla="*/ 356028 w 522748"/>
                <a:gd name="connsiteY8" fmla="*/ 476082 h 607568"/>
                <a:gd name="connsiteX9" fmla="*/ 271823 w 522748"/>
                <a:gd name="connsiteY9" fmla="*/ 538986 h 607568"/>
                <a:gd name="connsiteX10" fmla="*/ 261374 w 522748"/>
                <a:gd name="connsiteY10" fmla="*/ 541902 h 607568"/>
                <a:gd name="connsiteX11" fmla="*/ 250925 w 522748"/>
                <a:gd name="connsiteY11" fmla="*/ 538986 h 607568"/>
                <a:gd name="connsiteX12" fmla="*/ 166720 w 522748"/>
                <a:gd name="connsiteY12" fmla="*/ 476082 h 607568"/>
                <a:gd name="connsiteX13" fmla="*/ 184746 w 522748"/>
                <a:gd name="connsiteY13" fmla="*/ 237347 h 607568"/>
                <a:gd name="connsiteX14" fmla="*/ 261409 w 522748"/>
                <a:gd name="connsiteY14" fmla="*/ 297487 h 607568"/>
                <a:gd name="connsiteX15" fmla="*/ 338072 w 522748"/>
                <a:gd name="connsiteY15" fmla="*/ 237347 h 607568"/>
                <a:gd name="connsiteX16" fmla="*/ 163698 w 522748"/>
                <a:gd name="connsiteY16" fmla="*/ 199912 h 607568"/>
                <a:gd name="connsiteX17" fmla="*/ 359120 w 522748"/>
                <a:gd name="connsiteY17" fmla="*/ 199912 h 607568"/>
                <a:gd name="connsiteX18" fmla="*/ 377863 w 522748"/>
                <a:gd name="connsiteY18" fmla="*/ 218629 h 607568"/>
                <a:gd name="connsiteX19" fmla="*/ 305041 w 522748"/>
                <a:gd name="connsiteY19" fmla="*/ 326330 h 607568"/>
                <a:gd name="connsiteX20" fmla="*/ 364497 w 522748"/>
                <a:gd name="connsiteY20" fmla="*/ 326330 h 607568"/>
                <a:gd name="connsiteX21" fmla="*/ 383240 w 522748"/>
                <a:gd name="connsiteY21" fmla="*/ 345048 h 607568"/>
                <a:gd name="connsiteX22" fmla="*/ 364497 w 522748"/>
                <a:gd name="connsiteY22" fmla="*/ 363765 h 607568"/>
                <a:gd name="connsiteX23" fmla="*/ 158321 w 522748"/>
                <a:gd name="connsiteY23" fmla="*/ 363765 h 607568"/>
                <a:gd name="connsiteX24" fmla="*/ 139578 w 522748"/>
                <a:gd name="connsiteY24" fmla="*/ 345048 h 607568"/>
                <a:gd name="connsiteX25" fmla="*/ 158321 w 522748"/>
                <a:gd name="connsiteY25" fmla="*/ 326330 h 607568"/>
                <a:gd name="connsiteX26" fmla="*/ 217777 w 522748"/>
                <a:gd name="connsiteY26" fmla="*/ 326330 h 607568"/>
                <a:gd name="connsiteX27" fmla="*/ 144955 w 522748"/>
                <a:gd name="connsiteY27" fmla="*/ 218629 h 607568"/>
                <a:gd name="connsiteX28" fmla="*/ 163698 w 522748"/>
                <a:gd name="connsiteY28" fmla="*/ 199912 h 607568"/>
                <a:gd name="connsiteX29" fmla="*/ 313311 w 522748"/>
                <a:gd name="connsiteY29" fmla="*/ 110435 h 607568"/>
                <a:gd name="connsiteX30" fmla="*/ 332081 w 522748"/>
                <a:gd name="connsiteY30" fmla="*/ 129156 h 607568"/>
                <a:gd name="connsiteX31" fmla="*/ 332081 w 522748"/>
                <a:gd name="connsiteY31" fmla="*/ 175193 h 607568"/>
                <a:gd name="connsiteX32" fmla="*/ 313311 w 522748"/>
                <a:gd name="connsiteY32" fmla="*/ 193914 h 607568"/>
                <a:gd name="connsiteX33" fmla="*/ 294540 w 522748"/>
                <a:gd name="connsiteY33" fmla="*/ 175193 h 607568"/>
                <a:gd name="connsiteX34" fmla="*/ 294540 w 522748"/>
                <a:gd name="connsiteY34" fmla="*/ 129156 h 607568"/>
                <a:gd name="connsiteX35" fmla="*/ 313311 w 522748"/>
                <a:gd name="connsiteY35" fmla="*/ 110435 h 607568"/>
                <a:gd name="connsiteX36" fmla="*/ 209473 w 522748"/>
                <a:gd name="connsiteY36" fmla="*/ 110435 h 607568"/>
                <a:gd name="connsiteX37" fmla="*/ 228208 w 522748"/>
                <a:gd name="connsiteY37" fmla="*/ 129156 h 607568"/>
                <a:gd name="connsiteX38" fmla="*/ 228208 w 522748"/>
                <a:gd name="connsiteY38" fmla="*/ 175193 h 607568"/>
                <a:gd name="connsiteX39" fmla="*/ 209473 w 522748"/>
                <a:gd name="connsiteY39" fmla="*/ 193914 h 607568"/>
                <a:gd name="connsiteX40" fmla="*/ 190738 w 522748"/>
                <a:gd name="connsiteY40" fmla="*/ 175193 h 607568"/>
                <a:gd name="connsiteX41" fmla="*/ 190738 w 522748"/>
                <a:gd name="connsiteY41" fmla="*/ 129156 h 607568"/>
                <a:gd name="connsiteX42" fmla="*/ 209473 w 522748"/>
                <a:gd name="connsiteY42" fmla="*/ 110435 h 607568"/>
                <a:gd name="connsiteX43" fmla="*/ 261409 w 522748"/>
                <a:gd name="connsiteY43" fmla="*/ 84537 h 607568"/>
                <a:gd name="connsiteX44" fmla="*/ 280144 w 522748"/>
                <a:gd name="connsiteY44" fmla="*/ 103258 h 607568"/>
                <a:gd name="connsiteX45" fmla="*/ 280144 w 522748"/>
                <a:gd name="connsiteY45" fmla="*/ 149295 h 607568"/>
                <a:gd name="connsiteX46" fmla="*/ 261409 w 522748"/>
                <a:gd name="connsiteY46" fmla="*/ 168016 h 607568"/>
                <a:gd name="connsiteX47" fmla="*/ 242674 w 522748"/>
                <a:gd name="connsiteY47" fmla="*/ 149295 h 607568"/>
                <a:gd name="connsiteX48" fmla="*/ 242674 w 522748"/>
                <a:gd name="connsiteY48" fmla="*/ 103258 h 607568"/>
                <a:gd name="connsiteX49" fmla="*/ 261409 w 522748"/>
                <a:gd name="connsiteY49" fmla="*/ 84537 h 607568"/>
                <a:gd name="connsiteX50" fmla="*/ 261374 w 522748"/>
                <a:gd name="connsiteY50" fmla="*/ 41579 h 607568"/>
                <a:gd name="connsiteX51" fmla="*/ 74986 w 522748"/>
                <a:gd name="connsiteY51" fmla="*/ 227685 h 607568"/>
                <a:gd name="connsiteX52" fmla="*/ 261374 w 522748"/>
                <a:gd name="connsiteY52" fmla="*/ 496487 h 607568"/>
                <a:gd name="connsiteX53" fmla="*/ 447762 w 522748"/>
                <a:gd name="connsiteY53" fmla="*/ 227685 h 607568"/>
                <a:gd name="connsiteX54" fmla="*/ 261374 w 522748"/>
                <a:gd name="connsiteY54" fmla="*/ 41579 h 607568"/>
                <a:gd name="connsiteX55" fmla="*/ 261374 w 522748"/>
                <a:gd name="connsiteY55" fmla="*/ 0 h 607568"/>
                <a:gd name="connsiteX56" fmla="*/ 489404 w 522748"/>
                <a:gd name="connsiteY56" fmla="*/ 227685 h 607568"/>
                <a:gd name="connsiteX57" fmla="*/ 393213 w 522748"/>
                <a:gd name="connsiteY57" fmla="*/ 439566 h 607568"/>
                <a:gd name="connsiteX58" fmla="*/ 522748 w 522748"/>
                <a:gd name="connsiteY58" fmla="*/ 518121 h 607568"/>
                <a:gd name="connsiteX59" fmla="*/ 437160 w 522748"/>
                <a:gd name="connsiteY59" fmla="*/ 586702 h 607568"/>
                <a:gd name="connsiteX60" fmla="*/ 261374 w 522748"/>
                <a:gd name="connsiteY60" fmla="*/ 607568 h 607568"/>
                <a:gd name="connsiteX61" fmla="*/ 85588 w 522748"/>
                <a:gd name="connsiteY61" fmla="*/ 586702 h 607568"/>
                <a:gd name="connsiteX62" fmla="*/ 0 w 522748"/>
                <a:gd name="connsiteY62" fmla="*/ 518121 h 607568"/>
                <a:gd name="connsiteX63" fmla="*/ 129535 w 522748"/>
                <a:gd name="connsiteY63" fmla="*/ 439566 h 607568"/>
                <a:gd name="connsiteX64" fmla="*/ 33344 w 522748"/>
                <a:gd name="connsiteY64" fmla="*/ 227685 h 607568"/>
                <a:gd name="connsiteX65" fmla="*/ 261374 w 522748"/>
                <a:gd name="connsiteY65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2748" h="607568">
                  <a:moveTo>
                    <a:pt x="166720" y="476082"/>
                  </a:moveTo>
                  <a:cubicBezTo>
                    <a:pt x="129381" y="480838"/>
                    <a:pt x="97266" y="488202"/>
                    <a:pt x="73756" y="497561"/>
                  </a:cubicBezTo>
                  <a:cubicBezTo>
                    <a:pt x="44715" y="509068"/>
                    <a:pt x="41795" y="518121"/>
                    <a:pt x="41642" y="518274"/>
                  </a:cubicBezTo>
                  <a:cubicBezTo>
                    <a:pt x="42256" y="521036"/>
                    <a:pt x="54088" y="534997"/>
                    <a:pt x="101108" y="547885"/>
                  </a:cubicBezTo>
                  <a:cubicBezTo>
                    <a:pt x="144286" y="559546"/>
                    <a:pt x="201140" y="565989"/>
                    <a:pt x="261374" y="565989"/>
                  </a:cubicBezTo>
                  <a:cubicBezTo>
                    <a:pt x="321608" y="565989"/>
                    <a:pt x="378462" y="559546"/>
                    <a:pt x="421640" y="547885"/>
                  </a:cubicBezTo>
                  <a:cubicBezTo>
                    <a:pt x="468660" y="534997"/>
                    <a:pt x="480492" y="521036"/>
                    <a:pt x="481106" y="518121"/>
                  </a:cubicBezTo>
                  <a:cubicBezTo>
                    <a:pt x="480953" y="518121"/>
                    <a:pt x="477880" y="508915"/>
                    <a:pt x="449145" y="497561"/>
                  </a:cubicBezTo>
                  <a:cubicBezTo>
                    <a:pt x="425482" y="488202"/>
                    <a:pt x="393367" y="480838"/>
                    <a:pt x="356028" y="476082"/>
                  </a:cubicBezTo>
                  <a:cubicBezTo>
                    <a:pt x="311928" y="515359"/>
                    <a:pt x="273820" y="537913"/>
                    <a:pt x="271823" y="538986"/>
                  </a:cubicBezTo>
                  <a:cubicBezTo>
                    <a:pt x="268596" y="540828"/>
                    <a:pt x="265062" y="541902"/>
                    <a:pt x="261374" y="541902"/>
                  </a:cubicBezTo>
                  <a:cubicBezTo>
                    <a:pt x="257686" y="541902"/>
                    <a:pt x="254152" y="540828"/>
                    <a:pt x="250925" y="538986"/>
                  </a:cubicBezTo>
                  <a:cubicBezTo>
                    <a:pt x="248928" y="537913"/>
                    <a:pt x="210820" y="515359"/>
                    <a:pt x="166720" y="476082"/>
                  </a:cubicBezTo>
                  <a:close/>
                  <a:moveTo>
                    <a:pt x="184746" y="237347"/>
                  </a:moveTo>
                  <a:cubicBezTo>
                    <a:pt x="193196" y="271866"/>
                    <a:pt x="224383" y="297487"/>
                    <a:pt x="261409" y="297487"/>
                  </a:cubicBezTo>
                  <a:cubicBezTo>
                    <a:pt x="298435" y="297487"/>
                    <a:pt x="329622" y="271866"/>
                    <a:pt x="338072" y="237347"/>
                  </a:cubicBezTo>
                  <a:close/>
                  <a:moveTo>
                    <a:pt x="163698" y="199912"/>
                  </a:moveTo>
                  <a:lnTo>
                    <a:pt x="359120" y="199912"/>
                  </a:lnTo>
                  <a:cubicBezTo>
                    <a:pt x="369413" y="199912"/>
                    <a:pt x="377863" y="208350"/>
                    <a:pt x="377863" y="218629"/>
                  </a:cubicBezTo>
                  <a:cubicBezTo>
                    <a:pt x="377863" y="267264"/>
                    <a:pt x="347751" y="309147"/>
                    <a:pt x="305041" y="326330"/>
                  </a:cubicBezTo>
                  <a:lnTo>
                    <a:pt x="364497" y="326330"/>
                  </a:lnTo>
                  <a:cubicBezTo>
                    <a:pt x="374790" y="326330"/>
                    <a:pt x="383240" y="334769"/>
                    <a:pt x="383240" y="345048"/>
                  </a:cubicBezTo>
                  <a:cubicBezTo>
                    <a:pt x="383240" y="355480"/>
                    <a:pt x="374790" y="363765"/>
                    <a:pt x="364497" y="363765"/>
                  </a:cubicBezTo>
                  <a:lnTo>
                    <a:pt x="158321" y="363765"/>
                  </a:lnTo>
                  <a:cubicBezTo>
                    <a:pt x="148028" y="363765"/>
                    <a:pt x="139578" y="355480"/>
                    <a:pt x="139578" y="345048"/>
                  </a:cubicBezTo>
                  <a:cubicBezTo>
                    <a:pt x="139578" y="334769"/>
                    <a:pt x="148028" y="326330"/>
                    <a:pt x="158321" y="326330"/>
                  </a:cubicBezTo>
                  <a:lnTo>
                    <a:pt x="217777" y="326330"/>
                  </a:lnTo>
                  <a:cubicBezTo>
                    <a:pt x="175067" y="309147"/>
                    <a:pt x="144955" y="267264"/>
                    <a:pt x="144955" y="218629"/>
                  </a:cubicBezTo>
                  <a:cubicBezTo>
                    <a:pt x="144955" y="208350"/>
                    <a:pt x="153405" y="199912"/>
                    <a:pt x="163698" y="199912"/>
                  </a:cubicBezTo>
                  <a:close/>
                  <a:moveTo>
                    <a:pt x="313311" y="110435"/>
                  </a:moveTo>
                  <a:cubicBezTo>
                    <a:pt x="323619" y="110435"/>
                    <a:pt x="332081" y="118875"/>
                    <a:pt x="332081" y="129156"/>
                  </a:cubicBezTo>
                  <a:lnTo>
                    <a:pt x="332081" y="175193"/>
                  </a:lnTo>
                  <a:cubicBezTo>
                    <a:pt x="332081" y="185474"/>
                    <a:pt x="323619" y="193914"/>
                    <a:pt x="313311" y="193914"/>
                  </a:cubicBezTo>
                  <a:cubicBezTo>
                    <a:pt x="303002" y="193914"/>
                    <a:pt x="294540" y="185474"/>
                    <a:pt x="294540" y="175193"/>
                  </a:cubicBezTo>
                  <a:lnTo>
                    <a:pt x="294540" y="129156"/>
                  </a:lnTo>
                  <a:cubicBezTo>
                    <a:pt x="294540" y="118875"/>
                    <a:pt x="303002" y="110435"/>
                    <a:pt x="313311" y="110435"/>
                  </a:cubicBezTo>
                  <a:close/>
                  <a:moveTo>
                    <a:pt x="209473" y="110435"/>
                  </a:moveTo>
                  <a:cubicBezTo>
                    <a:pt x="219762" y="110435"/>
                    <a:pt x="228208" y="118875"/>
                    <a:pt x="228208" y="129156"/>
                  </a:cubicBezTo>
                  <a:lnTo>
                    <a:pt x="228208" y="175193"/>
                  </a:lnTo>
                  <a:cubicBezTo>
                    <a:pt x="228208" y="185474"/>
                    <a:pt x="219762" y="193914"/>
                    <a:pt x="209473" y="193914"/>
                  </a:cubicBezTo>
                  <a:cubicBezTo>
                    <a:pt x="199184" y="193914"/>
                    <a:pt x="190738" y="185474"/>
                    <a:pt x="190738" y="175193"/>
                  </a:cubicBezTo>
                  <a:lnTo>
                    <a:pt x="190738" y="129156"/>
                  </a:lnTo>
                  <a:cubicBezTo>
                    <a:pt x="190738" y="118875"/>
                    <a:pt x="199184" y="110435"/>
                    <a:pt x="209473" y="110435"/>
                  </a:cubicBezTo>
                  <a:close/>
                  <a:moveTo>
                    <a:pt x="261409" y="84537"/>
                  </a:moveTo>
                  <a:cubicBezTo>
                    <a:pt x="271698" y="84537"/>
                    <a:pt x="280144" y="92977"/>
                    <a:pt x="280144" y="103258"/>
                  </a:cubicBezTo>
                  <a:lnTo>
                    <a:pt x="280144" y="149295"/>
                  </a:lnTo>
                  <a:cubicBezTo>
                    <a:pt x="280144" y="159576"/>
                    <a:pt x="271698" y="168016"/>
                    <a:pt x="261409" y="168016"/>
                  </a:cubicBezTo>
                  <a:cubicBezTo>
                    <a:pt x="251120" y="168016"/>
                    <a:pt x="242674" y="159576"/>
                    <a:pt x="242674" y="149295"/>
                  </a:cubicBezTo>
                  <a:lnTo>
                    <a:pt x="242674" y="103258"/>
                  </a:lnTo>
                  <a:cubicBezTo>
                    <a:pt x="242674" y="92977"/>
                    <a:pt x="251120" y="84537"/>
                    <a:pt x="261409" y="84537"/>
                  </a:cubicBezTo>
                  <a:close/>
                  <a:moveTo>
                    <a:pt x="261374" y="41579"/>
                  </a:moveTo>
                  <a:cubicBezTo>
                    <a:pt x="158576" y="41579"/>
                    <a:pt x="74986" y="125042"/>
                    <a:pt x="74986" y="227685"/>
                  </a:cubicBezTo>
                  <a:cubicBezTo>
                    <a:pt x="74986" y="364387"/>
                    <a:pt x="220501" y="469638"/>
                    <a:pt x="261374" y="496487"/>
                  </a:cubicBezTo>
                  <a:cubicBezTo>
                    <a:pt x="302247" y="469638"/>
                    <a:pt x="447762" y="364387"/>
                    <a:pt x="447762" y="227685"/>
                  </a:cubicBezTo>
                  <a:cubicBezTo>
                    <a:pt x="447762" y="125042"/>
                    <a:pt x="364172" y="41579"/>
                    <a:pt x="261374" y="41579"/>
                  </a:cubicBezTo>
                  <a:close/>
                  <a:moveTo>
                    <a:pt x="261374" y="0"/>
                  </a:moveTo>
                  <a:cubicBezTo>
                    <a:pt x="387067" y="0"/>
                    <a:pt x="489404" y="102182"/>
                    <a:pt x="489404" y="227685"/>
                  </a:cubicBezTo>
                  <a:cubicBezTo>
                    <a:pt x="489404" y="298874"/>
                    <a:pt x="456214" y="371752"/>
                    <a:pt x="393213" y="439566"/>
                  </a:cubicBezTo>
                  <a:cubicBezTo>
                    <a:pt x="452833" y="450153"/>
                    <a:pt x="522748" y="472399"/>
                    <a:pt x="522748" y="518121"/>
                  </a:cubicBezTo>
                  <a:cubicBezTo>
                    <a:pt x="522748" y="547425"/>
                    <a:pt x="493860" y="570439"/>
                    <a:pt x="437160" y="586702"/>
                  </a:cubicBezTo>
                  <a:cubicBezTo>
                    <a:pt x="389833" y="600204"/>
                    <a:pt x="327447" y="607568"/>
                    <a:pt x="261374" y="607568"/>
                  </a:cubicBezTo>
                  <a:cubicBezTo>
                    <a:pt x="195301" y="607568"/>
                    <a:pt x="132915" y="600204"/>
                    <a:pt x="85588" y="586702"/>
                  </a:cubicBezTo>
                  <a:cubicBezTo>
                    <a:pt x="28888" y="570439"/>
                    <a:pt x="0" y="547425"/>
                    <a:pt x="0" y="518121"/>
                  </a:cubicBezTo>
                  <a:cubicBezTo>
                    <a:pt x="0" y="472399"/>
                    <a:pt x="69915" y="450153"/>
                    <a:pt x="129535" y="439566"/>
                  </a:cubicBezTo>
                  <a:cubicBezTo>
                    <a:pt x="66534" y="371752"/>
                    <a:pt x="33344" y="298874"/>
                    <a:pt x="33344" y="227685"/>
                  </a:cubicBezTo>
                  <a:cubicBezTo>
                    <a:pt x="33344" y="102182"/>
                    <a:pt x="135681" y="0"/>
                    <a:pt x="26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A8D130E-D9F8-4AC1-B65E-8428AD879D75}"/>
              </a:ext>
            </a:extLst>
          </p:cNvPr>
          <p:cNvGrpSpPr/>
          <p:nvPr/>
        </p:nvGrpSpPr>
        <p:grpSpPr>
          <a:xfrm>
            <a:off x="7210757" y="2083217"/>
            <a:ext cx="877471" cy="877471"/>
            <a:chOff x="7375857" y="2083217"/>
            <a:chExt cx="732711" cy="732711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C53F4582-280F-4751-A45E-3F3D7059C23E}"/>
                </a:ext>
              </a:extLst>
            </p:cNvPr>
            <p:cNvGrpSpPr/>
            <p:nvPr/>
          </p:nvGrpSpPr>
          <p:grpSpPr>
            <a:xfrm>
              <a:off x="7375857" y="2083217"/>
              <a:ext cx="732711" cy="732711"/>
              <a:chOff x="1790347" y="2043432"/>
              <a:chExt cx="1783531" cy="1783531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07C0906E-9305-424C-8159-074A50846D68}"/>
                  </a:ext>
                </a:extLst>
              </p:cNvPr>
              <p:cNvSpPr/>
              <p:nvPr/>
            </p:nvSpPr>
            <p:spPr>
              <a:xfrm>
                <a:off x="1984334" y="2237419"/>
                <a:ext cx="1395556" cy="139555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39B27086-77F7-496B-AA4E-324980E3495D}"/>
                  </a:ext>
                </a:extLst>
              </p:cNvPr>
              <p:cNvSpPr/>
              <p:nvPr/>
            </p:nvSpPr>
            <p:spPr>
              <a:xfrm>
                <a:off x="1790347" y="2043432"/>
                <a:ext cx="1783531" cy="1783531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6"/>
                    </a:gs>
                    <a:gs pos="5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check_159659">
              <a:extLst>
                <a:ext uri="{FF2B5EF4-FFF2-40B4-BE49-F238E27FC236}">
                  <a16:creationId xmlns:a16="http://schemas.microsoft.com/office/drawing/2014/main" id="{447DE739-D22E-49F2-A338-5CCB59CB4DA8}"/>
                </a:ext>
              </a:extLst>
            </p:cNvPr>
            <p:cNvSpPr/>
            <p:nvPr/>
          </p:nvSpPr>
          <p:spPr>
            <a:xfrm>
              <a:off x="7527009" y="2230169"/>
              <a:ext cx="430406" cy="438806"/>
            </a:xfrm>
            <a:custGeom>
              <a:avLst/>
              <a:gdLst>
                <a:gd name="connsiteX0" fmla="*/ 357885 w 593171"/>
                <a:gd name="connsiteY0" fmla="*/ 233139 h 604746"/>
                <a:gd name="connsiteX1" fmla="*/ 376606 w 593171"/>
                <a:gd name="connsiteY1" fmla="*/ 240938 h 604746"/>
                <a:gd name="connsiteX2" fmla="*/ 376421 w 593171"/>
                <a:gd name="connsiteY2" fmla="*/ 278392 h 604746"/>
                <a:gd name="connsiteX3" fmla="*/ 309102 w 593171"/>
                <a:gd name="connsiteY3" fmla="*/ 345327 h 604746"/>
                <a:gd name="connsiteX4" fmla="*/ 289789 w 593171"/>
                <a:gd name="connsiteY4" fmla="*/ 364425 h 604746"/>
                <a:gd name="connsiteX5" fmla="*/ 253298 w 593171"/>
                <a:gd name="connsiteY5" fmla="*/ 364332 h 604746"/>
                <a:gd name="connsiteX6" fmla="*/ 233984 w 593171"/>
                <a:gd name="connsiteY6" fmla="*/ 345049 h 604746"/>
                <a:gd name="connsiteX7" fmla="*/ 216621 w 593171"/>
                <a:gd name="connsiteY7" fmla="*/ 327620 h 604746"/>
                <a:gd name="connsiteX8" fmla="*/ 216714 w 593171"/>
                <a:gd name="connsiteY8" fmla="*/ 290166 h 604746"/>
                <a:gd name="connsiteX9" fmla="*/ 254226 w 593171"/>
                <a:gd name="connsiteY9" fmla="*/ 290258 h 604746"/>
                <a:gd name="connsiteX10" fmla="*/ 271590 w 593171"/>
                <a:gd name="connsiteY10" fmla="*/ 307687 h 604746"/>
                <a:gd name="connsiteX11" fmla="*/ 339094 w 593171"/>
                <a:gd name="connsiteY11" fmla="*/ 240845 h 604746"/>
                <a:gd name="connsiteX12" fmla="*/ 357885 w 593171"/>
                <a:gd name="connsiteY12" fmla="*/ 233139 h 604746"/>
                <a:gd name="connsiteX13" fmla="*/ 296578 w 593171"/>
                <a:gd name="connsiteY13" fmla="*/ 107409 h 604746"/>
                <a:gd name="connsiteX14" fmla="*/ 101145 w 593171"/>
                <a:gd name="connsiteY14" fmla="*/ 302529 h 604746"/>
                <a:gd name="connsiteX15" fmla="*/ 296578 w 593171"/>
                <a:gd name="connsiteY15" fmla="*/ 497742 h 604746"/>
                <a:gd name="connsiteX16" fmla="*/ 492104 w 593171"/>
                <a:gd name="connsiteY16" fmla="*/ 302529 h 604746"/>
                <a:gd name="connsiteX17" fmla="*/ 296578 w 593171"/>
                <a:gd name="connsiteY17" fmla="*/ 107409 h 604746"/>
                <a:gd name="connsiteX18" fmla="*/ 294106 w 593171"/>
                <a:gd name="connsiteY18" fmla="*/ 0 h 604746"/>
                <a:gd name="connsiteX19" fmla="*/ 322110 w 593171"/>
                <a:gd name="connsiteY19" fmla="*/ 12398 h 604746"/>
                <a:gd name="connsiteX20" fmla="*/ 335015 w 593171"/>
                <a:gd name="connsiteY20" fmla="*/ 26672 h 604746"/>
                <a:gd name="connsiteX21" fmla="*/ 377444 w 593171"/>
                <a:gd name="connsiteY21" fmla="*/ 36127 h 604746"/>
                <a:gd name="connsiteX22" fmla="*/ 395177 w 593171"/>
                <a:gd name="connsiteY22" fmla="*/ 28434 h 604746"/>
                <a:gd name="connsiteX23" fmla="*/ 445683 w 593171"/>
                <a:gd name="connsiteY23" fmla="*/ 52163 h 604746"/>
                <a:gd name="connsiteX24" fmla="*/ 450975 w 593171"/>
                <a:gd name="connsiteY24" fmla="*/ 70702 h 604746"/>
                <a:gd name="connsiteX25" fmla="*/ 485141 w 593171"/>
                <a:gd name="connsiteY25" fmla="*/ 97490 h 604746"/>
                <a:gd name="connsiteX26" fmla="*/ 504452 w 593171"/>
                <a:gd name="connsiteY26" fmla="*/ 98417 h 604746"/>
                <a:gd name="connsiteX27" fmla="*/ 539639 w 593171"/>
                <a:gd name="connsiteY27" fmla="*/ 141613 h 604746"/>
                <a:gd name="connsiteX28" fmla="*/ 536390 w 593171"/>
                <a:gd name="connsiteY28" fmla="*/ 160707 h 604746"/>
                <a:gd name="connsiteX29" fmla="*/ 555608 w 593171"/>
                <a:gd name="connsiteY29" fmla="*/ 199639 h 604746"/>
                <a:gd name="connsiteX30" fmla="*/ 572505 w 593171"/>
                <a:gd name="connsiteY30" fmla="*/ 208723 h 604746"/>
                <a:gd name="connsiteX31" fmla="*/ 585411 w 593171"/>
                <a:gd name="connsiteY31" fmla="*/ 263042 h 604746"/>
                <a:gd name="connsiteX32" fmla="*/ 574269 w 593171"/>
                <a:gd name="connsiteY32" fmla="*/ 278707 h 604746"/>
                <a:gd name="connsiteX33" fmla="*/ 574641 w 593171"/>
                <a:gd name="connsiteY33" fmla="*/ 322088 h 604746"/>
                <a:gd name="connsiteX34" fmla="*/ 586060 w 593171"/>
                <a:gd name="connsiteY34" fmla="*/ 337660 h 604746"/>
                <a:gd name="connsiteX35" fmla="*/ 574177 w 593171"/>
                <a:gd name="connsiteY35" fmla="*/ 391886 h 604746"/>
                <a:gd name="connsiteX36" fmla="*/ 557279 w 593171"/>
                <a:gd name="connsiteY36" fmla="*/ 401341 h 604746"/>
                <a:gd name="connsiteX37" fmla="*/ 538711 w 593171"/>
                <a:gd name="connsiteY37" fmla="*/ 440457 h 604746"/>
                <a:gd name="connsiteX38" fmla="*/ 542239 w 593171"/>
                <a:gd name="connsiteY38" fmla="*/ 459367 h 604746"/>
                <a:gd name="connsiteX39" fmla="*/ 507794 w 593171"/>
                <a:gd name="connsiteY39" fmla="*/ 503118 h 604746"/>
                <a:gd name="connsiteX40" fmla="*/ 488483 w 593171"/>
                <a:gd name="connsiteY40" fmla="*/ 504231 h 604746"/>
                <a:gd name="connsiteX41" fmla="*/ 454689 w 593171"/>
                <a:gd name="connsiteY41" fmla="*/ 531575 h 604746"/>
                <a:gd name="connsiteX42" fmla="*/ 449582 w 593171"/>
                <a:gd name="connsiteY42" fmla="*/ 550114 h 604746"/>
                <a:gd name="connsiteX43" fmla="*/ 399447 w 593171"/>
                <a:gd name="connsiteY43" fmla="*/ 574678 h 604746"/>
                <a:gd name="connsiteX44" fmla="*/ 381622 w 593171"/>
                <a:gd name="connsiteY44" fmla="*/ 567448 h 604746"/>
                <a:gd name="connsiteX45" fmla="*/ 339471 w 593171"/>
                <a:gd name="connsiteY45" fmla="*/ 577459 h 604746"/>
                <a:gd name="connsiteX46" fmla="*/ 326845 w 593171"/>
                <a:gd name="connsiteY46" fmla="*/ 592012 h 604746"/>
                <a:gd name="connsiteX47" fmla="*/ 270954 w 593171"/>
                <a:gd name="connsiteY47" fmla="*/ 592382 h 604746"/>
                <a:gd name="connsiteX48" fmla="*/ 258141 w 593171"/>
                <a:gd name="connsiteY48" fmla="*/ 578015 h 604746"/>
                <a:gd name="connsiteX49" fmla="*/ 215620 w 593171"/>
                <a:gd name="connsiteY49" fmla="*/ 568745 h 604746"/>
                <a:gd name="connsiteX50" fmla="*/ 197979 w 593171"/>
                <a:gd name="connsiteY50" fmla="*/ 576439 h 604746"/>
                <a:gd name="connsiteX51" fmla="*/ 147473 w 593171"/>
                <a:gd name="connsiteY51" fmla="*/ 552709 h 604746"/>
                <a:gd name="connsiteX52" fmla="*/ 142088 w 593171"/>
                <a:gd name="connsiteY52" fmla="*/ 534171 h 604746"/>
                <a:gd name="connsiteX53" fmla="*/ 107922 w 593171"/>
                <a:gd name="connsiteY53" fmla="*/ 507382 h 604746"/>
                <a:gd name="connsiteX54" fmla="*/ 88611 w 593171"/>
                <a:gd name="connsiteY54" fmla="*/ 506455 h 604746"/>
                <a:gd name="connsiteX55" fmla="*/ 53517 w 593171"/>
                <a:gd name="connsiteY55" fmla="*/ 463260 h 604746"/>
                <a:gd name="connsiteX56" fmla="*/ 56859 w 593171"/>
                <a:gd name="connsiteY56" fmla="*/ 444351 h 604746"/>
                <a:gd name="connsiteX57" fmla="*/ 37640 w 593171"/>
                <a:gd name="connsiteY57" fmla="*/ 405419 h 604746"/>
                <a:gd name="connsiteX58" fmla="*/ 20650 w 593171"/>
                <a:gd name="connsiteY58" fmla="*/ 396243 h 604746"/>
                <a:gd name="connsiteX59" fmla="*/ 7838 w 593171"/>
                <a:gd name="connsiteY59" fmla="*/ 342017 h 604746"/>
                <a:gd name="connsiteX60" fmla="*/ 18979 w 593171"/>
                <a:gd name="connsiteY60" fmla="*/ 326259 h 604746"/>
                <a:gd name="connsiteX61" fmla="*/ 18608 w 593171"/>
                <a:gd name="connsiteY61" fmla="*/ 282878 h 604746"/>
                <a:gd name="connsiteX62" fmla="*/ 7188 w 593171"/>
                <a:gd name="connsiteY62" fmla="*/ 267306 h 604746"/>
                <a:gd name="connsiteX63" fmla="*/ 19165 w 593171"/>
                <a:gd name="connsiteY63" fmla="*/ 212987 h 604746"/>
                <a:gd name="connsiteX64" fmla="*/ 36062 w 593171"/>
                <a:gd name="connsiteY64" fmla="*/ 203532 h 604746"/>
                <a:gd name="connsiteX65" fmla="*/ 54631 w 593171"/>
                <a:gd name="connsiteY65" fmla="*/ 164415 h 604746"/>
                <a:gd name="connsiteX66" fmla="*/ 51103 w 593171"/>
                <a:gd name="connsiteY66" fmla="*/ 145506 h 604746"/>
                <a:gd name="connsiteX67" fmla="*/ 85547 w 593171"/>
                <a:gd name="connsiteY67" fmla="*/ 101754 h 604746"/>
                <a:gd name="connsiteX68" fmla="*/ 104858 w 593171"/>
                <a:gd name="connsiteY68" fmla="*/ 100642 h 604746"/>
                <a:gd name="connsiteX69" fmla="*/ 138374 w 593171"/>
                <a:gd name="connsiteY69" fmla="*/ 73205 h 604746"/>
                <a:gd name="connsiteX70" fmla="*/ 143481 w 593171"/>
                <a:gd name="connsiteY70" fmla="*/ 54666 h 604746"/>
                <a:gd name="connsiteX71" fmla="*/ 193616 w 593171"/>
                <a:gd name="connsiteY71" fmla="*/ 30009 h 604746"/>
                <a:gd name="connsiteX72" fmla="*/ 211442 w 593171"/>
                <a:gd name="connsiteY72" fmla="*/ 37332 h 604746"/>
                <a:gd name="connsiteX73" fmla="*/ 253685 w 593171"/>
                <a:gd name="connsiteY73" fmla="*/ 27321 h 604746"/>
                <a:gd name="connsiteX74" fmla="*/ 266312 w 593171"/>
                <a:gd name="connsiteY74" fmla="*/ 12768 h 604746"/>
                <a:gd name="connsiteX75" fmla="*/ 294106 w 593171"/>
                <a:gd name="connsiteY75" fmla="*/ 0 h 60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93171" h="604746">
                  <a:moveTo>
                    <a:pt x="357885" y="233139"/>
                  </a:moveTo>
                  <a:cubicBezTo>
                    <a:pt x="364675" y="233150"/>
                    <a:pt x="371453" y="235746"/>
                    <a:pt x="376606" y="240938"/>
                  </a:cubicBezTo>
                  <a:cubicBezTo>
                    <a:pt x="386820" y="251321"/>
                    <a:pt x="386820" y="268194"/>
                    <a:pt x="376421" y="278392"/>
                  </a:cubicBezTo>
                  <a:lnTo>
                    <a:pt x="309102" y="345327"/>
                  </a:lnTo>
                  <a:lnTo>
                    <a:pt x="289789" y="364425"/>
                  </a:lnTo>
                  <a:cubicBezTo>
                    <a:pt x="279668" y="374437"/>
                    <a:pt x="263326" y="374437"/>
                    <a:pt x="253298" y="364332"/>
                  </a:cubicBezTo>
                  <a:lnTo>
                    <a:pt x="233984" y="345049"/>
                  </a:lnTo>
                  <a:lnTo>
                    <a:pt x="216621" y="327620"/>
                  </a:lnTo>
                  <a:cubicBezTo>
                    <a:pt x="206314" y="317236"/>
                    <a:pt x="206314" y="300456"/>
                    <a:pt x="216714" y="290166"/>
                  </a:cubicBezTo>
                  <a:cubicBezTo>
                    <a:pt x="227113" y="279875"/>
                    <a:pt x="244013" y="279875"/>
                    <a:pt x="254226" y="290258"/>
                  </a:cubicBezTo>
                  <a:lnTo>
                    <a:pt x="271590" y="307687"/>
                  </a:lnTo>
                  <a:lnTo>
                    <a:pt x="339094" y="240845"/>
                  </a:lnTo>
                  <a:cubicBezTo>
                    <a:pt x="344294" y="235700"/>
                    <a:pt x="351095" y="233127"/>
                    <a:pt x="357885" y="233139"/>
                  </a:cubicBezTo>
                  <a:close/>
                  <a:moveTo>
                    <a:pt x="296578" y="107409"/>
                  </a:moveTo>
                  <a:cubicBezTo>
                    <a:pt x="188695" y="107409"/>
                    <a:pt x="101145" y="194819"/>
                    <a:pt x="101145" y="302529"/>
                  </a:cubicBezTo>
                  <a:cubicBezTo>
                    <a:pt x="101145" y="410332"/>
                    <a:pt x="188695" y="497742"/>
                    <a:pt x="296578" y="497742"/>
                  </a:cubicBezTo>
                  <a:cubicBezTo>
                    <a:pt x="404554" y="497742"/>
                    <a:pt x="492104" y="410332"/>
                    <a:pt x="492104" y="302529"/>
                  </a:cubicBezTo>
                  <a:cubicBezTo>
                    <a:pt x="492104" y="194819"/>
                    <a:pt x="404554" y="107409"/>
                    <a:pt x="296578" y="107409"/>
                  </a:cubicBezTo>
                  <a:close/>
                  <a:moveTo>
                    <a:pt x="294106" y="0"/>
                  </a:moveTo>
                  <a:cubicBezTo>
                    <a:pt x="304354" y="-70"/>
                    <a:pt x="314636" y="4055"/>
                    <a:pt x="322110" y="12398"/>
                  </a:cubicBezTo>
                  <a:lnTo>
                    <a:pt x="335015" y="26672"/>
                  </a:lnTo>
                  <a:cubicBezTo>
                    <a:pt x="345785" y="38723"/>
                    <a:pt x="362682" y="42430"/>
                    <a:pt x="377444" y="36127"/>
                  </a:cubicBezTo>
                  <a:lnTo>
                    <a:pt x="395177" y="28434"/>
                  </a:lnTo>
                  <a:cubicBezTo>
                    <a:pt x="415788" y="19535"/>
                    <a:pt x="439462" y="30658"/>
                    <a:pt x="445683" y="52163"/>
                  </a:cubicBezTo>
                  <a:lnTo>
                    <a:pt x="450975" y="70702"/>
                  </a:lnTo>
                  <a:cubicBezTo>
                    <a:pt x="455431" y="85996"/>
                    <a:pt x="469172" y="96934"/>
                    <a:pt x="485141" y="97490"/>
                  </a:cubicBezTo>
                  <a:lnTo>
                    <a:pt x="504452" y="98417"/>
                  </a:lnTo>
                  <a:cubicBezTo>
                    <a:pt x="526827" y="99252"/>
                    <a:pt x="543353" y="119644"/>
                    <a:pt x="539639" y="141613"/>
                  </a:cubicBezTo>
                  <a:lnTo>
                    <a:pt x="536390" y="160707"/>
                  </a:lnTo>
                  <a:cubicBezTo>
                    <a:pt x="533790" y="176373"/>
                    <a:pt x="541496" y="192038"/>
                    <a:pt x="555608" y="199639"/>
                  </a:cubicBezTo>
                  <a:lnTo>
                    <a:pt x="572505" y="208723"/>
                  </a:lnTo>
                  <a:cubicBezTo>
                    <a:pt x="592374" y="219383"/>
                    <a:pt x="598316" y="244688"/>
                    <a:pt x="585411" y="263042"/>
                  </a:cubicBezTo>
                  <a:lnTo>
                    <a:pt x="574269" y="278707"/>
                  </a:lnTo>
                  <a:cubicBezTo>
                    <a:pt x="565078" y="291777"/>
                    <a:pt x="565264" y="309203"/>
                    <a:pt x="574641" y="322088"/>
                  </a:cubicBezTo>
                  <a:lnTo>
                    <a:pt x="586060" y="337660"/>
                  </a:lnTo>
                  <a:cubicBezTo>
                    <a:pt x="599151" y="355735"/>
                    <a:pt x="593581" y="381319"/>
                    <a:pt x="574177" y="391886"/>
                  </a:cubicBezTo>
                  <a:lnTo>
                    <a:pt x="557279" y="401341"/>
                  </a:lnTo>
                  <a:cubicBezTo>
                    <a:pt x="543353" y="408942"/>
                    <a:pt x="535926" y="424792"/>
                    <a:pt x="538711" y="440457"/>
                  </a:cubicBezTo>
                  <a:lnTo>
                    <a:pt x="542239" y="459367"/>
                  </a:lnTo>
                  <a:cubicBezTo>
                    <a:pt x="546324" y="481243"/>
                    <a:pt x="530169" y="501913"/>
                    <a:pt x="507794" y="503118"/>
                  </a:cubicBezTo>
                  <a:lnTo>
                    <a:pt x="488483" y="504231"/>
                  </a:lnTo>
                  <a:cubicBezTo>
                    <a:pt x="472514" y="505250"/>
                    <a:pt x="458867" y="516281"/>
                    <a:pt x="454689" y="531575"/>
                  </a:cubicBezTo>
                  <a:lnTo>
                    <a:pt x="449582" y="550114"/>
                  </a:lnTo>
                  <a:cubicBezTo>
                    <a:pt x="443640" y="571712"/>
                    <a:pt x="420151" y="583206"/>
                    <a:pt x="399447" y="574678"/>
                  </a:cubicBezTo>
                  <a:lnTo>
                    <a:pt x="381622" y="567448"/>
                  </a:lnTo>
                  <a:cubicBezTo>
                    <a:pt x="366953" y="561330"/>
                    <a:pt x="349962" y="565409"/>
                    <a:pt x="339471" y="577459"/>
                  </a:cubicBezTo>
                  <a:lnTo>
                    <a:pt x="326845" y="592012"/>
                  </a:lnTo>
                  <a:cubicBezTo>
                    <a:pt x="312083" y="608789"/>
                    <a:pt x="285994" y="609067"/>
                    <a:pt x="270954" y="592382"/>
                  </a:cubicBezTo>
                  <a:lnTo>
                    <a:pt x="258141" y="578015"/>
                  </a:lnTo>
                  <a:cubicBezTo>
                    <a:pt x="247372" y="566150"/>
                    <a:pt x="230382" y="562442"/>
                    <a:pt x="215620" y="568745"/>
                  </a:cubicBezTo>
                  <a:lnTo>
                    <a:pt x="197979" y="576439"/>
                  </a:lnTo>
                  <a:cubicBezTo>
                    <a:pt x="177275" y="585338"/>
                    <a:pt x="153601" y="574214"/>
                    <a:pt x="147473" y="552709"/>
                  </a:cubicBezTo>
                  <a:lnTo>
                    <a:pt x="142088" y="534171"/>
                  </a:lnTo>
                  <a:cubicBezTo>
                    <a:pt x="137632" y="518876"/>
                    <a:pt x="123891" y="507938"/>
                    <a:pt x="107922" y="507382"/>
                  </a:cubicBezTo>
                  <a:lnTo>
                    <a:pt x="88611" y="506455"/>
                  </a:lnTo>
                  <a:cubicBezTo>
                    <a:pt x="66236" y="505621"/>
                    <a:pt x="49803" y="485228"/>
                    <a:pt x="53517" y="463260"/>
                  </a:cubicBezTo>
                  <a:lnTo>
                    <a:pt x="56859" y="444351"/>
                  </a:lnTo>
                  <a:cubicBezTo>
                    <a:pt x="59458" y="428593"/>
                    <a:pt x="51753" y="412927"/>
                    <a:pt x="37640" y="405419"/>
                  </a:cubicBezTo>
                  <a:lnTo>
                    <a:pt x="20650" y="396243"/>
                  </a:lnTo>
                  <a:cubicBezTo>
                    <a:pt x="875" y="385583"/>
                    <a:pt x="-5067" y="360277"/>
                    <a:pt x="7838" y="342017"/>
                  </a:cubicBezTo>
                  <a:lnTo>
                    <a:pt x="18979" y="326259"/>
                  </a:lnTo>
                  <a:cubicBezTo>
                    <a:pt x="28078" y="313189"/>
                    <a:pt x="27985" y="295763"/>
                    <a:pt x="18608" y="282878"/>
                  </a:cubicBezTo>
                  <a:lnTo>
                    <a:pt x="7188" y="267306"/>
                  </a:lnTo>
                  <a:cubicBezTo>
                    <a:pt x="-6088" y="249323"/>
                    <a:pt x="-332" y="223832"/>
                    <a:pt x="19165" y="212987"/>
                  </a:cubicBezTo>
                  <a:lnTo>
                    <a:pt x="36062" y="203532"/>
                  </a:lnTo>
                  <a:cubicBezTo>
                    <a:pt x="49989" y="195931"/>
                    <a:pt x="57416" y="180080"/>
                    <a:pt x="54631" y="164415"/>
                  </a:cubicBezTo>
                  <a:lnTo>
                    <a:pt x="51103" y="145506"/>
                  </a:lnTo>
                  <a:cubicBezTo>
                    <a:pt x="47018" y="123630"/>
                    <a:pt x="63172" y="102959"/>
                    <a:pt x="85547" y="101754"/>
                  </a:cubicBezTo>
                  <a:lnTo>
                    <a:pt x="104858" y="100642"/>
                  </a:lnTo>
                  <a:cubicBezTo>
                    <a:pt x="120827" y="99715"/>
                    <a:pt x="134289" y="88777"/>
                    <a:pt x="138374" y="73205"/>
                  </a:cubicBezTo>
                  <a:lnTo>
                    <a:pt x="143481" y="54666"/>
                  </a:lnTo>
                  <a:cubicBezTo>
                    <a:pt x="149423" y="32976"/>
                    <a:pt x="172912" y="21482"/>
                    <a:pt x="193616" y="30009"/>
                  </a:cubicBezTo>
                  <a:lnTo>
                    <a:pt x="211442" y="37332"/>
                  </a:lnTo>
                  <a:cubicBezTo>
                    <a:pt x="226204" y="43357"/>
                    <a:pt x="243101" y="39279"/>
                    <a:pt x="253685" y="27321"/>
                  </a:cubicBezTo>
                  <a:lnTo>
                    <a:pt x="266312" y="12768"/>
                  </a:lnTo>
                  <a:cubicBezTo>
                    <a:pt x="273646" y="4333"/>
                    <a:pt x="283859" y="69"/>
                    <a:pt x="29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DC6D1B49-A53A-4C16-8BC5-FFEF513855DD}"/>
              </a:ext>
            </a:extLst>
          </p:cNvPr>
          <p:cNvSpPr/>
          <p:nvPr/>
        </p:nvSpPr>
        <p:spPr>
          <a:xfrm>
            <a:off x="1701800" y="3048000"/>
            <a:ext cx="1569918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主动性不足，在工作经常遇到重复性的问题，没有主动记录下来，并定期参加培训。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1ECC700-C6A4-48B5-86D2-410B77DF134D}"/>
              </a:ext>
            </a:extLst>
          </p:cNvPr>
          <p:cNvSpPr/>
          <p:nvPr/>
        </p:nvSpPr>
        <p:spPr>
          <a:xfrm>
            <a:off x="4270700" y="3048000"/>
            <a:ext cx="1569918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固定资产管理还不够细致，对此针对固定资产台账则实施跟踪，发现变动及时更新。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5F11B0D-D133-4F6C-8A75-9A7336FEE09C}"/>
              </a:ext>
            </a:extLst>
          </p:cNvPr>
          <p:cNvSpPr/>
          <p:nvPr/>
        </p:nvSpPr>
        <p:spPr>
          <a:xfrm>
            <a:off x="6840335" y="3048000"/>
            <a:ext cx="1569918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个人存在懒惰思想、不善于开动脑筋，贯彻上级精神照抄照搬，不会举一反三。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DDC06AF-0CC6-4C36-B451-0B079CAAECEC}"/>
              </a:ext>
            </a:extLst>
          </p:cNvPr>
          <p:cNvSpPr/>
          <p:nvPr/>
        </p:nvSpPr>
        <p:spPr>
          <a:xfrm>
            <a:off x="9422670" y="3048000"/>
            <a:ext cx="1569918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工作形式化，只是为了应付而准备一些资料，未能真正将工作常态化、持久化。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83F1348-F4C0-4294-826C-061937AA28D4}"/>
              </a:ext>
            </a:extLst>
          </p:cNvPr>
          <p:cNvSpPr/>
          <p:nvPr/>
        </p:nvSpPr>
        <p:spPr>
          <a:xfrm>
            <a:off x="973017" y="424908"/>
            <a:ext cx="1962151" cy="567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存在不足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9015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5350;#27557;#55317;#10835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628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4070;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E89FE"/>
      </a:accent1>
      <a:accent2>
        <a:srgbClr val="DEAEFB"/>
      </a:accent2>
      <a:accent3>
        <a:srgbClr val="6C6CFF"/>
      </a:accent3>
      <a:accent4>
        <a:srgbClr val="87EBFF"/>
      </a:accent4>
      <a:accent5>
        <a:srgbClr val="FF76A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3905</TotalTime>
  <Words>692</Words>
  <Application>Microsoft Office PowerPoint</Application>
  <PresentationFormat>宽屏</PresentationFormat>
  <Paragraphs>82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7" baseType="lpstr"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happy</cp:lastModifiedBy>
  <cp:revision>107</cp:revision>
  <dcterms:created xsi:type="dcterms:W3CDTF">2022-07-10T00:43:36Z</dcterms:created>
  <dcterms:modified xsi:type="dcterms:W3CDTF">2022-08-09T09:06:14Z</dcterms:modified>
</cp:coreProperties>
</file>