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handoutMasterIdLst>
    <p:handoutMasterId r:id="rId1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思源黑体 CN Normal" panose="020B0400000000000000" pitchFamily="34" charset="-122"/>
      <p:regular r:id="rId20"/>
    </p:embeddedFont>
    <p:embeddedFont>
      <p:font typeface="庞门正道标题体3.0" panose="02010600030101010101" pitchFamily="2" charset="-122"/>
      <p:regular r:id="rId21"/>
    </p:embeddedFont>
    <p:embeddedFont>
      <p:font typeface="微软雅黑" panose="020B0503020204020204" pitchFamily="34" charset="-122"/>
      <p:regular r:id="rId22"/>
      <p:bold r:id="rId23"/>
    </p:embeddedFont>
    <p:embeddedFont>
      <p:font typeface="微软雅黑 Light" panose="020B0502040204020203" pitchFamily="34" charset="-122"/>
      <p:regular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0A9F233-7FBB-4E41-A2C5-9FE6CE898A0F}">
          <p14:sldIdLst>
            <p14:sldId id="256"/>
            <p14:sldId id="257"/>
            <p14:sldId id="258"/>
            <p14:sldId id="259"/>
            <p14:sldId id="260"/>
            <p14:sldId id="261"/>
            <p14:sldId id="262"/>
            <p14:sldId id="263"/>
            <p14:sldId id="264"/>
            <p14:sldId id="265"/>
            <p14:sldId id="266"/>
            <p14:sldId id="267"/>
            <p14:sldId id="268"/>
            <p14:sldId id="269"/>
            <p14:sldId id="270"/>
            <p14:sldId id="27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pos="506">
          <p15:clr>
            <a:srgbClr val="A4A3A4"/>
          </p15:clr>
        </p15:guide>
        <p15:guide id="4" pos="71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A00"/>
    <a:srgbClr val="FCF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showGuides="1">
      <p:cViewPr varScale="1">
        <p:scale>
          <a:sx n="66" d="100"/>
          <a:sy n="66" d="100"/>
        </p:scale>
        <p:origin x="64" y="736"/>
      </p:cViewPr>
      <p:guideLst>
        <p:guide orient="horz" pos="2160"/>
        <p:guide pos="3840"/>
        <p:guide pos="506"/>
        <p:guide pos="71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rPr>
              <a:t>2022/8/16</a:t>
            </a:fld>
            <a:endParaRPr lang="zh-CN" altLang="en-US">
              <a:latin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rPr>
              <a:t>‹#›</a:t>
            </a:fld>
            <a:endParaRPr lang="zh-CN" altLang="en-US">
              <a:latin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4EB8ACDD-5165-4404-9437-47D3DFF10194}" type="datetimeFigureOut">
              <a:rPr lang="zh-CN" altLang="en-US" smtClean="0"/>
              <a:t>2022/8/16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C0E0965C-7271-428F-A9CE-BC0685283748}"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思源黑体 CN Normal" panose="020B0400000000000000" charset="-122"/>
                <a:cs typeface="+mn-cs"/>
              </a:r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思源黑体 CN Normal" panose="020B0400000000000000"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786" r="4073"/>
          <a:stretch>
            <a:fillRect/>
          </a:stretch>
        </p:blipFill>
        <p:spPr>
          <a:xfrm>
            <a:off x="-38100" y="0"/>
            <a:ext cx="12230100" cy="6858000"/>
          </a:xfrm>
          <a:prstGeom prst="rect">
            <a:avLst/>
          </a:prstGeom>
        </p:spPr>
      </p:pic>
      <p:sp>
        <p:nvSpPr>
          <p:cNvPr id="6" name="椭圆 5"/>
          <p:cNvSpPr/>
          <p:nvPr userDrawn="1"/>
        </p:nvSpPr>
        <p:spPr>
          <a:xfrm>
            <a:off x="369135" y="335045"/>
            <a:ext cx="135690" cy="1356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userDrawn="1"/>
        </p:nvSpPr>
        <p:spPr>
          <a:xfrm>
            <a:off x="540585" y="335045"/>
            <a:ext cx="135690" cy="13569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a:off x="712035" y="335045"/>
            <a:ext cx="135690" cy="1356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a:off x="883485" y="335045"/>
            <a:ext cx="135690" cy="13569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3881" r="3691"/>
          <a:stretch>
            <a:fillRect/>
          </a:stretch>
        </p:blipFill>
        <p:spPr>
          <a:xfrm>
            <a:off x="-25400" y="0"/>
            <a:ext cx="12268200" cy="6858000"/>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934" y="4078821"/>
            <a:ext cx="3115566" cy="224374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8547" t="5025" r="9057" b="6014"/>
          <a:stretch>
            <a:fillRect/>
          </a:stretch>
        </p:blipFill>
        <p:spPr>
          <a:xfrm>
            <a:off x="1" y="0"/>
            <a:ext cx="12192000" cy="6858000"/>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rcRect b="55714"/>
          <a:stretch>
            <a:fillRect/>
          </a:stretch>
        </p:blipFill>
        <p:spPr>
          <a:xfrm>
            <a:off x="2639325" y="800100"/>
            <a:ext cx="6913350" cy="1771678"/>
          </a:xfrm>
          <a:custGeom>
            <a:avLst/>
            <a:gdLst>
              <a:gd name="connsiteX0" fmla="*/ 470801 w 6913350"/>
              <a:gd name="connsiteY0" fmla="*/ 0 h 1771678"/>
              <a:gd name="connsiteX1" fmla="*/ 6399385 w 6913350"/>
              <a:gd name="connsiteY1" fmla="*/ 0 h 1771678"/>
              <a:gd name="connsiteX2" fmla="*/ 6426459 w 6913350"/>
              <a:gd name="connsiteY2" fmla="*/ 19075 h 1771678"/>
              <a:gd name="connsiteX3" fmla="*/ 6788732 w 6913350"/>
              <a:gd name="connsiteY3" fmla="*/ 316781 h 1771678"/>
              <a:gd name="connsiteX4" fmla="*/ 6913350 w 6913350"/>
              <a:gd name="connsiteY4" fmla="*/ 439411 h 1771678"/>
              <a:gd name="connsiteX5" fmla="*/ 6913350 w 6913350"/>
              <a:gd name="connsiteY5" fmla="*/ 1192833 h 1771678"/>
              <a:gd name="connsiteX6" fmla="*/ 6905822 w 6913350"/>
              <a:gd name="connsiteY6" fmla="*/ 1206500 h 1771678"/>
              <a:gd name="connsiteX7" fmla="*/ 6220022 w 6913350"/>
              <a:gd name="connsiteY7" fmla="*/ 1765300 h 1771678"/>
              <a:gd name="connsiteX8" fmla="*/ 5597722 w 6913350"/>
              <a:gd name="connsiteY8" fmla="*/ 1485900 h 1771678"/>
              <a:gd name="connsiteX9" fmla="*/ 5470722 w 6913350"/>
              <a:gd name="connsiteY9" fmla="*/ 1130300 h 1771678"/>
              <a:gd name="connsiteX10" fmla="*/ 5381822 w 6913350"/>
              <a:gd name="connsiteY10" fmla="*/ 889000 h 1771678"/>
              <a:gd name="connsiteX11" fmla="*/ 5102422 w 6913350"/>
              <a:gd name="connsiteY11" fmla="*/ 838200 h 1771678"/>
              <a:gd name="connsiteX12" fmla="*/ 4289622 w 6913350"/>
              <a:gd name="connsiteY12" fmla="*/ 939800 h 1771678"/>
              <a:gd name="connsiteX13" fmla="*/ 3660771 w 6913350"/>
              <a:gd name="connsiteY13" fmla="*/ 887529 h 1771678"/>
              <a:gd name="connsiteX14" fmla="*/ 2194122 w 6913350"/>
              <a:gd name="connsiteY14" fmla="*/ 673100 h 1771678"/>
              <a:gd name="connsiteX15" fmla="*/ 1813122 w 6913350"/>
              <a:gd name="connsiteY15" fmla="*/ 838200 h 1771678"/>
              <a:gd name="connsiteX16" fmla="*/ 1609922 w 6913350"/>
              <a:gd name="connsiteY16" fmla="*/ 1092200 h 1771678"/>
              <a:gd name="connsiteX17" fmla="*/ 1279722 w 6913350"/>
              <a:gd name="connsiteY17" fmla="*/ 1333500 h 1771678"/>
              <a:gd name="connsiteX18" fmla="*/ 936822 w 6913350"/>
              <a:gd name="connsiteY18" fmla="*/ 1651000 h 1771678"/>
              <a:gd name="connsiteX19" fmla="*/ 80689 w 6913350"/>
              <a:gd name="connsiteY19" fmla="*/ 1738995 h 1771678"/>
              <a:gd name="connsiteX20" fmla="*/ 0 w 6913350"/>
              <a:gd name="connsiteY20" fmla="*/ 1740530 h 1771678"/>
              <a:gd name="connsiteX21" fmla="*/ 0 w 6913350"/>
              <a:gd name="connsiteY21" fmla="*/ 474727 h 1771678"/>
              <a:gd name="connsiteX22" fmla="*/ 87807 w 6913350"/>
              <a:gd name="connsiteY22" fmla="*/ 367407 h 1771678"/>
              <a:gd name="connsiteX23" fmla="*/ 395026 w 6913350"/>
              <a:gd name="connsiteY23" fmla="*/ 62942 h 177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3350" h="1771678">
                <a:moveTo>
                  <a:pt x="470801" y="0"/>
                </a:moveTo>
                <a:lnTo>
                  <a:pt x="6399385" y="0"/>
                </a:lnTo>
                <a:lnTo>
                  <a:pt x="6426459" y="19075"/>
                </a:lnTo>
                <a:cubicBezTo>
                  <a:pt x="6566912" y="123436"/>
                  <a:pt x="6689753" y="225516"/>
                  <a:pt x="6788732" y="316781"/>
                </a:cubicBezTo>
                <a:lnTo>
                  <a:pt x="6913350" y="439411"/>
                </a:lnTo>
                <a:lnTo>
                  <a:pt x="6913350" y="1192833"/>
                </a:lnTo>
                <a:lnTo>
                  <a:pt x="6905822" y="1206500"/>
                </a:lnTo>
                <a:cubicBezTo>
                  <a:pt x="6789405" y="1426633"/>
                  <a:pt x="6438039" y="1718733"/>
                  <a:pt x="6220022" y="1765300"/>
                </a:cubicBezTo>
                <a:cubicBezTo>
                  <a:pt x="6002005" y="1811867"/>
                  <a:pt x="5722605" y="1591733"/>
                  <a:pt x="5597722" y="1485900"/>
                </a:cubicBezTo>
                <a:cubicBezTo>
                  <a:pt x="5472839" y="1380067"/>
                  <a:pt x="5506705" y="1229783"/>
                  <a:pt x="5470722" y="1130300"/>
                </a:cubicBezTo>
                <a:cubicBezTo>
                  <a:pt x="5434739" y="1030817"/>
                  <a:pt x="5443205" y="937683"/>
                  <a:pt x="5381822" y="889000"/>
                </a:cubicBezTo>
                <a:cubicBezTo>
                  <a:pt x="5320439" y="840317"/>
                  <a:pt x="5284455" y="829733"/>
                  <a:pt x="5102422" y="838200"/>
                </a:cubicBezTo>
                <a:cubicBezTo>
                  <a:pt x="4920389" y="846667"/>
                  <a:pt x="4529897" y="931579"/>
                  <a:pt x="4289622" y="939800"/>
                </a:cubicBezTo>
                <a:cubicBezTo>
                  <a:pt x="4049347" y="948021"/>
                  <a:pt x="4010021" y="931979"/>
                  <a:pt x="3660771" y="887529"/>
                </a:cubicBezTo>
                <a:cubicBezTo>
                  <a:pt x="3311521" y="843079"/>
                  <a:pt x="2502063" y="681321"/>
                  <a:pt x="2194122" y="673100"/>
                </a:cubicBezTo>
                <a:cubicBezTo>
                  <a:pt x="1886181" y="664879"/>
                  <a:pt x="1910489" y="768350"/>
                  <a:pt x="1813122" y="838200"/>
                </a:cubicBezTo>
                <a:cubicBezTo>
                  <a:pt x="1715755" y="908050"/>
                  <a:pt x="1698822" y="1009650"/>
                  <a:pt x="1609922" y="1092200"/>
                </a:cubicBezTo>
                <a:cubicBezTo>
                  <a:pt x="1521022" y="1174750"/>
                  <a:pt x="1391905" y="1240367"/>
                  <a:pt x="1279722" y="1333500"/>
                </a:cubicBezTo>
                <a:cubicBezTo>
                  <a:pt x="1167539" y="1426633"/>
                  <a:pt x="1209872" y="1585383"/>
                  <a:pt x="936822" y="1651000"/>
                </a:cubicBezTo>
                <a:cubicBezTo>
                  <a:pt x="766166" y="1692011"/>
                  <a:pt x="392938" y="1728060"/>
                  <a:pt x="80689" y="1738995"/>
                </a:cubicBezTo>
                <a:lnTo>
                  <a:pt x="0" y="1740530"/>
                </a:lnTo>
                <a:lnTo>
                  <a:pt x="0" y="474727"/>
                </a:lnTo>
                <a:lnTo>
                  <a:pt x="87807" y="367407"/>
                </a:lnTo>
                <a:cubicBezTo>
                  <a:pt x="177749" y="265658"/>
                  <a:pt x="278481" y="164281"/>
                  <a:pt x="395026" y="62942"/>
                </a:cubicBez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1017" b="14172"/>
          <a:stretch>
            <a:fillRect/>
          </a:stretch>
        </p:blipFill>
        <p:spPr>
          <a:xfrm>
            <a:off x="0" y="0"/>
            <a:ext cx="1219200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rcRect l="26540" r="53554" b="71928"/>
          <a:stretch>
            <a:fillRect/>
          </a:stretch>
        </p:blipFill>
        <p:spPr>
          <a:xfrm>
            <a:off x="0" y="0"/>
            <a:ext cx="1066800" cy="1003300"/>
          </a:xfrm>
          <a:custGeom>
            <a:avLst/>
            <a:gdLst>
              <a:gd name="connsiteX0" fmla="*/ 0 w 1066800"/>
              <a:gd name="connsiteY0" fmla="*/ 0 h 1003300"/>
              <a:gd name="connsiteX1" fmla="*/ 1066800 w 1066800"/>
              <a:gd name="connsiteY1" fmla="*/ 0 h 1003300"/>
              <a:gd name="connsiteX2" fmla="*/ 1066800 w 1066800"/>
              <a:gd name="connsiteY2" fmla="*/ 1003300 h 1003300"/>
              <a:gd name="connsiteX3" fmla="*/ 0 w 1066800"/>
              <a:gd name="connsiteY3" fmla="*/ 1003300 h 1003300"/>
            </a:gdLst>
            <a:ahLst/>
            <a:cxnLst>
              <a:cxn ang="0">
                <a:pos x="connsiteX0" y="connsiteY0"/>
              </a:cxn>
              <a:cxn ang="0">
                <a:pos x="connsiteX1" y="connsiteY1"/>
              </a:cxn>
              <a:cxn ang="0">
                <a:pos x="connsiteX2" y="connsiteY2"/>
              </a:cxn>
              <a:cxn ang="0">
                <a:pos x="connsiteX3" y="connsiteY3"/>
              </a:cxn>
            </a:cxnLst>
            <a:rect l="l" t="t" r="r" b="b"/>
            <a:pathLst>
              <a:path w="1066800" h="1003300">
                <a:moveTo>
                  <a:pt x="0" y="0"/>
                </a:moveTo>
                <a:lnTo>
                  <a:pt x="1066800" y="0"/>
                </a:lnTo>
                <a:lnTo>
                  <a:pt x="1066800" y="1003300"/>
                </a:lnTo>
                <a:lnTo>
                  <a:pt x="0" y="1003300"/>
                </a:lnTo>
                <a:close/>
              </a:path>
            </a:pathLst>
          </a:custGeom>
        </p:spPr>
      </p:pic>
      <p:pic>
        <p:nvPicPr>
          <p:cNvPr id="12" name="图片 11"/>
          <p:cNvPicPr>
            <a:picLocks noChangeAspect="1"/>
          </p:cNvPicPr>
          <p:nvPr userDrawn="1"/>
        </p:nvPicPr>
        <p:blipFill>
          <a:blip r:embed="rId4" cstate="print">
            <a:extLst>
              <a:ext uri="{28A0092B-C50C-407E-A947-70E740481C1C}">
                <a14:useLocalDpi xmlns:a14="http://schemas.microsoft.com/office/drawing/2010/main" val="0"/>
              </a:ext>
            </a:extLst>
          </a:blip>
          <a:srcRect l="75578" t="75" r="15285" b="81726"/>
          <a:stretch>
            <a:fillRect/>
          </a:stretch>
        </p:blipFill>
        <p:spPr>
          <a:xfrm>
            <a:off x="11350496" y="5734719"/>
            <a:ext cx="878895" cy="1089987"/>
          </a:xfrm>
          <a:custGeom>
            <a:avLst/>
            <a:gdLst>
              <a:gd name="connsiteX0" fmla="*/ 219256 w 878895"/>
              <a:gd name="connsiteY0" fmla="*/ 592 h 1089987"/>
              <a:gd name="connsiteX1" fmla="*/ 756513 w 878895"/>
              <a:gd name="connsiteY1" fmla="*/ 50698 h 1089987"/>
              <a:gd name="connsiteX2" fmla="*/ 878304 w 878895"/>
              <a:gd name="connsiteY2" fmla="*/ 197544 h 1089987"/>
              <a:gd name="connsiteX3" fmla="*/ 806485 w 878895"/>
              <a:gd name="connsiteY3" fmla="*/ 967605 h 1089987"/>
              <a:gd name="connsiteX4" fmla="*/ 659640 w 878895"/>
              <a:gd name="connsiteY4" fmla="*/ 1089396 h 1089987"/>
              <a:gd name="connsiteX5" fmla="*/ 122383 w 878895"/>
              <a:gd name="connsiteY5" fmla="*/ 1039289 h 1089987"/>
              <a:gd name="connsiteX6" fmla="*/ 592 w 878895"/>
              <a:gd name="connsiteY6" fmla="*/ 892444 h 1089987"/>
              <a:gd name="connsiteX7" fmla="*/ 72411 w 878895"/>
              <a:gd name="connsiteY7" fmla="*/ 122383 h 1089987"/>
              <a:gd name="connsiteX8" fmla="*/ 219256 w 878895"/>
              <a:gd name="connsiteY8" fmla="*/ 592 h 108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895" h="1089987">
                <a:moveTo>
                  <a:pt x="219256" y="592"/>
                </a:moveTo>
                <a:lnTo>
                  <a:pt x="756513" y="50698"/>
                </a:lnTo>
                <a:cubicBezTo>
                  <a:pt x="830695" y="57617"/>
                  <a:pt x="885222" y="123362"/>
                  <a:pt x="878304" y="197544"/>
                </a:cubicBezTo>
                <a:lnTo>
                  <a:pt x="806485" y="967605"/>
                </a:lnTo>
                <a:cubicBezTo>
                  <a:pt x="799566" y="1041787"/>
                  <a:pt x="733822" y="1096314"/>
                  <a:pt x="659640" y="1089396"/>
                </a:cubicBezTo>
                <a:lnTo>
                  <a:pt x="122383" y="1039289"/>
                </a:lnTo>
                <a:cubicBezTo>
                  <a:pt x="48201" y="1032370"/>
                  <a:pt x="-6326" y="966626"/>
                  <a:pt x="592" y="892444"/>
                </a:cubicBezTo>
                <a:lnTo>
                  <a:pt x="72411" y="122383"/>
                </a:lnTo>
                <a:cubicBezTo>
                  <a:pt x="79330" y="48201"/>
                  <a:pt x="145074" y="-6327"/>
                  <a:pt x="219256" y="592"/>
                </a:cubicBezTo>
                <a:close/>
              </a:path>
            </a:pathLst>
          </a:cu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结尾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786" r="4073"/>
          <a:stretch>
            <a:fillRect/>
          </a:stretch>
        </p:blipFill>
        <p:spPr>
          <a:xfrm>
            <a:off x="-38100" y="0"/>
            <a:ext cx="122301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59046CF0-1D14-43E9-ABA9-AA4718E611E3}" type="datetimeFigureOut">
              <a:rPr lang="zh-CN" altLang="en-US" smtClean="0"/>
              <a:t>2022/8/16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5D3B992C-D849-424D-8097-30E6F6B080B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3786" r="4073"/>
          <a:stretch>
            <a:fillRect/>
          </a:stretch>
        </p:blipFill>
        <p:spPr>
          <a:xfrm>
            <a:off x="-38100" y="0"/>
            <a:ext cx="12230100" cy="6858000"/>
          </a:xfrm>
          <a:prstGeom prst="rect">
            <a:avLst/>
          </a:prstGeom>
        </p:spPr>
      </p:pic>
      <p:sp>
        <p:nvSpPr>
          <p:cNvPr id="5" name="文本框 4"/>
          <p:cNvSpPr txBox="1"/>
          <p:nvPr/>
        </p:nvSpPr>
        <p:spPr>
          <a:xfrm>
            <a:off x="2663101" y="2033657"/>
            <a:ext cx="6865798" cy="830997"/>
          </a:xfrm>
          <a:prstGeom prst="rect">
            <a:avLst/>
          </a:prstGeom>
          <a:noFill/>
        </p:spPr>
        <p:txBody>
          <a:bodyPr wrap="none" rtlCol="0">
            <a:noAutofit/>
          </a:bodyPr>
          <a:lstStyle/>
          <a:p>
            <a:r>
              <a:rPr lang="zh-CN" altLang="en-US" sz="4800" dirty="0" smtClean="0">
                <a:solidFill>
                  <a:schemeClr val="accent1"/>
                </a:solidFill>
                <a:latin typeface="庞门正道标题体3.0" panose="02010600030101010101" pitchFamily="2" charset="-122"/>
                <a:ea typeface="庞门正道标题体3.0" panose="02010600030101010101" pitchFamily="2" charset="-122"/>
              </a:rPr>
              <a:t>绿色黑板风开学班会</a:t>
            </a:r>
            <a:r>
              <a:rPr lang="zh-CN" altLang="en-US" sz="4800" dirty="0">
                <a:solidFill>
                  <a:schemeClr val="accent1"/>
                </a:solidFill>
                <a:latin typeface="庞门正道标题体3.0" panose="02010600030101010101" pitchFamily="2" charset="-122"/>
                <a:ea typeface="庞门正道标题体3.0" panose="02010600030101010101" pitchFamily="2" charset="-122"/>
              </a:rPr>
              <a:t>模板</a:t>
            </a:r>
          </a:p>
        </p:txBody>
      </p:sp>
      <p:sp>
        <p:nvSpPr>
          <p:cNvPr id="6" name="矩形 5"/>
          <p:cNvSpPr/>
          <p:nvPr/>
        </p:nvSpPr>
        <p:spPr>
          <a:xfrm>
            <a:off x="2760533" y="2913903"/>
            <a:ext cx="6670935" cy="700576"/>
          </a:xfrm>
          <a:prstGeom prst="rect">
            <a:avLst/>
          </a:prstGeom>
        </p:spPr>
        <p:txBody>
          <a:bodyPr wrap="square">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BLUE AND YELLOW CARTOON STYLE EDUCATION TEMPLATE</a:t>
            </a:r>
            <a:r>
              <a:rPr lang="zh-CN" altLang="en-US" sz="1200" dirty="0">
                <a:solidFill>
                  <a:schemeClr val="accent1"/>
                </a:solidFill>
                <a:latin typeface="微软雅黑" panose="020B0503020204020204" pitchFamily="34" charset="-122"/>
                <a:ea typeface="微软雅黑" panose="020B0503020204020204" pitchFamily="34" charset="-122"/>
              </a:rPr>
              <a:t> BLUE AND YELLOW CARTOON STYLE </a:t>
            </a:r>
          </a:p>
        </p:txBody>
      </p:sp>
      <p:sp>
        <p:nvSpPr>
          <p:cNvPr id="7" name="文本框 6"/>
          <p:cNvSpPr txBox="1"/>
          <p:nvPr/>
        </p:nvSpPr>
        <p:spPr>
          <a:xfrm>
            <a:off x="5259072" y="1283832"/>
            <a:ext cx="1673856" cy="769441"/>
          </a:xfrm>
          <a:prstGeom prst="rect">
            <a:avLst/>
          </a:prstGeom>
          <a:noFill/>
        </p:spPr>
        <p:txBody>
          <a:bodyPr wrap="none" rtlCol="0">
            <a:noAutofit/>
          </a:bodyPr>
          <a:lstStyle>
            <a:defPPr>
              <a:defRPr lang="zh-CN"/>
            </a:defPPr>
            <a:lvl1pPr>
              <a:defRPr sz="4800">
                <a:solidFill>
                  <a:srgbClr val="1D1D1B"/>
                </a:solidFill>
                <a:latin typeface="庞门正道标题体3.0" panose="02010600030101010101" pitchFamily="2" charset="-122"/>
                <a:ea typeface="庞门正道标题体3.0" panose="02010600030101010101" pitchFamily="2" charset="-122"/>
              </a:defRPr>
            </a:lvl1pPr>
          </a:lstStyle>
          <a:p>
            <a:r>
              <a:rPr lang="en-US" altLang="zh-CN" sz="4400" dirty="0">
                <a:solidFill>
                  <a:schemeClr val="accent1"/>
                </a:solidFill>
              </a:rPr>
              <a:t>20XX</a:t>
            </a:r>
            <a:endParaRPr lang="zh-CN" altLang="en-US" sz="4400" dirty="0">
              <a:solidFill>
                <a:schemeClr val="accent1"/>
              </a:solidFill>
            </a:endParaRPr>
          </a:p>
        </p:txBody>
      </p:sp>
      <p:sp>
        <p:nvSpPr>
          <p:cNvPr id="9" name="文本框 8"/>
          <p:cNvSpPr txBox="1"/>
          <p:nvPr/>
        </p:nvSpPr>
        <p:spPr>
          <a:xfrm>
            <a:off x="5073926" y="4147860"/>
            <a:ext cx="2044149" cy="338554"/>
          </a:xfrm>
          <a:prstGeom prst="rect">
            <a:avLst/>
          </a:prstGeom>
          <a:noFill/>
        </p:spPr>
        <p:txBody>
          <a:bodyPr wrap="none" rtlCol="0">
            <a:noAutofit/>
          </a:bodyPr>
          <a:lstStyle>
            <a:defPPr>
              <a:defRPr lang="zh-CN"/>
            </a:defPPr>
            <a:lvl1pPr>
              <a:defRPr sz="4800">
                <a:solidFill>
                  <a:srgbClr val="1D1D1B"/>
                </a:solidFill>
                <a:latin typeface="庞门正道标题体3.0" panose="02010600030101010101" pitchFamily="2" charset="-122"/>
                <a:ea typeface="庞门正道标题体3.0" panose="02010600030101010101" pitchFamily="2" charset="-122"/>
              </a:defRPr>
            </a:lvl1pPr>
          </a:lstStyle>
          <a:p>
            <a:r>
              <a:rPr lang="zh-CN" altLang="en-US" sz="1600" dirty="0">
                <a:solidFill>
                  <a:schemeClr val="accent1"/>
                </a:solidFill>
              </a:rPr>
              <a:t>汇报人：</a:t>
            </a:r>
            <a:r>
              <a:rPr lang="en-US" altLang="zh-CN" sz="1600" dirty="0" err="1">
                <a:solidFill>
                  <a:schemeClr val="accent1"/>
                </a:solidFill>
              </a:rPr>
              <a:t>OfficePLUS</a:t>
            </a:r>
            <a:endParaRPr lang="zh-CN" altLang="en-US" sz="1600" dirty="0">
              <a:solidFill>
                <a:schemeClr val="accent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61253" y="445869"/>
            <a:ext cx="2869495" cy="523220"/>
          </a:xfrm>
          <a:prstGeom prst="rect">
            <a:avLst/>
          </a:prstGeom>
          <a:noFill/>
        </p:spPr>
        <p:txBody>
          <a:bodyPr wrap="square" rtlCol="0">
            <a:noAutofit/>
          </a:bodyPr>
          <a:lstStyle/>
          <a:p>
            <a:pPr algn="dist"/>
            <a:r>
              <a:rPr lang="zh-CN" altLang="en-US" sz="2800" b="1" dirty="0" smtClean="0">
                <a:solidFill>
                  <a:schemeClr val="accent1"/>
                </a:solidFill>
                <a:latin typeface="微软雅黑" panose="020B0503020204020204" pitchFamily="34" charset="-122"/>
                <a:ea typeface="微软雅黑" panose="020B0503020204020204" pitchFamily="34" charset="-122"/>
              </a:rPr>
              <a:t>新学期新目标</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pic>
        <p:nvPicPr>
          <p:cNvPr id="2050" name="Picture 2" descr="A scene of scho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0946" y="1850689"/>
            <a:ext cx="2310634" cy="128450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073944" y="1742172"/>
            <a:ext cx="10044113" cy="150154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文本框 16"/>
          <p:cNvSpPr txBox="1"/>
          <p:nvPr/>
        </p:nvSpPr>
        <p:spPr>
          <a:xfrm>
            <a:off x="3684163" y="1963205"/>
            <a:ext cx="2133247" cy="369332"/>
          </a:xfrm>
          <a:prstGeom prst="rect">
            <a:avLst/>
          </a:prstGeom>
          <a:noFill/>
        </p:spPr>
        <p:txBody>
          <a:bodyPr wrap="squar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rPr>
              <a:t>完成学习要求：</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3684162" y="2377384"/>
            <a:ext cx="7346390" cy="645295"/>
          </a:xfrm>
          <a:prstGeom prst="rect">
            <a:avLst/>
          </a:prstGeom>
          <a:noFill/>
        </p:spPr>
        <p:txBody>
          <a:bodyPr wrap="square" rtlCol="0">
            <a:noAutofit/>
          </a:bodyPr>
          <a:lstStyle/>
          <a:p>
            <a:pP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pic>
        <p:nvPicPr>
          <p:cNvPr id="2052" name="Picture 4" descr="活跃的孩子们在户外场景中玩耍"/>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946" y="4035624"/>
            <a:ext cx="2310634" cy="1284506"/>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25"/>
          <p:cNvSpPr/>
          <p:nvPr/>
        </p:nvSpPr>
        <p:spPr>
          <a:xfrm>
            <a:off x="1073944" y="3927107"/>
            <a:ext cx="10044113" cy="150154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文本框 26"/>
          <p:cNvSpPr txBox="1"/>
          <p:nvPr/>
        </p:nvSpPr>
        <p:spPr>
          <a:xfrm>
            <a:off x="3684163" y="4148140"/>
            <a:ext cx="2133247" cy="369332"/>
          </a:xfrm>
          <a:prstGeom prst="rect">
            <a:avLst/>
          </a:prstGeom>
          <a:noFill/>
        </p:spPr>
        <p:txBody>
          <a:bodyPr wrap="squar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rPr>
              <a:t>完成学习要求：</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3684162" y="4562319"/>
            <a:ext cx="7346390" cy="645295"/>
          </a:xfrm>
          <a:prstGeom prst="rect">
            <a:avLst/>
          </a:prstGeom>
          <a:noFill/>
        </p:spPr>
        <p:txBody>
          <a:bodyPr wrap="square" rtlCol="0">
            <a:noAutofit/>
          </a:bodyPr>
          <a:lstStyle/>
          <a:p>
            <a:pP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82205" y="2782669"/>
            <a:ext cx="3427590" cy="646331"/>
          </a:xfrm>
          <a:prstGeom prst="rect">
            <a:avLst/>
          </a:prstGeom>
          <a:noFill/>
        </p:spPr>
        <p:txBody>
          <a:bodyPr wrap="square" rtlCol="0">
            <a:noAutofit/>
          </a:bodyPr>
          <a:lstStyle/>
          <a:p>
            <a:pPr algn="dist"/>
            <a:r>
              <a:rPr lang="zh-CN" altLang="en-US" sz="3600" b="1" dirty="0" smtClean="0">
                <a:solidFill>
                  <a:schemeClr val="accent1"/>
                </a:solidFill>
                <a:latin typeface="微软雅黑" panose="020B0503020204020204" pitchFamily="34" charset="-122"/>
                <a:ea typeface="微软雅黑" panose="020B0503020204020204" pitchFamily="34" charset="-122"/>
              </a:rPr>
              <a:t>新学期新</a:t>
            </a:r>
            <a:r>
              <a:rPr lang="zh-CN" altLang="en-US" sz="3600" b="1" dirty="0">
                <a:solidFill>
                  <a:schemeClr val="accent1"/>
                </a:solidFill>
                <a:latin typeface="微软雅黑" panose="020B0503020204020204" pitchFamily="34" charset="-122"/>
                <a:ea typeface="微软雅黑" panose="020B0503020204020204" pitchFamily="34" charset="-122"/>
              </a:rPr>
              <a:t>计划</a:t>
            </a:r>
          </a:p>
        </p:txBody>
      </p:sp>
      <p:sp>
        <p:nvSpPr>
          <p:cNvPr id="3" name="文本框 2"/>
          <p:cNvSpPr txBox="1"/>
          <p:nvPr/>
        </p:nvSpPr>
        <p:spPr>
          <a:xfrm>
            <a:off x="5588318" y="1791832"/>
            <a:ext cx="1015364" cy="769441"/>
          </a:xfrm>
          <a:prstGeom prst="rect">
            <a:avLst/>
          </a:prstGeom>
          <a:noFill/>
        </p:spPr>
        <p:txBody>
          <a:bodyPr wrap="none" rtlCol="0">
            <a:noAutofit/>
          </a:bodyPr>
          <a:lstStyle>
            <a:defPPr>
              <a:defRPr lang="zh-CN"/>
            </a:defPPr>
            <a:lvl1pPr>
              <a:defRPr sz="4800">
                <a:solidFill>
                  <a:srgbClr val="1D1D1B"/>
                </a:solidFill>
                <a:latin typeface="庞门正道标题体3.0" panose="02010600030101010101" pitchFamily="2" charset="-122"/>
                <a:ea typeface="庞门正道标题体3.0" panose="02010600030101010101" pitchFamily="2" charset="-122"/>
              </a:defRPr>
            </a:lvl1pPr>
          </a:lstStyle>
          <a:p>
            <a:pPr algn="ctr"/>
            <a:r>
              <a:rPr lang="en-US" altLang="zh-CN" sz="5400" dirty="0" smtClean="0">
                <a:solidFill>
                  <a:schemeClr val="accent1"/>
                </a:solidFill>
              </a:rPr>
              <a:t>03</a:t>
            </a:r>
            <a:endParaRPr lang="zh-CN" altLang="en-US" sz="5400" dirty="0">
              <a:solidFill>
                <a:schemeClr val="accent1"/>
              </a:solidFill>
            </a:endParaRPr>
          </a:p>
        </p:txBody>
      </p:sp>
      <p:sp>
        <p:nvSpPr>
          <p:cNvPr id="4" name="矩形 3"/>
          <p:cNvSpPr/>
          <p:nvPr/>
        </p:nvSpPr>
        <p:spPr>
          <a:xfrm>
            <a:off x="2760533" y="3650396"/>
            <a:ext cx="6670935" cy="700576"/>
          </a:xfrm>
          <a:prstGeom prst="rect">
            <a:avLst/>
          </a:prstGeom>
        </p:spPr>
        <p:txBody>
          <a:bodyPr wrap="square">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BLUE AND YELLOW CARTOON STYLE EDUCATION TEMPLATE</a:t>
            </a:r>
            <a:r>
              <a:rPr lang="zh-CN" altLang="en-US" sz="1200" dirty="0">
                <a:solidFill>
                  <a:schemeClr val="accent1"/>
                </a:solidFill>
                <a:latin typeface="微软雅黑" panose="020B0503020204020204" pitchFamily="34" charset="-122"/>
                <a:ea typeface="微软雅黑" panose="020B0503020204020204" pitchFamily="34" charset="-122"/>
              </a:rPr>
              <a:t> BLUE AND YELLOW CARTOON STYLE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61253" y="445869"/>
            <a:ext cx="2869495" cy="523220"/>
          </a:xfrm>
          <a:prstGeom prst="rect">
            <a:avLst/>
          </a:prstGeom>
          <a:noFill/>
        </p:spPr>
        <p:txBody>
          <a:bodyPr wrap="square" rtlCol="0">
            <a:noAutofit/>
          </a:bodyPr>
          <a:lstStyle/>
          <a:p>
            <a:pPr algn="dist"/>
            <a:r>
              <a:rPr lang="zh-CN" altLang="en-US" sz="2800" b="1" dirty="0" smtClean="0">
                <a:solidFill>
                  <a:schemeClr val="accent1"/>
                </a:solidFill>
                <a:latin typeface="微软雅黑" panose="020B0503020204020204" pitchFamily="34" charset="-122"/>
                <a:ea typeface="微软雅黑" panose="020B0503020204020204" pitchFamily="34" charset="-122"/>
              </a:rPr>
              <a:t>新学期新计划</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pic>
        <p:nvPicPr>
          <p:cNvPr id="13" name="图片 12" descr="快乐可爱的孩子们乘公共汽车上学"/>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69" b="93407" l="9585" r="96486">
                        <a14:foregroundMark x1="57827" y1="16484" x2="80192" y2="16209"/>
                        <a14:foregroundMark x1="59425" y1="14286" x2="69649" y2="14011"/>
                        <a14:foregroundMark x1="60064" y1="61813" x2="83706" y2="65659"/>
                        <a14:foregroundMark x1="59585" y1="78297" x2="79393" y2="76374"/>
                      </a14:backgroundRemoval>
                    </a14:imgEffect>
                  </a14:imgLayer>
                </a14:imgProps>
              </a:ext>
              <a:ext uri="{28A0092B-C50C-407E-A947-70E740481C1C}">
                <a14:useLocalDpi xmlns:a14="http://schemas.microsoft.com/office/drawing/2010/main" val="0"/>
              </a:ext>
            </a:extLst>
          </a:blip>
          <a:srcRect l="45279" t="4304" r="7295" b="3144"/>
          <a:stretch>
            <a:fillRect/>
          </a:stretch>
        </p:blipFill>
        <p:spPr bwMode="auto">
          <a:xfrm>
            <a:off x="4937619" y="2371301"/>
            <a:ext cx="2316762" cy="2628901"/>
          </a:xfrm>
          <a:custGeom>
            <a:avLst/>
            <a:gdLst>
              <a:gd name="connsiteX0" fmla="*/ 0 w 2827867"/>
              <a:gd name="connsiteY0" fmla="*/ 0 h 3208867"/>
              <a:gd name="connsiteX1" fmla="*/ 2827867 w 2827867"/>
              <a:gd name="connsiteY1" fmla="*/ 0 h 3208867"/>
              <a:gd name="connsiteX2" fmla="*/ 2827867 w 2827867"/>
              <a:gd name="connsiteY2" fmla="*/ 3208867 h 3208867"/>
              <a:gd name="connsiteX3" fmla="*/ 0 w 2827867"/>
              <a:gd name="connsiteY3" fmla="*/ 3208867 h 3208867"/>
            </a:gdLst>
            <a:ahLst/>
            <a:cxnLst>
              <a:cxn ang="0">
                <a:pos x="connsiteX0" y="connsiteY0"/>
              </a:cxn>
              <a:cxn ang="0">
                <a:pos x="connsiteX1" y="connsiteY1"/>
              </a:cxn>
              <a:cxn ang="0">
                <a:pos x="connsiteX2" y="connsiteY2"/>
              </a:cxn>
              <a:cxn ang="0">
                <a:pos x="connsiteX3" y="connsiteY3"/>
              </a:cxn>
            </a:cxnLst>
            <a:rect l="l" t="t" r="r" b="b"/>
            <a:pathLst>
              <a:path w="2827867" h="3208867">
                <a:moveTo>
                  <a:pt x="0" y="0"/>
                </a:moveTo>
                <a:lnTo>
                  <a:pt x="2827867" y="0"/>
                </a:lnTo>
                <a:lnTo>
                  <a:pt x="2827867" y="3208867"/>
                </a:lnTo>
                <a:lnTo>
                  <a:pt x="0" y="3208867"/>
                </a:lnTo>
                <a:close/>
              </a:path>
            </a:pathLst>
          </a:custGeom>
          <a:noFill/>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7461657" y="1683805"/>
            <a:ext cx="2133247" cy="369332"/>
          </a:xfrm>
          <a:prstGeom prst="rect">
            <a:avLst/>
          </a:prstGeom>
          <a:noFill/>
        </p:spPr>
        <p:txBody>
          <a:bodyPr wrap="squar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rPr>
              <a:t>加强学习能力：</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461656" y="2097984"/>
            <a:ext cx="4154322" cy="645295"/>
          </a:xfrm>
          <a:prstGeom prst="rect">
            <a:avLst/>
          </a:prstGeom>
          <a:noFill/>
        </p:spPr>
        <p:txBody>
          <a:bodyPr wrap="square" rtlCol="0">
            <a:noAutofit/>
          </a:bodyPr>
          <a:lstStyle/>
          <a:p>
            <a:pP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461657" y="4263376"/>
            <a:ext cx="2133247" cy="369332"/>
          </a:xfrm>
          <a:prstGeom prst="rect">
            <a:avLst/>
          </a:prstGeom>
          <a:noFill/>
        </p:spPr>
        <p:txBody>
          <a:bodyPr wrap="squar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rPr>
              <a:t>加强综合素质：</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7461656" y="4677555"/>
            <a:ext cx="4154322" cy="645295"/>
          </a:xfrm>
          <a:prstGeom prst="rect">
            <a:avLst/>
          </a:prstGeom>
          <a:noFill/>
        </p:spPr>
        <p:txBody>
          <a:bodyPr wrap="square" rtlCol="0">
            <a:noAutofit/>
          </a:bodyPr>
          <a:lstStyle/>
          <a:p>
            <a:pP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2597098" y="1683805"/>
            <a:ext cx="2133247" cy="369332"/>
          </a:xfrm>
          <a:prstGeom prst="rect">
            <a:avLst/>
          </a:prstGeom>
          <a:noFill/>
        </p:spPr>
        <p:txBody>
          <a:bodyPr wrap="square" rtlCol="0">
            <a:noAutofit/>
          </a:bodyPr>
          <a:lstStyle/>
          <a:p>
            <a:pPr algn="r"/>
            <a:r>
              <a:rPr lang="zh-CN" altLang="en-US" b="1" dirty="0" smtClean="0">
                <a:solidFill>
                  <a:schemeClr val="accent1"/>
                </a:solidFill>
                <a:latin typeface="微软雅黑" panose="020B0503020204020204" pitchFamily="34" charset="-122"/>
                <a:ea typeface="微软雅黑" panose="020B0503020204020204" pitchFamily="34" charset="-122"/>
              </a:rPr>
              <a:t>培养学习氛围：</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576023" y="2097984"/>
            <a:ext cx="4154322" cy="645295"/>
          </a:xfrm>
          <a:prstGeom prst="rect">
            <a:avLst/>
          </a:prstGeom>
          <a:noFill/>
        </p:spPr>
        <p:txBody>
          <a:bodyPr wrap="square" rtlCol="0">
            <a:noAutofit/>
          </a:bodyPr>
          <a:lstStyle/>
          <a:p>
            <a:pPr algn="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2597098" y="4263376"/>
            <a:ext cx="2133247" cy="369332"/>
          </a:xfrm>
          <a:prstGeom prst="rect">
            <a:avLst/>
          </a:prstGeom>
          <a:noFill/>
        </p:spPr>
        <p:txBody>
          <a:bodyPr wrap="square" rtlCol="0">
            <a:noAutofit/>
          </a:bodyPr>
          <a:lstStyle/>
          <a:p>
            <a:pPr algn="r"/>
            <a:r>
              <a:rPr lang="zh-CN" altLang="en-US" b="1" dirty="0" smtClean="0">
                <a:solidFill>
                  <a:schemeClr val="accent1"/>
                </a:solidFill>
                <a:latin typeface="微软雅黑" panose="020B0503020204020204" pitchFamily="34" charset="-122"/>
                <a:ea typeface="微软雅黑" panose="020B0503020204020204" pitchFamily="34" charset="-122"/>
              </a:rPr>
              <a:t>梳理学习难点：</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576023" y="4677555"/>
            <a:ext cx="4154322" cy="645295"/>
          </a:xfrm>
          <a:prstGeom prst="rect">
            <a:avLst/>
          </a:prstGeom>
          <a:noFill/>
        </p:spPr>
        <p:txBody>
          <a:bodyPr wrap="square" rtlCol="0">
            <a:noAutofit/>
          </a:bodyPr>
          <a:lstStyle/>
          <a:p>
            <a:pPr algn="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61253" y="445869"/>
            <a:ext cx="2869495" cy="523220"/>
          </a:xfrm>
          <a:prstGeom prst="rect">
            <a:avLst/>
          </a:prstGeom>
          <a:noFill/>
        </p:spPr>
        <p:txBody>
          <a:bodyPr wrap="square" rtlCol="0">
            <a:noAutofit/>
          </a:bodyPr>
          <a:lstStyle/>
          <a:p>
            <a:pPr algn="dist"/>
            <a:r>
              <a:rPr lang="zh-CN" altLang="en-US" sz="2800" b="1" dirty="0" smtClean="0">
                <a:solidFill>
                  <a:schemeClr val="accent1"/>
                </a:solidFill>
                <a:latin typeface="微软雅黑" panose="020B0503020204020204" pitchFamily="34" charset="-122"/>
                <a:ea typeface="微软雅黑" panose="020B0503020204020204" pitchFamily="34" charset="-122"/>
              </a:rPr>
              <a:t>新学期新计划</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3" name="任意多边形 2"/>
          <p:cNvSpPr/>
          <p:nvPr/>
        </p:nvSpPr>
        <p:spPr>
          <a:xfrm>
            <a:off x="886704" y="4860210"/>
            <a:ext cx="10406612" cy="876531"/>
          </a:xfrm>
          <a:custGeom>
            <a:avLst/>
            <a:gdLst>
              <a:gd name="connsiteX0" fmla="*/ 0 w 10799545"/>
              <a:gd name="connsiteY0" fmla="*/ 722378 h 906311"/>
              <a:gd name="connsiteX1" fmla="*/ 1607418 w 10799545"/>
              <a:gd name="connsiteY1" fmla="*/ 279615 h 906311"/>
              <a:gd name="connsiteX2" fmla="*/ 3330341 w 10799545"/>
              <a:gd name="connsiteY2" fmla="*/ 876382 h 906311"/>
              <a:gd name="connsiteX3" fmla="*/ 4658627 w 10799545"/>
              <a:gd name="connsiteY3" fmla="*/ 154487 h 906311"/>
              <a:gd name="connsiteX4" fmla="*/ 5900286 w 10799545"/>
              <a:gd name="connsiteY4" fmla="*/ 770504 h 906311"/>
              <a:gd name="connsiteX5" fmla="*/ 8104471 w 10799545"/>
              <a:gd name="connsiteY5" fmla="*/ 483 h 906311"/>
              <a:gd name="connsiteX6" fmla="*/ 9942896 w 10799545"/>
              <a:gd name="connsiteY6" fmla="*/ 905258 h 906311"/>
              <a:gd name="connsiteX7" fmla="*/ 10799545 w 10799545"/>
              <a:gd name="connsiteY7" fmla="*/ 144862 h 906311"/>
              <a:gd name="connsiteX0-1" fmla="*/ 0 w 10799545"/>
              <a:gd name="connsiteY0-2" fmla="*/ 722378 h 925013"/>
              <a:gd name="connsiteX1-3" fmla="*/ 1607418 w 10799545"/>
              <a:gd name="connsiteY1-4" fmla="*/ 279615 h 925013"/>
              <a:gd name="connsiteX2-5" fmla="*/ 3258231 w 10799545"/>
              <a:gd name="connsiteY2-6" fmla="*/ 924509 h 925013"/>
              <a:gd name="connsiteX3-7" fmla="*/ 4658627 w 10799545"/>
              <a:gd name="connsiteY3-8" fmla="*/ 154487 h 925013"/>
              <a:gd name="connsiteX4-9" fmla="*/ 5900286 w 10799545"/>
              <a:gd name="connsiteY4-10" fmla="*/ 770504 h 925013"/>
              <a:gd name="connsiteX5-11" fmla="*/ 8104471 w 10799545"/>
              <a:gd name="connsiteY5-12" fmla="*/ 483 h 925013"/>
              <a:gd name="connsiteX6-13" fmla="*/ 9942896 w 10799545"/>
              <a:gd name="connsiteY6-14" fmla="*/ 905258 h 925013"/>
              <a:gd name="connsiteX7-15" fmla="*/ 10799545 w 10799545"/>
              <a:gd name="connsiteY7-16" fmla="*/ 144862 h 925013"/>
              <a:gd name="connsiteX0-17" fmla="*/ 0 w 10799545"/>
              <a:gd name="connsiteY0-18" fmla="*/ 722538 h 925173"/>
              <a:gd name="connsiteX1-19" fmla="*/ 1607418 w 10799545"/>
              <a:gd name="connsiteY1-20" fmla="*/ 279775 h 925173"/>
              <a:gd name="connsiteX2-21" fmla="*/ 3258231 w 10799545"/>
              <a:gd name="connsiteY2-22" fmla="*/ 924669 h 925173"/>
              <a:gd name="connsiteX3-23" fmla="*/ 4658627 w 10799545"/>
              <a:gd name="connsiteY3-24" fmla="*/ 154647 h 925173"/>
              <a:gd name="connsiteX4-25" fmla="*/ 6168129 w 10799545"/>
              <a:gd name="connsiteY4-26" fmla="*/ 751413 h 925173"/>
              <a:gd name="connsiteX5-27" fmla="*/ 8104471 w 10799545"/>
              <a:gd name="connsiteY5-28" fmla="*/ 643 h 925173"/>
              <a:gd name="connsiteX6-29" fmla="*/ 9942896 w 10799545"/>
              <a:gd name="connsiteY6-30" fmla="*/ 905418 h 925173"/>
              <a:gd name="connsiteX7-31" fmla="*/ 10799545 w 10799545"/>
              <a:gd name="connsiteY7-32" fmla="*/ 145022 h 925173"/>
              <a:gd name="connsiteX0-33" fmla="*/ 0 w 11314626"/>
              <a:gd name="connsiteY0-34" fmla="*/ 722538 h 925173"/>
              <a:gd name="connsiteX1-35" fmla="*/ 1607418 w 11314626"/>
              <a:gd name="connsiteY1-36" fmla="*/ 279775 h 925173"/>
              <a:gd name="connsiteX2-37" fmla="*/ 3258231 w 11314626"/>
              <a:gd name="connsiteY2-38" fmla="*/ 924669 h 925173"/>
              <a:gd name="connsiteX3-39" fmla="*/ 4658627 w 11314626"/>
              <a:gd name="connsiteY3-40" fmla="*/ 154647 h 925173"/>
              <a:gd name="connsiteX4-41" fmla="*/ 6168129 w 11314626"/>
              <a:gd name="connsiteY4-42" fmla="*/ 751413 h 925173"/>
              <a:gd name="connsiteX5-43" fmla="*/ 8104471 w 11314626"/>
              <a:gd name="connsiteY5-44" fmla="*/ 643 h 925173"/>
              <a:gd name="connsiteX6-45" fmla="*/ 9942896 w 11314626"/>
              <a:gd name="connsiteY6-46" fmla="*/ 905418 h 925173"/>
              <a:gd name="connsiteX7-47" fmla="*/ 11314626 w 11314626"/>
              <a:gd name="connsiteY7-48" fmla="*/ 643 h 925173"/>
              <a:gd name="connsiteX0-49" fmla="*/ 0 w 11314626"/>
              <a:gd name="connsiteY0-50" fmla="*/ 722534 h 925514"/>
              <a:gd name="connsiteX1-51" fmla="*/ 1607418 w 11314626"/>
              <a:gd name="connsiteY1-52" fmla="*/ 279771 h 925514"/>
              <a:gd name="connsiteX2-53" fmla="*/ 3258231 w 11314626"/>
              <a:gd name="connsiteY2-54" fmla="*/ 924665 h 925514"/>
              <a:gd name="connsiteX3-55" fmla="*/ 5348837 w 11314626"/>
              <a:gd name="connsiteY3-56" fmla="*/ 116142 h 925514"/>
              <a:gd name="connsiteX4-57" fmla="*/ 6168129 w 11314626"/>
              <a:gd name="connsiteY4-58" fmla="*/ 751409 h 925514"/>
              <a:gd name="connsiteX5-59" fmla="*/ 8104471 w 11314626"/>
              <a:gd name="connsiteY5-60" fmla="*/ 639 h 925514"/>
              <a:gd name="connsiteX6-61" fmla="*/ 9942896 w 11314626"/>
              <a:gd name="connsiteY6-62" fmla="*/ 905414 h 925514"/>
              <a:gd name="connsiteX7-63" fmla="*/ 11314626 w 11314626"/>
              <a:gd name="connsiteY7-64" fmla="*/ 639 h 925514"/>
              <a:gd name="connsiteX0-65" fmla="*/ 0 w 11314626"/>
              <a:gd name="connsiteY0-66" fmla="*/ 721915 h 933997"/>
              <a:gd name="connsiteX1-67" fmla="*/ 1607418 w 11314626"/>
              <a:gd name="connsiteY1-68" fmla="*/ 279152 h 933997"/>
              <a:gd name="connsiteX2-69" fmla="*/ 3258231 w 11314626"/>
              <a:gd name="connsiteY2-70" fmla="*/ 924046 h 933997"/>
              <a:gd name="connsiteX3-71" fmla="*/ 5348837 w 11314626"/>
              <a:gd name="connsiteY3-72" fmla="*/ 115523 h 933997"/>
              <a:gd name="connsiteX4-73" fmla="*/ 6817132 w 11314626"/>
              <a:gd name="connsiteY4-74" fmla="*/ 933670 h 933997"/>
              <a:gd name="connsiteX5-75" fmla="*/ 8104471 w 11314626"/>
              <a:gd name="connsiteY5-76" fmla="*/ 20 h 933997"/>
              <a:gd name="connsiteX6-77" fmla="*/ 9942896 w 11314626"/>
              <a:gd name="connsiteY6-78" fmla="*/ 904795 h 933997"/>
              <a:gd name="connsiteX7-79" fmla="*/ 11314626 w 11314626"/>
              <a:gd name="connsiteY7-80" fmla="*/ 20 h 933997"/>
              <a:gd name="connsiteX0-81" fmla="*/ 0 w 11314626"/>
              <a:gd name="connsiteY0-82" fmla="*/ 721895 h 933733"/>
              <a:gd name="connsiteX1-83" fmla="*/ 1607418 w 11314626"/>
              <a:gd name="connsiteY1-84" fmla="*/ 279132 h 933733"/>
              <a:gd name="connsiteX2-85" fmla="*/ 3258231 w 11314626"/>
              <a:gd name="connsiteY2-86" fmla="*/ 924026 h 933733"/>
              <a:gd name="connsiteX3-87" fmla="*/ 5348837 w 11314626"/>
              <a:gd name="connsiteY3-88" fmla="*/ 115503 h 933733"/>
              <a:gd name="connsiteX4-89" fmla="*/ 6817132 w 11314626"/>
              <a:gd name="connsiteY4-90" fmla="*/ 933650 h 933733"/>
              <a:gd name="connsiteX5-91" fmla="*/ 9134636 w 11314626"/>
              <a:gd name="connsiteY5-92" fmla="*/ 57752 h 933733"/>
              <a:gd name="connsiteX6-93" fmla="*/ 9942896 w 11314626"/>
              <a:gd name="connsiteY6-94" fmla="*/ 904775 h 933733"/>
              <a:gd name="connsiteX7-95" fmla="*/ 11314626 w 11314626"/>
              <a:gd name="connsiteY7-96" fmla="*/ 0 h 933733"/>
              <a:gd name="connsiteX0-97" fmla="*/ 0 w 11314626"/>
              <a:gd name="connsiteY0-98" fmla="*/ 721895 h 943353"/>
              <a:gd name="connsiteX1-99" fmla="*/ 1607418 w 11314626"/>
              <a:gd name="connsiteY1-100" fmla="*/ 279132 h 943353"/>
              <a:gd name="connsiteX2-101" fmla="*/ 3258231 w 11314626"/>
              <a:gd name="connsiteY2-102" fmla="*/ 924026 h 943353"/>
              <a:gd name="connsiteX3-103" fmla="*/ 5348837 w 11314626"/>
              <a:gd name="connsiteY3-104" fmla="*/ 115503 h 943353"/>
              <a:gd name="connsiteX4-105" fmla="*/ 6817132 w 11314626"/>
              <a:gd name="connsiteY4-106" fmla="*/ 933650 h 943353"/>
              <a:gd name="connsiteX5-107" fmla="*/ 9134636 w 11314626"/>
              <a:gd name="connsiteY5-108" fmla="*/ 57752 h 943353"/>
              <a:gd name="connsiteX6-109" fmla="*/ 10674312 w 11314626"/>
              <a:gd name="connsiteY6-110" fmla="*/ 943276 h 943353"/>
              <a:gd name="connsiteX7-111" fmla="*/ 11314626 w 11314626"/>
              <a:gd name="connsiteY7-112" fmla="*/ 0 h 943353"/>
              <a:gd name="connsiteX0-113" fmla="*/ 0 w 11314626"/>
              <a:gd name="connsiteY0-114" fmla="*/ 721895 h 943353"/>
              <a:gd name="connsiteX1-115" fmla="*/ 1607418 w 11314626"/>
              <a:gd name="connsiteY1-116" fmla="*/ 279132 h 943353"/>
              <a:gd name="connsiteX2-117" fmla="*/ 3258231 w 11314626"/>
              <a:gd name="connsiteY2-118" fmla="*/ 924026 h 943353"/>
              <a:gd name="connsiteX3-119" fmla="*/ 5348837 w 11314626"/>
              <a:gd name="connsiteY3-120" fmla="*/ 115503 h 943353"/>
              <a:gd name="connsiteX4-121" fmla="*/ 6817132 w 11314626"/>
              <a:gd name="connsiteY4-122" fmla="*/ 933650 h 943353"/>
              <a:gd name="connsiteX5-123" fmla="*/ 9660018 w 11314626"/>
              <a:gd name="connsiteY5-124" fmla="*/ 57752 h 943353"/>
              <a:gd name="connsiteX6-125" fmla="*/ 10674312 w 11314626"/>
              <a:gd name="connsiteY6-126" fmla="*/ 943276 h 943353"/>
              <a:gd name="connsiteX7-127" fmla="*/ 11314626 w 11314626"/>
              <a:gd name="connsiteY7-128" fmla="*/ 0 h 943353"/>
              <a:gd name="connsiteX0-129" fmla="*/ 0 w 11314626"/>
              <a:gd name="connsiteY0-130" fmla="*/ 721895 h 933733"/>
              <a:gd name="connsiteX1-131" fmla="*/ 1607418 w 11314626"/>
              <a:gd name="connsiteY1-132" fmla="*/ 279132 h 933733"/>
              <a:gd name="connsiteX2-133" fmla="*/ 3258231 w 11314626"/>
              <a:gd name="connsiteY2-134" fmla="*/ 924026 h 933733"/>
              <a:gd name="connsiteX3-135" fmla="*/ 5348837 w 11314626"/>
              <a:gd name="connsiteY3-136" fmla="*/ 115503 h 933733"/>
              <a:gd name="connsiteX4-137" fmla="*/ 6817132 w 11314626"/>
              <a:gd name="connsiteY4-138" fmla="*/ 933650 h 933733"/>
              <a:gd name="connsiteX5-139" fmla="*/ 9660018 w 11314626"/>
              <a:gd name="connsiteY5-140" fmla="*/ 57752 h 933733"/>
              <a:gd name="connsiteX6-141" fmla="*/ 11137885 w 11314626"/>
              <a:gd name="connsiteY6-142" fmla="*/ 789272 h 933733"/>
              <a:gd name="connsiteX7-143" fmla="*/ 11314626 w 11314626"/>
              <a:gd name="connsiteY7-144" fmla="*/ 0 h 933733"/>
              <a:gd name="connsiteX0-145" fmla="*/ 0 w 11633977"/>
              <a:gd name="connsiteY0-146" fmla="*/ 779647 h 991485"/>
              <a:gd name="connsiteX1-147" fmla="*/ 1607418 w 11633977"/>
              <a:gd name="connsiteY1-148" fmla="*/ 336884 h 991485"/>
              <a:gd name="connsiteX2-149" fmla="*/ 3258231 w 11633977"/>
              <a:gd name="connsiteY2-150" fmla="*/ 981778 h 991485"/>
              <a:gd name="connsiteX3-151" fmla="*/ 5348837 w 11633977"/>
              <a:gd name="connsiteY3-152" fmla="*/ 173255 h 991485"/>
              <a:gd name="connsiteX4-153" fmla="*/ 6817132 w 11633977"/>
              <a:gd name="connsiteY4-154" fmla="*/ 991402 h 991485"/>
              <a:gd name="connsiteX5-155" fmla="*/ 9660018 w 11633977"/>
              <a:gd name="connsiteY5-156" fmla="*/ 115504 h 991485"/>
              <a:gd name="connsiteX6-157" fmla="*/ 11137885 w 11633977"/>
              <a:gd name="connsiteY6-158" fmla="*/ 847024 h 991485"/>
              <a:gd name="connsiteX7-159" fmla="*/ 11633977 w 11633977"/>
              <a:gd name="connsiteY7-160" fmla="*/ 0 h 991485"/>
              <a:gd name="connsiteX0-161" fmla="*/ 0 w 11137885"/>
              <a:gd name="connsiteY0-162" fmla="*/ 664693 h 876531"/>
              <a:gd name="connsiteX1-163" fmla="*/ 1607418 w 11137885"/>
              <a:gd name="connsiteY1-164" fmla="*/ 221930 h 876531"/>
              <a:gd name="connsiteX2-165" fmla="*/ 3258231 w 11137885"/>
              <a:gd name="connsiteY2-166" fmla="*/ 866824 h 876531"/>
              <a:gd name="connsiteX3-167" fmla="*/ 5348837 w 11137885"/>
              <a:gd name="connsiteY3-168" fmla="*/ 58301 h 876531"/>
              <a:gd name="connsiteX4-169" fmla="*/ 6817132 w 11137885"/>
              <a:gd name="connsiteY4-170" fmla="*/ 876448 h 876531"/>
              <a:gd name="connsiteX5-171" fmla="*/ 9660018 w 11137885"/>
              <a:gd name="connsiteY5-172" fmla="*/ 550 h 876531"/>
              <a:gd name="connsiteX6-173" fmla="*/ 11137885 w 11137885"/>
              <a:gd name="connsiteY6-174" fmla="*/ 732070 h 8765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7885" h="876531">
                <a:moveTo>
                  <a:pt x="0" y="664693"/>
                </a:moveTo>
                <a:cubicBezTo>
                  <a:pt x="526180" y="430478"/>
                  <a:pt x="1064379" y="188241"/>
                  <a:pt x="1607418" y="221930"/>
                </a:cubicBezTo>
                <a:cubicBezTo>
                  <a:pt x="2150457" y="255619"/>
                  <a:pt x="2634661" y="894095"/>
                  <a:pt x="3258231" y="866824"/>
                </a:cubicBezTo>
                <a:cubicBezTo>
                  <a:pt x="3881801" y="839553"/>
                  <a:pt x="4755687" y="56697"/>
                  <a:pt x="5348837" y="58301"/>
                </a:cubicBezTo>
                <a:cubicBezTo>
                  <a:pt x="5941987" y="59905"/>
                  <a:pt x="6098602" y="886073"/>
                  <a:pt x="6817132" y="876448"/>
                </a:cubicBezTo>
                <a:cubicBezTo>
                  <a:pt x="7535662" y="866823"/>
                  <a:pt x="8939893" y="24613"/>
                  <a:pt x="9660018" y="550"/>
                </a:cubicBezTo>
                <a:cubicBezTo>
                  <a:pt x="10380144" y="-23513"/>
                  <a:pt x="10808892" y="751321"/>
                  <a:pt x="11137885" y="732070"/>
                </a:cubicBez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椭圆 3"/>
          <p:cNvSpPr/>
          <p:nvPr/>
        </p:nvSpPr>
        <p:spPr>
          <a:xfrm>
            <a:off x="2098999" y="4971902"/>
            <a:ext cx="237424" cy="237424"/>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6" name="直接箭头连接符 5"/>
          <p:cNvCxnSpPr/>
          <p:nvPr/>
        </p:nvCxnSpPr>
        <p:spPr>
          <a:xfrm flipV="1">
            <a:off x="2217711" y="4301375"/>
            <a:ext cx="0" cy="670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151088" y="2604428"/>
            <a:ext cx="2133247" cy="369332"/>
          </a:xfrm>
          <a:prstGeom prst="rect">
            <a:avLst/>
          </a:prstGeom>
          <a:noFill/>
        </p:spPr>
        <p:txBody>
          <a:bodyPr wrap="square" rtlCol="0">
            <a:noAutofit/>
          </a:bodyPr>
          <a:lstStyle/>
          <a:p>
            <a:pPr algn="ctr"/>
            <a:r>
              <a:rPr lang="zh-CN" altLang="en-US" b="1" dirty="0" smtClean="0">
                <a:solidFill>
                  <a:schemeClr val="accent1"/>
                </a:solidFill>
                <a:latin typeface="微软雅黑" panose="020B0503020204020204" pitchFamily="34" charset="-122"/>
                <a:ea typeface="微软雅黑" panose="020B0503020204020204" pitchFamily="34" charset="-122"/>
              </a:rPr>
              <a:t>计划一：扎实基础</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645819" y="3018607"/>
            <a:ext cx="3143784" cy="645295"/>
          </a:xfrm>
          <a:prstGeom prst="rect">
            <a:avLst/>
          </a:prstGeom>
          <a:noFill/>
        </p:spPr>
        <p:txBody>
          <a:bodyPr wrap="square" rtlCol="0">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rcRect l="27413" t="30382" r="56192" b="53732"/>
          <a:stretch>
            <a:fillRect/>
          </a:stretch>
        </p:blipFill>
        <p:spPr>
          <a:xfrm>
            <a:off x="553666" y="5209326"/>
            <a:ext cx="666076" cy="601093"/>
          </a:xfrm>
          <a:custGeom>
            <a:avLst/>
            <a:gdLst>
              <a:gd name="connsiteX0" fmla="*/ 0 w 1017726"/>
              <a:gd name="connsiteY0" fmla="*/ 0 h 918436"/>
              <a:gd name="connsiteX1" fmla="*/ 928826 w 1017726"/>
              <a:gd name="connsiteY1" fmla="*/ 0 h 918436"/>
              <a:gd name="connsiteX2" fmla="*/ 928826 w 1017726"/>
              <a:gd name="connsiteY2" fmla="*/ 285750 h 918436"/>
              <a:gd name="connsiteX3" fmla="*/ 1017726 w 1017726"/>
              <a:gd name="connsiteY3" fmla="*/ 285750 h 918436"/>
              <a:gd name="connsiteX4" fmla="*/ 1017726 w 1017726"/>
              <a:gd name="connsiteY4" fmla="*/ 918436 h 918436"/>
              <a:gd name="connsiteX5" fmla="*/ 0 w 1017726"/>
              <a:gd name="connsiteY5" fmla="*/ 918436 h 91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726" h="918436">
                <a:moveTo>
                  <a:pt x="0" y="0"/>
                </a:moveTo>
                <a:lnTo>
                  <a:pt x="928826" y="0"/>
                </a:lnTo>
                <a:lnTo>
                  <a:pt x="928826" y="285750"/>
                </a:lnTo>
                <a:lnTo>
                  <a:pt x="1017726" y="285750"/>
                </a:lnTo>
                <a:lnTo>
                  <a:pt x="1017726" y="918436"/>
                </a:lnTo>
                <a:lnTo>
                  <a:pt x="0" y="918436"/>
                </a:lnTo>
                <a:close/>
              </a:path>
            </a:pathLst>
          </a:custGeom>
        </p:spPr>
      </p:pic>
      <p:sp>
        <p:nvSpPr>
          <p:cNvPr id="29" name="椭圆 28"/>
          <p:cNvSpPr/>
          <p:nvPr/>
        </p:nvSpPr>
        <p:spPr>
          <a:xfrm>
            <a:off x="5813233" y="4825718"/>
            <a:ext cx="237424" cy="237424"/>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30" name="直接箭头连接符 29"/>
          <p:cNvCxnSpPr/>
          <p:nvPr/>
        </p:nvCxnSpPr>
        <p:spPr>
          <a:xfrm flipV="1">
            <a:off x="5931945" y="3684810"/>
            <a:ext cx="0" cy="1140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4865322" y="1886814"/>
            <a:ext cx="2133247" cy="369332"/>
          </a:xfrm>
          <a:prstGeom prst="rect">
            <a:avLst/>
          </a:prstGeom>
          <a:noFill/>
        </p:spPr>
        <p:txBody>
          <a:bodyPr wrap="square" rtlCol="0">
            <a:noAutofit/>
          </a:bodyPr>
          <a:lstStyle/>
          <a:p>
            <a:pPr algn="ctr"/>
            <a:r>
              <a:rPr lang="zh-CN" altLang="en-US" b="1" dirty="0" smtClean="0">
                <a:solidFill>
                  <a:schemeClr val="accent1"/>
                </a:solidFill>
                <a:latin typeface="微软雅黑" panose="020B0503020204020204" pitchFamily="34" charset="-122"/>
                <a:ea typeface="微软雅黑" panose="020B0503020204020204" pitchFamily="34" charset="-122"/>
              </a:rPr>
              <a:t>计划二：有效提升</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4360053" y="2300993"/>
            <a:ext cx="3143784" cy="645295"/>
          </a:xfrm>
          <a:prstGeom prst="rect">
            <a:avLst/>
          </a:prstGeom>
          <a:noFill/>
        </p:spPr>
        <p:txBody>
          <a:bodyPr wrap="square" rtlCol="0">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34" name="椭圆 33"/>
          <p:cNvSpPr/>
          <p:nvPr/>
        </p:nvSpPr>
        <p:spPr>
          <a:xfrm>
            <a:off x="9798091" y="4749835"/>
            <a:ext cx="237424" cy="237424"/>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35" name="直接箭头连接符 34"/>
          <p:cNvCxnSpPr/>
          <p:nvPr/>
        </p:nvCxnSpPr>
        <p:spPr>
          <a:xfrm flipV="1">
            <a:off x="9916803" y="4079308"/>
            <a:ext cx="0" cy="670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8850180" y="2382361"/>
            <a:ext cx="2133247" cy="369332"/>
          </a:xfrm>
          <a:prstGeom prst="rect">
            <a:avLst/>
          </a:prstGeom>
          <a:noFill/>
        </p:spPr>
        <p:txBody>
          <a:bodyPr wrap="square" rtlCol="0">
            <a:noAutofit/>
          </a:bodyPr>
          <a:lstStyle/>
          <a:p>
            <a:pPr algn="ctr"/>
            <a:r>
              <a:rPr lang="zh-CN" altLang="en-US" b="1" dirty="0" smtClean="0">
                <a:solidFill>
                  <a:schemeClr val="accent1"/>
                </a:solidFill>
                <a:latin typeface="微软雅黑" panose="020B0503020204020204" pitchFamily="34" charset="-122"/>
                <a:ea typeface="微软雅黑" panose="020B0503020204020204" pitchFamily="34" charset="-122"/>
              </a:rPr>
              <a:t>计划三：自主习惯</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8344911" y="2796540"/>
            <a:ext cx="3143784" cy="645295"/>
          </a:xfrm>
          <a:prstGeom prst="rect">
            <a:avLst/>
          </a:prstGeom>
          <a:noFill/>
        </p:spPr>
        <p:txBody>
          <a:bodyPr wrap="square" rtlCol="0">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pic>
        <p:nvPicPr>
          <p:cNvPr id="38" name="图片 37"/>
          <p:cNvPicPr>
            <a:picLocks noChangeAspect="1"/>
          </p:cNvPicPr>
          <p:nvPr/>
        </p:nvPicPr>
        <p:blipFill>
          <a:blip r:embed="rId2" cstate="print">
            <a:extLst>
              <a:ext uri="{28A0092B-C50C-407E-A947-70E740481C1C}">
                <a14:useLocalDpi xmlns:a14="http://schemas.microsoft.com/office/drawing/2010/main" val="0"/>
              </a:ext>
            </a:extLst>
          </a:blip>
          <a:srcRect l="27413" t="30382" r="56192" b="53732"/>
          <a:stretch>
            <a:fillRect/>
          </a:stretch>
        </p:blipFill>
        <p:spPr>
          <a:xfrm>
            <a:off x="10972258" y="5294813"/>
            <a:ext cx="666076" cy="601093"/>
          </a:xfrm>
          <a:custGeom>
            <a:avLst/>
            <a:gdLst>
              <a:gd name="connsiteX0" fmla="*/ 0 w 1017726"/>
              <a:gd name="connsiteY0" fmla="*/ 0 h 918436"/>
              <a:gd name="connsiteX1" fmla="*/ 928826 w 1017726"/>
              <a:gd name="connsiteY1" fmla="*/ 0 h 918436"/>
              <a:gd name="connsiteX2" fmla="*/ 928826 w 1017726"/>
              <a:gd name="connsiteY2" fmla="*/ 285750 h 918436"/>
              <a:gd name="connsiteX3" fmla="*/ 1017726 w 1017726"/>
              <a:gd name="connsiteY3" fmla="*/ 285750 h 918436"/>
              <a:gd name="connsiteX4" fmla="*/ 1017726 w 1017726"/>
              <a:gd name="connsiteY4" fmla="*/ 918436 h 918436"/>
              <a:gd name="connsiteX5" fmla="*/ 0 w 1017726"/>
              <a:gd name="connsiteY5" fmla="*/ 918436 h 91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726" h="918436">
                <a:moveTo>
                  <a:pt x="0" y="0"/>
                </a:moveTo>
                <a:lnTo>
                  <a:pt x="928826" y="0"/>
                </a:lnTo>
                <a:lnTo>
                  <a:pt x="928826" y="285750"/>
                </a:lnTo>
                <a:lnTo>
                  <a:pt x="1017726" y="285750"/>
                </a:lnTo>
                <a:lnTo>
                  <a:pt x="1017726" y="918436"/>
                </a:lnTo>
                <a:lnTo>
                  <a:pt x="0" y="918436"/>
                </a:lnTo>
                <a:close/>
              </a:path>
            </a:pathLst>
          </a:cu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61253" y="445869"/>
            <a:ext cx="2869495" cy="523220"/>
          </a:xfrm>
          <a:prstGeom prst="rect">
            <a:avLst/>
          </a:prstGeom>
          <a:noFill/>
        </p:spPr>
        <p:txBody>
          <a:bodyPr wrap="square" rtlCol="0">
            <a:noAutofit/>
          </a:bodyPr>
          <a:lstStyle/>
          <a:p>
            <a:pPr algn="dist"/>
            <a:r>
              <a:rPr lang="zh-CN" altLang="en-US" sz="2800" b="1" dirty="0" smtClean="0">
                <a:solidFill>
                  <a:schemeClr val="accent1"/>
                </a:solidFill>
                <a:latin typeface="微软雅黑" panose="020B0503020204020204" pitchFamily="34" charset="-122"/>
                <a:ea typeface="微软雅黑" panose="020B0503020204020204" pitchFamily="34" charset="-122"/>
              </a:rPr>
              <a:t>新学期新计划</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803715" y="1597794"/>
            <a:ext cx="3857538" cy="4162525"/>
            <a:chOff x="1263102" y="1819175"/>
            <a:chExt cx="3857538" cy="4162525"/>
          </a:xfrm>
        </p:grpSpPr>
        <p:sp>
          <p:nvSpPr>
            <p:cNvPr id="18" name="圆角矩形 17"/>
            <p:cNvSpPr/>
            <p:nvPr/>
          </p:nvSpPr>
          <p:spPr>
            <a:xfrm>
              <a:off x="1263102" y="1819175"/>
              <a:ext cx="3857538" cy="4162525"/>
            </a:xfrm>
            <a:prstGeom prst="roundRect">
              <a:avLst>
                <a:gd name="adj" fmla="val 4815"/>
              </a:avLst>
            </a:prstGeom>
            <a:solidFill>
              <a:schemeClr val="accent3"/>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1" name="图片 20" descr="校舍和校车，现场有孩子"/>
            <p:cNvPicPr>
              <a:picLocks noChangeAspect="1" noChangeArrowheads="1"/>
            </p:cNvPicPr>
            <p:nvPr/>
          </p:nvPicPr>
          <p:blipFill>
            <a:blip r:embed="rId2">
              <a:extLst>
                <a:ext uri="{28A0092B-C50C-407E-A947-70E740481C1C}">
                  <a14:useLocalDpi xmlns:a14="http://schemas.microsoft.com/office/drawing/2010/main" val="0"/>
                </a:ext>
              </a:extLst>
            </a:blip>
            <a:srcRect l="4512" t="3675" r="9124" b="3134"/>
            <a:stretch>
              <a:fillRect/>
            </a:stretch>
          </p:blipFill>
          <p:spPr bwMode="auto">
            <a:xfrm>
              <a:off x="1397648" y="1964358"/>
              <a:ext cx="3588447" cy="3872158"/>
            </a:xfrm>
            <a:custGeom>
              <a:avLst/>
              <a:gdLst>
                <a:gd name="connsiteX0" fmla="*/ 185740 w 3857538"/>
                <a:gd name="connsiteY0" fmla="*/ 0 h 4162525"/>
                <a:gd name="connsiteX1" fmla="*/ 3671798 w 3857538"/>
                <a:gd name="connsiteY1" fmla="*/ 0 h 4162525"/>
                <a:gd name="connsiteX2" fmla="*/ 3857538 w 3857538"/>
                <a:gd name="connsiteY2" fmla="*/ 185740 h 4162525"/>
                <a:gd name="connsiteX3" fmla="*/ 3857538 w 3857538"/>
                <a:gd name="connsiteY3" fmla="*/ 3976785 h 4162525"/>
                <a:gd name="connsiteX4" fmla="*/ 3671798 w 3857538"/>
                <a:gd name="connsiteY4" fmla="*/ 4162525 h 4162525"/>
                <a:gd name="connsiteX5" fmla="*/ 185740 w 3857538"/>
                <a:gd name="connsiteY5" fmla="*/ 4162525 h 4162525"/>
                <a:gd name="connsiteX6" fmla="*/ 0 w 3857538"/>
                <a:gd name="connsiteY6" fmla="*/ 3976785 h 4162525"/>
                <a:gd name="connsiteX7" fmla="*/ 0 w 3857538"/>
                <a:gd name="connsiteY7" fmla="*/ 185740 h 4162525"/>
                <a:gd name="connsiteX8" fmla="*/ 185740 w 3857538"/>
                <a:gd name="connsiteY8" fmla="*/ 0 h 41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7538" h="4162525">
                  <a:moveTo>
                    <a:pt x="185740" y="0"/>
                  </a:moveTo>
                  <a:lnTo>
                    <a:pt x="3671798" y="0"/>
                  </a:lnTo>
                  <a:cubicBezTo>
                    <a:pt x="3774379" y="0"/>
                    <a:pt x="3857538" y="83159"/>
                    <a:pt x="3857538" y="185740"/>
                  </a:cubicBezTo>
                  <a:lnTo>
                    <a:pt x="3857538" y="3976785"/>
                  </a:lnTo>
                  <a:cubicBezTo>
                    <a:pt x="3857538" y="4079366"/>
                    <a:pt x="3774379" y="4162525"/>
                    <a:pt x="3671798" y="4162525"/>
                  </a:cubicBezTo>
                  <a:lnTo>
                    <a:pt x="185740" y="4162525"/>
                  </a:lnTo>
                  <a:cubicBezTo>
                    <a:pt x="83159" y="4162525"/>
                    <a:pt x="0" y="4079366"/>
                    <a:pt x="0" y="3976785"/>
                  </a:cubicBezTo>
                  <a:lnTo>
                    <a:pt x="0" y="185740"/>
                  </a:lnTo>
                  <a:cubicBezTo>
                    <a:pt x="0" y="83159"/>
                    <a:pt x="83159" y="0"/>
                    <a:pt x="185740" y="0"/>
                  </a:cubicBezTo>
                  <a:close/>
                </a:path>
              </a:pathLst>
            </a:custGeom>
            <a:noFill/>
            <a:extLst>
              <a:ext uri="{909E8E84-426E-40DD-AFC4-6F175D3DCCD1}">
                <a14:hiddenFill xmlns:a14="http://schemas.microsoft.com/office/drawing/2010/main">
                  <a:solidFill>
                    <a:srgbClr val="FFFFFF"/>
                  </a:solidFill>
                </a14:hiddenFill>
              </a:ext>
            </a:extLst>
          </p:spPr>
        </p:pic>
      </p:grpSp>
      <p:sp>
        <p:nvSpPr>
          <p:cNvPr id="23" name="文本框 22"/>
          <p:cNvSpPr txBox="1"/>
          <p:nvPr/>
        </p:nvSpPr>
        <p:spPr>
          <a:xfrm>
            <a:off x="5054189" y="1742977"/>
            <a:ext cx="2133247" cy="369332"/>
          </a:xfrm>
          <a:prstGeom prst="rect">
            <a:avLst/>
          </a:prstGeom>
          <a:noFill/>
        </p:spPr>
        <p:txBody>
          <a:bodyPr wrap="squar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rPr>
              <a:t>计划一：扎实基础</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054188" y="2157156"/>
            <a:ext cx="6409499" cy="645295"/>
          </a:xfrm>
          <a:prstGeom prst="rect">
            <a:avLst/>
          </a:prstGeom>
          <a:noFill/>
        </p:spPr>
        <p:txBody>
          <a:bodyPr wrap="square" rtlCol="0">
            <a:noAutofit/>
          </a:bodyPr>
          <a:lstStyle/>
          <a:p>
            <a:pP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输入文本内容处输入文本内容处输入文本内容处输入文本内容处输入文本内容处文本内容处输入文本内容输入文本内容处输入文本内容处输入文本输入文本内容处输入文本内容处输入文本内容处输入文本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5454955" y="3681735"/>
            <a:ext cx="2133247" cy="338554"/>
          </a:xfrm>
          <a:prstGeom prst="rect">
            <a:avLst/>
          </a:prstGeom>
          <a:noFill/>
        </p:spPr>
        <p:txBody>
          <a:bodyPr wrap="squar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rPr>
              <a:t>文化基础培养</a:t>
            </a:r>
            <a:endParaRPr lang="zh-CN" altLang="en-US" sz="1600" b="1" dirty="0">
              <a:solidFill>
                <a:schemeClr val="accent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5054188" y="4020289"/>
            <a:ext cx="2934780" cy="1771853"/>
          </a:xfrm>
          <a:prstGeom prst="rect">
            <a:avLst/>
          </a:prstGeom>
          <a:noFill/>
        </p:spPr>
        <p:txBody>
          <a:bodyPr wrap="square" rtlCol="0">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输入文本内容处输入文本内容处输入文本内容处输入文本内容处输入文本内容处文本内容处输入文本内容输入文本内容处输入文本内容处输入文本内容处输入文本内容处输</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8854712" y="3681735"/>
            <a:ext cx="2133247" cy="338554"/>
          </a:xfrm>
          <a:prstGeom prst="rect">
            <a:avLst/>
          </a:prstGeom>
          <a:noFill/>
        </p:spPr>
        <p:txBody>
          <a:bodyPr wrap="squar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rPr>
              <a:t>理论基础培养</a:t>
            </a:r>
            <a:endParaRPr lang="zh-CN" altLang="en-US" sz="1600" b="1" dirty="0">
              <a:solidFill>
                <a:schemeClr val="accent1"/>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8453945" y="4020289"/>
            <a:ext cx="2934780" cy="1771853"/>
          </a:xfrm>
          <a:prstGeom prst="rect">
            <a:avLst/>
          </a:prstGeom>
          <a:noFill/>
        </p:spPr>
        <p:txBody>
          <a:bodyPr wrap="square" rtlCol="0">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输入文本内容处输入文本内容处输入文本内容处输入文本内容处输入文本内容处文本内容处输入文本内容输入文本内容处输入文本内容处输入文本内容处输入文本内容处输</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3786" r="4073"/>
          <a:stretch>
            <a:fillRect/>
          </a:stretch>
        </p:blipFill>
        <p:spPr>
          <a:xfrm>
            <a:off x="-38100" y="0"/>
            <a:ext cx="12230100" cy="6858000"/>
          </a:xfrm>
          <a:prstGeom prst="rect">
            <a:avLst/>
          </a:prstGeom>
        </p:spPr>
      </p:pic>
      <p:sp>
        <p:nvSpPr>
          <p:cNvPr id="5" name="文本框 4"/>
          <p:cNvSpPr txBox="1"/>
          <p:nvPr/>
        </p:nvSpPr>
        <p:spPr>
          <a:xfrm>
            <a:off x="2663101" y="2033657"/>
            <a:ext cx="6865798" cy="830997"/>
          </a:xfrm>
          <a:prstGeom prst="rect">
            <a:avLst/>
          </a:prstGeom>
          <a:noFill/>
        </p:spPr>
        <p:txBody>
          <a:bodyPr wrap="none" rtlCol="0">
            <a:noAutofit/>
          </a:bodyPr>
          <a:lstStyle/>
          <a:p>
            <a:r>
              <a:rPr lang="zh-CN" altLang="en-US" sz="4800" dirty="0" smtClean="0">
                <a:solidFill>
                  <a:schemeClr val="accent1"/>
                </a:solidFill>
                <a:latin typeface="庞门正道标题体3.0" panose="02010600030101010101" pitchFamily="2" charset="-122"/>
                <a:ea typeface="庞门正道标题体3.0" panose="02010600030101010101" pitchFamily="2" charset="-122"/>
              </a:rPr>
              <a:t>绿色黑板风开学感谢观看</a:t>
            </a:r>
            <a:endParaRPr lang="zh-CN" altLang="en-US" sz="4800" dirty="0">
              <a:solidFill>
                <a:schemeClr val="accent1"/>
              </a:solidFill>
              <a:latin typeface="庞门正道标题体3.0" panose="02010600030101010101" pitchFamily="2" charset="-122"/>
              <a:ea typeface="庞门正道标题体3.0" panose="02010600030101010101" pitchFamily="2" charset="-122"/>
            </a:endParaRPr>
          </a:p>
        </p:txBody>
      </p:sp>
      <p:sp>
        <p:nvSpPr>
          <p:cNvPr id="6" name="矩形 5"/>
          <p:cNvSpPr/>
          <p:nvPr/>
        </p:nvSpPr>
        <p:spPr>
          <a:xfrm>
            <a:off x="2760533" y="2913903"/>
            <a:ext cx="6670935" cy="700576"/>
          </a:xfrm>
          <a:prstGeom prst="rect">
            <a:avLst/>
          </a:prstGeom>
        </p:spPr>
        <p:txBody>
          <a:bodyPr wrap="square">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BLUE AND YELLOW CARTOON STYLE EDUCATION TEMPLATE</a:t>
            </a:r>
            <a:r>
              <a:rPr lang="zh-CN" altLang="en-US" sz="1200" dirty="0">
                <a:solidFill>
                  <a:schemeClr val="accent1"/>
                </a:solidFill>
                <a:latin typeface="微软雅黑" panose="020B0503020204020204" pitchFamily="34" charset="-122"/>
                <a:ea typeface="微软雅黑" panose="020B0503020204020204" pitchFamily="34" charset="-122"/>
              </a:rPr>
              <a:t> BLUE AND YELLOW CARTOON STYLE </a:t>
            </a:r>
          </a:p>
        </p:txBody>
      </p:sp>
      <p:sp>
        <p:nvSpPr>
          <p:cNvPr id="7" name="文本框 6"/>
          <p:cNvSpPr txBox="1"/>
          <p:nvPr/>
        </p:nvSpPr>
        <p:spPr>
          <a:xfrm>
            <a:off x="5259072" y="1283832"/>
            <a:ext cx="1673856" cy="769441"/>
          </a:xfrm>
          <a:prstGeom prst="rect">
            <a:avLst/>
          </a:prstGeom>
          <a:noFill/>
        </p:spPr>
        <p:txBody>
          <a:bodyPr wrap="none" rtlCol="0">
            <a:noAutofit/>
          </a:bodyPr>
          <a:lstStyle>
            <a:defPPr>
              <a:defRPr lang="zh-CN"/>
            </a:defPPr>
            <a:lvl1pPr>
              <a:defRPr sz="4800">
                <a:solidFill>
                  <a:srgbClr val="1D1D1B"/>
                </a:solidFill>
                <a:latin typeface="庞门正道标题体3.0" panose="02010600030101010101" pitchFamily="2" charset="-122"/>
                <a:ea typeface="庞门正道标题体3.0" panose="02010600030101010101" pitchFamily="2" charset="-122"/>
              </a:defRPr>
            </a:lvl1pPr>
          </a:lstStyle>
          <a:p>
            <a:r>
              <a:rPr lang="en-US" altLang="zh-CN" sz="4400" dirty="0">
                <a:solidFill>
                  <a:schemeClr val="accent1"/>
                </a:solidFill>
              </a:rPr>
              <a:t>20XX</a:t>
            </a:r>
            <a:endParaRPr lang="zh-CN" altLang="en-US" sz="4400" dirty="0">
              <a:solidFill>
                <a:schemeClr val="accent1"/>
              </a:solidFill>
            </a:endParaRPr>
          </a:p>
        </p:txBody>
      </p:sp>
      <p:sp>
        <p:nvSpPr>
          <p:cNvPr id="9" name="文本框 8"/>
          <p:cNvSpPr txBox="1"/>
          <p:nvPr/>
        </p:nvSpPr>
        <p:spPr>
          <a:xfrm>
            <a:off x="5073926" y="4147860"/>
            <a:ext cx="2044149" cy="338554"/>
          </a:xfrm>
          <a:prstGeom prst="rect">
            <a:avLst/>
          </a:prstGeom>
          <a:noFill/>
        </p:spPr>
        <p:txBody>
          <a:bodyPr wrap="none" rtlCol="0">
            <a:noAutofit/>
          </a:bodyPr>
          <a:lstStyle>
            <a:defPPr>
              <a:defRPr lang="zh-CN"/>
            </a:defPPr>
            <a:lvl1pPr>
              <a:defRPr sz="4800">
                <a:solidFill>
                  <a:srgbClr val="1D1D1B"/>
                </a:solidFill>
                <a:latin typeface="庞门正道标题体3.0" panose="02010600030101010101" pitchFamily="2" charset="-122"/>
                <a:ea typeface="庞门正道标题体3.0" panose="02010600030101010101" pitchFamily="2" charset="-122"/>
              </a:defRPr>
            </a:lvl1pPr>
          </a:lstStyle>
          <a:p>
            <a:r>
              <a:rPr lang="zh-CN" altLang="en-US" sz="1600" dirty="0">
                <a:solidFill>
                  <a:schemeClr val="accent1"/>
                </a:solidFill>
              </a:rPr>
              <a:t>汇报人：</a:t>
            </a:r>
            <a:r>
              <a:rPr lang="en-US" altLang="zh-CN" sz="1600" dirty="0" err="1">
                <a:solidFill>
                  <a:schemeClr val="accent1"/>
                </a:solidFill>
              </a:rPr>
              <a:t>OfficePLUS</a:t>
            </a:r>
            <a:endParaRPr lang="zh-CN" altLang="en-US" sz="1600" dirty="0">
              <a:solidFill>
                <a:schemeClr val="accent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3A00"/>
        </a:solidFill>
        <a:effectLst/>
      </p:bgPr>
    </p:bg>
    <p:spTree>
      <p:nvGrpSpPr>
        <p:cNvPr id="1" name=""/>
        <p:cNvGrpSpPr/>
        <p:nvPr/>
      </p:nvGrpSpPr>
      <p:grpSpPr>
        <a:xfrm>
          <a:off x="0" y="0"/>
          <a:ext cx="0" cy="0"/>
          <a:chOff x="0" y="0"/>
          <a:chExt cx="0" cy="0"/>
        </a:xfrm>
      </p:grpSpPr>
      <p:sp>
        <p:nvSpPr>
          <p:cNvPr id="6" name="文本占位符 1"/>
          <p:cNvSpPr txBox="1"/>
          <p:nvPr/>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sz="1100" b="0" i="0" u="none" strike="noStrike" kern="1200" cap="none" spc="0" normalizeH="0" baseline="0" noProof="0" smtClean="0">
                <a:ln>
                  <a:noFill/>
                </a:ln>
                <a:solidFill>
                  <a:srgbClr val="FFFFFF"/>
                </a:solidFill>
                <a:effectLst/>
                <a:uLnTx/>
                <a:uFillTx/>
                <a:cs typeface="Arial" panose="020B0604020202020204" pitchFamily="34" charset="0"/>
              </a:rPr>
              <a:t>OfficePLUS.cn</a:t>
            </a:r>
            <a:endParaRPr kumimoji="1" lang="en-US" altLang="zh-CN" sz="1100" b="0" i="0" u="none" strike="noStrike" kern="1200" cap="none" spc="0" normalizeH="0" baseline="0" noProof="0" dirty="0" smtClean="0">
              <a:ln>
                <a:noFill/>
              </a:ln>
              <a:solidFill>
                <a:srgbClr val="FFFFFF"/>
              </a:solidFill>
              <a:effectLst/>
              <a:uLnTx/>
              <a:uFillTx/>
              <a:cs typeface="Arial" panose="020B0604020202020204" pitchFamily="34" charset="0"/>
            </a:endParaRPr>
          </a:p>
        </p:txBody>
      </p:sp>
      <p:sp>
        <p:nvSpPr>
          <p:cNvPr id="7" name="文本占位符 2"/>
          <p:cNvSpPr txBox="1"/>
          <p:nvPr/>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中文</a:t>
            </a:r>
            <a:r>
              <a:rPr kumimoji="1" lang="zh-CN" altLang="en-US" dirty="0">
                <a:solidFill>
                  <a:srgbClr val="FFFFFF"/>
                </a:solidFill>
                <a:cs typeface="微软雅黑" panose="020B0503020204020204" pitchFamily="34" charset="-122"/>
              </a:rPr>
              <a:t>：庞门正道标题</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微软雅黑</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英文：</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Arail</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标题 </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正文 </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1.5</a:t>
            </a:r>
            <a:endParaRPr kumimoji="1" lang="en-US" altLang="zh-CN" sz="1200" b="0" i="0" u="none" strike="noStrike" kern="1200" cap="none" spc="0" normalizeH="0" baseline="0" noProof="0" dirty="0">
              <a:ln>
                <a:noFill/>
              </a:ln>
              <a:solidFill>
                <a:srgbClr val="FFFFFF"/>
              </a:solidFill>
              <a:effectLst/>
              <a:uLnTx/>
              <a:uFillTx/>
              <a:cs typeface="微软雅黑" panose="020B0503020204020204" pitchFamily="34" charset="-122"/>
            </a:endParaRPr>
          </a:p>
          <a:p>
            <a:pPr lvl="0">
              <a:defRPr/>
            </a:pPr>
            <a:r>
              <a:rPr kumimoji="1" lang="en-US" altLang="zh-CN" dirty="0" err="1" smtClean="0">
                <a:solidFill>
                  <a:srgbClr val="FFFFFF"/>
                </a:solidFill>
                <a:cs typeface="微软雅黑" panose="020B0503020204020204" pitchFamily="34" charset="-122"/>
              </a:rPr>
              <a:t>Freepik</a:t>
            </a:r>
            <a:endParaRPr kumimoji="1" lang="en-US" altLang="zh-CN" dirty="0">
              <a:solidFill>
                <a:srgbClr val="FFFFFF"/>
              </a:solidFill>
              <a:cs typeface="微软雅黑" panose="020B0503020204020204" pitchFamily="34" charset="-122"/>
            </a:endParaRPr>
          </a:p>
          <a:p>
            <a:pPr lvl="0">
              <a:defRPr/>
            </a:pP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本网站所提供的任何信息内容（包括但不限于 </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PPT </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模板、</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Word </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文档、</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Excel </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图表、图片素材等）均受</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中华人民共和国著作权法</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信息网络传播权保护条例</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包括图片或图表</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不得被全部或部分的复制、传播、销售，否则将承担法律责任。</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海风</a:t>
            </a:r>
            <a:endParaRPr kumimoji="1" lang="en-GB" altLang="zh-CN" sz="1200" b="0" i="0" u="none" strike="noStrike" kern="1200" cap="none" spc="0" normalizeH="0" baseline="0" noProof="0" dirty="0">
              <a:ln>
                <a:noFill/>
              </a:ln>
              <a:solidFill>
                <a:srgbClr val="FFFFFF"/>
              </a:solidFill>
              <a:effectLst/>
              <a:uLnTx/>
              <a:uFillTx/>
              <a:cs typeface="微软雅黑" panose="020B0503020204020204" pitchFamily="34" charset="-122"/>
            </a:endParaRPr>
          </a:p>
        </p:txBody>
      </p:sp>
      <p:sp>
        <p:nvSpPr>
          <p:cNvPr id="8" name="文本占位符 4"/>
          <p:cNvSpPr txBox="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kern="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zh-CN" altLang="en-US" sz="1865"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rPr>
              <a:t>标注</a:t>
            </a:r>
            <a:endParaRPr kumimoji="1" lang="zh-CN" altLang="en-US" sz="1865"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p:txBody>
      </p:sp>
      <p:sp>
        <p:nvSpPr>
          <p:cNvPr id="9" name="文本占位符 7"/>
          <p:cNvSpPr txBox="1"/>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字体使用</a:t>
            </a: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行距</a:t>
            </a: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素材</a:t>
            </a: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声明</a:t>
            </a: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作者</a:t>
            </a:r>
            <a:endParaRPr kumimoji="1" lang="zh-CN" altLang="en-US" sz="1200" b="0" i="0" u="none" strike="noStrike" kern="1200" cap="none" spc="0" normalizeH="0" baseline="0" noProof="0" dirty="0">
              <a:ln>
                <a:noFill/>
              </a:ln>
              <a:solidFill>
                <a:srgbClr val="FFFFFF"/>
              </a:solidFill>
              <a:effectLst/>
              <a:uLnTx/>
              <a:uFillTx/>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26236" y="1055232"/>
            <a:ext cx="2145028" cy="769441"/>
          </a:xfrm>
          <a:prstGeom prst="rect">
            <a:avLst/>
          </a:prstGeom>
          <a:noFill/>
        </p:spPr>
        <p:txBody>
          <a:bodyPr wrap="none" rtlCol="0">
            <a:noAutofit/>
          </a:bodyPr>
          <a:lstStyle>
            <a:defPPr>
              <a:defRPr lang="zh-CN"/>
            </a:defPPr>
            <a:lvl1pPr>
              <a:defRPr sz="4800">
                <a:solidFill>
                  <a:srgbClr val="1D1D1B"/>
                </a:solidFill>
                <a:latin typeface="庞门正道标题体3.0" panose="02010600030101010101" pitchFamily="2" charset="-122"/>
                <a:ea typeface="庞门正道标题体3.0" panose="02010600030101010101" pitchFamily="2" charset="-122"/>
              </a:defRPr>
            </a:lvl1pPr>
          </a:lstStyle>
          <a:p>
            <a:r>
              <a:rPr lang="zh-CN" altLang="en-US" sz="5400" dirty="0" smtClean="0">
                <a:solidFill>
                  <a:schemeClr val="accent1"/>
                </a:solidFill>
              </a:rPr>
              <a:t>目录：</a:t>
            </a:r>
            <a:endParaRPr lang="zh-CN" altLang="en-US" sz="5400" dirty="0">
              <a:solidFill>
                <a:schemeClr val="accent1"/>
              </a:solidFill>
            </a:endParaRPr>
          </a:p>
        </p:txBody>
      </p:sp>
      <p:sp>
        <p:nvSpPr>
          <p:cNvPr id="3" name="文本框 2"/>
          <p:cNvSpPr txBox="1"/>
          <p:nvPr/>
        </p:nvSpPr>
        <p:spPr>
          <a:xfrm>
            <a:off x="3392310" y="2446973"/>
            <a:ext cx="2982454" cy="523220"/>
          </a:xfrm>
          <a:prstGeom prst="rect">
            <a:avLst/>
          </a:prstGeom>
          <a:noFill/>
        </p:spPr>
        <p:txBody>
          <a:bodyPr wrap="square" rtlCol="0">
            <a:noAutofit/>
          </a:bodyPr>
          <a:lstStyle/>
          <a:p>
            <a:pPr algn="dist"/>
            <a:r>
              <a:rPr lang="en-US" altLang="zh-CN" sz="2800" b="1" dirty="0" smtClean="0">
                <a:solidFill>
                  <a:schemeClr val="accent1"/>
                </a:solidFill>
                <a:latin typeface="微软雅黑" panose="020B0503020204020204" pitchFamily="34" charset="-122"/>
                <a:ea typeface="微软雅黑" panose="020B0503020204020204" pitchFamily="34" charset="-122"/>
              </a:rPr>
              <a:t>1.</a:t>
            </a:r>
            <a:r>
              <a:rPr lang="zh-CN" altLang="en-US" sz="2800" b="1" dirty="0" smtClean="0">
                <a:solidFill>
                  <a:schemeClr val="accent1"/>
                </a:solidFill>
                <a:latin typeface="微软雅黑" panose="020B0503020204020204" pitchFamily="34" charset="-122"/>
                <a:ea typeface="微软雅黑" panose="020B0503020204020204" pitchFamily="34" charset="-122"/>
              </a:rPr>
              <a:t>新学期新气象</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583310" y="2446973"/>
            <a:ext cx="2982454" cy="523220"/>
          </a:xfrm>
          <a:prstGeom prst="rect">
            <a:avLst/>
          </a:prstGeom>
          <a:noFill/>
        </p:spPr>
        <p:txBody>
          <a:bodyPr wrap="square" rtlCol="0">
            <a:noAutofit/>
          </a:bodyPr>
          <a:lstStyle/>
          <a:p>
            <a:pPr algn="dist"/>
            <a:r>
              <a:rPr lang="en-US" altLang="zh-CN" sz="2800" b="1" dirty="0" smtClean="0">
                <a:solidFill>
                  <a:schemeClr val="accent1"/>
                </a:solidFill>
                <a:latin typeface="微软雅黑" panose="020B0503020204020204" pitchFamily="34" charset="-122"/>
                <a:ea typeface="微软雅黑" panose="020B0503020204020204" pitchFamily="34" charset="-122"/>
              </a:rPr>
              <a:t>2.</a:t>
            </a:r>
            <a:r>
              <a:rPr lang="zh-CN" altLang="en-US" sz="2800" b="1" dirty="0" smtClean="0">
                <a:solidFill>
                  <a:schemeClr val="accent1"/>
                </a:solidFill>
                <a:latin typeface="微软雅黑" panose="020B0503020204020204" pitchFamily="34" charset="-122"/>
                <a:ea typeface="微软雅黑" panose="020B0503020204020204" pitchFamily="34" charset="-122"/>
              </a:rPr>
              <a:t>新学期新目标</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392310" y="3958273"/>
            <a:ext cx="2982454" cy="523220"/>
          </a:xfrm>
          <a:prstGeom prst="rect">
            <a:avLst/>
          </a:prstGeom>
          <a:noFill/>
        </p:spPr>
        <p:txBody>
          <a:bodyPr wrap="square" rtlCol="0">
            <a:noAutofit/>
          </a:bodyPr>
          <a:lstStyle/>
          <a:p>
            <a:pPr algn="dist"/>
            <a:r>
              <a:rPr lang="en-US" altLang="zh-CN" sz="2800" b="1" dirty="0" smtClean="0">
                <a:solidFill>
                  <a:schemeClr val="accent1"/>
                </a:solidFill>
                <a:latin typeface="微软雅黑" panose="020B0503020204020204" pitchFamily="34" charset="-122"/>
                <a:ea typeface="微软雅黑" panose="020B0503020204020204" pitchFamily="34" charset="-122"/>
              </a:rPr>
              <a:t>3.</a:t>
            </a:r>
            <a:r>
              <a:rPr lang="zh-CN" altLang="en-US" sz="2800" b="1" dirty="0" smtClean="0">
                <a:solidFill>
                  <a:schemeClr val="accent1"/>
                </a:solidFill>
                <a:latin typeface="微软雅黑" panose="020B0503020204020204" pitchFamily="34" charset="-122"/>
                <a:ea typeface="微软雅黑" panose="020B0503020204020204" pitchFamily="34" charset="-122"/>
              </a:rPr>
              <a:t>新学期新计划</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7583310" y="3958273"/>
            <a:ext cx="2982454" cy="523220"/>
          </a:xfrm>
          <a:prstGeom prst="rect">
            <a:avLst/>
          </a:prstGeom>
          <a:noFill/>
        </p:spPr>
        <p:txBody>
          <a:bodyPr wrap="square" rtlCol="0">
            <a:noAutofit/>
          </a:bodyPr>
          <a:lstStyle/>
          <a:p>
            <a:pPr algn="dist"/>
            <a:r>
              <a:rPr lang="en-US" altLang="zh-CN" sz="2800" b="1" dirty="0" smtClean="0">
                <a:solidFill>
                  <a:schemeClr val="accent1"/>
                </a:solidFill>
                <a:latin typeface="微软雅黑" panose="020B0503020204020204" pitchFamily="34" charset="-122"/>
                <a:ea typeface="微软雅黑" panose="020B0503020204020204" pitchFamily="34" charset="-122"/>
              </a:rPr>
              <a:t>4.</a:t>
            </a:r>
            <a:r>
              <a:rPr lang="zh-CN" altLang="en-US" sz="2800" b="1" dirty="0" smtClean="0">
                <a:solidFill>
                  <a:schemeClr val="accent1"/>
                </a:solidFill>
                <a:latin typeface="微软雅黑" panose="020B0503020204020204" pitchFamily="34" charset="-122"/>
                <a:ea typeface="微软雅黑" panose="020B0503020204020204" pitchFamily="34" charset="-122"/>
              </a:rPr>
              <a:t>班会事宜总结</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82205" y="2782669"/>
            <a:ext cx="3427590" cy="646331"/>
          </a:xfrm>
          <a:prstGeom prst="rect">
            <a:avLst/>
          </a:prstGeom>
          <a:noFill/>
        </p:spPr>
        <p:txBody>
          <a:bodyPr wrap="square" rtlCol="0">
            <a:noAutofit/>
          </a:bodyPr>
          <a:lstStyle/>
          <a:p>
            <a:pPr algn="dist"/>
            <a:r>
              <a:rPr lang="zh-CN" altLang="en-US" sz="3600" b="1" dirty="0" smtClean="0">
                <a:solidFill>
                  <a:schemeClr val="accent1"/>
                </a:solidFill>
                <a:latin typeface="微软雅黑" panose="020B0503020204020204" pitchFamily="34" charset="-122"/>
                <a:ea typeface="微软雅黑" panose="020B0503020204020204" pitchFamily="34" charset="-122"/>
              </a:rPr>
              <a:t>新学期新气象</a:t>
            </a:r>
            <a:endParaRPr lang="zh-CN" altLang="en-US" sz="3600" b="1" dirty="0">
              <a:solidFill>
                <a:schemeClr val="accent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588318" y="1791832"/>
            <a:ext cx="1015364" cy="769441"/>
          </a:xfrm>
          <a:prstGeom prst="rect">
            <a:avLst/>
          </a:prstGeom>
          <a:noFill/>
        </p:spPr>
        <p:txBody>
          <a:bodyPr wrap="none" rtlCol="0">
            <a:noAutofit/>
          </a:bodyPr>
          <a:lstStyle>
            <a:defPPr>
              <a:defRPr lang="zh-CN"/>
            </a:defPPr>
            <a:lvl1pPr>
              <a:defRPr sz="4800">
                <a:solidFill>
                  <a:srgbClr val="1D1D1B"/>
                </a:solidFill>
                <a:latin typeface="庞门正道标题体3.0" panose="02010600030101010101" pitchFamily="2" charset="-122"/>
                <a:ea typeface="庞门正道标题体3.0" panose="02010600030101010101" pitchFamily="2" charset="-122"/>
              </a:defRPr>
            </a:lvl1pPr>
          </a:lstStyle>
          <a:p>
            <a:pPr algn="ctr"/>
            <a:r>
              <a:rPr lang="en-US" altLang="zh-CN" sz="5400" dirty="0" smtClean="0">
                <a:solidFill>
                  <a:schemeClr val="accent1"/>
                </a:solidFill>
              </a:rPr>
              <a:t>01</a:t>
            </a:r>
            <a:endParaRPr lang="zh-CN" altLang="en-US" sz="5400" dirty="0">
              <a:solidFill>
                <a:schemeClr val="accent1"/>
              </a:solidFill>
            </a:endParaRPr>
          </a:p>
        </p:txBody>
      </p:sp>
      <p:sp>
        <p:nvSpPr>
          <p:cNvPr id="4" name="矩形 3"/>
          <p:cNvSpPr/>
          <p:nvPr/>
        </p:nvSpPr>
        <p:spPr>
          <a:xfrm>
            <a:off x="2760533" y="3650396"/>
            <a:ext cx="6670935" cy="700576"/>
          </a:xfrm>
          <a:prstGeom prst="rect">
            <a:avLst/>
          </a:prstGeom>
        </p:spPr>
        <p:txBody>
          <a:bodyPr wrap="square">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BLUE AND YELLOW CARTOON STYLE EDUCATION TEMPLATE</a:t>
            </a:r>
            <a:r>
              <a:rPr lang="zh-CN" altLang="en-US" sz="1200" dirty="0">
                <a:solidFill>
                  <a:schemeClr val="accent1"/>
                </a:solidFill>
                <a:latin typeface="微软雅黑" panose="020B0503020204020204" pitchFamily="34" charset="-122"/>
                <a:ea typeface="微软雅黑" panose="020B0503020204020204" pitchFamily="34" charset="-122"/>
              </a:rPr>
              <a:t> BLUE AND YELLOW CARTOON STYLE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61253" y="445869"/>
            <a:ext cx="2869495" cy="523220"/>
          </a:xfrm>
          <a:prstGeom prst="rect">
            <a:avLst/>
          </a:prstGeom>
          <a:noFill/>
        </p:spPr>
        <p:txBody>
          <a:bodyPr wrap="square" rtlCol="0">
            <a:noAutofit/>
          </a:bodyPr>
          <a:lstStyle/>
          <a:p>
            <a:pPr algn="dist"/>
            <a:r>
              <a:rPr lang="zh-CN" altLang="en-US" sz="2800" b="1" dirty="0" smtClean="0">
                <a:solidFill>
                  <a:schemeClr val="accent1"/>
                </a:solidFill>
                <a:latin typeface="微软雅黑" panose="020B0503020204020204" pitchFamily="34" charset="-122"/>
                <a:ea typeface="微软雅黑" panose="020B0503020204020204" pitchFamily="34" charset="-122"/>
              </a:rPr>
              <a:t>新学期新气象</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rcRect l="75357" t="23737" r="2246" b="50000"/>
          <a:stretch>
            <a:fillRect/>
          </a:stretch>
        </p:blipFill>
        <p:spPr>
          <a:xfrm>
            <a:off x="423324" y="1945261"/>
            <a:ext cx="5566852" cy="4064332"/>
          </a:xfrm>
          <a:custGeom>
            <a:avLst/>
            <a:gdLst>
              <a:gd name="connsiteX0" fmla="*/ 338689 w 2154464"/>
              <a:gd name="connsiteY0" fmla="*/ 0 h 1572964"/>
              <a:gd name="connsiteX1" fmla="*/ 2154464 w 2154464"/>
              <a:gd name="connsiteY1" fmla="*/ 726716 h 1572964"/>
              <a:gd name="connsiteX2" fmla="*/ 1815775 w 2154464"/>
              <a:gd name="connsiteY2" fmla="*/ 1572964 h 1572964"/>
              <a:gd name="connsiteX3" fmla="*/ 0 w 2154464"/>
              <a:gd name="connsiteY3" fmla="*/ 846249 h 1572964"/>
            </a:gdLst>
            <a:ahLst/>
            <a:cxnLst>
              <a:cxn ang="0">
                <a:pos x="connsiteX0" y="connsiteY0"/>
              </a:cxn>
              <a:cxn ang="0">
                <a:pos x="connsiteX1" y="connsiteY1"/>
              </a:cxn>
              <a:cxn ang="0">
                <a:pos x="connsiteX2" y="connsiteY2"/>
              </a:cxn>
              <a:cxn ang="0">
                <a:pos x="connsiteX3" y="connsiteY3"/>
              </a:cxn>
            </a:cxnLst>
            <a:rect l="l" t="t" r="r" b="b"/>
            <a:pathLst>
              <a:path w="2154464" h="1572964">
                <a:moveTo>
                  <a:pt x="338689" y="0"/>
                </a:moveTo>
                <a:lnTo>
                  <a:pt x="2154464" y="726716"/>
                </a:lnTo>
                <a:lnTo>
                  <a:pt x="1815775" y="1572964"/>
                </a:lnTo>
                <a:lnTo>
                  <a:pt x="0" y="846249"/>
                </a:lnTo>
                <a:close/>
              </a:path>
            </a:pathLst>
          </a:custGeom>
        </p:spPr>
      </p:pic>
      <p:sp>
        <p:nvSpPr>
          <p:cNvPr id="7" name="文本框 6"/>
          <p:cNvSpPr txBox="1"/>
          <p:nvPr/>
        </p:nvSpPr>
        <p:spPr>
          <a:xfrm>
            <a:off x="4555429" y="1831007"/>
            <a:ext cx="2869495" cy="461665"/>
          </a:xfrm>
          <a:prstGeom prst="rect">
            <a:avLst/>
          </a:prstGeom>
          <a:noFill/>
        </p:spPr>
        <p:txBody>
          <a:bodyPr wrap="square" rtlCol="0">
            <a:no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新</a:t>
            </a:r>
            <a:r>
              <a:rPr lang="zh-CN" altLang="en-US" sz="2400" b="1" dirty="0" smtClean="0">
                <a:solidFill>
                  <a:schemeClr val="accent1"/>
                </a:solidFill>
                <a:latin typeface="微软雅黑" panose="020B0503020204020204" pitchFamily="34" charset="-122"/>
                <a:ea typeface="微软雅黑" panose="020B0503020204020204" pitchFamily="34" charset="-122"/>
              </a:rPr>
              <a:t>学期前言：</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8" name="矩形 7"/>
          <p:cNvSpPr/>
          <p:nvPr/>
        </p:nvSpPr>
        <p:spPr>
          <a:xfrm>
            <a:off x="5253576" y="2557808"/>
            <a:ext cx="6515100" cy="2839239"/>
          </a:xfrm>
          <a:prstGeom prst="rect">
            <a:avLst/>
          </a:prstGeom>
          <a:noFill/>
        </p:spPr>
        <p:txBody>
          <a:bodyPr wrap="square" rtlCol="0">
            <a:noAutofit/>
          </a:bodyPr>
          <a:lstStyle/>
          <a:p>
            <a:pPr>
              <a:lnSpc>
                <a:spcPct val="150000"/>
              </a:lnSpc>
            </a:pPr>
            <a:r>
              <a:rPr lang="zh-CN" altLang="en-US" sz="1700" dirty="0">
                <a:solidFill>
                  <a:schemeClr val="accent1"/>
                </a:solidFill>
                <a:latin typeface="微软雅黑" panose="020B0503020204020204" pitchFamily="34" charset="-122"/>
                <a:ea typeface="微软雅黑" panose="020B0503020204020204" pitchFamily="34" charset="-122"/>
              </a:rPr>
              <a:t>回望着身后我们共同留下的那串印记，不由得让我们的脑海中泛起一阵微波，在那倾注了我们太多欢乐，太多泪水的日子里，我们渡过了完美的初中</a:t>
            </a:r>
            <a:r>
              <a:rPr lang="zh-CN" altLang="en-US" sz="1700" dirty="0" smtClean="0">
                <a:solidFill>
                  <a:schemeClr val="accent1"/>
                </a:solidFill>
                <a:latin typeface="微软雅黑" panose="020B0503020204020204" pitchFamily="34" charset="-122"/>
                <a:ea typeface="微软雅黑" panose="020B0503020204020204" pitchFamily="34" charset="-122"/>
              </a:rPr>
              <a:t>时光</a:t>
            </a:r>
            <a:endParaRPr lang="en-US" altLang="zh-CN" sz="1700" dirty="0" smtClean="0">
              <a:solidFill>
                <a:schemeClr val="accent1"/>
              </a:solidFill>
              <a:latin typeface="微软雅黑" panose="020B0503020204020204" pitchFamily="34" charset="-122"/>
              <a:ea typeface="微软雅黑" panose="020B0503020204020204" pitchFamily="34" charset="-122"/>
            </a:endParaRPr>
          </a:p>
          <a:p>
            <a:pPr>
              <a:lnSpc>
                <a:spcPct val="150000"/>
              </a:lnSpc>
            </a:pPr>
            <a:r>
              <a:rPr lang="zh-CN" altLang="en-US" sz="1700" dirty="0" smtClean="0">
                <a:solidFill>
                  <a:schemeClr val="accent1"/>
                </a:solidFill>
                <a:latin typeface="微软雅黑" panose="020B0503020204020204" pitchFamily="34" charset="-122"/>
                <a:ea typeface="微软雅黑" panose="020B0503020204020204" pitchFamily="34" charset="-122"/>
              </a:rPr>
              <a:t>在</a:t>
            </a:r>
            <a:r>
              <a:rPr lang="zh-CN" altLang="en-US" sz="1700" dirty="0">
                <a:solidFill>
                  <a:schemeClr val="accent1"/>
                </a:solidFill>
                <a:latin typeface="微软雅黑" panose="020B0503020204020204" pitchFamily="34" charset="-122"/>
                <a:ea typeface="微软雅黑" panose="020B0503020204020204" pitchFamily="34" charset="-122"/>
              </a:rPr>
              <a:t>新的学期里，我呼唤所有的班委及团员能尽自我最大的努力来维持班级的气氛，我坚信同学们会把最新的气象展现</a:t>
            </a:r>
            <a:r>
              <a:rPr lang="zh-CN" altLang="en-US" sz="1700" dirty="0" smtClean="0">
                <a:solidFill>
                  <a:schemeClr val="accent1"/>
                </a:solidFill>
                <a:latin typeface="微软雅黑" panose="020B0503020204020204" pitchFamily="34" charset="-122"/>
                <a:ea typeface="微软雅黑" panose="020B0503020204020204" pitchFamily="34" charset="-122"/>
              </a:rPr>
              <a:t>出来</a:t>
            </a:r>
            <a:r>
              <a:rPr lang="en-US" altLang="zh-CN" sz="1700" dirty="0" smtClean="0">
                <a:solidFill>
                  <a:schemeClr val="accent1"/>
                </a:solidFill>
                <a:latin typeface="微软雅黑" panose="020B0503020204020204" pitchFamily="34" charset="-122"/>
                <a:ea typeface="微软雅黑" panose="020B0503020204020204" pitchFamily="34" charset="-122"/>
              </a:rPr>
              <a:t>,</a:t>
            </a:r>
            <a:r>
              <a:rPr lang="zh-CN" altLang="en-US" sz="1700" dirty="0" smtClean="0">
                <a:solidFill>
                  <a:schemeClr val="accent1"/>
                </a:solidFill>
                <a:latin typeface="微软雅黑" panose="020B0503020204020204" pitchFamily="34" charset="-122"/>
                <a:ea typeface="微软雅黑" panose="020B0503020204020204" pitchFamily="34" charset="-122"/>
              </a:rPr>
              <a:t>让我们共同努力，共同改变，共同完善我们的这个团体吧，力争让我班的明天，有一个更大的飞跃</a:t>
            </a:r>
            <a:endParaRPr lang="zh-CN" altLang="en-US" sz="17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61253" y="445869"/>
            <a:ext cx="2869495" cy="523220"/>
          </a:xfrm>
          <a:prstGeom prst="rect">
            <a:avLst/>
          </a:prstGeom>
          <a:noFill/>
        </p:spPr>
        <p:txBody>
          <a:bodyPr wrap="square" rtlCol="0">
            <a:noAutofit/>
          </a:bodyPr>
          <a:lstStyle/>
          <a:p>
            <a:pPr algn="dist"/>
            <a:r>
              <a:rPr lang="zh-CN" altLang="en-US" sz="2800" b="1" dirty="0" smtClean="0">
                <a:solidFill>
                  <a:schemeClr val="accent1"/>
                </a:solidFill>
                <a:latin typeface="微软雅黑" panose="020B0503020204020204" pitchFamily="34" charset="-122"/>
                <a:ea typeface="微软雅黑" panose="020B0503020204020204" pitchFamily="34" charset="-122"/>
              </a:rPr>
              <a:t>新学期新气象</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4" name="矩形 3"/>
          <p:cNvSpPr/>
          <p:nvPr/>
        </p:nvSpPr>
        <p:spPr>
          <a:xfrm>
            <a:off x="495653" y="1772335"/>
            <a:ext cx="8331200" cy="400110"/>
          </a:xfrm>
          <a:prstGeom prst="rect">
            <a:avLst/>
          </a:prstGeom>
          <a:noFill/>
        </p:spPr>
        <p:txBody>
          <a:bodyPr wrap="squar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同学代表发言，总结初中学习生活的得与失，并谈谈新学期的</a:t>
            </a:r>
            <a:r>
              <a:rPr lang="zh-CN" altLang="en-US" sz="2000" b="1" dirty="0" smtClean="0">
                <a:solidFill>
                  <a:schemeClr val="accent1"/>
                </a:solidFill>
                <a:latin typeface="微软雅黑" panose="020B0503020204020204" pitchFamily="34" charset="-122"/>
                <a:ea typeface="微软雅黑" panose="020B0503020204020204" pitchFamily="34" charset="-122"/>
              </a:rPr>
              <a:t>打算</a:t>
            </a:r>
            <a:r>
              <a:rPr lang="zh-CN" altLang="en-US" sz="2000" b="1" dirty="0">
                <a:solidFill>
                  <a:schemeClr val="accent1"/>
                </a:solidFill>
                <a:latin typeface="微软雅黑" panose="020B0503020204020204" pitchFamily="34" charset="-122"/>
                <a:ea typeface="微软雅黑" panose="020B0503020204020204" pitchFamily="34" charset="-122"/>
              </a:rPr>
              <a:t>：</a:t>
            </a: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rcRect r="72806"/>
          <a:stretch>
            <a:fillRect/>
          </a:stretch>
        </p:blipFill>
        <p:spPr>
          <a:xfrm>
            <a:off x="350002" y="1252215"/>
            <a:ext cx="2496566" cy="5013970"/>
          </a:xfrm>
          <a:custGeom>
            <a:avLst/>
            <a:gdLst>
              <a:gd name="connsiteX0" fmla="*/ 0 w 2496566"/>
              <a:gd name="connsiteY0" fmla="*/ 0 h 5013970"/>
              <a:gd name="connsiteX1" fmla="*/ 2254542 w 2496566"/>
              <a:gd name="connsiteY1" fmla="*/ 0 h 5013970"/>
              <a:gd name="connsiteX2" fmla="*/ 2252934 w 2496566"/>
              <a:gd name="connsiteY2" fmla="*/ 40581 h 5013970"/>
              <a:gd name="connsiteX3" fmla="*/ 2024898 w 2496566"/>
              <a:gd name="connsiteY3" fmla="*/ 1846585 h 5013970"/>
              <a:gd name="connsiteX4" fmla="*/ 2367798 w 2496566"/>
              <a:gd name="connsiteY4" fmla="*/ 2138685 h 5013970"/>
              <a:gd name="connsiteX5" fmla="*/ 2405898 w 2496566"/>
              <a:gd name="connsiteY5" fmla="*/ 2329185 h 5013970"/>
              <a:gd name="connsiteX6" fmla="*/ 2494798 w 2496566"/>
              <a:gd name="connsiteY6" fmla="*/ 2811785 h 5013970"/>
              <a:gd name="connsiteX7" fmla="*/ 2316998 w 2496566"/>
              <a:gd name="connsiteY7" fmla="*/ 3091185 h 5013970"/>
              <a:gd name="connsiteX8" fmla="*/ 1961398 w 2496566"/>
              <a:gd name="connsiteY8" fmla="*/ 4348485 h 5013970"/>
              <a:gd name="connsiteX9" fmla="*/ 2049505 w 2496566"/>
              <a:gd name="connsiteY9" fmla="*/ 4922366 h 5013970"/>
              <a:gd name="connsiteX10" fmla="*/ 2071750 w 2496566"/>
              <a:gd name="connsiteY10" fmla="*/ 5013970 h 5013970"/>
              <a:gd name="connsiteX11" fmla="*/ 0 w 2496566"/>
              <a:gd name="connsiteY11" fmla="*/ 5013970 h 50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6566" h="5013970">
                <a:moveTo>
                  <a:pt x="0" y="0"/>
                </a:moveTo>
                <a:lnTo>
                  <a:pt x="2254542" y="0"/>
                </a:lnTo>
                <a:lnTo>
                  <a:pt x="2252934" y="40581"/>
                </a:lnTo>
                <a:cubicBezTo>
                  <a:pt x="2212438" y="667594"/>
                  <a:pt x="2001615" y="1533716"/>
                  <a:pt x="2024898" y="1846585"/>
                </a:cubicBezTo>
                <a:cubicBezTo>
                  <a:pt x="2058765" y="2301668"/>
                  <a:pt x="2304298" y="2058252"/>
                  <a:pt x="2367798" y="2138685"/>
                </a:cubicBezTo>
                <a:cubicBezTo>
                  <a:pt x="2431298" y="2219118"/>
                  <a:pt x="2384731" y="2217002"/>
                  <a:pt x="2405898" y="2329185"/>
                </a:cubicBezTo>
                <a:cubicBezTo>
                  <a:pt x="2427065" y="2441368"/>
                  <a:pt x="2509615" y="2684785"/>
                  <a:pt x="2494798" y="2811785"/>
                </a:cubicBezTo>
                <a:cubicBezTo>
                  <a:pt x="2479981" y="2938785"/>
                  <a:pt x="2405898" y="2835068"/>
                  <a:pt x="2316998" y="3091185"/>
                </a:cubicBezTo>
                <a:cubicBezTo>
                  <a:pt x="2228098" y="3347302"/>
                  <a:pt x="2003731" y="3963252"/>
                  <a:pt x="1961398" y="4348485"/>
                </a:cubicBezTo>
                <a:cubicBezTo>
                  <a:pt x="1940232" y="4541102"/>
                  <a:pt x="2001086" y="4739539"/>
                  <a:pt x="2049505" y="4922366"/>
                </a:cubicBezTo>
                <a:lnTo>
                  <a:pt x="2071750" y="5013970"/>
                </a:lnTo>
                <a:lnTo>
                  <a:pt x="0" y="5013970"/>
                </a:lnTo>
                <a:close/>
              </a:path>
            </a:pathLst>
          </a:custGeom>
        </p:spPr>
      </p:pic>
      <p:sp>
        <p:nvSpPr>
          <p:cNvPr id="11" name="圆角矩形 10"/>
          <p:cNvSpPr/>
          <p:nvPr/>
        </p:nvSpPr>
        <p:spPr>
          <a:xfrm>
            <a:off x="3594100" y="2832100"/>
            <a:ext cx="8077200" cy="1193800"/>
          </a:xfrm>
          <a:prstGeom prst="roundRect">
            <a:avLst>
              <a:gd name="adj" fmla="val 461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p:cNvSpPr/>
          <p:nvPr/>
        </p:nvSpPr>
        <p:spPr>
          <a:xfrm>
            <a:off x="3676650" y="3013502"/>
            <a:ext cx="7912100" cy="830997"/>
          </a:xfrm>
          <a:prstGeom prst="rect">
            <a:avLst/>
          </a:prstGeom>
          <a:noFill/>
        </p:spPr>
        <p:txBody>
          <a:bodyPr wrap="square" rtlCol="0">
            <a:noAutofit/>
          </a:bodyPr>
          <a:lstStyle/>
          <a:p>
            <a:pPr>
              <a:lnSpc>
                <a:spcPct val="150000"/>
              </a:lnSpc>
            </a:pPr>
            <a:r>
              <a:rPr lang="zh-CN" altLang="en-US" sz="1600" dirty="0">
                <a:solidFill>
                  <a:schemeClr val="accent1"/>
                </a:solidFill>
                <a:latin typeface="微软雅黑" panose="020B0503020204020204" pitchFamily="34" charset="-122"/>
                <a:ea typeface="微软雅黑" panose="020B0503020204020204" pitchFamily="34" charset="-122"/>
              </a:rPr>
              <a:t>学生</a:t>
            </a:r>
            <a:r>
              <a:rPr lang="en-US" altLang="zh-CN" sz="1600" dirty="0">
                <a:solidFill>
                  <a:schemeClr val="accent1"/>
                </a:solidFill>
                <a:latin typeface="微软雅黑" panose="020B0503020204020204" pitchFamily="34" charset="-122"/>
                <a:ea typeface="微软雅黑" panose="020B0503020204020204" pitchFamily="34" charset="-122"/>
              </a:rPr>
              <a:t>A</a:t>
            </a:r>
            <a:r>
              <a:rPr lang="zh-CN" altLang="en-US" sz="1600" dirty="0">
                <a:solidFill>
                  <a:schemeClr val="accent1"/>
                </a:solidFill>
                <a:latin typeface="微软雅黑" panose="020B0503020204020204" pitchFamily="34" charset="-122"/>
                <a:ea typeface="微软雅黑" panose="020B0503020204020204" pitchFamily="34" charset="-122"/>
              </a:rPr>
              <a:t>：时光飞逝，转眼间初中已经过去了，在过去的一年里，我学到了很多知识，不论是优点，还是不足，都始终伴随着我成长，有很大的提高，也取得了比较优异的成绩</a:t>
            </a:r>
          </a:p>
        </p:txBody>
      </p:sp>
      <p:sp>
        <p:nvSpPr>
          <p:cNvPr id="13" name="圆角矩形 12"/>
          <p:cNvSpPr/>
          <p:nvPr/>
        </p:nvSpPr>
        <p:spPr>
          <a:xfrm>
            <a:off x="3594100" y="4504153"/>
            <a:ext cx="8077200" cy="1193800"/>
          </a:xfrm>
          <a:prstGeom prst="roundRect">
            <a:avLst>
              <a:gd name="adj" fmla="val 461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p:cNvSpPr/>
          <p:nvPr/>
        </p:nvSpPr>
        <p:spPr>
          <a:xfrm>
            <a:off x="3676650" y="4685555"/>
            <a:ext cx="7912100" cy="830997"/>
          </a:xfrm>
          <a:prstGeom prst="rect">
            <a:avLst/>
          </a:prstGeom>
          <a:noFill/>
        </p:spPr>
        <p:txBody>
          <a:bodyPr wrap="square" rtlCol="0">
            <a:noAutofit/>
          </a:bodyPr>
          <a:lstStyle/>
          <a:p>
            <a:pPr>
              <a:lnSpc>
                <a:spcPct val="150000"/>
              </a:lnSpc>
            </a:pPr>
            <a:r>
              <a:rPr lang="zh-CN" altLang="en-US" sz="1600" dirty="0">
                <a:solidFill>
                  <a:schemeClr val="accent1"/>
                </a:solidFill>
                <a:latin typeface="微软雅黑" panose="020B0503020204020204" pitchFamily="34" charset="-122"/>
                <a:ea typeface="微软雅黑" panose="020B0503020204020204" pitchFamily="34" charset="-122"/>
              </a:rPr>
              <a:t>学生</a:t>
            </a:r>
            <a:r>
              <a:rPr lang="en-US" altLang="zh-CN" sz="1600" dirty="0">
                <a:solidFill>
                  <a:schemeClr val="accent1"/>
                </a:solidFill>
                <a:latin typeface="微软雅黑" panose="020B0503020204020204" pitchFamily="34" charset="-122"/>
                <a:ea typeface="微软雅黑" panose="020B0503020204020204" pitchFamily="34" charset="-122"/>
              </a:rPr>
              <a:t>A</a:t>
            </a:r>
            <a:r>
              <a:rPr lang="zh-CN" altLang="en-US" sz="1600" dirty="0" smtClean="0">
                <a:solidFill>
                  <a:schemeClr val="accent1"/>
                </a:solidFill>
                <a:latin typeface="微软雅黑" panose="020B0503020204020204" pitchFamily="34" charset="-122"/>
                <a:ea typeface="微软雅黑" panose="020B0503020204020204" pitchFamily="34" charset="-122"/>
              </a:rPr>
              <a:t>：时间飞逝，初一已经结束了，初一生活让我取得了十分喜人的提高。在学习方面，中考成绩是最好的见证，比过去的成绩有很大的提高</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61253" y="445869"/>
            <a:ext cx="2869495" cy="523220"/>
          </a:xfrm>
          <a:prstGeom prst="rect">
            <a:avLst/>
          </a:prstGeom>
          <a:noFill/>
        </p:spPr>
        <p:txBody>
          <a:bodyPr wrap="square" rtlCol="0">
            <a:noAutofit/>
          </a:bodyPr>
          <a:lstStyle/>
          <a:p>
            <a:pPr algn="dist"/>
            <a:r>
              <a:rPr lang="zh-CN" altLang="en-US" sz="2800" b="1" dirty="0" smtClean="0">
                <a:solidFill>
                  <a:schemeClr val="accent1"/>
                </a:solidFill>
                <a:latin typeface="微软雅黑" panose="020B0503020204020204" pitchFamily="34" charset="-122"/>
                <a:ea typeface="微软雅黑" panose="020B0503020204020204" pitchFamily="34" charset="-122"/>
              </a:rPr>
              <a:t>新学期新气象</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635353" y="1525369"/>
            <a:ext cx="2869495" cy="461665"/>
          </a:xfrm>
          <a:prstGeom prst="rect">
            <a:avLst/>
          </a:prstGeom>
          <a:noFill/>
        </p:spPr>
        <p:txBody>
          <a:bodyPr wrap="square" rtlCol="0">
            <a:noAutofit/>
          </a:bodyPr>
          <a:lstStyle/>
          <a:p>
            <a:pPr algn="dist"/>
            <a:r>
              <a:rPr lang="zh-CN" altLang="en-US" sz="2400" b="1" dirty="0" smtClean="0">
                <a:solidFill>
                  <a:schemeClr val="accent1"/>
                </a:solidFill>
                <a:latin typeface="微软雅黑" panose="020B0503020204020204" pitchFamily="34" charset="-122"/>
                <a:ea typeface="微软雅黑" panose="020B0503020204020204" pitchFamily="34" charset="-122"/>
              </a:rPr>
              <a:t>新学期班会目的：</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6" name="圆角矩形 5"/>
          <p:cNvSpPr/>
          <p:nvPr/>
        </p:nvSpPr>
        <p:spPr>
          <a:xfrm>
            <a:off x="1340104" y="2514600"/>
            <a:ext cx="2870905" cy="3467100"/>
          </a:xfrm>
          <a:prstGeom prst="roundRect">
            <a:avLst>
              <a:gd name="adj" fmla="val 4815"/>
            </a:avLst>
          </a:prstGeom>
          <a:solidFill>
            <a:schemeClr val="accent3"/>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rcRect l="6093" t="58807" r="69388" b="5844"/>
          <a:stretch>
            <a:fillRect/>
          </a:stretch>
        </p:blipFill>
        <p:spPr>
          <a:xfrm>
            <a:off x="512509" y="3949700"/>
            <a:ext cx="1655189" cy="2222500"/>
          </a:xfrm>
          <a:custGeom>
            <a:avLst/>
            <a:gdLst>
              <a:gd name="connsiteX0" fmla="*/ 0 w 2298348"/>
              <a:gd name="connsiteY0" fmla="*/ 0 h 3086100"/>
              <a:gd name="connsiteX1" fmla="*/ 2298348 w 2298348"/>
              <a:gd name="connsiteY1" fmla="*/ 0 h 3086100"/>
              <a:gd name="connsiteX2" fmla="*/ 2298348 w 2298348"/>
              <a:gd name="connsiteY2" fmla="*/ 3086100 h 3086100"/>
              <a:gd name="connsiteX3" fmla="*/ 0 w 2298348"/>
              <a:gd name="connsiteY3" fmla="*/ 3086100 h 3086100"/>
              <a:gd name="connsiteX4" fmla="*/ 0 w 2298348"/>
              <a:gd name="connsiteY4" fmla="*/ 0 h 308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348" h="3086100">
                <a:moveTo>
                  <a:pt x="0" y="0"/>
                </a:moveTo>
                <a:lnTo>
                  <a:pt x="2298348" y="0"/>
                </a:lnTo>
                <a:lnTo>
                  <a:pt x="2298348" y="3086100"/>
                </a:lnTo>
                <a:lnTo>
                  <a:pt x="0" y="3086100"/>
                </a:lnTo>
                <a:lnTo>
                  <a:pt x="0" y="0"/>
                </a:lnTo>
                <a:close/>
              </a:path>
            </a:pathLst>
          </a:custGeom>
        </p:spPr>
      </p:pic>
      <p:sp>
        <p:nvSpPr>
          <p:cNvPr id="19" name="文本框 18"/>
          <p:cNvSpPr txBox="1"/>
          <p:nvPr/>
        </p:nvSpPr>
        <p:spPr>
          <a:xfrm>
            <a:off x="1708933" y="2817971"/>
            <a:ext cx="2133247" cy="414179"/>
          </a:xfrm>
          <a:prstGeom prst="rect">
            <a:avLst/>
          </a:prstGeom>
          <a:noFill/>
        </p:spPr>
        <p:txBody>
          <a:bodyPr wrap="square" rtlCol="0">
            <a:no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明确学习目标</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564294" y="3362223"/>
            <a:ext cx="2422525" cy="1771853"/>
          </a:xfrm>
          <a:prstGeom prst="rect">
            <a:avLst/>
          </a:prstGeom>
          <a:noFill/>
        </p:spPr>
        <p:txBody>
          <a:bodyPr wrap="square" rtlCol="0">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1564294" y="4667250"/>
            <a:ext cx="2422525" cy="1771853"/>
          </a:xfrm>
          <a:prstGeom prst="rect">
            <a:avLst/>
          </a:prstGeom>
          <a:noFill/>
        </p:spPr>
        <p:txBody>
          <a:bodyPr wrap="square" rtlCol="0">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22" name="圆角矩形 21"/>
          <p:cNvSpPr/>
          <p:nvPr/>
        </p:nvSpPr>
        <p:spPr>
          <a:xfrm>
            <a:off x="4769104" y="2514600"/>
            <a:ext cx="2870905" cy="3467100"/>
          </a:xfrm>
          <a:prstGeom prst="roundRect">
            <a:avLst>
              <a:gd name="adj" fmla="val 4815"/>
            </a:avLst>
          </a:prstGeom>
          <a:solidFill>
            <a:schemeClr val="accent3"/>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文本框 22"/>
          <p:cNvSpPr txBox="1"/>
          <p:nvPr/>
        </p:nvSpPr>
        <p:spPr>
          <a:xfrm>
            <a:off x="5137933" y="2817971"/>
            <a:ext cx="2133247" cy="414179"/>
          </a:xfrm>
          <a:prstGeom prst="rect">
            <a:avLst/>
          </a:prstGeom>
          <a:noFill/>
        </p:spPr>
        <p:txBody>
          <a:bodyPr wrap="square" rtlCol="0">
            <a:no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分享学习经验</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4993294" y="3362223"/>
            <a:ext cx="2422525" cy="1771853"/>
          </a:xfrm>
          <a:prstGeom prst="rect">
            <a:avLst/>
          </a:prstGeom>
          <a:noFill/>
        </p:spPr>
        <p:txBody>
          <a:bodyPr wrap="square" rtlCol="0">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4993294" y="4667250"/>
            <a:ext cx="2422525" cy="1771853"/>
          </a:xfrm>
          <a:prstGeom prst="rect">
            <a:avLst/>
          </a:prstGeom>
          <a:noFill/>
        </p:spPr>
        <p:txBody>
          <a:bodyPr wrap="square" rtlCol="0">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8097386" y="2514600"/>
            <a:ext cx="2870905" cy="3467100"/>
          </a:xfrm>
          <a:prstGeom prst="roundRect">
            <a:avLst>
              <a:gd name="adj" fmla="val 4815"/>
            </a:avLst>
          </a:prstGeom>
          <a:solidFill>
            <a:schemeClr val="accent3"/>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文本框 26"/>
          <p:cNvSpPr txBox="1"/>
          <p:nvPr/>
        </p:nvSpPr>
        <p:spPr>
          <a:xfrm>
            <a:off x="8466215" y="2817971"/>
            <a:ext cx="2133247" cy="414179"/>
          </a:xfrm>
          <a:prstGeom prst="rect">
            <a:avLst/>
          </a:prstGeom>
          <a:noFill/>
        </p:spPr>
        <p:txBody>
          <a:bodyPr wrap="square" rtlCol="0">
            <a:no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提升学习兴趣</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8321576" y="3362223"/>
            <a:ext cx="2422525" cy="1771853"/>
          </a:xfrm>
          <a:prstGeom prst="rect">
            <a:avLst/>
          </a:prstGeom>
          <a:noFill/>
        </p:spPr>
        <p:txBody>
          <a:bodyPr wrap="square" rtlCol="0">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8695972" y="4667250"/>
            <a:ext cx="2422525" cy="1771853"/>
          </a:xfrm>
          <a:prstGeom prst="rect">
            <a:avLst/>
          </a:prstGeom>
          <a:noFill/>
        </p:spPr>
        <p:txBody>
          <a:bodyPr wrap="square" rtlCol="0">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l="71940" t="58807" r="3541" b="5844"/>
          <a:stretch>
            <a:fillRect/>
          </a:stretch>
        </p:blipFill>
        <p:spPr>
          <a:xfrm>
            <a:off x="10472991" y="1756201"/>
            <a:ext cx="990600" cy="1330125"/>
          </a:xfrm>
          <a:custGeom>
            <a:avLst/>
            <a:gdLst>
              <a:gd name="connsiteX0" fmla="*/ 0 w 2298348"/>
              <a:gd name="connsiteY0" fmla="*/ 0 h 3086100"/>
              <a:gd name="connsiteX1" fmla="*/ 2298348 w 2298348"/>
              <a:gd name="connsiteY1" fmla="*/ 0 h 3086100"/>
              <a:gd name="connsiteX2" fmla="*/ 2298348 w 2298348"/>
              <a:gd name="connsiteY2" fmla="*/ 3086100 h 3086100"/>
              <a:gd name="connsiteX3" fmla="*/ 0 w 2298348"/>
              <a:gd name="connsiteY3" fmla="*/ 3086100 h 3086100"/>
              <a:gd name="connsiteX4" fmla="*/ 0 w 2298348"/>
              <a:gd name="connsiteY4" fmla="*/ 0 h 308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348" h="3086100">
                <a:moveTo>
                  <a:pt x="0" y="0"/>
                </a:moveTo>
                <a:lnTo>
                  <a:pt x="2298348" y="0"/>
                </a:lnTo>
                <a:lnTo>
                  <a:pt x="2298348" y="3086100"/>
                </a:lnTo>
                <a:lnTo>
                  <a:pt x="0" y="3086100"/>
                </a:lnTo>
                <a:lnTo>
                  <a:pt x="0" y="0"/>
                </a:lnTo>
                <a:close/>
              </a:path>
            </a:pathLst>
          </a:cu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82205" y="2782669"/>
            <a:ext cx="3427590" cy="646331"/>
          </a:xfrm>
          <a:prstGeom prst="rect">
            <a:avLst/>
          </a:prstGeom>
          <a:noFill/>
        </p:spPr>
        <p:txBody>
          <a:bodyPr wrap="square" rtlCol="0">
            <a:noAutofit/>
          </a:bodyPr>
          <a:lstStyle/>
          <a:p>
            <a:pPr algn="dist"/>
            <a:r>
              <a:rPr lang="zh-CN" altLang="en-US" sz="3600" b="1" dirty="0" smtClean="0">
                <a:solidFill>
                  <a:schemeClr val="accent1"/>
                </a:solidFill>
                <a:latin typeface="微软雅黑" panose="020B0503020204020204" pitchFamily="34" charset="-122"/>
                <a:ea typeface="微软雅黑" panose="020B0503020204020204" pitchFamily="34" charset="-122"/>
              </a:rPr>
              <a:t>新学期新目标</a:t>
            </a:r>
            <a:endParaRPr lang="zh-CN" altLang="en-US" sz="3600" b="1" dirty="0">
              <a:solidFill>
                <a:schemeClr val="accent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588318" y="1791832"/>
            <a:ext cx="1015364" cy="769441"/>
          </a:xfrm>
          <a:prstGeom prst="rect">
            <a:avLst/>
          </a:prstGeom>
          <a:noFill/>
        </p:spPr>
        <p:txBody>
          <a:bodyPr wrap="none" rtlCol="0">
            <a:noAutofit/>
          </a:bodyPr>
          <a:lstStyle>
            <a:defPPr>
              <a:defRPr lang="zh-CN"/>
            </a:defPPr>
            <a:lvl1pPr>
              <a:defRPr sz="4800">
                <a:solidFill>
                  <a:srgbClr val="1D1D1B"/>
                </a:solidFill>
                <a:latin typeface="庞门正道标题体3.0" panose="02010600030101010101" pitchFamily="2" charset="-122"/>
                <a:ea typeface="庞门正道标题体3.0" panose="02010600030101010101" pitchFamily="2" charset="-122"/>
              </a:defRPr>
            </a:lvl1pPr>
          </a:lstStyle>
          <a:p>
            <a:pPr algn="ctr"/>
            <a:r>
              <a:rPr lang="en-US" altLang="zh-CN" sz="5400" dirty="0" smtClean="0">
                <a:solidFill>
                  <a:schemeClr val="accent1"/>
                </a:solidFill>
              </a:rPr>
              <a:t>02</a:t>
            </a:r>
            <a:endParaRPr lang="zh-CN" altLang="en-US" sz="5400" dirty="0">
              <a:solidFill>
                <a:schemeClr val="accent1"/>
              </a:solidFill>
            </a:endParaRPr>
          </a:p>
        </p:txBody>
      </p:sp>
      <p:sp>
        <p:nvSpPr>
          <p:cNvPr id="4" name="矩形 3"/>
          <p:cNvSpPr/>
          <p:nvPr/>
        </p:nvSpPr>
        <p:spPr>
          <a:xfrm>
            <a:off x="2760533" y="3650396"/>
            <a:ext cx="6670935" cy="700576"/>
          </a:xfrm>
          <a:prstGeom prst="rect">
            <a:avLst/>
          </a:prstGeom>
        </p:spPr>
        <p:txBody>
          <a:bodyPr wrap="square">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BLUE AND YELLOW CARTOON STYLE EDUCATION TEMPLATE</a:t>
            </a:r>
            <a:r>
              <a:rPr lang="zh-CN" altLang="en-US" sz="1200" dirty="0">
                <a:solidFill>
                  <a:schemeClr val="accent1"/>
                </a:solidFill>
                <a:latin typeface="微软雅黑" panose="020B0503020204020204" pitchFamily="34" charset="-122"/>
                <a:ea typeface="微软雅黑" panose="020B0503020204020204" pitchFamily="34" charset="-122"/>
              </a:rPr>
              <a:t> BLUE AND YELLOW CARTOON STYLE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61253" y="445869"/>
            <a:ext cx="2869495" cy="523220"/>
          </a:xfrm>
          <a:prstGeom prst="rect">
            <a:avLst/>
          </a:prstGeom>
          <a:noFill/>
        </p:spPr>
        <p:txBody>
          <a:bodyPr wrap="square" rtlCol="0">
            <a:noAutofit/>
          </a:bodyPr>
          <a:lstStyle/>
          <a:p>
            <a:pPr algn="dist"/>
            <a:r>
              <a:rPr lang="zh-CN" altLang="en-US" sz="2800" b="1" dirty="0" smtClean="0">
                <a:solidFill>
                  <a:schemeClr val="accent1"/>
                </a:solidFill>
                <a:latin typeface="微软雅黑" panose="020B0503020204020204" pitchFamily="34" charset="-122"/>
                <a:ea typeface="微软雅黑" panose="020B0503020204020204" pitchFamily="34" charset="-122"/>
              </a:rPr>
              <a:t>新学期新目标</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rcRect l="6614" t="31324" r="76991" b="52791"/>
          <a:stretch>
            <a:fillRect/>
          </a:stretch>
        </p:blipFill>
        <p:spPr>
          <a:xfrm>
            <a:off x="1489770" y="1799744"/>
            <a:ext cx="1017726" cy="918436"/>
          </a:xfrm>
          <a:custGeom>
            <a:avLst/>
            <a:gdLst>
              <a:gd name="connsiteX0" fmla="*/ 0 w 1041400"/>
              <a:gd name="connsiteY0" fmla="*/ 0 h 939800"/>
              <a:gd name="connsiteX1" fmla="*/ 1041400 w 1041400"/>
              <a:gd name="connsiteY1" fmla="*/ 0 h 939800"/>
              <a:gd name="connsiteX2" fmla="*/ 1041400 w 1041400"/>
              <a:gd name="connsiteY2" fmla="*/ 939800 h 939800"/>
              <a:gd name="connsiteX3" fmla="*/ 0 w 1041400"/>
              <a:gd name="connsiteY3" fmla="*/ 939800 h 939800"/>
              <a:gd name="connsiteX4" fmla="*/ 0 w 1041400"/>
              <a:gd name="connsiteY4" fmla="*/ 0 h 9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400" h="939800">
                <a:moveTo>
                  <a:pt x="0" y="0"/>
                </a:moveTo>
                <a:lnTo>
                  <a:pt x="1041400" y="0"/>
                </a:lnTo>
                <a:lnTo>
                  <a:pt x="1041400" y="939800"/>
                </a:lnTo>
                <a:lnTo>
                  <a:pt x="0" y="939800"/>
                </a:lnTo>
                <a:lnTo>
                  <a:pt x="0" y="0"/>
                </a:lnTo>
                <a:close/>
              </a:path>
            </a:pathLst>
          </a:custGeom>
        </p:spPr>
      </p:pic>
      <p:sp>
        <p:nvSpPr>
          <p:cNvPr id="37" name="文本框 36"/>
          <p:cNvSpPr txBox="1"/>
          <p:nvPr/>
        </p:nvSpPr>
        <p:spPr>
          <a:xfrm>
            <a:off x="932010" y="3072351"/>
            <a:ext cx="2133247" cy="414179"/>
          </a:xfrm>
          <a:prstGeom prst="rect">
            <a:avLst/>
          </a:prstGeom>
          <a:noFill/>
        </p:spPr>
        <p:txBody>
          <a:bodyPr wrap="square" rtlCol="0">
            <a:no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完成课内要求</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329680" y="3616603"/>
            <a:ext cx="3337906" cy="1771853"/>
          </a:xfrm>
          <a:prstGeom prst="rect">
            <a:avLst/>
          </a:prstGeom>
          <a:noFill/>
        </p:spPr>
        <p:txBody>
          <a:bodyPr wrap="square" rtlCol="0">
            <a:noAutofit/>
          </a:bodyPr>
          <a:lstStyle/>
          <a:p>
            <a:pPr algn="ctr">
              <a:lnSpc>
                <a:spcPct val="150000"/>
              </a:lnSpc>
            </a:pPr>
            <a:r>
              <a:rPr lang="zh-CN" altLang="en-US" sz="14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输入文本内容处输入文本内容处输入文本内容处输入文本内容处输入文本内容处文本内容处输入文本内容输入文本内容处输入文本内容处输入文本内容处输入文本内容处输</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pic>
        <p:nvPicPr>
          <p:cNvPr id="36" name="图片 35"/>
          <p:cNvPicPr>
            <a:picLocks noChangeAspect="1"/>
          </p:cNvPicPr>
          <p:nvPr/>
        </p:nvPicPr>
        <p:blipFill>
          <a:blip r:embed="rId2" cstate="print">
            <a:extLst>
              <a:ext uri="{28A0092B-C50C-407E-A947-70E740481C1C}">
                <a14:useLocalDpi xmlns:a14="http://schemas.microsoft.com/office/drawing/2010/main" val="0"/>
              </a:ext>
            </a:extLst>
          </a:blip>
          <a:srcRect l="27413" t="30382" r="56192" b="53732"/>
          <a:stretch>
            <a:fillRect/>
          </a:stretch>
        </p:blipFill>
        <p:spPr>
          <a:xfrm>
            <a:off x="5587137" y="1799744"/>
            <a:ext cx="1017726" cy="918436"/>
          </a:xfrm>
          <a:custGeom>
            <a:avLst/>
            <a:gdLst>
              <a:gd name="connsiteX0" fmla="*/ 0 w 1017726"/>
              <a:gd name="connsiteY0" fmla="*/ 0 h 918436"/>
              <a:gd name="connsiteX1" fmla="*/ 928826 w 1017726"/>
              <a:gd name="connsiteY1" fmla="*/ 0 h 918436"/>
              <a:gd name="connsiteX2" fmla="*/ 928826 w 1017726"/>
              <a:gd name="connsiteY2" fmla="*/ 285750 h 918436"/>
              <a:gd name="connsiteX3" fmla="*/ 1017726 w 1017726"/>
              <a:gd name="connsiteY3" fmla="*/ 285750 h 918436"/>
              <a:gd name="connsiteX4" fmla="*/ 1017726 w 1017726"/>
              <a:gd name="connsiteY4" fmla="*/ 918436 h 918436"/>
              <a:gd name="connsiteX5" fmla="*/ 0 w 1017726"/>
              <a:gd name="connsiteY5" fmla="*/ 918436 h 91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726" h="918436">
                <a:moveTo>
                  <a:pt x="0" y="0"/>
                </a:moveTo>
                <a:lnTo>
                  <a:pt x="928826" y="0"/>
                </a:lnTo>
                <a:lnTo>
                  <a:pt x="928826" y="285750"/>
                </a:lnTo>
                <a:lnTo>
                  <a:pt x="1017726" y="285750"/>
                </a:lnTo>
                <a:lnTo>
                  <a:pt x="1017726" y="918436"/>
                </a:lnTo>
                <a:lnTo>
                  <a:pt x="0" y="918436"/>
                </a:lnTo>
                <a:close/>
              </a:path>
            </a:pathLst>
          </a:custGeom>
        </p:spPr>
      </p:pic>
      <p:sp>
        <p:nvSpPr>
          <p:cNvPr id="39" name="文本框 38"/>
          <p:cNvSpPr txBox="1"/>
          <p:nvPr/>
        </p:nvSpPr>
        <p:spPr>
          <a:xfrm>
            <a:off x="5029377" y="3072351"/>
            <a:ext cx="2133247" cy="414179"/>
          </a:xfrm>
          <a:prstGeom prst="rect">
            <a:avLst/>
          </a:prstGeom>
          <a:noFill/>
        </p:spPr>
        <p:txBody>
          <a:bodyPr wrap="square" rtlCol="0">
            <a:no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形成学习习惯</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4427047" y="3616603"/>
            <a:ext cx="3337906" cy="1771853"/>
          </a:xfrm>
          <a:prstGeom prst="rect">
            <a:avLst/>
          </a:prstGeom>
          <a:noFill/>
        </p:spPr>
        <p:txBody>
          <a:bodyPr wrap="square" rtlCol="0">
            <a:noAutofit/>
          </a:bodyPr>
          <a:lstStyle/>
          <a:p>
            <a:pPr algn="ctr">
              <a:lnSpc>
                <a:spcPct val="150000"/>
              </a:lnSpc>
            </a:pPr>
            <a:r>
              <a:rPr lang="zh-CN" altLang="en-US" sz="14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输入文本内容处输入文本内容处输入文本内容处输入文本内容处输入文本内容处文本内容处输入文本内容输入文本内容处输入文本内容处输入文本内容处输入文本内容处输</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rcRect l="31800" t="51503" r="51805" b="32612"/>
          <a:stretch>
            <a:fillRect/>
          </a:stretch>
        </p:blipFill>
        <p:spPr>
          <a:xfrm>
            <a:off x="9684504" y="1799744"/>
            <a:ext cx="1017726" cy="918436"/>
          </a:xfrm>
          <a:custGeom>
            <a:avLst/>
            <a:gdLst>
              <a:gd name="connsiteX0" fmla="*/ 0 w 1041400"/>
              <a:gd name="connsiteY0" fmla="*/ 0 h 939800"/>
              <a:gd name="connsiteX1" fmla="*/ 1041400 w 1041400"/>
              <a:gd name="connsiteY1" fmla="*/ 0 h 939800"/>
              <a:gd name="connsiteX2" fmla="*/ 1041400 w 1041400"/>
              <a:gd name="connsiteY2" fmla="*/ 939800 h 939800"/>
              <a:gd name="connsiteX3" fmla="*/ 0 w 1041400"/>
              <a:gd name="connsiteY3" fmla="*/ 939800 h 939800"/>
              <a:gd name="connsiteX4" fmla="*/ 0 w 1041400"/>
              <a:gd name="connsiteY4" fmla="*/ 0 h 9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400" h="939800">
                <a:moveTo>
                  <a:pt x="0" y="0"/>
                </a:moveTo>
                <a:lnTo>
                  <a:pt x="1041400" y="0"/>
                </a:lnTo>
                <a:lnTo>
                  <a:pt x="1041400" y="939800"/>
                </a:lnTo>
                <a:lnTo>
                  <a:pt x="0" y="939800"/>
                </a:lnTo>
                <a:lnTo>
                  <a:pt x="0" y="0"/>
                </a:lnTo>
                <a:close/>
              </a:path>
            </a:pathLst>
          </a:custGeom>
        </p:spPr>
      </p:pic>
      <p:sp>
        <p:nvSpPr>
          <p:cNvPr id="41" name="文本框 40"/>
          <p:cNvSpPr txBox="1"/>
          <p:nvPr/>
        </p:nvSpPr>
        <p:spPr>
          <a:xfrm>
            <a:off x="9126744" y="3072351"/>
            <a:ext cx="2133247" cy="414179"/>
          </a:xfrm>
          <a:prstGeom prst="rect">
            <a:avLst/>
          </a:prstGeom>
          <a:noFill/>
        </p:spPr>
        <p:txBody>
          <a:bodyPr wrap="square" rtlCol="0">
            <a:no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培养综合能力</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8524414" y="3616603"/>
            <a:ext cx="3337906" cy="1771853"/>
          </a:xfrm>
          <a:prstGeom prst="rect">
            <a:avLst/>
          </a:prstGeom>
          <a:noFill/>
        </p:spPr>
        <p:txBody>
          <a:bodyPr wrap="square" rtlCol="0">
            <a:noAutofit/>
          </a:bodyPr>
          <a:lstStyle/>
          <a:p>
            <a:pPr algn="ctr">
              <a:lnSpc>
                <a:spcPct val="150000"/>
              </a:lnSpc>
            </a:pPr>
            <a:r>
              <a:rPr lang="zh-CN" altLang="en-US" sz="14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输入文本内容处输入文本内容处输入文本内容处输入文本内容处输入文本内容处文本内容处输入文本内容输入文本内容处输入文本内容处输入文本内容处输入文本内容处输</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61253" y="445869"/>
            <a:ext cx="2869495" cy="523220"/>
          </a:xfrm>
          <a:prstGeom prst="rect">
            <a:avLst/>
          </a:prstGeom>
          <a:noFill/>
        </p:spPr>
        <p:txBody>
          <a:bodyPr wrap="square" rtlCol="0">
            <a:noAutofit/>
          </a:bodyPr>
          <a:lstStyle/>
          <a:p>
            <a:pPr algn="dist"/>
            <a:r>
              <a:rPr lang="zh-CN" altLang="en-US" sz="2800" b="1" dirty="0" smtClean="0">
                <a:solidFill>
                  <a:schemeClr val="accent1"/>
                </a:solidFill>
                <a:latin typeface="微软雅黑" panose="020B0503020204020204" pitchFamily="34" charset="-122"/>
                <a:ea typeface="微软雅黑" panose="020B0503020204020204" pitchFamily="34" charset="-122"/>
              </a:rPr>
              <a:t>新学期新目标</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pic>
        <p:nvPicPr>
          <p:cNvPr id="1034" name="Picture 10" descr="亚洲男孩和带有手写的开放式工作簿"/>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8722" l="9904" r="89936">
                        <a14:foregroundMark x1="34665" y1="43291" x2="52396" y2="37380"/>
                        <a14:foregroundMark x1="49042" y1="38498" x2="59744" y2="40575"/>
                        <a14:foregroundMark x1="31150" y1="60863" x2="32268" y2="48562"/>
                      </a14:backgroundRemoval>
                    </a14:imgEffect>
                  </a14:imgLayer>
                </a14:imgProps>
              </a:ext>
              <a:ext uri="{28A0092B-C50C-407E-A947-70E740481C1C}">
                <a14:useLocalDpi xmlns:a14="http://schemas.microsoft.com/office/drawing/2010/main" val="0"/>
              </a:ext>
            </a:extLst>
          </a:blip>
          <a:srcRect/>
          <a:stretch>
            <a:fillRect/>
          </a:stretch>
        </p:blipFill>
        <p:spPr bwMode="auto">
          <a:xfrm>
            <a:off x="-182881" y="1154663"/>
            <a:ext cx="4732187" cy="473218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3698727" y="2499251"/>
            <a:ext cx="962526" cy="2329314"/>
            <a:chOff x="3698727" y="2356099"/>
            <a:chExt cx="962526" cy="2329314"/>
          </a:xfrm>
        </p:grpSpPr>
        <p:sp>
          <p:nvSpPr>
            <p:cNvPr id="3" name="圆角矩形 2"/>
            <p:cNvSpPr/>
            <p:nvPr/>
          </p:nvSpPr>
          <p:spPr>
            <a:xfrm>
              <a:off x="3698727" y="2356099"/>
              <a:ext cx="962526" cy="232931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文本框 17"/>
            <p:cNvSpPr txBox="1"/>
            <p:nvPr/>
          </p:nvSpPr>
          <p:spPr>
            <a:xfrm>
              <a:off x="3933769" y="2543792"/>
              <a:ext cx="492443" cy="1953928"/>
            </a:xfrm>
            <a:prstGeom prst="rect">
              <a:avLst/>
            </a:prstGeom>
            <a:noFill/>
          </p:spPr>
          <p:txBody>
            <a:bodyPr vert="eaVert" wrap="square" rtlCol="0">
              <a:noAutofit/>
            </a:bodyPr>
            <a:lstStyle/>
            <a:p>
              <a:pPr algn="dist"/>
              <a:r>
                <a:rPr lang="zh-CN" altLang="en-US" sz="2000" b="1" dirty="0" smtClean="0">
                  <a:solidFill>
                    <a:schemeClr val="accent1"/>
                  </a:solidFill>
                  <a:latin typeface="微软雅黑" panose="020B0503020204020204" pitchFamily="34" charset="-122"/>
                  <a:ea typeface="微软雅黑" panose="020B0503020204020204" pitchFamily="34" charset="-122"/>
                </a:rPr>
                <a:t>新学期新目标</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9" name="文本框 18"/>
          <p:cNvSpPr txBox="1"/>
          <p:nvPr/>
        </p:nvSpPr>
        <p:spPr>
          <a:xfrm>
            <a:off x="5204955" y="1772942"/>
            <a:ext cx="2133247" cy="369332"/>
          </a:xfrm>
          <a:prstGeom prst="rect">
            <a:avLst/>
          </a:prstGeom>
          <a:noFill/>
        </p:spPr>
        <p:txBody>
          <a:bodyPr wrap="squar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rPr>
              <a:t>完成学习要求：</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5204954" y="2187121"/>
            <a:ext cx="6191357" cy="1771853"/>
          </a:xfrm>
          <a:prstGeom prst="rect">
            <a:avLst/>
          </a:prstGeom>
          <a:noFill/>
        </p:spPr>
        <p:txBody>
          <a:bodyPr wrap="square" rtlCol="0">
            <a:noAutofit/>
          </a:bodyPr>
          <a:lstStyle/>
          <a:p>
            <a:pP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5204955" y="3187856"/>
            <a:ext cx="2133247" cy="369332"/>
          </a:xfrm>
          <a:prstGeom prst="rect">
            <a:avLst/>
          </a:prstGeom>
          <a:noFill/>
        </p:spPr>
        <p:txBody>
          <a:bodyPr wrap="squar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rPr>
              <a:t>完成学习要求：</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204954" y="3602035"/>
            <a:ext cx="6191357" cy="1771853"/>
          </a:xfrm>
          <a:prstGeom prst="rect">
            <a:avLst/>
          </a:prstGeom>
          <a:noFill/>
        </p:spPr>
        <p:txBody>
          <a:bodyPr wrap="square" rtlCol="0">
            <a:noAutofit/>
          </a:bodyPr>
          <a:lstStyle/>
          <a:p>
            <a:pP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5204955" y="4602769"/>
            <a:ext cx="2133247" cy="369332"/>
          </a:xfrm>
          <a:prstGeom prst="rect">
            <a:avLst/>
          </a:prstGeom>
          <a:noFill/>
        </p:spPr>
        <p:txBody>
          <a:bodyPr wrap="squar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rPr>
              <a:t>完成学习要求：</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5204954" y="5016948"/>
            <a:ext cx="6191357" cy="1771853"/>
          </a:xfrm>
          <a:prstGeom prst="rect">
            <a:avLst/>
          </a:prstGeom>
          <a:noFill/>
        </p:spPr>
        <p:txBody>
          <a:bodyPr wrap="square" rtlCol="0">
            <a:noAutofit/>
          </a:bodyPr>
          <a:lstStyle/>
          <a:p>
            <a:pP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输入文本内容处输入文本内容处输入文本内容处输入文本内容处输入文本内容处文本内容处输入文本内容输入文本内容处输入文本内容处输入文本</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5" name="左中括号 4"/>
          <p:cNvSpPr/>
          <p:nvPr/>
        </p:nvSpPr>
        <p:spPr>
          <a:xfrm>
            <a:off x="4880008" y="1953928"/>
            <a:ext cx="324946" cy="341996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zA3YzZlZTAxNWY3MGQzZjc3YzRhZjNhMGFlNTIxMzgifQ=="/>
</p:tagLst>
</file>

<file path=ppt/theme/theme1.xml><?xml version="1.0" encoding="utf-8"?>
<a:theme xmlns:a="http://schemas.openxmlformats.org/drawingml/2006/main" name="Office 主题​​">
  <a:themeElements>
    <a:clrScheme name="自定义 8">
      <a:dk1>
        <a:sysClr val="windowText" lastClr="000000"/>
      </a:dk1>
      <a:lt1>
        <a:sysClr val="window" lastClr="FFFFFF"/>
      </a:lt1>
      <a:dk2>
        <a:srgbClr val="44546A"/>
      </a:dk2>
      <a:lt2>
        <a:srgbClr val="E7E6E6"/>
      </a:lt2>
      <a:accent1>
        <a:srgbClr val="FCF9F7"/>
      </a:accent1>
      <a:accent2>
        <a:srgbClr val="0D5F40"/>
      </a:accent2>
      <a:accent3>
        <a:srgbClr val="0B4D34"/>
      </a:accent3>
      <a:accent4>
        <a:srgbClr val="99692B"/>
      </a:accent4>
      <a:accent5>
        <a:srgbClr val="875620"/>
      </a:accent5>
      <a:accent6>
        <a:srgbClr val="FFFFFF"/>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1433</Words>
  <Application>Microsoft Office PowerPoint</Application>
  <PresentationFormat>宽屏</PresentationFormat>
  <Paragraphs>109</Paragraphs>
  <Slides>16</Slides>
  <Notes>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16</vt:i4>
      </vt:variant>
    </vt:vector>
  </HeadingPairs>
  <TitlesOfParts>
    <vt:vector size="22" baseType="lpstr">
      <vt:lpstr>Arial</vt:lpstr>
      <vt:lpstr>思源黑体 CN Normal</vt:lpstr>
      <vt:lpstr>庞门正道标题体3.0</vt:lpstr>
      <vt:lpstr>微软雅黑</vt:lpstr>
      <vt:lpstr>微软雅黑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胥清</dc:creator>
  <cp:lastModifiedBy>胥清</cp:lastModifiedBy>
  <cp:revision>59</cp:revision>
  <dcterms:created xsi:type="dcterms:W3CDTF">2022-08-12T02:44:00Z</dcterms:created>
  <dcterms:modified xsi:type="dcterms:W3CDTF">2022-08-16T02:00:11Z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E08BB138A37546928F0F501605EB65C8</vt:lpwstr>
  </property>
  <property fmtid="{D5CDD505-2E9C-101B-9397-08002B2CF9AE}" pid="3" name="KSOProductBuildVer">
    <vt:lpwstr>2052-11.1.0.12302</vt:lpwstr>
  </property>
</Properties>
</file>