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348" r:id="rId2"/>
    <p:sldId id="327" r:id="rId3"/>
    <p:sldId id="333" r:id="rId4"/>
    <p:sldId id="338" r:id="rId5"/>
    <p:sldId id="354" r:id="rId6"/>
    <p:sldId id="343" r:id="rId7"/>
    <p:sldId id="344" r:id="rId8"/>
    <p:sldId id="330" r:id="rId9"/>
    <p:sldId id="334" r:id="rId10"/>
    <p:sldId id="342" r:id="rId11"/>
    <p:sldId id="352" r:id="rId12"/>
    <p:sldId id="341" r:id="rId13"/>
    <p:sldId id="331" r:id="rId14"/>
    <p:sldId id="340" r:id="rId15"/>
    <p:sldId id="355" r:id="rId16"/>
    <p:sldId id="339" r:id="rId17"/>
    <p:sldId id="349" r:id="rId18"/>
    <p:sldId id="337" r:id="rId19"/>
    <p:sldId id="336" r:id="rId20"/>
    <p:sldId id="356" r:id="rId21"/>
    <p:sldId id="350" r:id="rId22"/>
    <p:sldId id="328" r:id="rId23"/>
    <p:sldId id="359" r:id="rId24"/>
    <p:sldId id="357" r:id="rId25"/>
    <p:sldId id="347" r:id="rId26"/>
    <p:sldId id="358" r:id="rId27"/>
    <p:sldId id="345" r:id="rId28"/>
    <p:sldId id="360" r:id="rId29"/>
  </p:sldIdLst>
  <p:sldSz cx="12192000" cy="6858000"/>
  <p:notesSz cx="6858000" cy="9144000"/>
  <p:embeddedFontLst>
    <p:embeddedFont>
      <p:font typeface="微软雅黑" panose="020B0503020204020204" pitchFamily="34" charset="-122"/>
      <p:regular r:id="rId31"/>
      <p:bold r:id="rId3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38">
          <p15:clr>
            <a:srgbClr val="A4A3A4"/>
          </p15:clr>
        </p15:guide>
        <p15:guide id="2" pos="3817" userDrawn="1">
          <p15:clr>
            <a:srgbClr val="A4A3A4"/>
          </p15:clr>
        </p15:guide>
        <p15:guide id="3" orient="horz" pos="799" userDrawn="1">
          <p15:clr>
            <a:srgbClr val="A4A3A4"/>
          </p15:clr>
        </p15:guide>
        <p15:guide id="4" orient="horz" pos="2455" userDrawn="1">
          <p15:clr>
            <a:srgbClr val="A4A3A4"/>
          </p15:clr>
        </p15:guide>
        <p15:guide id="5" pos="72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22B"/>
    <a:srgbClr val="F7ECD8"/>
    <a:srgbClr val="F0DCB7"/>
    <a:srgbClr val="A7D9FF"/>
    <a:srgbClr val="153030"/>
    <a:srgbClr val="F4A788"/>
    <a:srgbClr val="F8C2AC"/>
    <a:srgbClr val="B9E1FF"/>
    <a:srgbClr val="FBDDD1"/>
    <a:srgbClr val="F28B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8474" autoAdjust="0"/>
    <p:restoredTop sz="94660"/>
  </p:normalViewPr>
  <p:slideViewPr>
    <p:cSldViewPr snapToGrid="0">
      <p:cViewPr>
        <p:scale>
          <a:sx n="50" d="100"/>
          <a:sy n="50" d="100"/>
        </p:scale>
        <p:origin x="2136" y="1248"/>
      </p:cViewPr>
      <p:guideLst>
        <p:guide pos="438"/>
        <p:guide pos="3817"/>
        <p:guide orient="horz" pos="799"/>
        <p:guide orient="horz" pos="2455"/>
        <p:guide pos="7265"/>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zh-CN" sz="2000" dirty="0">
                <a:solidFill>
                  <a:schemeClr val="tx2">
                    <a:lumMod val="75000"/>
                    <a:lumOff val="25000"/>
                  </a:schemeClr>
                </a:solidFill>
              </a:rPr>
              <a:t>20XX-20XX</a:t>
            </a:r>
            <a:r>
              <a:rPr lang="zh-CN" altLang="en-US" sz="2000" dirty="0">
                <a:solidFill>
                  <a:schemeClr val="tx2">
                    <a:lumMod val="75000"/>
                    <a:lumOff val="25000"/>
                  </a:schemeClr>
                </a:solidFill>
              </a:rPr>
              <a:t>年市场规模</a:t>
            </a:r>
          </a:p>
        </c:rich>
      </c:tx>
      <c:layout>
        <c:manualLayout>
          <c:xMode val="edge"/>
          <c:yMode val="edge"/>
          <c:x val="0.2607027409017324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strRef>
              <c:f>Sheet1!$B$1</c:f>
              <c:strCache>
                <c:ptCount val="1"/>
                <c:pt idx="0">
                  <c:v>软件开发</c:v>
                </c:pt>
              </c:strCache>
            </c:strRef>
          </c:tx>
          <c:spPr>
            <a:ln w="28575" cap="rnd">
              <a:solidFill>
                <a:schemeClr val="accent1"/>
              </a:solidFill>
              <a:round/>
            </a:ln>
            <a:effectLst/>
          </c:spPr>
          <c:marker>
            <c:symbol val="none"/>
          </c:marker>
          <c:cat>
            <c:strRef>
              <c:f>Sheet1!$A$2:$A$5</c:f>
              <c:strCache>
                <c:ptCount val="4"/>
                <c:pt idx="0">
                  <c:v>20XX</c:v>
                </c:pt>
                <c:pt idx="1">
                  <c:v>20XX</c:v>
                </c:pt>
                <c:pt idx="2">
                  <c:v>20XX</c:v>
                </c:pt>
                <c:pt idx="3">
                  <c:v>20XX</c:v>
                </c:pt>
              </c:strCache>
            </c:strRef>
          </c:cat>
          <c:val>
            <c:numRef>
              <c:f>Sheet1!$B$2:$B$5</c:f>
              <c:numCache>
                <c:formatCode>General</c:formatCode>
                <c:ptCount val="4"/>
                <c:pt idx="0">
                  <c:v>158</c:v>
                </c:pt>
                <c:pt idx="1">
                  <c:v>158</c:v>
                </c:pt>
                <c:pt idx="2">
                  <c:v>236</c:v>
                </c:pt>
                <c:pt idx="3">
                  <c:v>315</c:v>
                </c:pt>
              </c:numCache>
            </c:numRef>
          </c:val>
          <c:smooth val="1"/>
          <c:extLst>
            <c:ext xmlns:c16="http://schemas.microsoft.com/office/drawing/2014/chart" uri="{C3380CC4-5D6E-409C-BE32-E72D297353CC}">
              <c16:uniqueId val="{00000000-A8FA-4870-895C-1F9A55F6C7D2}"/>
            </c:ext>
          </c:extLst>
        </c:ser>
        <c:ser>
          <c:idx val="1"/>
          <c:order val="1"/>
          <c:tx>
            <c:strRef>
              <c:f>Sheet1!$C$1</c:f>
              <c:strCache>
                <c:ptCount val="1"/>
                <c:pt idx="0">
                  <c:v>互联网金融</c:v>
                </c:pt>
              </c:strCache>
            </c:strRef>
          </c:tx>
          <c:spPr>
            <a:ln w="28575" cap="rnd">
              <a:solidFill>
                <a:schemeClr val="accent1">
                  <a:lumMod val="75000"/>
                </a:schemeClr>
              </a:solidFill>
              <a:round/>
            </a:ln>
            <a:effectLst/>
          </c:spPr>
          <c:marker>
            <c:symbol val="none"/>
          </c:marker>
          <c:cat>
            <c:strRef>
              <c:f>Sheet1!$A$2:$A$5</c:f>
              <c:strCache>
                <c:ptCount val="4"/>
                <c:pt idx="0">
                  <c:v>20XX</c:v>
                </c:pt>
                <c:pt idx="1">
                  <c:v>20XX</c:v>
                </c:pt>
                <c:pt idx="2">
                  <c:v>20XX</c:v>
                </c:pt>
                <c:pt idx="3">
                  <c:v>20XX</c:v>
                </c:pt>
              </c:strCache>
            </c:strRef>
          </c:cat>
          <c:val>
            <c:numRef>
              <c:f>Sheet1!$C$2:$C$5</c:f>
              <c:numCache>
                <c:formatCode>General</c:formatCode>
                <c:ptCount val="4"/>
                <c:pt idx="0">
                  <c:v>546</c:v>
                </c:pt>
                <c:pt idx="1">
                  <c:v>756</c:v>
                </c:pt>
                <c:pt idx="2">
                  <c:v>985</c:v>
                </c:pt>
                <c:pt idx="3">
                  <c:v>1135</c:v>
                </c:pt>
              </c:numCache>
            </c:numRef>
          </c:val>
          <c:smooth val="1"/>
          <c:extLst>
            <c:ext xmlns:c16="http://schemas.microsoft.com/office/drawing/2014/chart" uri="{C3380CC4-5D6E-409C-BE32-E72D297353CC}">
              <c16:uniqueId val="{00000001-A8FA-4870-895C-1F9A55F6C7D2}"/>
            </c:ext>
          </c:extLst>
        </c:ser>
        <c:ser>
          <c:idx val="2"/>
          <c:order val="2"/>
          <c:tx>
            <c:strRef>
              <c:f>Sheet1!$D$1</c:f>
              <c:strCache>
                <c:ptCount val="1"/>
                <c:pt idx="0">
                  <c:v>智能硬件</c:v>
                </c:pt>
              </c:strCache>
            </c:strRef>
          </c:tx>
          <c:spPr>
            <a:ln w="28575" cap="rnd">
              <a:solidFill>
                <a:schemeClr val="accent1">
                  <a:lumMod val="20000"/>
                  <a:lumOff val="80000"/>
                </a:schemeClr>
              </a:solidFill>
              <a:round/>
            </a:ln>
            <a:effectLst/>
          </c:spPr>
          <c:marker>
            <c:symbol val="none"/>
          </c:marker>
          <c:cat>
            <c:strRef>
              <c:f>Sheet1!$A$2:$A$5</c:f>
              <c:strCache>
                <c:ptCount val="4"/>
                <c:pt idx="0">
                  <c:v>20XX</c:v>
                </c:pt>
                <c:pt idx="1">
                  <c:v>20XX</c:v>
                </c:pt>
                <c:pt idx="2">
                  <c:v>20XX</c:v>
                </c:pt>
                <c:pt idx="3">
                  <c:v>20XX</c:v>
                </c:pt>
              </c:strCache>
            </c:strRef>
          </c:cat>
          <c:val>
            <c:numRef>
              <c:f>Sheet1!$D$2:$D$5</c:f>
              <c:numCache>
                <c:formatCode>General</c:formatCode>
                <c:ptCount val="4"/>
                <c:pt idx="0">
                  <c:v>35</c:v>
                </c:pt>
                <c:pt idx="1">
                  <c:v>68</c:v>
                </c:pt>
                <c:pt idx="2">
                  <c:v>112</c:v>
                </c:pt>
                <c:pt idx="3">
                  <c:v>186</c:v>
                </c:pt>
              </c:numCache>
            </c:numRef>
          </c:val>
          <c:smooth val="1"/>
          <c:extLst>
            <c:ext xmlns:c16="http://schemas.microsoft.com/office/drawing/2014/chart" uri="{C3380CC4-5D6E-409C-BE32-E72D297353CC}">
              <c16:uniqueId val="{00000002-A8FA-4870-895C-1F9A55F6C7D2}"/>
            </c:ext>
          </c:extLst>
        </c:ser>
        <c:dLbls>
          <c:showLegendKey val="0"/>
          <c:showVal val="0"/>
          <c:showCatName val="0"/>
          <c:showSerName val="0"/>
          <c:showPercent val="0"/>
          <c:showBubbleSize val="0"/>
        </c:dLbls>
        <c:smooth val="0"/>
        <c:axId val="1351856735"/>
        <c:axId val="1351862559"/>
      </c:lineChart>
      <c:catAx>
        <c:axId val="135185673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351862559"/>
        <c:crosses val="autoZero"/>
        <c:auto val="1"/>
        <c:lblAlgn val="ctr"/>
        <c:lblOffset val="100"/>
        <c:noMultiLvlLbl val="0"/>
      </c:catAx>
      <c:valAx>
        <c:axId val="1351862559"/>
        <c:scaling>
          <c:orientation val="minMax"/>
        </c:scaling>
        <c:delete val="0"/>
        <c:axPos val="l"/>
        <c:majorGridlines>
          <c:spPr>
            <a:ln w="3175" cap="flat" cmpd="sng" algn="ctr">
              <a:solidFill>
                <a:schemeClr val="bg1">
                  <a:lumMod val="9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3518567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2">
                  <a:lumMod val="75000"/>
                  <a:lumOff val="25000"/>
                </a:schemeClr>
              </a:solidFill>
              <a:latin typeface="+mn-ea"/>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融资计划</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06C-4455-B3FE-796D04B9848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06C-4455-B3FE-796D04B98482}"/>
              </c:ext>
            </c:extLst>
          </c:dPt>
          <c:dPt>
            <c:idx val="2"/>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1-57F3-44B7-A70C-BA1BFE2EA8B9}"/>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57F3-44B7-A70C-BA1BFE2EA8B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8-606C-4455-B3FE-796D04B98482}"/>
              </c:ext>
            </c:extLst>
          </c:dPt>
          <c:dLbls>
            <c:delete val="1"/>
          </c:dLbls>
          <c:cat>
            <c:strRef>
              <c:f>Sheet1!$A$2:$A$6</c:f>
              <c:strCache>
                <c:ptCount val="5"/>
                <c:pt idx="0">
                  <c:v>平台建设</c:v>
                </c:pt>
                <c:pt idx="1">
                  <c:v>对外推广</c:v>
                </c:pt>
                <c:pt idx="2">
                  <c:v>产品研发</c:v>
                </c:pt>
                <c:pt idx="3">
                  <c:v>市场拓展</c:v>
                </c:pt>
                <c:pt idx="4">
                  <c:v>设备投入</c:v>
                </c:pt>
              </c:strCache>
            </c:strRef>
          </c:cat>
          <c:val>
            <c:numRef>
              <c:f>Sheet1!$B$2:$B$6</c:f>
              <c:numCache>
                <c:formatCode>General</c:formatCode>
                <c:ptCount val="5"/>
                <c:pt idx="0">
                  <c:v>203</c:v>
                </c:pt>
                <c:pt idx="1">
                  <c:v>220</c:v>
                </c:pt>
                <c:pt idx="2">
                  <c:v>570</c:v>
                </c:pt>
                <c:pt idx="3">
                  <c:v>300</c:v>
                </c:pt>
                <c:pt idx="4">
                  <c:v>300</c:v>
                </c:pt>
              </c:numCache>
            </c:numRef>
          </c:val>
          <c:extLst>
            <c:ext xmlns:c16="http://schemas.microsoft.com/office/drawing/2014/chart" uri="{C3380CC4-5D6E-409C-BE32-E72D297353CC}">
              <c16:uniqueId val="{00000000-57F3-44B7-A70C-BA1BFE2EA8B9}"/>
            </c:ext>
          </c:extLst>
        </c:ser>
        <c:dLbls>
          <c:showLegendKey val="0"/>
          <c:showVal val="1"/>
          <c:showCatName val="1"/>
          <c:showSerName val="0"/>
          <c:showPercent val="0"/>
          <c:showBubbleSize val="0"/>
          <c:showLeaderLines val="1"/>
        </c:dLbls>
        <c:firstSliceAng val="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58C6F1CA-CF1F-441C-8D4F-5E3F4D59B0B0}" type="datetimeFigureOut">
              <a:rPr lang="zh-CN" altLang="en-US" smtClean="0"/>
              <a:t>2022/7/27</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C70AF8F5-58BC-43BC-BEC7-3E09BD62D4A6}"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2" name="任意多边形: 形状 10"/>
          <p:cNvSpPr/>
          <p:nvPr userDrawn="1"/>
        </p:nvSpPr>
        <p:spPr>
          <a:xfrm>
            <a:off x="0" y="0"/>
            <a:ext cx="12192000" cy="6858000"/>
          </a:xfrm>
          <a:custGeom>
            <a:avLst/>
            <a:gdLst>
              <a:gd name="connsiteX0" fmla="*/ 650342 w 12192000"/>
              <a:gd name="connsiteY0" fmla="*/ 0 h 6858000"/>
              <a:gd name="connsiteX1" fmla="*/ 11541657 w 12192000"/>
              <a:gd name="connsiteY1" fmla="*/ 0 h 6858000"/>
              <a:gd name="connsiteX2" fmla="*/ 12192000 w 12192000"/>
              <a:gd name="connsiteY2" fmla="*/ 1300685 h 6858000"/>
              <a:gd name="connsiteX3" fmla="*/ 12192000 w 12192000"/>
              <a:gd name="connsiteY3" fmla="*/ 5557316 h 6858000"/>
              <a:gd name="connsiteX4" fmla="*/ 11541657 w 12192000"/>
              <a:gd name="connsiteY4" fmla="*/ 6858000 h 6858000"/>
              <a:gd name="connsiteX5" fmla="*/ 650342 w 12192000"/>
              <a:gd name="connsiteY5" fmla="*/ 6858000 h 6858000"/>
              <a:gd name="connsiteX6" fmla="*/ 0 w 12192000"/>
              <a:gd name="connsiteY6" fmla="*/ 5557317 h 6858000"/>
              <a:gd name="connsiteX7" fmla="*/ 0 w 12192000"/>
              <a:gd name="connsiteY7" fmla="*/ 1300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50342" y="0"/>
                </a:moveTo>
                <a:lnTo>
                  <a:pt x="11541657" y="0"/>
                </a:lnTo>
                <a:lnTo>
                  <a:pt x="12192000" y="1300685"/>
                </a:lnTo>
                <a:lnTo>
                  <a:pt x="12192000" y="5557316"/>
                </a:lnTo>
                <a:lnTo>
                  <a:pt x="11541657" y="6858000"/>
                </a:lnTo>
                <a:lnTo>
                  <a:pt x="650342" y="6858000"/>
                </a:lnTo>
                <a:lnTo>
                  <a:pt x="0" y="5557317"/>
                </a:lnTo>
                <a:lnTo>
                  <a:pt x="0" y="1300683"/>
                </a:lnTo>
                <a:close/>
              </a:path>
            </a:pathLst>
          </a:custGeom>
          <a:solidFill>
            <a:schemeClr val="accent2">
              <a:lumMod val="20000"/>
              <a:lumOff val="8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3" name="任意多边形: 形状 12"/>
          <p:cNvSpPr/>
          <p:nvPr userDrawn="1"/>
        </p:nvSpPr>
        <p:spPr>
          <a:xfrm>
            <a:off x="249938" y="0"/>
            <a:ext cx="11692123" cy="6858000"/>
          </a:xfrm>
          <a:custGeom>
            <a:avLst/>
            <a:gdLst>
              <a:gd name="connsiteX0" fmla="*/ 1714501 w 11692123"/>
              <a:gd name="connsiteY0" fmla="*/ 0 h 6858000"/>
              <a:gd name="connsiteX1" fmla="*/ 9977622 w 11692123"/>
              <a:gd name="connsiteY1" fmla="*/ 0 h 6858000"/>
              <a:gd name="connsiteX2" fmla="*/ 11692123 w 11692123"/>
              <a:gd name="connsiteY2" fmla="*/ 3429001 h 6858000"/>
              <a:gd name="connsiteX3" fmla="*/ 9977623 w 11692123"/>
              <a:gd name="connsiteY3" fmla="*/ 6858000 h 6858000"/>
              <a:gd name="connsiteX4" fmla="*/ 1714500 w 11692123"/>
              <a:gd name="connsiteY4" fmla="*/ 6858000 h 6858000"/>
              <a:gd name="connsiteX5" fmla="*/ 0 w 11692123"/>
              <a:gd name="connsiteY5"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2123" h="6858000">
                <a:moveTo>
                  <a:pt x="1714501" y="0"/>
                </a:moveTo>
                <a:lnTo>
                  <a:pt x="9977622" y="0"/>
                </a:lnTo>
                <a:lnTo>
                  <a:pt x="11692123" y="3429001"/>
                </a:lnTo>
                <a:lnTo>
                  <a:pt x="9977623" y="6858000"/>
                </a:lnTo>
                <a:lnTo>
                  <a:pt x="1714500" y="6858000"/>
                </a:lnTo>
                <a:lnTo>
                  <a:pt x="0" y="3429001"/>
                </a:lnTo>
                <a:close/>
              </a:path>
            </a:pathLst>
          </a:custGeom>
          <a:solidFill>
            <a:schemeClr val="accent4">
              <a:lumMod val="40000"/>
              <a:lumOff val="6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15" name="任意多边形: 形状 14"/>
          <p:cNvSpPr/>
          <p:nvPr userDrawn="1"/>
        </p:nvSpPr>
        <p:spPr>
          <a:xfrm>
            <a:off x="2080189" y="0"/>
            <a:ext cx="8031620" cy="6858000"/>
          </a:xfrm>
          <a:custGeom>
            <a:avLst/>
            <a:gdLst>
              <a:gd name="connsiteX0" fmla="*/ 1714502 w 8031620"/>
              <a:gd name="connsiteY0" fmla="*/ 0 h 6858000"/>
              <a:gd name="connsiteX1" fmla="*/ 6317119 w 8031620"/>
              <a:gd name="connsiteY1" fmla="*/ 0 h 6858000"/>
              <a:gd name="connsiteX2" fmla="*/ 8031620 w 8031620"/>
              <a:gd name="connsiteY2" fmla="*/ 3429001 h 6858000"/>
              <a:gd name="connsiteX3" fmla="*/ 6317119 w 8031620"/>
              <a:gd name="connsiteY3" fmla="*/ 6858000 h 6858000"/>
              <a:gd name="connsiteX4" fmla="*/ 1714501 w 8031620"/>
              <a:gd name="connsiteY4" fmla="*/ 6858000 h 6858000"/>
              <a:gd name="connsiteX5" fmla="*/ 0 w 8031620"/>
              <a:gd name="connsiteY5"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1620" h="6858000">
                <a:moveTo>
                  <a:pt x="1714502" y="0"/>
                </a:moveTo>
                <a:lnTo>
                  <a:pt x="6317119" y="0"/>
                </a:lnTo>
                <a:lnTo>
                  <a:pt x="8031620" y="3429001"/>
                </a:lnTo>
                <a:lnTo>
                  <a:pt x="6317119" y="6858000"/>
                </a:lnTo>
                <a:lnTo>
                  <a:pt x="1714501" y="6858000"/>
                </a:lnTo>
                <a:lnTo>
                  <a:pt x="0" y="3429001"/>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17" name="任意多边形: 形状 16"/>
          <p:cNvSpPr/>
          <p:nvPr userDrawn="1"/>
        </p:nvSpPr>
        <p:spPr>
          <a:xfrm>
            <a:off x="3057153" y="809306"/>
            <a:ext cx="6077692" cy="5239388"/>
          </a:xfrm>
          <a:custGeom>
            <a:avLst/>
            <a:gdLst>
              <a:gd name="connsiteX0" fmla="*/ 1309848 w 6077692"/>
              <a:gd name="connsiteY0" fmla="*/ 0 h 5239388"/>
              <a:gd name="connsiteX1" fmla="*/ 4767845 w 6077692"/>
              <a:gd name="connsiteY1" fmla="*/ 0 h 5239388"/>
              <a:gd name="connsiteX2" fmla="*/ 6077692 w 6077692"/>
              <a:gd name="connsiteY2" fmla="*/ 2619694 h 5239388"/>
              <a:gd name="connsiteX3" fmla="*/ 4767845 w 6077692"/>
              <a:gd name="connsiteY3" fmla="*/ 5239388 h 5239388"/>
              <a:gd name="connsiteX4" fmla="*/ 1309848 w 6077692"/>
              <a:gd name="connsiteY4" fmla="*/ 5239388 h 5239388"/>
              <a:gd name="connsiteX5" fmla="*/ 0 w 6077692"/>
              <a:gd name="connsiteY5" fmla="*/ 2619694 h 523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7692" h="5239388">
                <a:moveTo>
                  <a:pt x="1309848" y="0"/>
                </a:moveTo>
                <a:lnTo>
                  <a:pt x="4767845" y="0"/>
                </a:lnTo>
                <a:lnTo>
                  <a:pt x="6077692" y="2619694"/>
                </a:lnTo>
                <a:lnTo>
                  <a:pt x="4767845" y="5239388"/>
                </a:lnTo>
                <a:lnTo>
                  <a:pt x="1309848" y="5239388"/>
                </a:lnTo>
                <a:lnTo>
                  <a:pt x="0" y="2619694"/>
                </a:lnTo>
                <a:close/>
              </a:path>
            </a:pathLst>
          </a:cu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19" name="任意多边形: 形状 18"/>
          <p:cNvSpPr/>
          <p:nvPr userDrawn="1"/>
        </p:nvSpPr>
        <p:spPr>
          <a:xfrm>
            <a:off x="420086" y="1582810"/>
            <a:ext cx="1143950" cy="986164"/>
          </a:xfrm>
          <a:custGeom>
            <a:avLst/>
            <a:gdLst>
              <a:gd name="connsiteX0" fmla="*/ 246541 w 1143950"/>
              <a:gd name="connsiteY0" fmla="*/ 0 h 986164"/>
              <a:gd name="connsiteX1" fmla="*/ 897409 w 1143950"/>
              <a:gd name="connsiteY1" fmla="*/ 0 h 986164"/>
              <a:gd name="connsiteX2" fmla="*/ 1143950 w 1143950"/>
              <a:gd name="connsiteY2" fmla="*/ 493082 h 986164"/>
              <a:gd name="connsiteX3" fmla="*/ 897409 w 1143950"/>
              <a:gd name="connsiteY3" fmla="*/ 986164 h 986164"/>
              <a:gd name="connsiteX4" fmla="*/ 246541 w 1143950"/>
              <a:gd name="connsiteY4" fmla="*/ 986164 h 986164"/>
              <a:gd name="connsiteX5" fmla="*/ 0 w 1143950"/>
              <a:gd name="connsiteY5" fmla="*/ 493082 h 98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950" h="986164">
                <a:moveTo>
                  <a:pt x="246541" y="0"/>
                </a:moveTo>
                <a:lnTo>
                  <a:pt x="897409" y="0"/>
                </a:lnTo>
                <a:lnTo>
                  <a:pt x="1143950" y="493082"/>
                </a:lnTo>
                <a:lnTo>
                  <a:pt x="897409" y="986164"/>
                </a:lnTo>
                <a:lnTo>
                  <a:pt x="246541" y="986164"/>
                </a:lnTo>
                <a:lnTo>
                  <a:pt x="0" y="493082"/>
                </a:lnTo>
                <a:close/>
              </a:path>
            </a:pathLst>
          </a:custGeom>
          <a:gradFill>
            <a:gsLst>
              <a:gs pos="0">
                <a:schemeClr val="accent1">
                  <a:lumMod val="40000"/>
                  <a:lumOff val="60000"/>
                </a:schemeClr>
              </a:gs>
              <a:gs pos="100000">
                <a:schemeClr val="accent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21" name="任意多边形: 形状 20"/>
          <p:cNvSpPr/>
          <p:nvPr userDrawn="1"/>
        </p:nvSpPr>
        <p:spPr>
          <a:xfrm>
            <a:off x="552349" y="5921242"/>
            <a:ext cx="2381413" cy="1095508"/>
          </a:xfrm>
          <a:custGeom>
            <a:avLst/>
            <a:gdLst>
              <a:gd name="connsiteX0" fmla="*/ 513236 w 2381413"/>
              <a:gd name="connsiteY0" fmla="*/ 0 h 1095508"/>
              <a:gd name="connsiteX1" fmla="*/ 1868177 w 2381413"/>
              <a:gd name="connsiteY1" fmla="*/ 0 h 1095508"/>
              <a:gd name="connsiteX2" fmla="*/ 2381413 w 2381413"/>
              <a:gd name="connsiteY2" fmla="*/ 1026472 h 1095508"/>
              <a:gd name="connsiteX3" fmla="*/ 2346895 w 2381413"/>
              <a:gd name="connsiteY3" fmla="*/ 1095508 h 1095508"/>
              <a:gd name="connsiteX4" fmla="*/ 34518 w 2381413"/>
              <a:gd name="connsiteY4" fmla="*/ 1095508 h 1095508"/>
              <a:gd name="connsiteX5" fmla="*/ 0 w 2381413"/>
              <a:gd name="connsiteY5" fmla="*/ 1026472 h 109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413" h="1095508">
                <a:moveTo>
                  <a:pt x="513236" y="0"/>
                </a:moveTo>
                <a:lnTo>
                  <a:pt x="1868177" y="0"/>
                </a:lnTo>
                <a:lnTo>
                  <a:pt x="2381413" y="1026472"/>
                </a:lnTo>
                <a:lnTo>
                  <a:pt x="2346895" y="1095508"/>
                </a:lnTo>
                <a:lnTo>
                  <a:pt x="34518" y="1095508"/>
                </a:lnTo>
                <a:lnTo>
                  <a:pt x="0" y="1026472"/>
                </a:lnTo>
                <a:close/>
              </a:path>
            </a:pathLst>
          </a:custGeom>
          <a:gradFill>
            <a:gsLst>
              <a:gs pos="0">
                <a:schemeClr val="accent5"/>
              </a:gs>
              <a:gs pos="100000">
                <a:schemeClr val="accent1"/>
              </a:gs>
            </a:gsLst>
            <a:lin ang="5400000" scaled="1"/>
          </a:gra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23" name="任意多边形: 形状 22"/>
          <p:cNvSpPr/>
          <p:nvPr userDrawn="1"/>
        </p:nvSpPr>
        <p:spPr>
          <a:xfrm>
            <a:off x="10573165" y="993895"/>
            <a:ext cx="852742" cy="735123"/>
          </a:xfrm>
          <a:custGeom>
            <a:avLst/>
            <a:gdLst>
              <a:gd name="connsiteX0" fmla="*/ 183781 w 852742"/>
              <a:gd name="connsiteY0" fmla="*/ 0 h 735123"/>
              <a:gd name="connsiteX1" fmla="*/ 668961 w 852742"/>
              <a:gd name="connsiteY1" fmla="*/ 0 h 735123"/>
              <a:gd name="connsiteX2" fmla="*/ 852742 w 852742"/>
              <a:gd name="connsiteY2" fmla="*/ 367562 h 735123"/>
              <a:gd name="connsiteX3" fmla="*/ 668961 w 852742"/>
              <a:gd name="connsiteY3" fmla="*/ 735123 h 735123"/>
              <a:gd name="connsiteX4" fmla="*/ 183781 w 852742"/>
              <a:gd name="connsiteY4" fmla="*/ 735123 h 735123"/>
              <a:gd name="connsiteX5" fmla="*/ 0 w 852742"/>
              <a:gd name="connsiteY5" fmla="*/ 367562 h 73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742" h="735123">
                <a:moveTo>
                  <a:pt x="183781" y="0"/>
                </a:moveTo>
                <a:lnTo>
                  <a:pt x="668961" y="0"/>
                </a:lnTo>
                <a:lnTo>
                  <a:pt x="852742" y="367562"/>
                </a:lnTo>
                <a:lnTo>
                  <a:pt x="668961" y="735123"/>
                </a:lnTo>
                <a:lnTo>
                  <a:pt x="183781" y="735123"/>
                </a:lnTo>
                <a:lnTo>
                  <a:pt x="0" y="367562"/>
                </a:lnTo>
                <a:close/>
              </a:path>
            </a:pathLst>
          </a:cu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25" name="任意多边形: 形状 24"/>
          <p:cNvSpPr/>
          <p:nvPr userDrawn="1"/>
        </p:nvSpPr>
        <p:spPr>
          <a:xfrm>
            <a:off x="11695222" y="4584665"/>
            <a:ext cx="496778" cy="1177827"/>
          </a:xfrm>
          <a:custGeom>
            <a:avLst/>
            <a:gdLst>
              <a:gd name="connsiteX0" fmla="*/ 294457 w 496778"/>
              <a:gd name="connsiteY0" fmla="*/ 0 h 1177827"/>
              <a:gd name="connsiteX1" fmla="*/ 496778 w 496778"/>
              <a:gd name="connsiteY1" fmla="*/ 0 h 1177827"/>
              <a:gd name="connsiteX2" fmla="*/ 496778 w 496778"/>
              <a:gd name="connsiteY2" fmla="*/ 1177827 h 1177827"/>
              <a:gd name="connsiteX3" fmla="*/ 294457 w 496778"/>
              <a:gd name="connsiteY3" fmla="*/ 1177827 h 1177827"/>
              <a:gd name="connsiteX4" fmla="*/ 0 w 496778"/>
              <a:gd name="connsiteY4" fmla="*/ 588914 h 1177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78" h="1177827">
                <a:moveTo>
                  <a:pt x="294457" y="0"/>
                </a:moveTo>
                <a:lnTo>
                  <a:pt x="496778" y="0"/>
                </a:lnTo>
                <a:lnTo>
                  <a:pt x="496778" y="1177827"/>
                </a:lnTo>
                <a:lnTo>
                  <a:pt x="294457" y="1177827"/>
                </a:lnTo>
                <a:lnTo>
                  <a:pt x="0" y="588914"/>
                </a:lnTo>
                <a:close/>
              </a:path>
            </a:pathLst>
          </a:custGeom>
          <a:gradFill>
            <a:gsLst>
              <a:gs pos="0">
                <a:schemeClr val="accent1">
                  <a:lumMod val="20000"/>
                  <a:lumOff val="80000"/>
                </a:schemeClr>
              </a:gs>
              <a:gs pos="100000">
                <a:schemeClr val="accent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7" name="任意多边形: 形状 6"/>
          <p:cNvSpPr/>
          <p:nvPr userDrawn="1"/>
        </p:nvSpPr>
        <p:spPr>
          <a:xfrm>
            <a:off x="0" y="2"/>
            <a:ext cx="5237923" cy="6857998"/>
          </a:xfrm>
          <a:custGeom>
            <a:avLst/>
            <a:gdLst>
              <a:gd name="connsiteX0" fmla="*/ 0 w 5237923"/>
              <a:gd name="connsiteY0" fmla="*/ 0 h 6857998"/>
              <a:gd name="connsiteX1" fmla="*/ 3519959 w 5237923"/>
              <a:gd name="connsiteY1" fmla="*/ 0 h 6857998"/>
              <a:gd name="connsiteX2" fmla="*/ 5237923 w 5237923"/>
              <a:gd name="connsiteY2" fmla="*/ 3435926 h 6857998"/>
              <a:gd name="connsiteX3" fmla="*/ 3526886 w 5237923"/>
              <a:gd name="connsiteY3" fmla="*/ 6857998 h 6857998"/>
              <a:gd name="connsiteX4" fmla="*/ 0 w 5237923"/>
              <a:gd name="connsiteY4" fmla="*/ 685799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7923" h="6857998">
                <a:moveTo>
                  <a:pt x="0" y="0"/>
                </a:moveTo>
                <a:lnTo>
                  <a:pt x="3519959" y="0"/>
                </a:lnTo>
                <a:lnTo>
                  <a:pt x="5237923" y="3435926"/>
                </a:lnTo>
                <a:lnTo>
                  <a:pt x="3526886" y="6857998"/>
                </a:lnTo>
                <a:lnTo>
                  <a:pt x="0" y="6857998"/>
                </a:lnTo>
                <a:close/>
              </a:path>
            </a:pathLst>
          </a:custGeom>
          <a:noFill/>
          <a:ln>
            <a:gradFill flip="none" rotWithShape="1">
              <a:gsLst>
                <a:gs pos="0">
                  <a:schemeClr val="accent1">
                    <a:lumMod val="5000"/>
                    <a:lumOff val="95000"/>
                  </a:schemeClr>
                </a:gs>
                <a:gs pos="100000">
                  <a:schemeClr val="accent5"/>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p:cNvSpPr/>
          <p:nvPr userDrawn="1"/>
        </p:nvSpPr>
        <p:spPr>
          <a:xfrm>
            <a:off x="0" y="2"/>
            <a:ext cx="3547669" cy="6857998"/>
          </a:xfrm>
          <a:custGeom>
            <a:avLst/>
            <a:gdLst>
              <a:gd name="connsiteX0" fmla="*/ 0 w 3547669"/>
              <a:gd name="connsiteY0" fmla="*/ 0 h 6857998"/>
              <a:gd name="connsiteX1" fmla="*/ 1829705 w 3547669"/>
              <a:gd name="connsiteY1" fmla="*/ 0 h 6857998"/>
              <a:gd name="connsiteX2" fmla="*/ 3547669 w 3547669"/>
              <a:gd name="connsiteY2" fmla="*/ 3435926 h 6857998"/>
              <a:gd name="connsiteX3" fmla="*/ 1836632 w 3547669"/>
              <a:gd name="connsiteY3" fmla="*/ 6857998 h 6857998"/>
              <a:gd name="connsiteX4" fmla="*/ 0 w 3547669"/>
              <a:gd name="connsiteY4" fmla="*/ 6857998 h 6857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7669" h="6857998">
                <a:moveTo>
                  <a:pt x="0" y="0"/>
                </a:moveTo>
                <a:lnTo>
                  <a:pt x="1829705" y="0"/>
                </a:lnTo>
                <a:lnTo>
                  <a:pt x="3547669" y="3435926"/>
                </a:lnTo>
                <a:lnTo>
                  <a:pt x="1836632" y="6857998"/>
                </a:lnTo>
                <a:lnTo>
                  <a:pt x="0" y="6857998"/>
                </a:lnTo>
                <a:close/>
              </a:path>
            </a:pathLst>
          </a:custGeom>
          <a:gradFill flip="none" rotWithShape="1">
            <a:gsLst>
              <a:gs pos="0">
                <a:schemeClr val="accent5"/>
              </a:gs>
              <a:gs pos="100000">
                <a:schemeClr val="accent4">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六边形 8"/>
          <p:cNvSpPr/>
          <p:nvPr userDrawn="1"/>
        </p:nvSpPr>
        <p:spPr>
          <a:xfrm>
            <a:off x="3547668" y="512763"/>
            <a:ext cx="1165757" cy="1004963"/>
          </a:xfrm>
          <a:prstGeom prst="hexag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六边形 9"/>
          <p:cNvSpPr/>
          <p:nvPr userDrawn="1"/>
        </p:nvSpPr>
        <p:spPr>
          <a:xfrm>
            <a:off x="4239325" y="2041783"/>
            <a:ext cx="1165757" cy="1004963"/>
          </a:xfrm>
          <a:prstGeom prst="hexag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p:cNvSpPr/>
          <p:nvPr userDrawn="1"/>
        </p:nvSpPr>
        <p:spPr>
          <a:xfrm>
            <a:off x="4239325" y="3813816"/>
            <a:ext cx="1165757" cy="1004963"/>
          </a:xfrm>
          <a:prstGeom prst="hexag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userDrawn="1"/>
        </p:nvSpPr>
        <p:spPr>
          <a:xfrm>
            <a:off x="3547668" y="5342836"/>
            <a:ext cx="1165757" cy="1004963"/>
          </a:xfrm>
          <a:prstGeom prst="hexagon">
            <a:avLst/>
          </a:pr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userDrawn="1"/>
        </p:nvSpPr>
        <p:spPr>
          <a:xfrm>
            <a:off x="419533" y="1577204"/>
            <a:ext cx="1665425" cy="3046988"/>
          </a:xfrm>
          <a:prstGeom prst="rect">
            <a:avLst/>
          </a:prstGeom>
          <a:noFill/>
        </p:spPr>
        <p:txBody>
          <a:bodyPr wrap="square" rtlCol="0">
            <a:spAutoFit/>
          </a:bodyPr>
          <a:lstStyle/>
          <a:p>
            <a:pPr algn="ctr"/>
            <a:r>
              <a:rPr lang="zh-CN" altLang="en-US" sz="9600" b="1" dirty="0">
                <a:solidFill>
                  <a:schemeClr val="bg1"/>
                </a:solidFill>
                <a:latin typeface="+mj-ea"/>
                <a:ea typeface="+mj-ea"/>
              </a:rPr>
              <a:t>目录</a:t>
            </a:r>
          </a:p>
        </p:txBody>
      </p:sp>
      <p:sp>
        <p:nvSpPr>
          <p:cNvPr id="18" name="任意多边形: 形状 17"/>
          <p:cNvSpPr/>
          <p:nvPr userDrawn="1"/>
        </p:nvSpPr>
        <p:spPr>
          <a:xfrm>
            <a:off x="10450079" y="0"/>
            <a:ext cx="1741921" cy="6858000"/>
          </a:xfrm>
          <a:custGeom>
            <a:avLst/>
            <a:gdLst>
              <a:gd name="connsiteX0" fmla="*/ 1741921 w 1741921"/>
              <a:gd name="connsiteY0" fmla="*/ 3473284 h 6858000"/>
              <a:gd name="connsiteX1" fmla="*/ 1741921 w 1741921"/>
              <a:gd name="connsiteY1" fmla="*/ 6858000 h 6858000"/>
              <a:gd name="connsiteX2" fmla="*/ 49562 w 1741921"/>
              <a:gd name="connsiteY2" fmla="*/ 6858000 h 6858000"/>
              <a:gd name="connsiteX3" fmla="*/ 0 w 1741921"/>
              <a:gd name="connsiteY3" fmla="*/ 0 h 6858000"/>
              <a:gd name="connsiteX4" fmla="*/ 1741921 w 1741921"/>
              <a:gd name="connsiteY4" fmla="*/ 0 h 6858000"/>
              <a:gd name="connsiteX5" fmla="*/ 1741921 w 1741921"/>
              <a:gd name="connsiteY5" fmla="*/ 3398572 h 6858000"/>
              <a:gd name="connsiteX6" fmla="*/ 42635 w 1741921"/>
              <a:gd name="connsiteY6" fmla="*/ 2 h 6858000"/>
              <a:gd name="connsiteX7" fmla="*/ 0 w 1741921"/>
              <a:gd name="connsiteY7" fmla="*/ 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1921" h="6858000">
                <a:moveTo>
                  <a:pt x="1741921" y="3473284"/>
                </a:moveTo>
                <a:lnTo>
                  <a:pt x="1741921" y="6858000"/>
                </a:lnTo>
                <a:lnTo>
                  <a:pt x="49562" y="6858000"/>
                </a:lnTo>
                <a:close/>
                <a:moveTo>
                  <a:pt x="0" y="0"/>
                </a:moveTo>
                <a:lnTo>
                  <a:pt x="1741921" y="0"/>
                </a:lnTo>
                <a:lnTo>
                  <a:pt x="1741921" y="3398572"/>
                </a:lnTo>
                <a:lnTo>
                  <a:pt x="42635" y="2"/>
                </a:lnTo>
                <a:lnTo>
                  <a:pt x="0" y="2"/>
                </a:lnTo>
                <a:close/>
              </a:path>
            </a:pathLst>
          </a:custGeom>
          <a:solidFill>
            <a:schemeClr val="accent2">
              <a:lumMod val="20000"/>
              <a:lumOff val="80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8" name="任意多边形: 形状 7"/>
          <p:cNvSpPr/>
          <p:nvPr userDrawn="1"/>
        </p:nvSpPr>
        <p:spPr>
          <a:xfrm>
            <a:off x="0" y="0"/>
            <a:ext cx="3513793" cy="6858000"/>
          </a:xfrm>
          <a:custGeom>
            <a:avLst/>
            <a:gdLst>
              <a:gd name="connsiteX0" fmla="*/ 0 w 3513793"/>
              <a:gd name="connsiteY0" fmla="*/ 0 h 6858000"/>
              <a:gd name="connsiteX1" fmla="*/ 1799293 w 3513793"/>
              <a:gd name="connsiteY1" fmla="*/ 0 h 6858000"/>
              <a:gd name="connsiteX2" fmla="*/ 3513793 w 3513793"/>
              <a:gd name="connsiteY2" fmla="*/ 3428999 h 6858000"/>
              <a:gd name="connsiteX3" fmla="*/ 1799292 w 3513793"/>
              <a:gd name="connsiteY3" fmla="*/ 6858000 h 6858000"/>
              <a:gd name="connsiteX4" fmla="*/ 0 w 3513793"/>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3793" h="6858000">
                <a:moveTo>
                  <a:pt x="0" y="0"/>
                </a:moveTo>
                <a:lnTo>
                  <a:pt x="1799293" y="0"/>
                </a:lnTo>
                <a:lnTo>
                  <a:pt x="3513793" y="3428999"/>
                </a:lnTo>
                <a:lnTo>
                  <a:pt x="1799292" y="6858000"/>
                </a:lnTo>
                <a:lnTo>
                  <a:pt x="0" y="6858000"/>
                </a:ln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p:cNvSpPr/>
          <p:nvPr userDrawn="1"/>
        </p:nvSpPr>
        <p:spPr>
          <a:xfrm>
            <a:off x="0" y="874388"/>
            <a:ext cx="3010024" cy="5109223"/>
          </a:xfrm>
          <a:custGeom>
            <a:avLst/>
            <a:gdLst>
              <a:gd name="connsiteX0" fmla="*/ 0 w 3010024"/>
              <a:gd name="connsiteY0" fmla="*/ 0 h 5109223"/>
              <a:gd name="connsiteX1" fmla="*/ 1732718 w 3010024"/>
              <a:gd name="connsiteY1" fmla="*/ 0 h 5109223"/>
              <a:gd name="connsiteX2" fmla="*/ 3010024 w 3010024"/>
              <a:gd name="connsiteY2" fmla="*/ 2554612 h 5109223"/>
              <a:gd name="connsiteX3" fmla="*/ 1732718 w 3010024"/>
              <a:gd name="connsiteY3" fmla="*/ 5109223 h 5109223"/>
              <a:gd name="connsiteX4" fmla="*/ 0 w 3010024"/>
              <a:gd name="connsiteY4" fmla="*/ 5109223 h 5109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0024" h="5109223">
                <a:moveTo>
                  <a:pt x="0" y="0"/>
                </a:moveTo>
                <a:lnTo>
                  <a:pt x="1732718" y="0"/>
                </a:lnTo>
                <a:lnTo>
                  <a:pt x="3010024" y="2554612"/>
                </a:lnTo>
                <a:lnTo>
                  <a:pt x="1732718" y="5109223"/>
                </a:lnTo>
                <a:lnTo>
                  <a:pt x="0" y="510922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六边形 10"/>
          <p:cNvSpPr/>
          <p:nvPr userDrawn="1"/>
        </p:nvSpPr>
        <p:spPr>
          <a:xfrm>
            <a:off x="1904037" y="332330"/>
            <a:ext cx="1390207" cy="1198454"/>
          </a:xfrm>
          <a:prstGeom prst="hexagon">
            <a:avLst/>
          </a:prstGeom>
          <a:solidFill>
            <a:schemeClr val="accent1">
              <a:lumMod val="60000"/>
              <a:lumOff val="40000"/>
            </a:schemeClr>
          </a:solidFill>
          <a:ln>
            <a:noFill/>
          </a:ln>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形状 11"/>
          <p:cNvSpPr/>
          <p:nvPr userDrawn="1"/>
        </p:nvSpPr>
        <p:spPr>
          <a:xfrm>
            <a:off x="8678209" y="0"/>
            <a:ext cx="3513791" cy="6858000"/>
          </a:xfrm>
          <a:custGeom>
            <a:avLst/>
            <a:gdLst>
              <a:gd name="connsiteX0" fmla="*/ 1714501 w 3513791"/>
              <a:gd name="connsiteY0" fmla="*/ 0 h 6858000"/>
              <a:gd name="connsiteX1" fmla="*/ 3513791 w 3513791"/>
              <a:gd name="connsiteY1" fmla="*/ 0 h 6858000"/>
              <a:gd name="connsiteX2" fmla="*/ 3513791 w 3513791"/>
              <a:gd name="connsiteY2" fmla="*/ 6858000 h 6858000"/>
              <a:gd name="connsiteX3" fmla="*/ 1714502 w 3513791"/>
              <a:gd name="connsiteY3" fmla="*/ 6858000 h 6858000"/>
              <a:gd name="connsiteX4" fmla="*/ 0 w 3513791"/>
              <a:gd name="connsiteY4" fmla="*/ 3428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3791" h="6858000">
                <a:moveTo>
                  <a:pt x="1714501" y="0"/>
                </a:moveTo>
                <a:lnTo>
                  <a:pt x="3513791" y="0"/>
                </a:lnTo>
                <a:lnTo>
                  <a:pt x="3513791" y="6858000"/>
                </a:lnTo>
                <a:lnTo>
                  <a:pt x="1714502" y="6858000"/>
                </a:lnTo>
                <a:lnTo>
                  <a:pt x="0" y="3428999"/>
                </a:lnTo>
                <a:close/>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p:cNvSpPr/>
          <p:nvPr userDrawn="1"/>
        </p:nvSpPr>
        <p:spPr>
          <a:xfrm>
            <a:off x="9283680" y="874388"/>
            <a:ext cx="2908320" cy="5109223"/>
          </a:xfrm>
          <a:custGeom>
            <a:avLst/>
            <a:gdLst>
              <a:gd name="connsiteX0" fmla="*/ 1277306 w 2908320"/>
              <a:gd name="connsiteY0" fmla="*/ 0 h 5109223"/>
              <a:gd name="connsiteX1" fmla="*/ 2908320 w 2908320"/>
              <a:gd name="connsiteY1" fmla="*/ 0 h 5109223"/>
              <a:gd name="connsiteX2" fmla="*/ 2908320 w 2908320"/>
              <a:gd name="connsiteY2" fmla="*/ 5109223 h 5109223"/>
              <a:gd name="connsiteX3" fmla="*/ 1277306 w 2908320"/>
              <a:gd name="connsiteY3" fmla="*/ 5109223 h 5109223"/>
              <a:gd name="connsiteX4" fmla="*/ 0 w 2908320"/>
              <a:gd name="connsiteY4" fmla="*/ 2554612 h 5109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8320" h="5109223">
                <a:moveTo>
                  <a:pt x="1277306" y="0"/>
                </a:moveTo>
                <a:lnTo>
                  <a:pt x="2908320" y="0"/>
                </a:lnTo>
                <a:lnTo>
                  <a:pt x="2908320" y="5109223"/>
                </a:lnTo>
                <a:lnTo>
                  <a:pt x="1277306" y="5109223"/>
                </a:lnTo>
                <a:lnTo>
                  <a:pt x="0" y="2554612"/>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23" name="图片 22"/>
          <p:cNvPicPr>
            <a:picLocks noChangeAspect="1"/>
          </p:cNvPicPr>
          <p:nvPr userDrawn="1"/>
        </p:nvPicPr>
        <p:blipFill>
          <a:blip r:embed="rId2"/>
          <a:srcRect l="44667" t="46594" r="18929" b="12475"/>
          <a:stretch>
            <a:fillRect/>
          </a:stretch>
        </p:blipFill>
        <p:spPr>
          <a:xfrm flipH="1">
            <a:off x="10003743" y="1582811"/>
            <a:ext cx="2188257" cy="3692378"/>
          </a:xfrm>
          <a:custGeom>
            <a:avLst/>
            <a:gdLst>
              <a:gd name="connsiteX0" fmla="*/ 0 w 2188257"/>
              <a:gd name="connsiteY0" fmla="*/ 0 h 3692378"/>
              <a:gd name="connsiteX1" fmla="*/ 1265162 w 2188257"/>
              <a:gd name="connsiteY1" fmla="*/ 0 h 3692378"/>
              <a:gd name="connsiteX2" fmla="*/ 2188257 w 2188257"/>
              <a:gd name="connsiteY2" fmla="*/ 1846189 h 3692378"/>
              <a:gd name="connsiteX3" fmla="*/ 1265162 w 2188257"/>
              <a:gd name="connsiteY3" fmla="*/ 3692378 h 3692378"/>
              <a:gd name="connsiteX4" fmla="*/ 0 w 2188257"/>
              <a:gd name="connsiteY4" fmla="*/ 3692378 h 369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57" h="3692378">
                <a:moveTo>
                  <a:pt x="0" y="0"/>
                </a:moveTo>
                <a:lnTo>
                  <a:pt x="1265162" y="0"/>
                </a:lnTo>
                <a:lnTo>
                  <a:pt x="2188257" y="1846189"/>
                </a:lnTo>
                <a:lnTo>
                  <a:pt x="1265162" y="3692378"/>
                </a:lnTo>
                <a:lnTo>
                  <a:pt x="0" y="3692378"/>
                </a:lnTo>
                <a:close/>
              </a:path>
            </a:pathLst>
          </a:custGeom>
        </p:spPr>
      </p:pic>
      <p:sp>
        <p:nvSpPr>
          <p:cNvPr id="17" name="六边形 16"/>
          <p:cNvSpPr/>
          <p:nvPr userDrawn="1"/>
        </p:nvSpPr>
        <p:spPr>
          <a:xfrm>
            <a:off x="9694912" y="5951705"/>
            <a:ext cx="520632" cy="448821"/>
          </a:xfrm>
          <a:prstGeom prst="hexagon">
            <a:avLst/>
          </a:prstGeom>
          <a:solidFill>
            <a:schemeClr val="accent1">
              <a:lumMod val="60000"/>
              <a:lumOff val="40000"/>
            </a:schemeClr>
          </a:soli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userDrawn="1"/>
        </p:nvPicPr>
        <p:blipFill>
          <a:blip r:embed="rId2"/>
          <a:srcRect l="44667" t="46594" r="18929" b="12475"/>
          <a:stretch>
            <a:fillRect/>
          </a:stretch>
        </p:blipFill>
        <p:spPr>
          <a:xfrm>
            <a:off x="0" y="1582811"/>
            <a:ext cx="2188257" cy="3692378"/>
          </a:xfrm>
          <a:custGeom>
            <a:avLst/>
            <a:gdLst>
              <a:gd name="connsiteX0" fmla="*/ 0 w 2188257"/>
              <a:gd name="connsiteY0" fmla="*/ 0 h 3692378"/>
              <a:gd name="connsiteX1" fmla="*/ 1265162 w 2188257"/>
              <a:gd name="connsiteY1" fmla="*/ 0 h 3692378"/>
              <a:gd name="connsiteX2" fmla="*/ 2188257 w 2188257"/>
              <a:gd name="connsiteY2" fmla="*/ 1846189 h 3692378"/>
              <a:gd name="connsiteX3" fmla="*/ 1265162 w 2188257"/>
              <a:gd name="connsiteY3" fmla="*/ 3692378 h 3692378"/>
              <a:gd name="connsiteX4" fmla="*/ 0 w 2188257"/>
              <a:gd name="connsiteY4" fmla="*/ 3692378 h 36923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57" h="3692378">
                <a:moveTo>
                  <a:pt x="0" y="0"/>
                </a:moveTo>
                <a:lnTo>
                  <a:pt x="1265162" y="0"/>
                </a:lnTo>
                <a:lnTo>
                  <a:pt x="2188257" y="1846189"/>
                </a:lnTo>
                <a:lnTo>
                  <a:pt x="1265162" y="3692378"/>
                </a:lnTo>
                <a:lnTo>
                  <a:pt x="0" y="3692378"/>
                </a:lnTo>
                <a:close/>
              </a:path>
            </a:pathLst>
          </a:cu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1">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pic>
        <p:nvPicPr>
          <p:cNvPr id="8" name="Picture 4" descr="查看图片">
            <a:extLst>
              <a:ext uri="{FF2B5EF4-FFF2-40B4-BE49-F238E27FC236}">
                <a16:creationId xmlns:a16="http://schemas.microsoft.com/office/drawing/2014/main" id="{2804C0DE-09A0-1157-B78D-4935DA923975}"/>
              </a:ext>
            </a:extLst>
          </p:cNvPr>
          <p:cNvPicPr>
            <a:picLocks noChangeAspect="1" noChangeArrowheads="1"/>
          </p:cNvPicPr>
          <p:nvPr userDrawn="1"/>
        </p:nvPicPr>
        <p:blipFill>
          <a:blip r:embed="rId2" cstate="print">
            <a:duotone>
              <a:schemeClr val="accent1">
                <a:shade val="45000"/>
                <a:satMod val="135000"/>
              </a:schemeClr>
              <a:prstClr val="white"/>
            </a:duotone>
            <a:alphaModFix amt="10000"/>
            <a:extLst>
              <a:ext uri="{28A0092B-C50C-407E-A947-70E740481C1C}">
                <a14:useLocalDpi xmlns:a14="http://schemas.microsoft.com/office/drawing/2010/main" val="0"/>
              </a:ext>
            </a:extLst>
          </a:blip>
          <a:srcRect/>
          <a:stretch>
            <a:fillRect/>
          </a:stretch>
        </p:blipFill>
        <p:spPr bwMode="auto">
          <a:xfrm>
            <a:off x="0" y="1408113"/>
            <a:ext cx="12192000" cy="5449887"/>
          </a:xfrm>
          <a:prstGeom prst="rect">
            <a:avLst/>
          </a:prstGeom>
          <a:noFill/>
          <a:ln>
            <a:noFill/>
          </a:ln>
        </p:spPr>
      </p:pic>
      <p:sp>
        <p:nvSpPr>
          <p:cNvPr id="10" name="六边形 9"/>
          <p:cNvSpPr/>
          <p:nvPr userDrawn="1"/>
        </p:nvSpPr>
        <p:spPr>
          <a:xfrm rot="10800000" flipV="1">
            <a:off x="695325" y="510736"/>
            <a:ext cx="689354" cy="594271"/>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六边形 11"/>
          <p:cNvSpPr/>
          <p:nvPr userDrawn="1"/>
        </p:nvSpPr>
        <p:spPr>
          <a:xfrm rot="10800000" flipV="1">
            <a:off x="830820" y="691339"/>
            <a:ext cx="526563" cy="453934"/>
          </a:xfrm>
          <a:prstGeom prst="hexagon">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p:cNvPicPr>
            <a:picLocks noChangeAspect="1"/>
          </p:cNvPicPr>
          <p:nvPr userDrawn="1"/>
        </p:nvPicPr>
        <p:blipFill rotWithShape="1">
          <a:blip r:embed="rId3"/>
          <a:srcRect r="40321" b="5570"/>
          <a:stretch>
            <a:fillRect/>
          </a:stretch>
        </p:blipFill>
        <p:spPr>
          <a:xfrm>
            <a:off x="9630930" y="720426"/>
            <a:ext cx="1932720" cy="395760"/>
          </a:xfrm>
          <a:prstGeom prst="rect">
            <a:avLst/>
          </a:prstGeom>
        </p:spPr>
      </p:pic>
      <p:sp>
        <p:nvSpPr>
          <p:cNvPr id="14" name="标题 13"/>
          <p:cNvSpPr>
            <a:spLocks noGrp="1"/>
          </p:cNvSpPr>
          <p:nvPr>
            <p:ph type="title"/>
          </p:nvPr>
        </p:nvSpPr>
        <p:spPr>
          <a:xfrm>
            <a:off x="1357383" y="300251"/>
            <a:ext cx="7254354" cy="1105468"/>
          </a:xfrm>
        </p:spPr>
        <p:txBody>
          <a:bodyPr>
            <a:noAutofit/>
          </a:bodyPr>
          <a:lstStyle>
            <a:lvl1pPr>
              <a:defRPr sz="3600" b="1">
                <a:solidFill>
                  <a:schemeClr val="tx2">
                    <a:lumMod val="75000"/>
                    <a:lumOff val="25000"/>
                  </a:schemeClr>
                </a:solidFill>
              </a:defRPr>
            </a:lvl1pPr>
          </a:lstStyle>
          <a:p>
            <a:r>
              <a:rPr lang="zh-CN" altLang="en-US" dirty="0"/>
              <a:t>单击此处编辑母版标题样式</a:t>
            </a:r>
          </a:p>
        </p:txBody>
      </p:sp>
      <p:sp>
        <p:nvSpPr>
          <p:cNvPr id="16" name="任意多边形: 形状 15"/>
          <p:cNvSpPr/>
          <p:nvPr userDrawn="1"/>
        </p:nvSpPr>
        <p:spPr>
          <a:xfrm>
            <a:off x="144746" y="6447258"/>
            <a:ext cx="12047254" cy="410742"/>
          </a:xfrm>
          <a:custGeom>
            <a:avLst/>
            <a:gdLst>
              <a:gd name="connsiteX0" fmla="*/ 8124827 w 12047254"/>
              <a:gd name="connsiteY0" fmla="*/ 51 h 410742"/>
              <a:gd name="connsiteX1" fmla="*/ 8385457 w 12047254"/>
              <a:gd name="connsiteY1" fmla="*/ 3738 h 410742"/>
              <a:gd name="connsiteX2" fmla="*/ 11858909 w 12047254"/>
              <a:gd name="connsiteY2" fmla="*/ 280360 h 410742"/>
              <a:gd name="connsiteX3" fmla="*/ 12047254 w 12047254"/>
              <a:gd name="connsiteY3" fmla="*/ 302540 h 410742"/>
              <a:gd name="connsiteX4" fmla="*/ 12047254 w 12047254"/>
              <a:gd name="connsiteY4" fmla="*/ 410742 h 410742"/>
              <a:gd name="connsiteX5" fmla="*/ 0 w 12047254"/>
              <a:gd name="connsiteY5" fmla="*/ 410742 h 410742"/>
              <a:gd name="connsiteX6" fmla="*/ 198827 w 12047254"/>
              <a:gd name="connsiteY6" fmla="*/ 349411 h 410742"/>
              <a:gd name="connsiteX7" fmla="*/ 2435034 w 12047254"/>
              <a:gd name="connsiteY7" fmla="*/ 99272 h 410742"/>
              <a:gd name="connsiteX8" fmla="*/ 5369302 w 12047254"/>
              <a:gd name="connsiteY8" fmla="*/ 358580 h 410742"/>
              <a:gd name="connsiteX9" fmla="*/ 8124827 w 12047254"/>
              <a:gd name="connsiteY9" fmla="*/ 51 h 41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47254" h="410742">
                <a:moveTo>
                  <a:pt x="8124827" y="51"/>
                </a:moveTo>
                <a:cubicBezTo>
                  <a:pt x="8208552" y="-269"/>
                  <a:pt x="8295325" y="895"/>
                  <a:pt x="8385457" y="3738"/>
                </a:cubicBezTo>
                <a:cubicBezTo>
                  <a:pt x="9196646" y="29327"/>
                  <a:pt x="10622464" y="140562"/>
                  <a:pt x="11858909" y="280360"/>
                </a:cubicBezTo>
                <a:lnTo>
                  <a:pt x="12047254" y="302540"/>
                </a:lnTo>
                <a:lnTo>
                  <a:pt x="12047254" y="410742"/>
                </a:lnTo>
                <a:lnTo>
                  <a:pt x="0" y="410742"/>
                </a:lnTo>
                <a:lnTo>
                  <a:pt x="198827" y="349411"/>
                </a:lnTo>
                <a:cubicBezTo>
                  <a:pt x="833555" y="185424"/>
                  <a:pt x="1721939" y="123156"/>
                  <a:pt x="2435034" y="99272"/>
                </a:cubicBezTo>
                <a:cubicBezTo>
                  <a:pt x="3385828" y="67427"/>
                  <a:pt x="4377565" y="374502"/>
                  <a:pt x="5369302" y="358580"/>
                </a:cubicBezTo>
                <a:cubicBezTo>
                  <a:pt x="6299056" y="343653"/>
                  <a:pt x="6868957" y="4858"/>
                  <a:pt x="8124827" y="5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p:cNvSpPr/>
          <p:nvPr userDrawn="1"/>
        </p:nvSpPr>
        <p:spPr>
          <a:xfrm>
            <a:off x="0" y="6563459"/>
            <a:ext cx="12192000" cy="294541"/>
          </a:xfrm>
          <a:custGeom>
            <a:avLst/>
            <a:gdLst>
              <a:gd name="connsiteX0" fmla="*/ 11191165 w 12192000"/>
              <a:gd name="connsiteY0" fmla="*/ 1114 h 294541"/>
              <a:gd name="connsiteX1" fmla="*/ 12055812 w 12192000"/>
              <a:gd name="connsiteY1" fmla="*/ 65403 h 294541"/>
              <a:gd name="connsiteX2" fmla="*/ 12192000 w 12192000"/>
              <a:gd name="connsiteY2" fmla="*/ 89576 h 294541"/>
              <a:gd name="connsiteX3" fmla="*/ 12192000 w 12192000"/>
              <a:gd name="connsiteY3" fmla="*/ 294541 h 294541"/>
              <a:gd name="connsiteX4" fmla="*/ 0 w 12192000"/>
              <a:gd name="connsiteY4" fmla="*/ 294541 h 294541"/>
              <a:gd name="connsiteX5" fmla="*/ 0 w 12192000"/>
              <a:gd name="connsiteY5" fmla="*/ 152038 h 294541"/>
              <a:gd name="connsiteX6" fmla="*/ 37532 w 12192000"/>
              <a:gd name="connsiteY6" fmla="*/ 141856 h 294541"/>
              <a:gd name="connsiteX7" fmla="*/ 1009935 w 12192000"/>
              <a:gd name="connsiteY7" fmla="*/ 69352 h 294541"/>
              <a:gd name="connsiteX8" fmla="*/ 5445457 w 12192000"/>
              <a:gd name="connsiteY8" fmla="*/ 192182 h 294541"/>
              <a:gd name="connsiteX9" fmla="*/ 8598091 w 12192000"/>
              <a:gd name="connsiteY9" fmla="*/ 83000 h 294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4541">
                <a:moveTo>
                  <a:pt x="11191165" y="1114"/>
                </a:moveTo>
                <a:cubicBezTo>
                  <a:pt x="11455590" y="-5710"/>
                  <a:pt x="11756161" y="19213"/>
                  <a:pt x="12055812" y="65403"/>
                </a:cubicBezTo>
                <a:lnTo>
                  <a:pt x="12192000" y="89576"/>
                </a:lnTo>
                <a:lnTo>
                  <a:pt x="12192000" y="294541"/>
                </a:lnTo>
                <a:lnTo>
                  <a:pt x="0" y="294541"/>
                </a:lnTo>
                <a:lnTo>
                  <a:pt x="0" y="152038"/>
                </a:lnTo>
                <a:lnTo>
                  <a:pt x="37532" y="141856"/>
                </a:lnTo>
                <a:cubicBezTo>
                  <a:pt x="234287" y="100628"/>
                  <a:pt x="525440" y="83000"/>
                  <a:pt x="1009935" y="69352"/>
                </a:cubicBezTo>
                <a:cubicBezTo>
                  <a:pt x="1978926" y="42057"/>
                  <a:pt x="4194411" y="230850"/>
                  <a:pt x="5445457" y="192182"/>
                </a:cubicBezTo>
                <a:lnTo>
                  <a:pt x="8598091" y="83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尾页">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C92E138C-9218-BE68-23FB-6F61DF2587CA}"/>
              </a:ext>
            </a:extLst>
          </p:cNvPr>
          <p:cNvSpPr/>
          <p:nvPr userDrawn="1"/>
        </p:nvSpPr>
        <p:spPr>
          <a:xfrm>
            <a:off x="0" y="0"/>
            <a:ext cx="12192000" cy="6858000"/>
          </a:xfrm>
          <a:custGeom>
            <a:avLst/>
            <a:gdLst>
              <a:gd name="connsiteX0" fmla="*/ 650342 w 12192000"/>
              <a:gd name="connsiteY0" fmla="*/ 0 h 6858000"/>
              <a:gd name="connsiteX1" fmla="*/ 11541657 w 12192000"/>
              <a:gd name="connsiteY1" fmla="*/ 0 h 6858000"/>
              <a:gd name="connsiteX2" fmla="*/ 12192000 w 12192000"/>
              <a:gd name="connsiteY2" fmla="*/ 1300685 h 6858000"/>
              <a:gd name="connsiteX3" fmla="*/ 12192000 w 12192000"/>
              <a:gd name="connsiteY3" fmla="*/ 5557316 h 6858000"/>
              <a:gd name="connsiteX4" fmla="*/ 11541657 w 12192000"/>
              <a:gd name="connsiteY4" fmla="*/ 6858000 h 6858000"/>
              <a:gd name="connsiteX5" fmla="*/ 650342 w 12192000"/>
              <a:gd name="connsiteY5" fmla="*/ 6858000 h 6858000"/>
              <a:gd name="connsiteX6" fmla="*/ 0 w 12192000"/>
              <a:gd name="connsiteY6" fmla="*/ 5557317 h 6858000"/>
              <a:gd name="connsiteX7" fmla="*/ 0 w 12192000"/>
              <a:gd name="connsiteY7" fmla="*/ 1300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50342" y="0"/>
                </a:moveTo>
                <a:lnTo>
                  <a:pt x="11541657" y="0"/>
                </a:lnTo>
                <a:lnTo>
                  <a:pt x="12192000" y="1300685"/>
                </a:lnTo>
                <a:lnTo>
                  <a:pt x="12192000" y="5557316"/>
                </a:lnTo>
                <a:lnTo>
                  <a:pt x="11541657" y="6858000"/>
                </a:lnTo>
                <a:lnTo>
                  <a:pt x="650342" y="6858000"/>
                </a:lnTo>
                <a:lnTo>
                  <a:pt x="0" y="5557317"/>
                </a:lnTo>
                <a:lnTo>
                  <a:pt x="0" y="1300683"/>
                </a:lnTo>
                <a:close/>
              </a:path>
            </a:pathLst>
          </a:custGeom>
          <a:solidFill>
            <a:schemeClr val="accent2">
              <a:lumMod val="20000"/>
              <a:lumOff val="8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a:extLst>
              <a:ext uri="{FF2B5EF4-FFF2-40B4-BE49-F238E27FC236}">
                <a16:creationId xmlns:a16="http://schemas.microsoft.com/office/drawing/2014/main" id="{0FFC112C-7A1E-66AA-7279-0E0DFC96FF19}"/>
              </a:ext>
            </a:extLst>
          </p:cNvPr>
          <p:cNvSpPr/>
          <p:nvPr userDrawn="1"/>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5149758 h 6858000"/>
              <a:gd name="connsiteX3" fmla="*/ 11337879 w 12192000"/>
              <a:gd name="connsiteY3" fmla="*/ 6858000 h 6858000"/>
              <a:gd name="connsiteX4" fmla="*/ 854123 w 12192000"/>
              <a:gd name="connsiteY4" fmla="*/ 6858000 h 6858000"/>
              <a:gd name="connsiteX5" fmla="*/ 0 w 12192000"/>
              <a:gd name="connsiteY5" fmla="*/ 51497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5149758"/>
                </a:lnTo>
                <a:lnTo>
                  <a:pt x="11337879" y="6858000"/>
                </a:lnTo>
                <a:lnTo>
                  <a:pt x="854123" y="6858000"/>
                </a:lnTo>
                <a:lnTo>
                  <a:pt x="0" y="5149757"/>
                </a:lnTo>
                <a:close/>
              </a:path>
            </a:pathLst>
          </a:custGeom>
          <a:solidFill>
            <a:schemeClr val="accent4">
              <a:lumMod val="40000"/>
              <a:lumOff val="6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形状 16">
            <a:extLst>
              <a:ext uri="{FF2B5EF4-FFF2-40B4-BE49-F238E27FC236}">
                <a16:creationId xmlns:a16="http://schemas.microsoft.com/office/drawing/2014/main" id="{EE28A227-2AA1-DC7D-D095-F36914F187F4}"/>
              </a:ext>
            </a:extLst>
          </p:cNvPr>
          <p:cNvSpPr/>
          <p:nvPr userDrawn="1"/>
        </p:nvSpPr>
        <p:spPr>
          <a:xfrm>
            <a:off x="852742" y="0"/>
            <a:ext cx="10486516" cy="6595940"/>
          </a:xfrm>
          <a:custGeom>
            <a:avLst/>
            <a:gdLst>
              <a:gd name="connsiteX0" fmla="*/ 1037946 w 10486516"/>
              <a:gd name="connsiteY0" fmla="*/ 0 h 6595940"/>
              <a:gd name="connsiteX1" fmla="*/ 9448570 w 10486516"/>
              <a:gd name="connsiteY1" fmla="*/ 0 h 6595940"/>
              <a:gd name="connsiteX2" fmla="*/ 10486516 w 10486516"/>
              <a:gd name="connsiteY2" fmla="*/ 2075892 h 6595940"/>
              <a:gd name="connsiteX3" fmla="*/ 8226491 w 10486516"/>
              <a:gd name="connsiteY3" fmla="*/ 6595940 h 6595940"/>
              <a:gd name="connsiteX4" fmla="*/ 2260025 w 10486516"/>
              <a:gd name="connsiteY4" fmla="*/ 6595940 h 6595940"/>
              <a:gd name="connsiteX5" fmla="*/ 0 w 10486516"/>
              <a:gd name="connsiteY5" fmla="*/ 2075892 h 6595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86516" h="6595940">
                <a:moveTo>
                  <a:pt x="1037946" y="0"/>
                </a:moveTo>
                <a:lnTo>
                  <a:pt x="9448570" y="0"/>
                </a:lnTo>
                <a:lnTo>
                  <a:pt x="10486516" y="2075892"/>
                </a:lnTo>
                <a:lnTo>
                  <a:pt x="8226491" y="6595940"/>
                </a:lnTo>
                <a:lnTo>
                  <a:pt x="2260025" y="6595940"/>
                </a:lnTo>
                <a:lnTo>
                  <a:pt x="0" y="2075892"/>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a:extLst>
              <a:ext uri="{FF2B5EF4-FFF2-40B4-BE49-F238E27FC236}">
                <a16:creationId xmlns:a16="http://schemas.microsoft.com/office/drawing/2014/main" id="{B45B6F25-64AE-3059-28B8-F01DC39AA2D1}"/>
              </a:ext>
            </a:extLst>
          </p:cNvPr>
          <p:cNvSpPr/>
          <p:nvPr userDrawn="1"/>
        </p:nvSpPr>
        <p:spPr>
          <a:xfrm>
            <a:off x="2128319" y="0"/>
            <a:ext cx="7935362" cy="5496304"/>
          </a:xfrm>
          <a:custGeom>
            <a:avLst/>
            <a:gdLst>
              <a:gd name="connsiteX0" fmla="*/ 1037947 w 7935362"/>
              <a:gd name="connsiteY0" fmla="*/ 0 h 5496304"/>
              <a:gd name="connsiteX1" fmla="*/ 6897416 w 7935362"/>
              <a:gd name="connsiteY1" fmla="*/ 0 h 5496304"/>
              <a:gd name="connsiteX2" fmla="*/ 7935362 w 7935362"/>
              <a:gd name="connsiteY2" fmla="*/ 2075891 h 5496304"/>
              <a:gd name="connsiteX3" fmla="*/ 6225155 w 7935362"/>
              <a:gd name="connsiteY3" fmla="*/ 5496304 h 5496304"/>
              <a:gd name="connsiteX4" fmla="*/ 1710208 w 7935362"/>
              <a:gd name="connsiteY4" fmla="*/ 5496304 h 5496304"/>
              <a:gd name="connsiteX5" fmla="*/ 0 w 7935362"/>
              <a:gd name="connsiteY5" fmla="*/ 2075891 h 549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5362" h="5496304">
                <a:moveTo>
                  <a:pt x="1037947" y="0"/>
                </a:moveTo>
                <a:lnTo>
                  <a:pt x="6897416" y="0"/>
                </a:lnTo>
                <a:lnTo>
                  <a:pt x="7935362" y="2075891"/>
                </a:lnTo>
                <a:lnTo>
                  <a:pt x="6225155" y="5496304"/>
                </a:lnTo>
                <a:lnTo>
                  <a:pt x="1710208" y="5496304"/>
                </a:lnTo>
                <a:lnTo>
                  <a:pt x="0" y="2075891"/>
                </a:lnTo>
                <a:close/>
              </a:path>
            </a:pathLst>
          </a:cu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任意多边形: 形状 18">
            <a:extLst>
              <a:ext uri="{FF2B5EF4-FFF2-40B4-BE49-F238E27FC236}">
                <a16:creationId xmlns:a16="http://schemas.microsoft.com/office/drawing/2014/main" id="{17C7713A-E3DB-1EAF-11C6-23DB034C1ED4}"/>
              </a:ext>
            </a:extLst>
          </p:cNvPr>
          <p:cNvSpPr/>
          <p:nvPr userDrawn="1"/>
        </p:nvSpPr>
        <p:spPr>
          <a:xfrm>
            <a:off x="420086" y="1582810"/>
            <a:ext cx="1143950" cy="986164"/>
          </a:xfrm>
          <a:custGeom>
            <a:avLst/>
            <a:gdLst>
              <a:gd name="connsiteX0" fmla="*/ 246541 w 1143950"/>
              <a:gd name="connsiteY0" fmla="*/ 0 h 986164"/>
              <a:gd name="connsiteX1" fmla="*/ 897409 w 1143950"/>
              <a:gd name="connsiteY1" fmla="*/ 0 h 986164"/>
              <a:gd name="connsiteX2" fmla="*/ 1143950 w 1143950"/>
              <a:gd name="connsiteY2" fmla="*/ 493082 h 986164"/>
              <a:gd name="connsiteX3" fmla="*/ 897409 w 1143950"/>
              <a:gd name="connsiteY3" fmla="*/ 986164 h 986164"/>
              <a:gd name="connsiteX4" fmla="*/ 246541 w 1143950"/>
              <a:gd name="connsiteY4" fmla="*/ 986164 h 986164"/>
              <a:gd name="connsiteX5" fmla="*/ 0 w 1143950"/>
              <a:gd name="connsiteY5" fmla="*/ 493082 h 98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950" h="986164">
                <a:moveTo>
                  <a:pt x="246541" y="0"/>
                </a:moveTo>
                <a:lnTo>
                  <a:pt x="897409" y="0"/>
                </a:lnTo>
                <a:lnTo>
                  <a:pt x="1143950" y="493082"/>
                </a:lnTo>
                <a:lnTo>
                  <a:pt x="897409" y="986164"/>
                </a:lnTo>
                <a:lnTo>
                  <a:pt x="246541" y="986164"/>
                </a:lnTo>
                <a:lnTo>
                  <a:pt x="0" y="493082"/>
                </a:lnTo>
                <a:close/>
              </a:path>
            </a:pathLst>
          </a:custGeom>
          <a:gradFill>
            <a:gsLst>
              <a:gs pos="0">
                <a:schemeClr val="accent1">
                  <a:lumMod val="40000"/>
                  <a:lumOff val="60000"/>
                </a:schemeClr>
              </a:gs>
              <a:gs pos="100000">
                <a:schemeClr val="accent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任意多边形: 形状 19">
            <a:extLst>
              <a:ext uri="{FF2B5EF4-FFF2-40B4-BE49-F238E27FC236}">
                <a16:creationId xmlns:a16="http://schemas.microsoft.com/office/drawing/2014/main" id="{8E25CF34-5C9F-4627-433C-A1F4562367B7}"/>
              </a:ext>
            </a:extLst>
          </p:cNvPr>
          <p:cNvSpPr/>
          <p:nvPr userDrawn="1"/>
        </p:nvSpPr>
        <p:spPr>
          <a:xfrm>
            <a:off x="552349" y="5983606"/>
            <a:ext cx="2381413" cy="1095508"/>
          </a:xfrm>
          <a:custGeom>
            <a:avLst/>
            <a:gdLst>
              <a:gd name="connsiteX0" fmla="*/ 513236 w 2381413"/>
              <a:gd name="connsiteY0" fmla="*/ 0 h 1095508"/>
              <a:gd name="connsiteX1" fmla="*/ 1868177 w 2381413"/>
              <a:gd name="connsiteY1" fmla="*/ 0 h 1095508"/>
              <a:gd name="connsiteX2" fmla="*/ 2381413 w 2381413"/>
              <a:gd name="connsiteY2" fmla="*/ 1026472 h 1095508"/>
              <a:gd name="connsiteX3" fmla="*/ 2346895 w 2381413"/>
              <a:gd name="connsiteY3" fmla="*/ 1095508 h 1095508"/>
              <a:gd name="connsiteX4" fmla="*/ 34518 w 2381413"/>
              <a:gd name="connsiteY4" fmla="*/ 1095508 h 1095508"/>
              <a:gd name="connsiteX5" fmla="*/ 0 w 2381413"/>
              <a:gd name="connsiteY5" fmla="*/ 1026472 h 109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413" h="1095508">
                <a:moveTo>
                  <a:pt x="513236" y="0"/>
                </a:moveTo>
                <a:lnTo>
                  <a:pt x="1868177" y="0"/>
                </a:lnTo>
                <a:lnTo>
                  <a:pt x="2381413" y="1026472"/>
                </a:lnTo>
                <a:lnTo>
                  <a:pt x="2346895" y="1095508"/>
                </a:lnTo>
                <a:lnTo>
                  <a:pt x="34518" y="1095508"/>
                </a:lnTo>
                <a:lnTo>
                  <a:pt x="0" y="1026472"/>
                </a:lnTo>
                <a:close/>
              </a:path>
            </a:pathLst>
          </a:custGeom>
          <a:gradFill>
            <a:gsLst>
              <a:gs pos="0">
                <a:schemeClr val="accent5"/>
              </a:gs>
              <a:gs pos="100000">
                <a:schemeClr val="accent1"/>
              </a:gs>
            </a:gsLst>
            <a:lin ang="5400000" scaled="1"/>
          </a:gra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21" name="任意多边形: 形状 20">
            <a:extLst>
              <a:ext uri="{FF2B5EF4-FFF2-40B4-BE49-F238E27FC236}">
                <a16:creationId xmlns:a16="http://schemas.microsoft.com/office/drawing/2014/main" id="{3B266537-B79D-0AC6-E0A8-BEA6A62EEE50}"/>
              </a:ext>
            </a:extLst>
          </p:cNvPr>
          <p:cNvSpPr/>
          <p:nvPr userDrawn="1"/>
        </p:nvSpPr>
        <p:spPr>
          <a:xfrm>
            <a:off x="10573165" y="993895"/>
            <a:ext cx="852742" cy="735123"/>
          </a:xfrm>
          <a:custGeom>
            <a:avLst/>
            <a:gdLst>
              <a:gd name="connsiteX0" fmla="*/ 183781 w 852742"/>
              <a:gd name="connsiteY0" fmla="*/ 0 h 735123"/>
              <a:gd name="connsiteX1" fmla="*/ 668961 w 852742"/>
              <a:gd name="connsiteY1" fmla="*/ 0 h 735123"/>
              <a:gd name="connsiteX2" fmla="*/ 852742 w 852742"/>
              <a:gd name="connsiteY2" fmla="*/ 367562 h 735123"/>
              <a:gd name="connsiteX3" fmla="*/ 668961 w 852742"/>
              <a:gd name="connsiteY3" fmla="*/ 735123 h 735123"/>
              <a:gd name="connsiteX4" fmla="*/ 183781 w 852742"/>
              <a:gd name="connsiteY4" fmla="*/ 735123 h 735123"/>
              <a:gd name="connsiteX5" fmla="*/ 0 w 852742"/>
              <a:gd name="connsiteY5" fmla="*/ 367562 h 73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742" h="735123">
                <a:moveTo>
                  <a:pt x="183781" y="0"/>
                </a:moveTo>
                <a:lnTo>
                  <a:pt x="668961" y="0"/>
                </a:lnTo>
                <a:lnTo>
                  <a:pt x="852742" y="367562"/>
                </a:lnTo>
                <a:lnTo>
                  <a:pt x="668961" y="735123"/>
                </a:lnTo>
                <a:lnTo>
                  <a:pt x="183781" y="735123"/>
                </a:lnTo>
                <a:lnTo>
                  <a:pt x="0" y="367562"/>
                </a:lnTo>
                <a:close/>
              </a:path>
            </a:pathLst>
          </a:cu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a:extLst>
              <a:ext uri="{FF2B5EF4-FFF2-40B4-BE49-F238E27FC236}">
                <a16:creationId xmlns:a16="http://schemas.microsoft.com/office/drawing/2014/main" id="{B41BB918-9CFB-1D8F-52D8-85CEBA61DEBE}"/>
              </a:ext>
            </a:extLst>
          </p:cNvPr>
          <p:cNvSpPr/>
          <p:nvPr userDrawn="1"/>
        </p:nvSpPr>
        <p:spPr>
          <a:xfrm>
            <a:off x="11695222" y="4584665"/>
            <a:ext cx="496778" cy="1177827"/>
          </a:xfrm>
          <a:custGeom>
            <a:avLst/>
            <a:gdLst>
              <a:gd name="connsiteX0" fmla="*/ 294457 w 496778"/>
              <a:gd name="connsiteY0" fmla="*/ 0 h 1177827"/>
              <a:gd name="connsiteX1" fmla="*/ 496778 w 496778"/>
              <a:gd name="connsiteY1" fmla="*/ 0 h 1177827"/>
              <a:gd name="connsiteX2" fmla="*/ 496778 w 496778"/>
              <a:gd name="connsiteY2" fmla="*/ 1177827 h 1177827"/>
              <a:gd name="connsiteX3" fmla="*/ 294457 w 496778"/>
              <a:gd name="connsiteY3" fmla="*/ 1177827 h 1177827"/>
              <a:gd name="connsiteX4" fmla="*/ 0 w 496778"/>
              <a:gd name="connsiteY4" fmla="*/ 588914 h 1177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78" h="1177827">
                <a:moveTo>
                  <a:pt x="294457" y="0"/>
                </a:moveTo>
                <a:lnTo>
                  <a:pt x="496778" y="0"/>
                </a:lnTo>
                <a:lnTo>
                  <a:pt x="496778" y="1177827"/>
                </a:lnTo>
                <a:lnTo>
                  <a:pt x="294457" y="1177827"/>
                </a:lnTo>
                <a:lnTo>
                  <a:pt x="0" y="588914"/>
                </a:lnTo>
                <a:close/>
              </a:path>
            </a:pathLst>
          </a:custGeom>
          <a:gradFill>
            <a:gsLst>
              <a:gs pos="0">
                <a:schemeClr val="accent1">
                  <a:lumMod val="20000"/>
                  <a:lumOff val="80000"/>
                </a:schemeClr>
              </a:gs>
              <a:gs pos="100000">
                <a:schemeClr val="accent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页">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标注页">
    <p:spTree>
      <p:nvGrpSpPr>
        <p:cNvPr id="1" name=""/>
        <p:cNvGrpSpPr/>
        <p:nvPr/>
      </p:nvGrpSpPr>
      <p:grpSpPr>
        <a:xfrm>
          <a:off x="0" y="0"/>
          <a:ext cx="0" cy="0"/>
          <a:chOff x="0" y="0"/>
          <a:chExt cx="0" cy="0"/>
        </a:xfrm>
      </p:grpSpPr>
      <p:pic>
        <p:nvPicPr>
          <p:cNvPr id="10" name="图片 9" descr="标注页">
            <a:extLst>
              <a:ext uri="{FF2B5EF4-FFF2-40B4-BE49-F238E27FC236}">
                <a16:creationId xmlns:a16="http://schemas.microsoft.com/office/drawing/2014/main" id="{B5173763-C991-4255-777F-76E9F319F19B}"/>
              </a:ext>
            </a:extLst>
          </p:cNvPr>
          <p:cNvPicPr>
            <a:picLocks noChangeAspect="1"/>
          </p:cNvPicPr>
          <p:nvPr userDrawn="1"/>
        </p:nvPicPr>
        <p:blipFill>
          <a:blip r:embed="rId2"/>
          <a:stretch>
            <a:fillRect/>
          </a:stretch>
        </p:blipFill>
        <p:spPr>
          <a:xfrm>
            <a:off x="0" y="635"/>
            <a:ext cx="12192000" cy="6856730"/>
          </a:xfrm>
          <a:prstGeom prst="rect">
            <a:avLst/>
          </a:prstGeom>
        </p:spPr>
      </p:pic>
    </p:spTree>
    <p:extLst>
      <p:ext uri="{BB962C8B-B14F-4D97-AF65-F5344CB8AC3E}">
        <p14:creationId xmlns:p14="http://schemas.microsoft.com/office/powerpoint/2010/main" val="4191308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E48170-234A-45A9-BA18-EB5F9F299700}" type="datetimeFigureOut">
              <a:rPr lang="zh-CN" altLang="en-US" smtClean="0"/>
              <a:t>2022/7/27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EB98F-7A2F-46AB-AD99-CC9999768B6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6.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sv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任意多边形: 形状 10"/>
          <p:cNvSpPr/>
          <p:nvPr/>
        </p:nvSpPr>
        <p:spPr>
          <a:xfrm>
            <a:off x="0" y="0"/>
            <a:ext cx="12192000" cy="6858000"/>
          </a:xfrm>
          <a:custGeom>
            <a:avLst/>
            <a:gdLst>
              <a:gd name="connsiteX0" fmla="*/ 650342 w 12192000"/>
              <a:gd name="connsiteY0" fmla="*/ 0 h 6858000"/>
              <a:gd name="connsiteX1" fmla="*/ 11541657 w 12192000"/>
              <a:gd name="connsiteY1" fmla="*/ 0 h 6858000"/>
              <a:gd name="connsiteX2" fmla="*/ 12192000 w 12192000"/>
              <a:gd name="connsiteY2" fmla="*/ 1300685 h 6858000"/>
              <a:gd name="connsiteX3" fmla="*/ 12192000 w 12192000"/>
              <a:gd name="connsiteY3" fmla="*/ 5557316 h 6858000"/>
              <a:gd name="connsiteX4" fmla="*/ 11541657 w 12192000"/>
              <a:gd name="connsiteY4" fmla="*/ 6858000 h 6858000"/>
              <a:gd name="connsiteX5" fmla="*/ 650342 w 12192000"/>
              <a:gd name="connsiteY5" fmla="*/ 6858000 h 6858000"/>
              <a:gd name="connsiteX6" fmla="*/ 0 w 12192000"/>
              <a:gd name="connsiteY6" fmla="*/ 5557317 h 6858000"/>
              <a:gd name="connsiteX7" fmla="*/ 0 w 12192000"/>
              <a:gd name="connsiteY7" fmla="*/ 1300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650342" y="0"/>
                </a:moveTo>
                <a:lnTo>
                  <a:pt x="11541657" y="0"/>
                </a:lnTo>
                <a:lnTo>
                  <a:pt x="12192000" y="1300685"/>
                </a:lnTo>
                <a:lnTo>
                  <a:pt x="12192000" y="5557316"/>
                </a:lnTo>
                <a:lnTo>
                  <a:pt x="11541657" y="6858000"/>
                </a:lnTo>
                <a:lnTo>
                  <a:pt x="650342" y="6858000"/>
                </a:lnTo>
                <a:lnTo>
                  <a:pt x="0" y="5557317"/>
                </a:lnTo>
                <a:lnTo>
                  <a:pt x="0" y="1300683"/>
                </a:lnTo>
                <a:close/>
              </a:path>
            </a:pathLst>
          </a:custGeom>
          <a:solidFill>
            <a:schemeClr val="accent2">
              <a:lumMod val="20000"/>
              <a:lumOff val="8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13" name="任意多边形: 形状 12"/>
          <p:cNvSpPr/>
          <p:nvPr/>
        </p:nvSpPr>
        <p:spPr>
          <a:xfrm>
            <a:off x="249938" y="0"/>
            <a:ext cx="11692123" cy="6858000"/>
          </a:xfrm>
          <a:custGeom>
            <a:avLst/>
            <a:gdLst>
              <a:gd name="connsiteX0" fmla="*/ 1714501 w 11692123"/>
              <a:gd name="connsiteY0" fmla="*/ 0 h 6858000"/>
              <a:gd name="connsiteX1" fmla="*/ 9977622 w 11692123"/>
              <a:gd name="connsiteY1" fmla="*/ 0 h 6858000"/>
              <a:gd name="connsiteX2" fmla="*/ 11692123 w 11692123"/>
              <a:gd name="connsiteY2" fmla="*/ 3429001 h 6858000"/>
              <a:gd name="connsiteX3" fmla="*/ 9977623 w 11692123"/>
              <a:gd name="connsiteY3" fmla="*/ 6858000 h 6858000"/>
              <a:gd name="connsiteX4" fmla="*/ 1714500 w 11692123"/>
              <a:gd name="connsiteY4" fmla="*/ 6858000 h 6858000"/>
              <a:gd name="connsiteX5" fmla="*/ 0 w 11692123"/>
              <a:gd name="connsiteY5"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92123" h="6858000">
                <a:moveTo>
                  <a:pt x="1714501" y="0"/>
                </a:moveTo>
                <a:lnTo>
                  <a:pt x="9977622" y="0"/>
                </a:lnTo>
                <a:lnTo>
                  <a:pt x="11692123" y="3429001"/>
                </a:lnTo>
                <a:lnTo>
                  <a:pt x="9977623" y="6858000"/>
                </a:lnTo>
                <a:lnTo>
                  <a:pt x="1714500" y="6858000"/>
                </a:lnTo>
                <a:lnTo>
                  <a:pt x="0" y="3429001"/>
                </a:lnTo>
                <a:close/>
              </a:path>
            </a:pathLst>
          </a:custGeom>
          <a:solidFill>
            <a:schemeClr val="accent4">
              <a:lumMod val="40000"/>
              <a:lumOff val="60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15" name="任意多边形: 形状 14"/>
          <p:cNvSpPr/>
          <p:nvPr/>
        </p:nvSpPr>
        <p:spPr>
          <a:xfrm>
            <a:off x="2080189" y="0"/>
            <a:ext cx="8031620" cy="6858000"/>
          </a:xfrm>
          <a:custGeom>
            <a:avLst/>
            <a:gdLst>
              <a:gd name="connsiteX0" fmla="*/ 1714502 w 8031620"/>
              <a:gd name="connsiteY0" fmla="*/ 0 h 6858000"/>
              <a:gd name="connsiteX1" fmla="*/ 6317119 w 8031620"/>
              <a:gd name="connsiteY1" fmla="*/ 0 h 6858000"/>
              <a:gd name="connsiteX2" fmla="*/ 8031620 w 8031620"/>
              <a:gd name="connsiteY2" fmla="*/ 3429001 h 6858000"/>
              <a:gd name="connsiteX3" fmla="*/ 6317119 w 8031620"/>
              <a:gd name="connsiteY3" fmla="*/ 6858000 h 6858000"/>
              <a:gd name="connsiteX4" fmla="*/ 1714501 w 8031620"/>
              <a:gd name="connsiteY4" fmla="*/ 6858000 h 6858000"/>
              <a:gd name="connsiteX5" fmla="*/ 0 w 8031620"/>
              <a:gd name="connsiteY5" fmla="*/ 34290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31620" h="6858000">
                <a:moveTo>
                  <a:pt x="1714502" y="0"/>
                </a:moveTo>
                <a:lnTo>
                  <a:pt x="6317119" y="0"/>
                </a:lnTo>
                <a:lnTo>
                  <a:pt x="8031620" y="3429001"/>
                </a:lnTo>
                <a:lnTo>
                  <a:pt x="6317119" y="6858000"/>
                </a:lnTo>
                <a:lnTo>
                  <a:pt x="1714501" y="6858000"/>
                </a:lnTo>
                <a:lnTo>
                  <a:pt x="0" y="3429001"/>
                </a:ln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17" name="任意多边形: 形状 16"/>
          <p:cNvSpPr/>
          <p:nvPr/>
        </p:nvSpPr>
        <p:spPr>
          <a:xfrm>
            <a:off x="3057153" y="809306"/>
            <a:ext cx="6077692" cy="5239388"/>
          </a:xfrm>
          <a:custGeom>
            <a:avLst/>
            <a:gdLst>
              <a:gd name="connsiteX0" fmla="*/ 1309848 w 6077692"/>
              <a:gd name="connsiteY0" fmla="*/ 0 h 5239388"/>
              <a:gd name="connsiteX1" fmla="*/ 4767845 w 6077692"/>
              <a:gd name="connsiteY1" fmla="*/ 0 h 5239388"/>
              <a:gd name="connsiteX2" fmla="*/ 6077692 w 6077692"/>
              <a:gd name="connsiteY2" fmla="*/ 2619694 h 5239388"/>
              <a:gd name="connsiteX3" fmla="*/ 4767845 w 6077692"/>
              <a:gd name="connsiteY3" fmla="*/ 5239388 h 5239388"/>
              <a:gd name="connsiteX4" fmla="*/ 1309848 w 6077692"/>
              <a:gd name="connsiteY4" fmla="*/ 5239388 h 5239388"/>
              <a:gd name="connsiteX5" fmla="*/ 0 w 6077692"/>
              <a:gd name="connsiteY5" fmla="*/ 2619694 h 5239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77692" h="5239388">
                <a:moveTo>
                  <a:pt x="1309848" y="0"/>
                </a:moveTo>
                <a:lnTo>
                  <a:pt x="4767845" y="0"/>
                </a:lnTo>
                <a:lnTo>
                  <a:pt x="6077692" y="2619694"/>
                </a:lnTo>
                <a:lnTo>
                  <a:pt x="4767845" y="5239388"/>
                </a:lnTo>
                <a:lnTo>
                  <a:pt x="1309848" y="5239388"/>
                </a:lnTo>
                <a:lnTo>
                  <a:pt x="0" y="2619694"/>
                </a:lnTo>
                <a:close/>
              </a:path>
            </a:pathLst>
          </a:cu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19" name="任意多边形: 形状 18"/>
          <p:cNvSpPr/>
          <p:nvPr/>
        </p:nvSpPr>
        <p:spPr>
          <a:xfrm>
            <a:off x="420086" y="1582810"/>
            <a:ext cx="1143950" cy="986164"/>
          </a:xfrm>
          <a:custGeom>
            <a:avLst/>
            <a:gdLst>
              <a:gd name="connsiteX0" fmla="*/ 246541 w 1143950"/>
              <a:gd name="connsiteY0" fmla="*/ 0 h 986164"/>
              <a:gd name="connsiteX1" fmla="*/ 897409 w 1143950"/>
              <a:gd name="connsiteY1" fmla="*/ 0 h 986164"/>
              <a:gd name="connsiteX2" fmla="*/ 1143950 w 1143950"/>
              <a:gd name="connsiteY2" fmla="*/ 493082 h 986164"/>
              <a:gd name="connsiteX3" fmla="*/ 897409 w 1143950"/>
              <a:gd name="connsiteY3" fmla="*/ 986164 h 986164"/>
              <a:gd name="connsiteX4" fmla="*/ 246541 w 1143950"/>
              <a:gd name="connsiteY4" fmla="*/ 986164 h 986164"/>
              <a:gd name="connsiteX5" fmla="*/ 0 w 1143950"/>
              <a:gd name="connsiteY5" fmla="*/ 493082 h 986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950" h="986164">
                <a:moveTo>
                  <a:pt x="246541" y="0"/>
                </a:moveTo>
                <a:lnTo>
                  <a:pt x="897409" y="0"/>
                </a:lnTo>
                <a:lnTo>
                  <a:pt x="1143950" y="493082"/>
                </a:lnTo>
                <a:lnTo>
                  <a:pt x="897409" y="986164"/>
                </a:lnTo>
                <a:lnTo>
                  <a:pt x="246541" y="986164"/>
                </a:lnTo>
                <a:lnTo>
                  <a:pt x="0" y="493082"/>
                </a:lnTo>
                <a:close/>
              </a:path>
            </a:pathLst>
          </a:custGeom>
          <a:gradFill>
            <a:gsLst>
              <a:gs pos="0">
                <a:schemeClr val="accent1">
                  <a:lumMod val="40000"/>
                  <a:lumOff val="60000"/>
                </a:schemeClr>
              </a:gs>
              <a:gs pos="100000">
                <a:schemeClr val="accent2">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21" name="任意多边形: 形状 20"/>
          <p:cNvSpPr/>
          <p:nvPr/>
        </p:nvSpPr>
        <p:spPr>
          <a:xfrm>
            <a:off x="552349" y="5921242"/>
            <a:ext cx="2381413" cy="1095508"/>
          </a:xfrm>
          <a:custGeom>
            <a:avLst/>
            <a:gdLst>
              <a:gd name="connsiteX0" fmla="*/ 513236 w 2381413"/>
              <a:gd name="connsiteY0" fmla="*/ 0 h 1095508"/>
              <a:gd name="connsiteX1" fmla="*/ 1868177 w 2381413"/>
              <a:gd name="connsiteY1" fmla="*/ 0 h 1095508"/>
              <a:gd name="connsiteX2" fmla="*/ 2381413 w 2381413"/>
              <a:gd name="connsiteY2" fmla="*/ 1026472 h 1095508"/>
              <a:gd name="connsiteX3" fmla="*/ 2346895 w 2381413"/>
              <a:gd name="connsiteY3" fmla="*/ 1095508 h 1095508"/>
              <a:gd name="connsiteX4" fmla="*/ 34518 w 2381413"/>
              <a:gd name="connsiteY4" fmla="*/ 1095508 h 1095508"/>
              <a:gd name="connsiteX5" fmla="*/ 0 w 2381413"/>
              <a:gd name="connsiteY5" fmla="*/ 1026472 h 1095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1413" h="1095508">
                <a:moveTo>
                  <a:pt x="513236" y="0"/>
                </a:moveTo>
                <a:lnTo>
                  <a:pt x="1868177" y="0"/>
                </a:lnTo>
                <a:lnTo>
                  <a:pt x="2381413" y="1026472"/>
                </a:lnTo>
                <a:lnTo>
                  <a:pt x="2346895" y="1095508"/>
                </a:lnTo>
                <a:lnTo>
                  <a:pt x="34518" y="1095508"/>
                </a:lnTo>
                <a:lnTo>
                  <a:pt x="0" y="1026472"/>
                </a:lnTo>
                <a:close/>
              </a:path>
            </a:pathLst>
          </a:custGeom>
          <a:gradFill>
            <a:gsLst>
              <a:gs pos="0">
                <a:schemeClr val="accent5"/>
              </a:gs>
              <a:gs pos="100000">
                <a:schemeClr val="accent1"/>
              </a:gs>
            </a:gsLst>
            <a:lin ang="5400000" scaled="1"/>
          </a:gra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23" name="任意多边形: 形状 22"/>
          <p:cNvSpPr/>
          <p:nvPr/>
        </p:nvSpPr>
        <p:spPr>
          <a:xfrm>
            <a:off x="10573165" y="993895"/>
            <a:ext cx="852742" cy="735123"/>
          </a:xfrm>
          <a:custGeom>
            <a:avLst/>
            <a:gdLst>
              <a:gd name="connsiteX0" fmla="*/ 183781 w 852742"/>
              <a:gd name="connsiteY0" fmla="*/ 0 h 735123"/>
              <a:gd name="connsiteX1" fmla="*/ 668961 w 852742"/>
              <a:gd name="connsiteY1" fmla="*/ 0 h 735123"/>
              <a:gd name="connsiteX2" fmla="*/ 852742 w 852742"/>
              <a:gd name="connsiteY2" fmla="*/ 367562 h 735123"/>
              <a:gd name="connsiteX3" fmla="*/ 668961 w 852742"/>
              <a:gd name="connsiteY3" fmla="*/ 735123 h 735123"/>
              <a:gd name="connsiteX4" fmla="*/ 183781 w 852742"/>
              <a:gd name="connsiteY4" fmla="*/ 735123 h 735123"/>
              <a:gd name="connsiteX5" fmla="*/ 0 w 852742"/>
              <a:gd name="connsiteY5" fmla="*/ 367562 h 73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742" h="735123">
                <a:moveTo>
                  <a:pt x="183781" y="0"/>
                </a:moveTo>
                <a:lnTo>
                  <a:pt x="668961" y="0"/>
                </a:lnTo>
                <a:lnTo>
                  <a:pt x="852742" y="367562"/>
                </a:lnTo>
                <a:lnTo>
                  <a:pt x="668961" y="735123"/>
                </a:lnTo>
                <a:lnTo>
                  <a:pt x="183781" y="735123"/>
                </a:lnTo>
                <a:lnTo>
                  <a:pt x="0" y="367562"/>
                </a:lnTo>
                <a:close/>
              </a:path>
            </a:pathLst>
          </a:custGeom>
          <a:gradFill>
            <a:gsLst>
              <a:gs pos="0">
                <a:schemeClr val="accent5"/>
              </a:gs>
              <a:gs pos="100000">
                <a:schemeClr val="accent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25" name="任意多边形: 形状 24"/>
          <p:cNvSpPr/>
          <p:nvPr/>
        </p:nvSpPr>
        <p:spPr>
          <a:xfrm>
            <a:off x="11695222" y="4584665"/>
            <a:ext cx="496778" cy="1177827"/>
          </a:xfrm>
          <a:custGeom>
            <a:avLst/>
            <a:gdLst>
              <a:gd name="connsiteX0" fmla="*/ 294457 w 496778"/>
              <a:gd name="connsiteY0" fmla="*/ 0 h 1177827"/>
              <a:gd name="connsiteX1" fmla="*/ 496778 w 496778"/>
              <a:gd name="connsiteY1" fmla="*/ 0 h 1177827"/>
              <a:gd name="connsiteX2" fmla="*/ 496778 w 496778"/>
              <a:gd name="connsiteY2" fmla="*/ 1177827 h 1177827"/>
              <a:gd name="connsiteX3" fmla="*/ 294457 w 496778"/>
              <a:gd name="connsiteY3" fmla="*/ 1177827 h 1177827"/>
              <a:gd name="connsiteX4" fmla="*/ 0 w 496778"/>
              <a:gd name="connsiteY4" fmla="*/ 588914 h 11778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6778" h="1177827">
                <a:moveTo>
                  <a:pt x="294457" y="0"/>
                </a:moveTo>
                <a:lnTo>
                  <a:pt x="496778" y="0"/>
                </a:lnTo>
                <a:lnTo>
                  <a:pt x="496778" y="1177827"/>
                </a:lnTo>
                <a:lnTo>
                  <a:pt x="294457" y="1177827"/>
                </a:lnTo>
                <a:lnTo>
                  <a:pt x="0" y="588914"/>
                </a:lnTo>
                <a:close/>
              </a:path>
            </a:pathLst>
          </a:custGeom>
          <a:gradFill>
            <a:gsLst>
              <a:gs pos="0">
                <a:schemeClr val="accent1">
                  <a:lumMod val="20000"/>
                  <a:lumOff val="80000"/>
                </a:schemeClr>
              </a:gs>
              <a:gs pos="100000">
                <a:schemeClr val="accent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endParaRPr>
          </a:p>
        </p:txBody>
      </p:sp>
      <p:sp>
        <p:nvSpPr>
          <p:cNvPr id="2" name="文本框 1"/>
          <p:cNvSpPr txBox="1"/>
          <p:nvPr/>
        </p:nvSpPr>
        <p:spPr>
          <a:xfrm>
            <a:off x="2834942" y="3007895"/>
            <a:ext cx="6509445" cy="1107996"/>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6200" b="1" dirty="0">
                <a:gradFill flip="none" rotWithShape="1">
                  <a:gsLst>
                    <a:gs pos="0">
                      <a:srgbClr val="FF5627">
                        <a:lumMod val="40000"/>
                        <a:lumOff val="60000"/>
                        <a:alpha val="69000"/>
                      </a:srgbClr>
                    </a:gs>
                    <a:gs pos="66000">
                      <a:srgbClr val="FFFFFF"/>
                    </a:gs>
                  </a:gsLst>
                  <a:lin ang="2700000" scaled="1"/>
                  <a:tileRect/>
                </a:gradFill>
                <a:latin typeface="微软雅黑" panose="020B0503020204020204" pitchFamily="34" charset="-122"/>
                <a:ea typeface="微软雅黑" panose="020B0503020204020204" pitchFamily="34" charset="-122"/>
              </a:rPr>
              <a:t>商业计划书模板</a:t>
            </a:r>
            <a:endParaRPr kumimoji="0" lang="zh-CN" altLang="en-US" sz="6200" b="1" i="0" u="none" strike="noStrike" kern="1200" cap="none" spc="0" normalizeH="0" baseline="0" noProof="0" dirty="0">
              <a:ln>
                <a:noFill/>
              </a:ln>
              <a:gradFill flip="none" rotWithShape="1">
                <a:gsLst>
                  <a:gs pos="0">
                    <a:srgbClr val="FF5627">
                      <a:lumMod val="40000"/>
                      <a:lumOff val="60000"/>
                      <a:alpha val="69000"/>
                    </a:srgbClr>
                  </a:gs>
                  <a:gs pos="66000">
                    <a:srgbClr val="FFFFFF"/>
                  </a:gs>
                </a:gsLst>
                <a:lin ang="2700000" scaled="1"/>
                <a:tileRect/>
              </a:gra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4941806" y="5277061"/>
            <a:ext cx="2687293" cy="369332"/>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 </a:t>
            </a: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汇报人：</a:t>
            </a:r>
            <a:r>
              <a:rPr kumimoji="1" lang="en-GB" altLang="zh-CN" dirty="0">
                <a:solidFill>
                  <a:schemeClr val="bg1"/>
                </a:solidFill>
                <a:latin typeface="+mn-ea"/>
              </a:rPr>
              <a:t> </a:t>
            </a:r>
            <a:r>
              <a:rPr kumimoji="1" lang="en-GB" altLang="zh-CN" dirty="0" err="1">
                <a:solidFill>
                  <a:schemeClr val="bg1"/>
                </a:solidFill>
                <a:latin typeface="+mn-ea"/>
              </a:rPr>
              <a:t>OfficePLUS</a:t>
            </a:r>
            <a:endPar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4" name="文本框 3"/>
          <p:cNvSpPr txBox="1"/>
          <p:nvPr/>
        </p:nvSpPr>
        <p:spPr>
          <a:xfrm>
            <a:off x="2847613" y="1899899"/>
            <a:ext cx="6509445" cy="1107996"/>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5400" b="1" i="0" u="none" strike="noStrike" kern="1200" cap="none" spc="0" normalizeH="0" baseline="0" noProof="0" dirty="0">
                <a:ln>
                  <a:noFill/>
                </a:ln>
                <a:gradFill flip="none" rotWithShape="1">
                  <a:gsLst>
                    <a:gs pos="0">
                      <a:srgbClr val="FF5627">
                        <a:lumMod val="40000"/>
                        <a:lumOff val="60000"/>
                        <a:alpha val="69000"/>
                      </a:srgbClr>
                    </a:gs>
                    <a:gs pos="100000">
                      <a:srgbClr val="FFFFFF"/>
                    </a:gs>
                  </a:gsLst>
                  <a:lin ang="2700000" scaled="1"/>
                  <a:tileRect/>
                </a:gradFill>
                <a:effectLst/>
                <a:uLnTx/>
                <a:uFillTx/>
                <a:latin typeface="微软雅黑" panose="020B0503020204020204" pitchFamily="34" charset="-122"/>
                <a:ea typeface="微软雅黑" panose="020B0503020204020204" pitchFamily="34" charset="-122"/>
                <a:cs typeface="+mn-cs"/>
              </a:rPr>
              <a:t>XX</a:t>
            </a:r>
            <a:r>
              <a:rPr lang="zh-CN" altLang="en-US" sz="5400" b="1" dirty="0">
                <a:gradFill flip="none" rotWithShape="1">
                  <a:gsLst>
                    <a:gs pos="0">
                      <a:srgbClr val="FF5627">
                        <a:lumMod val="40000"/>
                        <a:lumOff val="60000"/>
                        <a:alpha val="69000"/>
                      </a:srgbClr>
                    </a:gs>
                    <a:gs pos="100000">
                      <a:srgbClr val="FFFFFF"/>
                    </a:gs>
                  </a:gsLst>
                  <a:lin ang="2700000" scaled="1"/>
                  <a:tileRect/>
                </a:gradFill>
                <a:latin typeface="微软雅黑" panose="020B0503020204020204" pitchFamily="34" charset="-122"/>
                <a:ea typeface="微软雅黑" panose="020B0503020204020204" pitchFamily="34" charset="-122"/>
              </a:rPr>
              <a:t>集团公司</a:t>
            </a:r>
            <a:endParaRPr kumimoji="0" lang="zh-CN" altLang="en-US" sz="5400" b="1" i="0" u="none" strike="noStrike" kern="1200" cap="none" spc="0" normalizeH="0" baseline="0" noProof="0" dirty="0">
              <a:ln>
                <a:noFill/>
              </a:ln>
              <a:gradFill flip="none" rotWithShape="1">
                <a:gsLst>
                  <a:gs pos="0">
                    <a:srgbClr val="FF5627">
                      <a:lumMod val="40000"/>
                      <a:lumOff val="60000"/>
                      <a:alpha val="69000"/>
                    </a:srgbClr>
                  </a:gs>
                  <a:gs pos="100000">
                    <a:srgbClr val="FFFFFF"/>
                  </a:gs>
                </a:gsLst>
                <a:lin ang="2700000" scaled="1"/>
                <a:tileRect/>
              </a:gradFill>
              <a:effectLst/>
              <a:uLnTx/>
              <a:uFillTx/>
              <a:latin typeface="微软雅黑" panose="020B0503020204020204" pitchFamily="34" charset="-122"/>
              <a:ea typeface="微软雅黑" panose="020B0503020204020204" pitchFamily="34" charset="-122"/>
              <a:cs typeface="+mn-cs"/>
            </a:endParaRPr>
          </a:p>
        </p:txBody>
      </p:sp>
      <p:sp>
        <p:nvSpPr>
          <p:cNvPr id="14" name="文本框 13"/>
          <p:cNvSpPr txBox="1"/>
          <p:nvPr/>
        </p:nvSpPr>
        <p:spPr>
          <a:xfrm>
            <a:off x="4941806" y="5621829"/>
            <a:ext cx="2381413" cy="36933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20XX</a:t>
            </a: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年</a:t>
            </a:r>
            <a:r>
              <a:rPr kumimoji="0" lang="en-US" altLang="zh-CN"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X</a:t>
            </a: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月</a:t>
            </a:r>
            <a:r>
              <a:rPr kumimoji="0" lang="en-US" altLang="zh-CN"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X</a:t>
            </a:r>
            <a:r>
              <a:rPr kumimoji="0" lang="zh-CN" altLang="en-US" sz="1800" b="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日</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21" name="文本框 20"/>
          <p:cNvSpPr txBox="1"/>
          <p:nvPr/>
        </p:nvSpPr>
        <p:spPr>
          <a:xfrm>
            <a:off x="3969646" y="419417"/>
            <a:ext cx="4383337" cy="769441"/>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srgbClr val="222222"/>
                </a:solidFill>
                <a:effectLst/>
                <a:uLnTx/>
                <a:uFillTx/>
                <a:latin typeface="微软雅黑"/>
                <a:ea typeface="微软雅黑"/>
                <a:cs typeface="+mn-cs"/>
              </a:rPr>
              <a:t>我们的合作单位</a:t>
            </a:r>
          </a:p>
        </p:txBody>
      </p:sp>
      <p:sp>
        <p:nvSpPr>
          <p:cNvPr id="20" name="六边形 19"/>
          <p:cNvSpPr/>
          <p:nvPr/>
        </p:nvSpPr>
        <p:spPr>
          <a:xfrm flipV="1">
            <a:off x="3546524" y="4137245"/>
            <a:ext cx="1970973" cy="1699115"/>
          </a:xfrm>
          <a:prstGeom prst="hexagon">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Arial"/>
              <a:ea typeface="微软雅黑"/>
              <a:cs typeface="+mn-cs"/>
            </a:endParaRPr>
          </a:p>
        </p:txBody>
      </p:sp>
      <p:sp>
        <p:nvSpPr>
          <p:cNvPr id="31" name="六边形 30"/>
          <p:cNvSpPr/>
          <p:nvPr/>
        </p:nvSpPr>
        <p:spPr>
          <a:xfrm>
            <a:off x="3546523" y="2438127"/>
            <a:ext cx="1970973" cy="1699115"/>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Arial"/>
              <a:ea typeface="微软雅黑"/>
              <a:cs typeface="+mn-cs"/>
            </a:endParaRPr>
          </a:p>
        </p:txBody>
      </p:sp>
      <p:sp>
        <p:nvSpPr>
          <p:cNvPr id="30" name="六边形 29"/>
          <p:cNvSpPr/>
          <p:nvPr/>
        </p:nvSpPr>
        <p:spPr>
          <a:xfrm>
            <a:off x="6642223" y="4100076"/>
            <a:ext cx="1970973" cy="1699115"/>
          </a:xfrm>
          <a:prstGeom prst="hexagon">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Arial"/>
              <a:ea typeface="微软雅黑"/>
              <a:cs typeface="+mn-cs"/>
            </a:endParaRPr>
          </a:p>
        </p:txBody>
      </p:sp>
      <p:sp>
        <p:nvSpPr>
          <p:cNvPr id="32" name="六边形 31"/>
          <p:cNvSpPr/>
          <p:nvPr/>
        </p:nvSpPr>
        <p:spPr>
          <a:xfrm flipV="1">
            <a:off x="8179978" y="4949635"/>
            <a:ext cx="1970973" cy="1699115"/>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Arial"/>
              <a:ea typeface="微软雅黑"/>
              <a:cs typeface="+mn-cs"/>
            </a:endParaRPr>
          </a:p>
        </p:txBody>
      </p:sp>
      <p:sp>
        <p:nvSpPr>
          <p:cNvPr id="34" name="六边形 33"/>
          <p:cNvSpPr/>
          <p:nvPr/>
        </p:nvSpPr>
        <p:spPr>
          <a:xfrm>
            <a:off x="9717733" y="4100076"/>
            <a:ext cx="1970973" cy="1699115"/>
          </a:xfrm>
          <a:prstGeom prst="hexagon">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Arial"/>
              <a:ea typeface="微软雅黑"/>
              <a:cs typeface="+mn-cs"/>
            </a:endParaRPr>
          </a:p>
        </p:txBody>
      </p:sp>
      <p:sp>
        <p:nvSpPr>
          <p:cNvPr id="40" name="六边形 39"/>
          <p:cNvSpPr/>
          <p:nvPr/>
        </p:nvSpPr>
        <p:spPr>
          <a:xfrm>
            <a:off x="5094372" y="4971810"/>
            <a:ext cx="1981069" cy="1699115"/>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Arial"/>
              <a:ea typeface="微软雅黑"/>
              <a:cs typeface="+mn-cs"/>
            </a:endParaRPr>
          </a:p>
        </p:txBody>
      </p:sp>
      <p:sp>
        <p:nvSpPr>
          <p:cNvPr id="55" name="六边形 54"/>
          <p:cNvSpPr/>
          <p:nvPr/>
        </p:nvSpPr>
        <p:spPr>
          <a:xfrm>
            <a:off x="5079382" y="1573580"/>
            <a:ext cx="1970973" cy="1699115"/>
          </a:xfrm>
          <a:prstGeom prst="hexagon">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56" name="六边形 55"/>
          <p:cNvSpPr/>
          <p:nvPr/>
        </p:nvSpPr>
        <p:spPr>
          <a:xfrm flipV="1">
            <a:off x="6627234" y="2414159"/>
            <a:ext cx="1970973" cy="1699115"/>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Arial"/>
              <a:ea typeface="微软雅黑"/>
              <a:cs typeface="+mn-cs"/>
            </a:endParaRPr>
          </a:p>
        </p:txBody>
      </p:sp>
      <p:sp>
        <p:nvSpPr>
          <p:cNvPr id="57" name="六边形 56"/>
          <p:cNvSpPr/>
          <p:nvPr/>
        </p:nvSpPr>
        <p:spPr>
          <a:xfrm>
            <a:off x="8164989" y="1564600"/>
            <a:ext cx="1970973" cy="1699115"/>
          </a:xfrm>
          <a:prstGeom prst="hexagon">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Arial"/>
              <a:ea typeface="微软雅黑"/>
              <a:cs typeface="+mn-cs"/>
            </a:endParaRPr>
          </a:p>
        </p:txBody>
      </p:sp>
      <p:sp>
        <p:nvSpPr>
          <p:cNvPr id="60" name="六边形 59"/>
          <p:cNvSpPr/>
          <p:nvPr/>
        </p:nvSpPr>
        <p:spPr>
          <a:xfrm>
            <a:off x="9702744" y="2400956"/>
            <a:ext cx="1970973" cy="1699115"/>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Arial"/>
              <a:ea typeface="微软雅黑"/>
              <a:cs typeface="+mn-cs"/>
            </a:endParaRPr>
          </a:p>
        </p:txBody>
      </p:sp>
      <p:sp>
        <p:nvSpPr>
          <p:cNvPr id="66" name="六边形 65"/>
          <p:cNvSpPr/>
          <p:nvPr/>
        </p:nvSpPr>
        <p:spPr>
          <a:xfrm flipV="1">
            <a:off x="471016" y="2415946"/>
            <a:ext cx="1970973" cy="1699115"/>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Arial"/>
              <a:ea typeface="微软雅黑"/>
              <a:cs typeface="+mn-cs"/>
            </a:endParaRPr>
          </a:p>
        </p:txBody>
      </p:sp>
      <p:sp>
        <p:nvSpPr>
          <p:cNvPr id="67" name="六边形 66"/>
          <p:cNvSpPr/>
          <p:nvPr/>
        </p:nvSpPr>
        <p:spPr>
          <a:xfrm>
            <a:off x="2023760" y="1596365"/>
            <a:ext cx="1970973" cy="1699115"/>
          </a:xfrm>
          <a:prstGeom prst="hexagon">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dirty="0">
              <a:ln>
                <a:noFill/>
              </a:ln>
              <a:solidFill>
                <a:prstClr val="white"/>
              </a:solidFill>
              <a:effectLst/>
              <a:uLnTx/>
              <a:uFillTx/>
              <a:latin typeface="Arial"/>
              <a:ea typeface="微软雅黑"/>
              <a:cs typeface="+mn-cs"/>
            </a:endParaRPr>
          </a:p>
        </p:txBody>
      </p:sp>
      <p:sp>
        <p:nvSpPr>
          <p:cNvPr id="72" name="六边形 71"/>
          <p:cNvSpPr/>
          <p:nvPr/>
        </p:nvSpPr>
        <p:spPr>
          <a:xfrm>
            <a:off x="1998673" y="4979005"/>
            <a:ext cx="1970973" cy="1699115"/>
          </a:xfrm>
          <a:prstGeom prst="hexagon">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000" b="0" i="0" u="none" strike="noStrike" kern="1200" cap="none" spc="0" normalizeH="0" baseline="0" noProof="0">
              <a:ln>
                <a:noFill/>
              </a:ln>
              <a:solidFill>
                <a:prstClr val="white"/>
              </a:solidFill>
              <a:effectLst/>
              <a:uLnTx/>
              <a:uFillTx/>
              <a:latin typeface="Arial"/>
              <a:ea typeface="微软雅黑"/>
              <a:cs typeface="+mn-cs"/>
            </a:endParaRPr>
          </a:p>
        </p:txBody>
      </p:sp>
      <p:sp>
        <p:nvSpPr>
          <p:cNvPr id="73" name="六边形 72"/>
          <p:cNvSpPr/>
          <p:nvPr/>
        </p:nvSpPr>
        <p:spPr>
          <a:xfrm>
            <a:off x="460919" y="4115062"/>
            <a:ext cx="1970973" cy="1699115"/>
          </a:xfrm>
          <a:prstGeom prst="hexagon">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white"/>
              </a:solidFill>
              <a:effectLst/>
              <a:uLnTx/>
              <a:uFillTx/>
              <a:latin typeface="Arial"/>
              <a:ea typeface="微软雅黑"/>
              <a:cs typeface="+mn-cs"/>
            </a:endParaRPr>
          </a:p>
        </p:txBody>
      </p:sp>
      <p:pic>
        <p:nvPicPr>
          <p:cNvPr id="37" name="图片 36">
            <a:extLst>
              <a:ext uri="{FF2B5EF4-FFF2-40B4-BE49-F238E27FC236}">
                <a16:creationId xmlns:a16="http://schemas.microsoft.com/office/drawing/2014/main" id="{D3181950-CC21-2F35-F4FD-7EC58ED9DFAE}"/>
              </a:ext>
            </a:extLst>
          </p:cNvPr>
          <p:cNvPicPr>
            <a:picLocks noChangeAspect="1"/>
          </p:cNvPicPr>
          <p:nvPr/>
        </p:nvPicPr>
        <p:blipFill rotWithShape="1">
          <a:blip r:embed="rId2"/>
          <a:srcRect r="40321" b="5570"/>
          <a:stretch>
            <a:fillRect/>
          </a:stretch>
        </p:blipFill>
        <p:spPr>
          <a:xfrm>
            <a:off x="2242302" y="2276884"/>
            <a:ext cx="1574852" cy="322480"/>
          </a:xfrm>
          <a:prstGeom prst="rect">
            <a:avLst/>
          </a:prstGeom>
        </p:spPr>
      </p:pic>
      <p:pic>
        <p:nvPicPr>
          <p:cNvPr id="38" name="图片 37">
            <a:extLst>
              <a:ext uri="{FF2B5EF4-FFF2-40B4-BE49-F238E27FC236}">
                <a16:creationId xmlns:a16="http://schemas.microsoft.com/office/drawing/2014/main" id="{FAC36C1D-B40B-E757-CCF1-0256B13CD0A1}"/>
              </a:ext>
            </a:extLst>
          </p:cNvPr>
          <p:cNvPicPr>
            <a:picLocks noChangeAspect="1"/>
          </p:cNvPicPr>
          <p:nvPr/>
        </p:nvPicPr>
        <p:blipFill rotWithShape="1">
          <a:blip r:embed="rId2"/>
          <a:srcRect r="40321" b="5570"/>
          <a:stretch>
            <a:fillRect/>
          </a:stretch>
        </p:blipFill>
        <p:spPr>
          <a:xfrm>
            <a:off x="2242302" y="3983200"/>
            <a:ext cx="1574852" cy="322480"/>
          </a:xfrm>
          <a:prstGeom prst="rect">
            <a:avLst/>
          </a:prstGeom>
        </p:spPr>
      </p:pic>
      <p:pic>
        <p:nvPicPr>
          <p:cNvPr id="39" name="图片 38">
            <a:extLst>
              <a:ext uri="{FF2B5EF4-FFF2-40B4-BE49-F238E27FC236}">
                <a16:creationId xmlns:a16="http://schemas.microsoft.com/office/drawing/2014/main" id="{0A38A5F0-3FDB-5145-37B6-DA8A91E36BA0}"/>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rcRect r="40321" b="5570"/>
          <a:stretch>
            <a:fillRect/>
          </a:stretch>
        </p:blipFill>
        <p:spPr>
          <a:xfrm>
            <a:off x="2232101" y="5675120"/>
            <a:ext cx="1574852" cy="322480"/>
          </a:xfrm>
          <a:prstGeom prst="rect">
            <a:avLst/>
          </a:prstGeom>
        </p:spPr>
      </p:pic>
      <p:pic>
        <p:nvPicPr>
          <p:cNvPr id="41" name="图片 40">
            <a:extLst>
              <a:ext uri="{FF2B5EF4-FFF2-40B4-BE49-F238E27FC236}">
                <a16:creationId xmlns:a16="http://schemas.microsoft.com/office/drawing/2014/main" id="{A2A265F6-2CA5-8DE6-DA55-BE9B8282D817}"/>
              </a:ext>
            </a:extLst>
          </p:cNvPr>
          <p:cNvPicPr>
            <a:picLocks noChangeAspect="1"/>
          </p:cNvPicPr>
          <p:nvPr/>
        </p:nvPicPr>
        <p:blipFill rotWithShape="1">
          <a:blip r:embed="rId2"/>
          <a:srcRect r="40321" b="5570"/>
          <a:stretch>
            <a:fillRect/>
          </a:stretch>
        </p:blipFill>
        <p:spPr>
          <a:xfrm>
            <a:off x="5307629" y="2276884"/>
            <a:ext cx="1574852" cy="322480"/>
          </a:xfrm>
          <a:prstGeom prst="rect">
            <a:avLst/>
          </a:prstGeom>
        </p:spPr>
      </p:pic>
      <p:pic>
        <p:nvPicPr>
          <p:cNvPr id="42" name="图片 41">
            <a:extLst>
              <a:ext uri="{FF2B5EF4-FFF2-40B4-BE49-F238E27FC236}">
                <a16:creationId xmlns:a16="http://schemas.microsoft.com/office/drawing/2014/main" id="{F3BEE8CA-ECD7-BB0D-6B18-CF94FC784201}"/>
              </a:ext>
            </a:extLst>
          </p:cNvPr>
          <p:cNvPicPr>
            <a:picLocks noChangeAspect="1"/>
          </p:cNvPicPr>
          <p:nvPr/>
        </p:nvPicPr>
        <p:blipFill rotWithShape="1">
          <a:blip r:embed="rId2"/>
          <a:srcRect r="40321" b="5570"/>
          <a:stretch>
            <a:fillRect/>
          </a:stretch>
        </p:blipFill>
        <p:spPr>
          <a:xfrm>
            <a:off x="5307629" y="3983200"/>
            <a:ext cx="1574852" cy="322480"/>
          </a:xfrm>
          <a:prstGeom prst="rect">
            <a:avLst/>
          </a:prstGeom>
        </p:spPr>
      </p:pic>
      <p:pic>
        <p:nvPicPr>
          <p:cNvPr id="43" name="图片 42">
            <a:extLst>
              <a:ext uri="{FF2B5EF4-FFF2-40B4-BE49-F238E27FC236}">
                <a16:creationId xmlns:a16="http://schemas.microsoft.com/office/drawing/2014/main" id="{D994CE4E-3D0A-DD6D-65D3-9185620DF12B}"/>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rcRect r="40321" b="5570"/>
          <a:stretch>
            <a:fillRect/>
          </a:stretch>
        </p:blipFill>
        <p:spPr>
          <a:xfrm>
            <a:off x="5297428" y="5675120"/>
            <a:ext cx="1574852" cy="322480"/>
          </a:xfrm>
          <a:prstGeom prst="rect">
            <a:avLst/>
          </a:prstGeom>
        </p:spPr>
      </p:pic>
      <p:pic>
        <p:nvPicPr>
          <p:cNvPr id="44" name="图片 43">
            <a:extLst>
              <a:ext uri="{FF2B5EF4-FFF2-40B4-BE49-F238E27FC236}">
                <a16:creationId xmlns:a16="http://schemas.microsoft.com/office/drawing/2014/main" id="{D8B78BF9-8050-B38E-7912-D3E318D4D4D4}"/>
              </a:ext>
            </a:extLst>
          </p:cNvPr>
          <p:cNvPicPr>
            <a:picLocks noChangeAspect="1"/>
          </p:cNvPicPr>
          <p:nvPr/>
        </p:nvPicPr>
        <p:blipFill rotWithShape="1">
          <a:blip r:embed="rId2"/>
          <a:srcRect r="40321" b="5570"/>
          <a:stretch>
            <a:fillRect/>
          </a:stretch>
        </p:blipFill>
        <p:spPr>
          <a:xfrm>
            <a:off x="8372315" y="2276884"/>
            <a:ext cx="1574852" cy="322480"/>
          </a:xfrm>
          <a:prstGeom prst="rect">
            <a:avLst/>
          </a:prstGeom>
        </p:spPr>
      </p:pic>
      <p:pic>
        <p:nvPicPr>
          <p:cNvPr id="45" name="图片 44">
            <a:extLst>
              <a:ext uri="{FF2B5EF4-FFF2-40B4-BE49-F238E27FC236}">
                <a16:creationId xmlns:a16="http://schemas.microsoft.com/office/drawing/2014/main" id="{B8452D40-06CF-05F7-182F-C3F62080D473}"/>
              </a:ext>
            </a:extLst>
          </p:cNvPr>
          <p:cNvPicPr>
            <a:picLocks noChangeAspect="1"/>
          </p:cNvPicPr>
          <p:nvPr/>
        </p:nvPicPr>
        <p:blipFill rotWithShape="1">
          <a:blip r:embed="rId2"/>
          <a:srcRect r="40321" b="5570"/>
          <a:stretch>
            <a:fillRect/>
          </a:stretch>
        </p:blipFill>
        <p:spPr>
          <a:xfrm>
            <a:off x="8372315" y="3983200"/>
            <a:ext cx="1574852" cy="322480"/>
          </a:xfrm>
          <a:prstGeom prst="rect">
            <a:avLst/>
          </a:prstGeom>
        </p:spPr>
      </p:pic>
      <p:pic>
        <p:nvPicPr>
          <p:cNvPr id="46" name="图片 45">
            <a:extLst>
              <a:ext uri="{FF2B5EF4-FFF2-40B4-BE49-F238E27FC236}">
                <a16:creationId xmlns:a16="http://schemas.microsoft.com/office/drawing/2014/main" id="{0D92CB15-1EE9-1B07-6843-A32FD2DF0E7E}"/>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rcRect r="40321" b="5570"/>
          <a:stretch>
            <a:fillRect/>
          </a:stretch>
        </p:blipFill>
        <p:spPr>
          <a:xfrm>
            <a:off x="8362114" y="5675120"/>
            <a:ext cx="1574852" cy="322480"/>
          </a:xfrm>
          <a:prstGeom prst="rect">
            <a:avLst/>
          </a:prstGeom>
        </p:spPr>
      </p:pic>
      <p:pic>
        <p:nvPicPr>
          <p:cNvPr id="47" name="图片 46">
            <a:extLst>
              <a:ext uri="{FF2B5EF4-FFF2-40B4-BE49-F238E27FC236}">
                <a16:creationId xmlns:a16="http://schemas.microsoft.com/office/drawing/2014/main" id="{1CB87032-9DBC-35D1-379E-40FAEC9441D0}"/>
              </a:ext>
            </a:extLst>
          </p:cNvPr>
          <p:cNvPicPr>
            <a:picLocks noChangeAspect="1"/>
          </p:cNvPicPr>
          <p:nvPr/>
        </p:nvPicPr>
        <p:blipFill rotWithShape="1">
          <a:blip r:embed="rId2"/>
          <a:srcRect r="40321" b="5570"/>
          <a:stretch>
            <a:fillRect/>
          </a:stretch>
        </p:blipFill>
        <p:spPr>
          <a:xfrm>
            <a:off x="667450" y="4788393"/>
            <a:ext cx="1574852" cy="322480"/>
          </a:xfrm>
          <a:prstGeom prst="rect">
            <a:avLst/>
          </a:prstGeom>
        </p:spPr>
      </p:pic>
      <p:pic>
        <p:nvPicPr>
          <p:cNvPr id="48" name="图片 47">
            <a:extLst>
              <a:ext uri="{FF2B5EF4-FFF2-40B4-BE49-F238E27FC236}">
                <a16:creationId xmlns:a16="http://schemas.microsoft.com/office/drawing/2014/main" id="{E0569280-5D5A-0024-137B-4FBC2E279325}"/>
              </a:ext>
            </a:extLst>
          </p:cNvPr>
          <p:cNvPicPr>
            <a:picLocks noChangeAspect="1"/>
          </p:cNvPicPr>
          <p:nvPr/>
        </p:nvPicPr>
        <p:blipFill rotWithShape="1">
          <a:blip r:embed="rId3">
            <a:biLevel thresh="25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rcRect r="40321" b="5570"/>
          <a:stretch>
            <a:fillRect/>
          </a:stretch>
        </p:blipFill>
        <p:spPr>
          <a:xfrm>
            <a:off x="667450" y="3089278"/>
            <a:ext cx="1574852" cy="322480"/>
          </a:xfrm>
          <a:prstGeom prst="rect">
            <a:avLst/>
          </a:prstGeom>
        </p:spPr>
      </p:pic>
      <p:pic>
        <p:nvPicPr>
          <p:cNvPr id="49" name="图片 48">
            <a:extLst>
              <a:ext uri="{FF2B5EF4-FFF2-40B4-BE49-F238E27FC236}">
                <a16:creationId xmlns:a16="http://schemas.microsoft.com/office/drawing/2014/main" id="{BAB1A940-AC0F-D022-C823-3936F232AE5B}"/>
              </a:ext>
            </a:extLst>
          </p:cNvPr>
          <p:cNvPicPr>
            <a:picLocks noChangeAspect="1"/>
          </p:cNvPicPr>
          <p:nvPr/>
        </p:nvPicPr>
        <p:blipFill rotWithShape="1">
          <a:blip r:embed="rId2"/>
          <a:srcRect r="40321" b="5570"/>
          <a:stretch>
            <a:fillRect/>
          </a:stretch>
        </p:blipFill>
        <p:spPr>
          <a:xfrm>
            <a:off x="3763115" y="4788393"/>
            <a:ext cx="1574852" cy="322480"/>
          </a:xfrm>
          <a:prstGeom prst="rect">
            <a:avLst/>
          </a:prstGeom>
        </p:spPr>
      </p:pic>
      <p:pic>
        <p:nvPicPr>
          <p:cNvPr id="50" name="图片 49">
            <a:extLst>
              <a:ext uri="{FF2B5EF4-FFF2-40B4-BE49-F238E27FC236}">
                <a16:creationId xmlns:a16="http://schemas.microsoft.com/office/drawing/2014/main" id="{95EDDE3D-5DD7-D543-91A0-A530D08FA628}"/>
              </a:ext>
            </a:extLst>
          </p:cNvPr>
          <p:cNvPicPr>
            <a:picLocks noChangeAspect="1"/>
          </p:cNvPicPr>
          <p:nvPr/>
        </p:nvPicPr>
        <p:blipFill rotWithShape="1">
          <a:blip r:embed="rId3">
            <a:biLevel thresh="25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rcRect r="40321" b="5570"/>
          <a:stretch>
            <a:fillRect/>
          </a:stretch>
        </p:blipFill>
        <p:spPr>
          <a:xfrm>
            <a:off x="3763115" y="3089278"/>
            <a:ext cx="1574852" cy="322480"/>
          </a:xfrm>
          <a:prstGeom prst="rect">
            <a:avLst/>
          </a:prstGeom>
        </p:spPr>
      </p:pic>
      <p:pic>
        <p:nvPicPr>
          <p:cNvPr id="51" name="图片 50">
            <a:extLst>
              <a:ext uri="{FF2B5EF4-FFF2-40B4-BE49-F238E27FC236}">
                <a16:creationId xmlns:a16="http://schemas.microsoft.com/office/drawing/2014/main" id="{C609F745-4BC8-7A99-796B-93DB70DE988C}"/>
              </a:ext>
            </a:extLst>
          </p:cNvPr>
          <p:cNvPicPr>
            <a:picLocks noChangeAspect="1"/>
          </p:cNvPicPr>
          <p:nvPr/>
        </p:nvPicPr>
        <p:blipFill rotWithShape="1">
          <a:blip r:embed="rId2"/>
          <a:srcRect r="40321" b="5570"/>
          <a:stretch>
            <a:fillRect/>
          </a:stretch>
        </p:blipFill>
        <p:spPr>
          <a:xfrm>
            <a:off x="6852949" y="4788393"/>
            <a:ext cx="1574852" cy="322480"/>
          </a:xfrm>
          <a:prstGeom prst="rect">
            <a:avLst/>
          </a:prstGeom>
        </p:spPr>
      </p:pic>
      <p:pic>
        <p:nvPicPr>
          <p:cNvPr id="52" name="图片 51">
            <a:extLst>
              <a:ext uri="{FF2B5EF4-FFF2-40B4-BE49-F238E27FC236}">
                <a16:creationId xmlns:a16="http://schemas.microsoft.com/office/drawing/2014/main" id="{2A70492B-3D7A-FFAD-8FAE-837B973AE943}"/>
              </a:ext>
            </a:extLst>
          </p:cNvPr>
          <p:cNvPicPr>
            <a:picLocks noChangeAspect="1"/>
          </p:cNvPicPr>
          <p:nvPr/>
        </p:nvPicPr>
        <p:blipFill rotWithShape="1">
          <a:blip r:embed="rId3">
            <a:lum bright="70000" contrast="-70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rcRect r="40321" b="5570"/>
          <a:stretch>
            <a:fillRect/>
          </a:stretch>
        </p:blipFill>
        <p:spPr>
          <a:xfrm>
            <a:off x="6852949" y="3089278"/>
            <a:ext cx="1574852" cy="322480"/>
          </a:xfrm>
          <a:prstGeom prst="rect">
            <a:avLst/>
          </a:prstGeom>
        </p:spPr>
      </p:pic>
      <p:pic>
        <p:nvPicPr>
          <p:cNvPr id="53" name="图片 52">
            <a:extLst>
              <a:ext uri="{FF2B5EF4-FFF2-40B4-BE49-F238E27FC236}">
                <a16:creationId xmlns:a16="http://schemas.microsoft.com/office/drawing/2014/main" id="{BFD4F3A1-4384-5B82-A18F-552983E04F70}"/>
              </a:ext>
            </a:extLst>
          </p:cNvPr>
          <p:cNvPicPr>
            <a:picLocks noChangeAspect="1"/>
          </p:cNvPicPr>
          <p:nvPr/>
        </p:nvPicPr>
        <p:blipFill rotWithShape="1">
          <a:blip r:embed="rId2"/>
          <a:srcRect r="40321" b="5570"/>
          <a:stretch>
            <a:fillRect/>
          </a:stretch>
        </p:blipFill>
        <p:spPr>
          <a:xfrm>
            <a:off x="9943625" y="4788393"/>
            <a:ext cx="1574852" cy="322480"/>
          </a:xfrm>
          <a:prstGeom prst="rect">
            <a:avLst/>
          </a:prstGeom>
        </p:spPr>
      </p:pic>
      <p:pic>
        <p:nvPicPr>
          <p:cNvPr id="54" name="图片 53">
            <a:extLst>
              <a:ext uri="{FF2B5EF4-FFF2-40B4-BE49-F238E27FC236}">
                <a16:creationId xmlns:a16="http://schemas.microsoft.com/office/drawing/2014/main" id="{F17CFA77-1ED4-22A7-25A6-691B4EF3B1CE}"/>
              </a:ext>
            </a:extLst>
          </p:cNvPr>
          <p:cNvPicPr>
            <a:picLocks noChangeAspect="1"/>
          </p:cNvPicPr>
          <p:nvPr/>
        </p:nvPicPr>
        <p:blipFill rotWithShape="1">
          <a:blip r:embed="rId3">
            <a:biLevel thresh="25000"/>
            <a:extLst>
              <a:ext uri="{BEBA8EAE-BF5A-486C-A8C5-ECC9F3942E4B}">
                <a14:imgProps xmlns:a14="http://schemas.microsoft.com/office/drawing/2010/main">
                  <a14:imgLayer r:embed="rId4">
                    <a14:imgEffect>
                      <a14:colorTemperature colorTemp="1500"/>
                    </a14:imgEffect>
                    <a14:imgEffect>
                      <a14:saturation sat="0"/>
                    </a14:imgEffect>
                  </a14:imgLayer>
                </a14:imgProps>
              </a:ext>
            </a:extLst>
          </a:blip>
          <a:srcRect r="40321" b="5570"/>
          <a:stretch>
            <a:fillRect/>
          </a:stretch>
        </p:blipFill>
        <p:spPr>
          <a:xfrm>
            <a:off x="9943625" y="3089278"/>
            <a:ext cx="1574852" cy="322480"/>
          </a:xfrm>
          <a:prstGeom prst="rect">
            <a:avLst/>
          </a:prstGeom>
        </p:spPr>
      </p:pic>
    </p:spTree>
    <p:extLst>
      <p:ext uri="{BB962C8B-B14F-4D97-AF65-F5344CB8AC3E}">
        <p14:creationId xmlns:p14="http://schemas.microsoft.com/office/powerpoint/2010/main" val="215658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3382618" y="4037234"/>
            <a:ext cx="5426764" cy="1107996"/>
          </a:xfrm>
          <a:prstGeom prst="rect">
            <a:avLst/>
          </a:prstGeom>
          <a:noFill/>
        </p:spPr>
        <p:txBody>
          <a:bodyPr wrap="square" rtlCol="0">
            <a:noAutofit/>
          </a:bodyPr>
          <a:lstStyle>
            <a:defPPr>
              <a:defRPr lang="zh-CN"/>
            </a:defPPr>
            <a:lvl1pPr algn="ctr">
              <a:defRPr sz="5400">
                <a:gradFill flip="none" rotWithShape="1">
                  <a:gsLst>
                    <a:gs pos="0">
                      <a:schemeClr val="accent5"/>
                    </a:gs>
                    <a:gs pos="100000">
                      <a:schemeClr val="accent2"/>
                    </a:gs>
                  </a:gsLst>
                  <a:lin ang="2700000" scaled="1"/>
                  <a:tileRect/>
                </a:gradFill>
                <a:latin typeface="+mj-ea"/>
                <a:ea typeface="+mj-ea"/>
              </a:defRPr>
            </a:lvl1pPr>
          </a:lstStyle>
          <a:p>
            <a:r>
              <a:rPr lang="zh-CN" altLang="en-US" sz="6600" b="1" dirty="0"/>
              <a:t>业务概况</a:t>
            </a:r>
          </a:p>
        </p:txBody>
      </p:sp>
      <p:sp>
        <p:nvSpPr>
          <p:cNvPr id="45" name="文本框 44"/>
          <p:cNvSpPr txBox="1"/>
          <p:nvPr/>
        </p:nvSpPr>
        <p:spPr>
          <a:xfrm>
            <a:off x="3382618" y="1530757"/>
            <a:ext cx="5426764" cy="1862048"/>
          </a:xfrm>
          <a:prstGeom prst="rect">
            <a:avLst/>
          </a:prstGeom>
          <a:noFill/>
        </p:spPr>
        <p:txBody>
          <a:bodyPr wrap="square" rtlCol="0">
            <a:noAutofit/>
          </a:bodyPr>
          <a:lstStyle/>
          <a:p>
            <a:pPr algn="ctr"/>
            <a:r>
              <a:rPr lang="en-US" altLang="zh-CN" sz="11500" dirty="0">
                <a:solidFill>
                  <a:schemeClr val="accent5"/>
                </a:solidFill>
                <a:latin typeface="+mj-lt"/>
                <a:ea typeface="+mj-ea"/>
              </a:rPr>
              <a:t>02</a:t>
            </a:r>
            <a:endParaRPr lang="zh-CN" altLang="en-US" sz="11500" dirty="0">
              <a:solidFill>
                <a:schemeClr val="accent5"/>
              </a:solidFill>
              <a:latin typeface="+mj-lt"/>
              <a:ea typeface="+mj-ea"/>
            </a:endParaRPr>
          </a:p>
        </p:txBody>
      </p:sp>
      <p:sp>
        <p:nvSpPr>
          <p:cNvPr id="4" name="文本框 3">
            <a:extLst>
              <a:ext uri="{FF2B5EF4-FFF2-40B4-BE49-F238E27FC236}">
                <a16:creationId xmlns:a16="http://schemas.microsoft.com/office/drawing/2014/main" id="{6194C183-3E93-35CC-9571-BF5CE08BE4F7}"/>
              </a:ext>
            </a:extLst>
          </p:cNvPr>
          <p:cNvSpPr txBox="1"/>
          <p:nvPr/>
        </p:nvSpPr>
        <p:spPr>
          <a:xfrm>
            <a:off x="4668416" y="5145230"/>
            <a:ext cx="2855168" cy="290563"/>
          </a:xfrm>
          <a:prstGeom prst="rect">
            <a:avLst/>
          </a:prstGeom>
          <a:noFill/>
        </p:spPr>
        <p:txBody>
          <a:bodyPr wrap="square" rtlCol="0">
            <a:noAutofit/>
          </a:bodyPr>
          <a:lstStyle>
            <a:defPPr>
              <a:defRPr lang="zh-CN"/>
            </a:defPPr>
            <a:lvl1pPr algn="dist">
              <a:defRPr sz="2000">
                <a:solidFill>
                  <a:schemeClr val="tx1">
                    <a:lumMod val="50000"/>
                    <a:lumOff val="50000"/>
                  </a:schemeClr>
                </a:solidFill>
                <a:ea typeface="+mj-ea"/>
              </a:defRPr>
            </a:lvl1pPr>
          </a:lstStyle>
          <a:p>
            <a:r>
              <a:rPr lang="en-US" altLang="zh-CN" sz="1400" dirty="0"/>
              <a:t>BUSINESS OVERVIEW</a:t>
            </a:r>
            <a:endParaRPr lang="zh-CN" altLang="en-US" sz="1400" dirty="0"/>
          </a:p>
        </p:txBody>
      </p:sp>
    </p:spTree>
    <p:extLst>
      <p:ext uri="{BB962C8B-B14F-4D97-AF65-F5344CB8AC3E}">
        <p14:creationId xmlns:p14="http://schemas.microsoft.com/office/powerpoint/2010/main" val="1320718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2" name="矩形: 圆角 1"/>
          <p:cNvSpPr/>
          <p:nvPr/>
        </p:nvSpPr>
        <p:spPr>
          <a:xfrm>
            <a:off x="1694373" y="2032995"/>
            <a:ext cx="4100946" cy="1949161"/>
          </a:xfrm>
          <a:prstGeom prst="roundRect">
            <a:avLst>
              <a:gd name="adj" fmla="val 5294"/>
            </a:avLst>
          </a:prstGeom>
          <a:solidFill>
            <a:schemeClr val="bg2"/>
          </a:solidFill>
          <a:ln>
            <a:noFill/>
          </a:ln>
          <a:effectLst>
            <a:outerShdw blurRad="1066800" dist="647700" dir="5400000" sx="90000" sy="90000" algn="t" rotWithShape="0">
              <a:schemeClr val="accent2">
                <a:lumMod val="60000"/>
                <a:lumOff val="4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 name="六边形 24"/>
          <p:cNvSpPr/>
          <p:nvPr/>
        </p:nvSpPr>
        <p:spPr>
          <a:xfrm>
            <a:off x="982854" y="1773238"/>
            <a:ext cx="1398183" cy="1205330"/>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4000" dirty="0"/>
              <a:t>01</a:t>
            </a:r>
            <a:endParaRPr lang="zh-CN" altLang="en-US" sz="4000" dirty="0"/>
          </a:p>
        </p:txBody>
      </p:sp>
      <p:sp>
        <p:nvSpPr>
          <p:cNvPr id="32" name="矩形: 圆角 31"/>
          <p:cNvSpPr/>
          <p:nvPr/>
        </p:nvSpPr>
        <p:spPr>
          <a:xfrm>
            <a:off x="7097646" y="2032995"/>
            <a:ext cx="4100946" cy="1949161"/>
          </a:xfrm>
          <a:prstGeom prst="roundRect">
            <a:avLst>
              <a:gd name="adj" fmla="val 5294"/>
            </a:avLst>
          </a:prstGeom>
          <a:solidFill>
            <a:schemeClr val="bg2"/>
          </a:solidFill>
          <a:ln>
            <a:noFill/>
          </a:ln>
          <a:effectLst>
            <a:outerShdw blurRad="1066800" dist="647700" dir="5400000" sx="90000" sy="90000" algn="t" rotWithShape="0">
              <a:schemeClr val="accent2">
                <a:lumMod val="60000"/>
                <a:lumOff val="4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3" name="六边形 32"/>
          <p:cNvSpPr/>
          <p:nvPr/>
        </p:nvSpPr>
        <p:spPr>
          <a:xfrm>
            <a:off x="6386127" y="1773238"/>
            <a:ext cx="1398183" cy="1205330"/>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4000" dirty="0"/>
              <a:t>02</a:t>
            </a:r>
            <a:endParaRPr lang="zh-CN" altLang="en-US" sz="4000" dirty="0"/>
          </a:p>
        </p:txBody>
      </p:sp>
      <p:sp>
        <p:nvSpPr>
          <p:cNvPr id="43" name="矩形: 圆角 42"/>
          <p:cNvSpPr/>
          <p:nvPr/>
        </p:nvSpPr>
        <p:spPr>
          <a:xfrm>
            <a:off x="1694373" y="4513323"/>
            <a:ext cx="4100946" cy="1949161"/>
          </a:xfrm>
          <a:prstGeom prst="roundRect">
            <a:avLst>
              <a:gd name="adj" fmla="val 5294"/>
            </a:avLst>
          </a:prstGeom>
          <a:solidFill>
            <a:schemeClr val="bg2"/>
          </a:solidFill>
          <a:ln>
            <a:noFill/>
          </a:ln>
          <a:effectLst>
            <a:outerShdw blurRad="1066800" dist="647700" dir="5400000" sx="90000" sy="90000" algn="t" rotWithShape="0">
              <a:schemeClr val="accent2">
                <a:lumMod val="60000"/>
                <a:lumOff val="4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4" name="六边形 43"/>
          <p:cNvSpPr/>
          <p:nvPr/>
        </p:nvSpPr>
        <p:spPr>
          <a:xfrm>
            <a:off x="982854" y="4253566"/>
            <a:ext cx="1398183" cy="1205330"/>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4000" dirty="0"/>
              <a:t>03</a:t>
            </a:r>
            <a:endParaRPr lang="zh-CN" altLang="en-US" sz="4000" dirty="0"/>
          </a:p>
        </p:txBody>
      </p:sp>
      <p:sp>
        <p:nvSpPr>
          <p:cNvPr id="46" name="矩形: 圆角 45"/>
          <p:cNvSpPr/>
          <p:nvPr/>
        </p:nvSpPr>
        <p:spPr>
          <a:xfrm>
            <a:off x="7097646" y="4513323"/>
            <a:ext cx="4100946" cy="1949161"/>
          </a:xfrm>
          <a:prstGeom prst="roundRect">
            <a:avLst>
              <a:gd name="adj" fmla="val 5294"/>
            </a:avLst>
          </a:prstGeom>
          <a:solidFill>
            <a:schemeClr val="bg2"/>
          </a:solidFill>
          <a:ln>
            <a:noFill/>
          </a:ln>
          <a:effectLst>
            <a:outerShdw blurRad="1066800" dist="647700" dir="5400000" sx="90000" sy="90000" algn="t" rotWithShape="0">
              <a:schemeClr val="accent2">
                <a:lumMod val="60000"/>
                <a:lumOff val="40000"/>
                <a:alpha val="1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7" name="六边形 46"/>
          <p:cNvSpPr/>
          <p:nvPr/>
        </p:nvSpPr>
        <p:spPr>
          <a:xfrm>
            <a:off x="6386127" y="4253566"/>
            <a:ext cx="1398183" cy="1205330"/>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4000" dirty="0"/>
              <a:t>04</a:t>
            </a:r>
            <a:endParaRPr lang="zh-CN" altLang="en-US" sz="4000" dirty="0"/>
          </a:p>
        </p:txBody>
      </p:sp>
      <p:sp>
        <p:nvSpPr>
          <p:cNvPr id="48" name="文本框 47"/>
          <p:cNvSpPr txBox="1"/>
          <p:nvPr/>
        </p:nvSpPr>
        <p:spPr>
          <a:xfrm>
            <a:off x="2592580" y="2209375"/>
            <a:ext cx="1727870" cy="400110"/>
          </a:xfrm>
          <a:prstGeom prst="rect">
            <a:avLst/>
          </a:prstGeom>
          <a:noFill/>
        </p:spPr>
        <p:txBody>
          <a:bodyPr wrap="square" rtlCol="0">
            <a:noAutofit/>
          </a:bodyPr>
          <a:lstStyle/>
          <a:p>
            <a:r>
              <a:rPr lang="zh-CN" altLang="en-US" sz="2400" b="1" dirty="0">
                <a:solidFill>
                  <a:schemeClr val="accent1"/>
                </a:solidFill>
                <a:latin typeface="+mj-ea"/>
                <a:ea typeface="+mj-ea"/>
              </a:rPr>
              <a:t>项目融资难</a:t>
            </a:r>
          </a:p>
        </p:txBody>
      </p:sp>
      <p:sp>
        <p:nvSpPr>
          <p:cNvPr id="49" name="文本框 48"/>
          <p:cNvSpPr txBox="1"/>
          <p:nvPr/>
        </p:nvSpPr>
        <p:spPr>
          <a:xfrm>
            <a:off x="2592580" y="2749857"/>
            <a:ext cx="3002104" cy="1112280"/>
          </a:xfrm>
          <a:prstGeom prst="rect">
            <a:avLst/>
          </a:prstGeom>
          <a:noFill/>
        </p:spPr>
        <p:txBody>
          <a:bodyPr wrap="square" rtlCol="0">
            <a:noAutofit/>
          </a:bodyPr>
          <a:lstStyle>
            <a:defPPr>
              <a:defRPr lang="zh-CN"/>
            </a:defPPr>
            <a:lvl1pPr algn="r">
              <a:lnSpc>
                <a:spcPct val="130000"/>
              </a:lnSpc>
              <a:defRPr sz="1600">
                <a:latin typeface="+mn-ea"/>
              </a:defRPr>
            </a:lvl1pPr>
          </a:lstStyle>
          <a:p>
            <a:pPr algn="l"/>
            <a:r>
              <a:rPr lang="zh-CN" altLang="en-US" dirty="0"/>
              <a:t>核心企业的应付账款资产无法逐级流转，保理业务不可贯穿整条供应链</a:t>
            </a:r>
          </a:p>
        </p:txBody>
      </p:sp>
      <p:sp>
        <p:nvSpPr>
          <p:cNvPr id="50" name="文本框 49"/>
          <p:cNvSpPr txBox="1"/>
          <p:nvPr/>
        </p:nvSpPr>
        <p:spPr>
          <a:xfrm>
            <a:off x="2592580" y="4767252"/>
            <a:ext cx="1727870" cy="400110"/>
          </a:xfrm>
          <a:prstGeom prst="rect">
            <a:avLst/>
          </a:prstGeom>
          <a:noFill/>
        </p:spPr>
        <p:txBody>
          <a:bodyPr wrap="square" rtlCol="0">
            <a:noAutofit/>
          </a:bodyPr>
          <a:lstStyle>
            <a:defPPr>
              <a:defRPr lang="zh-CN"/>
            </a:defPPr>
            <a:lvl1pPr>
              <a:defRPr sz="2400" b="1">
                <a:solidFill>
                  <a:schemeClr val="accent1"/>
                </a:solidFill>
                <a:latin typeface="+mj-ea"/>
                <a:ea typeface="+mj-ea"/>
              </a:defRPr>
            </a:lvl1pPr>
          </a:lstStyle>
          <a:p>
            <a:r>
              <a:rPr lang="zh-CN" altLang="en-US" dirty="0"/>
              <a:t>风险成本高</a:t>
            </a:r>
          </a:p>
        </p:txBody>
      </p:sp>
      <p:sp>
        <p:nvSpPr>
          <p:cNvPr id="51" name="文本框 50"/>
          <p:cNvSpPr txBox="1"/>
          <p:nvPr/>
        </p:nvSpPr>
        <p:spPr>
          <a:xfrm>
            <a:off x="2592581" y="5265496"/>
            <a:ext cx="3002104" cy="1098853"/>
          </a:xfrm>
          <a:prstGeom prst="rect">
            <a:avLst/>
          </a:prstGeom>
          <a:noFill/>
        </p:spPr>
        <p:txBody>
          <a:bodyPr wrap="square" rtlCol="0">
            <a:noAutofit/>
          </a:bodyPr>
          <a:lstStyle>
            <a:defPPr>
              <a:defRPr lang="zh-CN"/>
            </a:defPPr>
            <a:lvl1pPr>
              <a:lnSpc>
                <a:spcPct val="130000"/>
              </a:lnSpc>
              <a:defRPr>
                <a:latin typeface="+mn-ea"/>
              </a:defRPr>
            </a:lvl1pPr>
          </a:lstStyle>
          <a:p>
            <a:r>
              <a:rPr lang="zh-CN" altLang="en-US" sz="1600" dirty="0"/>
              <a:t>企业在贸易背景核实、可靠质权、回款控制等方面操作与风险成本均较高</a:t>
            </a:r>
          </a:p>
        </p:txBody>
      </p:sp>
      <p:sp>
        <p:nvSpPr>
          <p:cNvPr id="52" name="文本框 51"/>
          <p:cNvSpPr txBox="1"/>
          <p:nvPr/>
        </p:nvSpPr>
        <p:spPr>
          <a:xfrm>
            <a:off x="7976105" y="4767252"/>
            <a:ext cx="1727870" cy="400110"/>
          </a:xfrm>
          <a:prstGeom prst="rect">
            <a:avLst/>
          </a:prstGeom>
          <a:noFill/>
        </p:spPr>
        <p:txBody>
          <a:bodyPr wrap="square" rtlCol="0">
            <a:noAutofit/>
          </a:bodyPr>
          <a:lstStyle>
            <a:defPPr>
              <a:defRPr lang="zh-CN"/>
            </a:defPPr>
            <a:lvl1pPr>
              <a:defRPr sz="2400" b="1">
                <a:solidFill>
                  <a:schemeClr val="accent1"/>
                </a:solidFill>
                <a:latin typeface="+mj-ea"/>
                <a:ea typeface="+mj-ea"/>
              </a:defRPr>
            </a:lvl1pPr>
          </a:lstStyle>
          <a:p>
            <a:r>
              <a:rPr lang="zh-CN" altLang="en-US" dirty="0"/>
              <a:t>增长速度快</a:t>
            </a:r>
          </a:p>
        </p:txBody>
      </p:sp>
      <p:sp>
        <p:nvSpPr>
          <p:cNvPr id="53" name="文本框 52"/>
          <p:cNvSpPr txBox="1"/>
          <p:nvPr/>
        </p:nvSpPr>
        <p:spPr>
          <a:xfrm>
            <a:off x="7976106" y="5265496"/>
            <a:ext cx="2521522" cy="1098853"/>
          </a:xfrm>
          <a:prstGeom prst="rect">
            <a:avLst/>
          </a:prstGeom>
          <a:noFill/>
        </p:spPr>
        <p:txBody>
          <a:bodyPr wrap="square" rtlCol="0">
            <a:noAutofit/>
          </a:bodyPr>
          <a:lstStyle>
            <a:defPPr>
              <a:defRPr lang="zh-CN"/>
            </a:defPPr>
            <a:lvl1pPr>
              <a:lnSpc>
                <a:spcPct val="130000"/>
              </a:lnSpc>
              <a:defRPr>
                <a:latin typeface="+mn-ea"/>
              </a:defRPr>
            </a:lvl1pPr>
          </a:lstStyle>
          <a:p>
            <a:r>
              <a:rPr lang="zh-CN" altLang="en-US" sz="1600" dirty="0"/>
              <a:t>各地区</a:t>
            </a:r>
            <a:r>
              <a:rPr lang="en-US" altLang="zh-CN" sz="1600" dirty="0"/>
              <a:t>XX</a:t>
            </a:r>
            <a:r>
              <a:rPr lang="zh-CN" altLang="en-US" sz="1600" dirty="0"/>
              <a:t>增长速度明显，金融服务实体经济的水平在提升</a:t>
            </a:r>
          </a:p>
        </p:txBody>
      </p:sp>
      <p:sp>
        <p:nvSpPr>
          <p:cNvPr id="54" name="文本框 53"/>
          <p:cNvSpPr txBox="1"/>
          <p:nvPr/>
        </p:nvSpPr>
        <p:spPr>
          <a:xfrm>
            <a:off x="7976105" y="2209375"/>
            <a:ext cx="1727870" cy="400110"/>
          </a:xfrm>
          <a:prstGeom prst="rect">
            <a:avLst/>
          </a:prstGeom>
          <a:noFill/>
        </p:spPr>
        <p:txBody>
          <a:bodyPr wrap="square" rtlCol="0">
            <a:noAutofit/>
          </a:bodyPr>
          <a:lstStyle>
            <a:defPPr>
              <a:defRPr lang="zh-CN"/>
            </a:defPPr>
            <a:lvl1pPr>
              <a:defRPr sz="2400" b="1">
                <a:solidFill>
                  <a:schemeClr val="accent1"/>
                </a:solidFill>
                <a:latin typeface="+mj-ea"/>
                <a:ea typeface="+mj-ea"/>
              </a:defRPr>
            </a:lvl1pPr>
          </a:lstStyle>
          <a:p>
            <a:r>
              <a:rPr lang="zh-CN" altLang="en-US" dirty="0"/>
              <a:t>转让难度大</a:t>
            </a:r>
          </a:p>
        </p:txBody>
      </p:sp>
      <p:sp>
        <p:nvSpPr>
          <p:cNvPr id="55" name="文本框 54"/>
          <p:cNvSpPr txBox="1"/>
          <p:nvPr/>
        </p:nvSpPr>
        <p:spPr>
          <a:xfrm>
            <a:off x="7976105" y="2749857"/>
            <a:ext cx="2744032" cy="1180933"/>
          </a:xfrm>
          <a:prstGeom prst="rect">
            <a:avLst/>
          </a:prstGeom>
          <a:noFill/>
        </p:spPr>
        <p:txBody>
          <a:bodyPr wrap="square" rtlCol="0">
            <a:noAutofit/>
          </a:bodyPr>
          <a:lstStyle>
            <a:defPPr>
              <a:defRPr lang="zh-CN"/>
            </a:defPPr>
            <a:lvl1pPr>
              <a:lnSpc>
                <a:spcPct val="130000"/>
              </a:lnSpc>
              <a:defRPr>
                <a:latin typeface="+mn-ea"/>
              </a:defRPr>
            </a:lvl1pPr>
          </a:lstStyle>
          <a:p>
            <a:r>
              <a:rPr lang="zh-CN" altLang="en-US" sz="1600" dirty="0"/>
              <a:t>在多环节参与的供应链金财业务中，对回款保障缺少可信的技术手段</a:t>
            </a:r>
          </a:p>
        </p:txBody>
      </p:sp>
      <p:sp>
        <p:nvSpPr>
          <p:cNvPr id="3" name="标题 2"/>
          <p:cNvSpPr>
            <a:spLocks noGrp="1"/>
          </p:cNvSpPr>
          <p:nvPr>
            <p:ph type="title"/>
          </p:nvPr>
        </p:nvSpPr>
        <p:spPr/>
        <p:txBody>
          <a:bodyPr>
            <a:noAutofit/>
          </a:bodyPr>
          <a:lstStyle/>
          <a:p>
            <a:r>
              <a:rPr lang="zh-CN" altLang="en-US" dirty="0"/>
              <a:t>需求分析</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19" name="文本框 18"/>
          <p:cNvSpPr txBox="1"/>
          <p:nvPr/>
        </p:nvSpPr>
        <p:spPr>
          <a:xfrm>
            <a:off x="1283652" y="3963977"/>
            <a:ext cx="1913021" cy="400110"/>
          </a:xfrm>
          <a:prstGeom prst="rect">
            <a:avLst/>
          </a:prstGeom>
          <a:noFill/>
        </p:spPr>
        <p:txBody>
          <a:bodyPr wrap="square" rtlCol="0">
            <a:noAutofit/>
          </a:bodyPr>
          <a:lstStyle/>
          <a:p>
            <a:pPr algn="ctr"/>
            <a:r>
              <a:rPr lang="zh-CN" altLang="en-US" sz="2400" b="1" dirty="0">
                <a:solidFill>
                  <a:schemeClr val="accent1"/>
                </a:solidFill>
                <a:latin typeface="+mj-ea"/>
                <a:ea typeface="+mj-ea"/>
              </a:rPr>
              <a:t>前景广阔</a:t>
            </a:r>
          </a:p>
        </p:txBody>
      </p:sp>
      <p:sp>
        <p:nvSpPr>
          <p:cNvPr id="22" name="文本框 21"/>
          <p:cNvSpPr txBox="1"/>
          <p:nvPr/>
        </p:nvSpPr>
        <p:spPr>
          <a:xfrm>
            <a:off x="887390" y="4641108"/>
            <a:ext cx="3083031" cy="1352230"/>
          </a:xfrm>
          <a:prstGeom prst="rect">
            <a:avLst/>
          </a:prstGeom>
          <a:noFill/>
        </p:spPr>
        <p:txBody>
          <a:bodyPr wrap="square" rtlCol="0">
            <a:noAutofit/>
          </a:bodyPr>
          <a:lstStyle>
            <a:defPPr>
              <a:defRPr lang="zh-CN"/>
            </a:defPPr>
            <a:lvl1pPr algn="r">
              <a:lnSpc>
                <a:spcPct val="130000"/>
              </a:lnSpc>
              <a:defRPr sz="1600">
                <a:latin typeface="+mn-ea"/>
              </a:defRPr>
            </a:lvl1pPr>
          </a:lstStyle>
          <a:p>
            <a:pPr algn="l"/>
            <a:r>
              <a:rPr lang="zh-CN" altLang="en-US" dirty="0"/>
              <a:t>随着经历“互联网金融”的发展阶段，金融科技逐斯成为推进金融业务创新发展的主要力量</a:t>
            </a:r>
          </a:p>
        </p:txBody>
      </p:sp>
      <p:sp>
        <p:nvSpPr>
          <p:cNvPr id="23" name="文本框 22"/>
          <p:cNvSpPr txBox="1"/>
          <p:nvPr/>
        </p:nvSpPr>
        <p:spPr>
          <a:xfrm>
            <a:off x="5162985" y="3963186"/>
            <a:ext cx="1913021" cy="400110"/>
          </a:xfrm>
          <a:prstGeom prst="rect">
            <a:avLst/>
          </a:prstGeom>
          <a:noFill/>
        </p:spPr>
        <p:txBody>
          <a:bodyPr wrap="square" rtlCol="0">
            <a:noAutofit/>
          </a:bodyPr>
          <a:lstStyle>
            <a:defPPr>
              <a:defRPr lang="zh-CN"/>
            </a:defPPr>
            <a:lvl1pPr algn="ctr">
              <a:defRPr sz="2400" b="1">
                <a:solidFill>
                  <a:schemeClr val="accent1"/>
                </a:solidFill>
                <a:latin typeface="+mj-ea"/>
                <a:ea typeface="+mj-ea"/>
              </a:defRPr>
            </a:lvl1pPr>
          </a:lstStyle>
          <a:p>
            <a:r>
              <a:rPr lang="zh-CN" altLang="en-US" dirty="0"/>
              <a:t>政策支持</a:t>
            </a:r>
          </a:p>
        </p:txBody>
      </p:sp>
      <p:sp>
        <p:nvSpPr>
          <p:cNvPr id="27" name="文本框 26"/>
          <p:cNvSpPr txBox="1"/>
          <p:nvPr/>
        </p:nvSpPr>
        <p:spPr>
          <a:xfrm>
            <a:off x="8998369" y="3963187"/>
            <a:ext cx="1913021" cy="400110"/>
          </a:xfrm>
          <a:prstGeom prst="rect">
            <a:avLst/>
          </a:prstGeom>
          <a:noFill/>
        </p:spPr>
        <p:txBody>
          <a:bodyPr wrap="square" rtlCol="0">
            <a:noAutofit/>
          </a:bodyPr>
          <a:lstStyle>
            <a:defPPr>
              <a:defRPr lang="zh-CN"/>
            </a:defPPr>
            <a:lvl1pPr algn="ctr">
              <a:defRPr sz="2400" b="1">
                <a:solidFill>
                  <a:schemeClr val="accent1"/>
                </a:solidFill>
                <a:latin typeface="+mj-ea"/>
                <a:ea typeface="+mj-ea"/>
              </a:defRPr>
            </a:lvl1pPr>
          </a:lstStyle>
          <a:p>
            <a:r>
              <a:rPr lang="zh-CN" altLang="en-US" dirty="0"/>
              <a:t>地位上升</a:t>
            </a:r>
          </a:p>
        </p:txBody>
      </p:sp>
      <p:sp>
        <p:nvSpPr>
          <p:cNvPr id="16" name="六边形 15"/>
          <p:cNvSpPr/>
          <p:nvPr/>
        </p:nvSpPr>
        <p:spPr>
          <a:xfrm rot="5400000" flipV="1">
            <a:off x="1436404" y="2118722"/>
            <a:ext cx="1591486" cy="1371971"/>
          </a:xfrm>
          <a:prstGeom prst="hexagon">
            <a:avLst/>
          </a:prstGeom>
          <a:noFill/>
          <a:ln>
            <a:solidFill>
              <a:schemeClr val="accent4">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 name="六边形 10"/>
          <p:cNvSpPr/>
          <p:nvPr/>
        </p:nvSpPr>
        <p:spPr>
          <a:xfrm rot="5400000" flipV="1">
            <a:off x="1575624" y="2238739"/>
            <a:ext cx="1313046" cy="1131937"/>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 name="六边形 11"/>
          <p:cNvSpPr/>
          <p:nvPr/>
        </p:nvSpPr>
        <p:spPr>
          <a:xfrm rot="5400000" flipV="1">
            <a:off x="5475990" y="2238739"/>
            <a:ext cx="1313046" cy="1131937"/>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六边形 12"/>
          <p:cNvSpPr/>
          <p:nvPr/>
        </p:nvSpPr>
        <p:spPr>
          <a:xfrm rot="5400000" flipV="1">
            <a:off x="9259570" y="2206510"/>
            <a:ext cx="1313046" cy="1131937"/>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 name="六边形 16"/>
          <p:cNvSpPr/>
          <p:nvPr/>
        </p:nvSpPr>
        <p:spPr>
          <a:xfrm rot="5400000" flipV="1">
            <a:off x="5336770" y="2118722"/>
            <a:ext cx="1591486" cy="1371971"/>
          </a:xfrm>
          <a:prstGeom prst="hexagon">
            <a:avLst/>
          </a:prstGeom>
          <a:noFill/>
          <a:ln>
            <a:solidFill>
              <a:schemeClr val="accent4">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六边形 17"/>
          <p:cNvSpPr/>
          <p:nvPr/>
        </p:nvSpPr>
        <p:spPr>
          <a:xfrm rot="5400000" flipV="1">
            <a:off x="9120350" y="2086493"/>
            <a:ext cx="1591486" cy="1371971"/>
          </a:xfrm>
          <a:prstGeom prst="hexagon">
            <a:avLst/>
          </a:prstGeom>
          <a:noFill/>
          <a:ln>
            <a:solidFill>
              <a:schemeClr val="accent4">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32" name="图形 324"/>
          <p:cNvGrpSpPr/>
          <p:nvPr/>
        </p:nvGrpSpPr>
        <p:grpSpPr>
          <a:xfrm>
            <a:off x="2014731" y="2551670"/>
            <a:ext cx="434831" cy="609945"/>
            <a:chOff x="6424088" y="2105194"/>
            <a:chExt cx="438710" cy="615397"/>
          </a:xfrm>
          <a:solidFill>
            <a:sysClr val="window" lastClr="FFFFFF"/>
          </a:solidFill>
        </p:grpSpPr>
        <p:sp>
          <p:nvSpPr>
            <p:cNvPr id="33" name="任意多边形: 形状 32"/>
            <p:cNvSpPr/>
            <p:nvPr/>
          </p:nvSpPr>
          <p:spPr>
            <a:xfrm>
              <a:off x="6424088" y="2105194"/>
              <a:ext cx="438710" cy="615397"/>
            </a:xfrm>
            <a:custGeom>
              <a:avLst/>
              <a:gdLst>
                <a:gd name="connsiteX0" fmla="*/ 288467 w 438710"/>
                <a:gd name="connsiteY0" fmla="*/ 88088 h 615397"/>
                <a:gd name="connsiteX1" fmla="*/ 288467 w 438710"/>
                <a:gd name="connsiteY1" fmla="*/ 62501 h 615397"/>
                <a:gd name="connsiteX2" fmla="*/ 289023 w 438710"/>
                <a:gd name="connsiteY2" fmla="*/ 62501 h 615397"/>
                <a:gd name="connsiteX3" fmla="*/ 318516 w 438710"/>
                <a:gd name="connsiteY3" fmla="*/ 33024 h 615397"/>
                <a:gd name="connsiteX4" fmla="*/ 318516 w 438710"/>
                <a:gd name="connsiteY4" fmla="*/ 9015 h 615397"/>
                <a:gd name="connsiteX5" fmla="*/ 309501 w 438710"/>
                <a:gd name="connsiteY5" fmla="*/ 0 h 615397"/>
                <a:gd name="connsiteX6" fmla="*/ 126805 w 438710"/>
                <a:gd name="connsiteY6" fmla="*/ 0 h 615397"/>
                <a:gd name="connsiteX7" fmla="*/ 117791 w 438710"/>
                <a:gd name="connsiteY7" fmla="*/ 9015 h 615397"/>
                <a:gd name="connsiteX8" fmla="*/ 117791 w 438710"/>
                <a:gd name="connsiteY8" fmla="*/ 33024 h 615397"/>
                <a:gd name="connsiteX9" fmla="*/ 147269 w 438710"/>
                <a:gd name="connsiteY9" fmla="*/ 62501 h 615397"/>
                <a:gd name="connsiteX10" fmla="*/ 147840 w 438710"/>
                <a:gd name="connsiteY10" fmla="*/ 62501 h 615397"/>
                <a:gd name="connsiteX11" fmla="*/ 147840 w 438710"/>
                <a:gd name="connsiteY11" fmla="*/ 88914 h 615397"/>
                <a:gd name="connsiteX12" fmla="*/ 0 w 438710"/>
                <a:gd name="connsiteY12" fmla="*/ 296280 h 615397"/>
                <a:gd name="connsiteX13" fmla="*/ 156268 w 438710"/>
                <a:gd name="connsiteY13" fmla="*/ 506381 h 615397"/>
                <a:gd name="connsiteX14" fmla="*/ 156253 w 438710"/>
                <a:gd name="connsiteY14" fmla="*/ 506621 h 615397"/>
                <a:gd name="connsiteX15" fmla="*/ 156253 w 438710"/>
                <a:gd name="connsiteY15" fmla="*/ 530705 h 615397"/>
                <a:gd name="connsiteX16" fmla="*/ 182050 w 438710"/>
                <a:gd name="connsiteY16" fmla="*/ 556502 h 615397"/>
                <a:gd name="connsiteX17" fmla="*/ 188706 w 438710"/>
                <a:gd name="connsiteY17" fmla="*/ 556502 h 615397"/>
                <a:gd name="connsiteX18" fmla="*/ 188706 w 438710"/>
                <a:gd name="connsiteY18" fmla="*/ 606383 h 615397"/>
                <a:gd name="connsiteX19" fmla="*/ 197720 w 438710"/>
                <a:gd name="connsiteY19" fmla="*/ 615398 h 615397"/>
                <a:gd name="connsiteX20" fmla="*/ 238587 w 438710"/>
                <a:gd name="connsiteY20" fmla="*/ 615398 h 615397"/>
                <a:gd name="connsiteX21" fmla="*/ 247601 w 438710"/>
                <a:gd name="connsiteY21" fmla="*/ 606383 h 615397"/>
                <a:gd name="connsiteX22" fmla="*/ 247601 w 438710"/>
                <a:gd name="connsiteY22" fmla="*/ 556502 h 615397"/>
                <a:gd name="connsiteX23" fmla="*/ 254257 w 438710"/>
                <a:gd name="connsiteY23" fmla="*/ 556502 h 615397"/>
                <a:gd name="connsiteX24" fmla="*/ 280054 w 438710"/>
                <a:gd name="connsiteY24" fmla="*/ 530705 h 615397"/>
                <a:gd name="connsiteX25" fmla="*/ 280054 w 438710"/>
                <a:gd name="connsiteY25" fmla="*/ 507087 h 615397"/>
                <a:gd name="connsiteX26" fmla="*/ 438711 w 438710"/>
                <a:gd name="connsiteY26" fmla="*/ 296280 h 615397"/>
                <a:gd name="connsiteX27" fmla="*/ 288467 w 438710"/>
                <a:gd name="connsiteY27" fmla="*/ 88088 h 615397"/>
                <a:gd name="connsiteX28" fmla="*/ 288467 w 438710"/>
                <a:gd name="connsiteY28" fmla="*/ 88088 h 615397"/>
                <a:gd name="connsiteX29" fmla="*/ 147269 w 438710"/>
                <a:gd name="connsiteY29" fmla="*/ 44472 h 615397"/>
                <a:gd name="connsiteX30" fmla="*/ 135805 w 438710"/>
                <a:gd name="connsiteY30" fmla="*/ 33009 h 615397"/>
                <a:gd name="connsiteX31" fmla="*/ 135805 w 438710"/>
                <a:gd name="connsiteY31" fmla="*/ 18029 h 615397"/>
                <a:gd name="connsiteX32" fmla="*/ 300487 w 438710"/>
                <a:gd name="connsiteY32" fmla="*/ 18029 h 615397"/>
                <a:gd name="connsiteX33" fmla="*/ 300487 w 438710"/>
                <a:gd name="connsiteY33" fmla="*/ 33024 h 615397"/>
                <a:gd name="connsiteX34" fmla="*/ 289023 w 438710"/>
                <a:gd name="connsiteY34" fmla="*/ 44487 h 615397"/>
                <a:gd name="connsiteX35" fmla="*/ 147269 w 438710"/>
                <a:gd name="connsiteY35" fmla="*/ 44487 h 615397"/>
                <a:gd name="connsiteX36" fmla="*/ 118257 w 438710"/>
                <a:gd name="connsiteY36" fmla="*/ 239263 h 615397"/>
                <a:gd name="connsiteX37" fmla="*/ 91348 w 438710"/>
                <a:gd name="connsiteY37" fmla="*/ 268035 h 615397"/>
                <a:gd name="connsiteX38" fmla="*/ 117791 w 438710"/>
                <a:gd name="connsiteY38" fmla="*/ 296776 h 615397"/>
                <a:gd name="connsiteX39" fmla="*/ 117791 w 438710"/>
                <a:gd name="connsiteY39" fmla="*/ 332143 h 615397"/>
                <a:gd name="connsiteX40" fmla="*/ 218229 w 438710"/>
                <a:gd name="connsiteY40" fmla="*/ 433918 h 615397"/>
                <a:gd name="connsiteX41" fmla="*/ 268620 w 438710"/>
                <a:gd name="connsiteY41" fmla="*/ 420291 h 615397"/>
                <a:gd name="connsiteX42" fmla="*/ 270498 w 438710"/>
                <a:gd name="connsiteY42" fmla="*/ 406078 h 615397"/>
                <a:gd name="connsiteX43" fmla="*/ 259530 w 438710"/>
                <a:gd name="connsiteY43" fmla="*/ 404711 h 615397"/>
                <a:gd name="connsiteX44" fmla="*/ 219010 w 438710"/>
                <a:gd name="connsiteY44" fmla="*/ 415889 h 615397"/>
                <a:gd name="connsiteX45" fmla="*/ 135835 w 438710"/>
                <a:gd name="connsiteY45" fmla="*/ 332414 h 615397"/>
                <a:gd name="connsiteX46" fmla="*/ 135835 w 438710"/>
                <a:gd name="connsiteY46" fmla="*/ 296881 h 615397"/>
                <a:gd name="connsiteX47" fmla="*/ 300487 w 438710"/>
                <a:gd name="connsiteY47" fmla="*/ 296881 h 615397"/>
                <a:gd name="connsiteX48" fmla="*/ 300487 w 438710"/>
                <a:gd name="connsiteY48" fmla="*/ 333541 h 615397"/>
                <a:gd name="connsiteX49" fmla="*/ 291938 w 438710"/>
                <a:gd name="connsiteY49" fmla="*/ 370035 h 615397"/>
                <a:gd name="connsiteX50" fmla="*/ 293606 w 438710"/>
                <a:gd name="connsiteY50" fmla="*/ 380462 h 615397"/>
                <a:gd name="connsiteX51" fmla="*/ 308059 w 438710"/>
                <a:gd name="connsiteY51" fmla="*/ 378073 h 615397"/>
                <a:gd name="connsiteX52" fmla="*/ 318501 w 438710"/>
                <a:gd name="connsiteY52" fmla="*/ 333556 h 615397"/>
                <a:gd name="connsiteX53" fmla="*/ 318501 w 438710"/>
                <a:gd name="connsiteY53" fmla="*/ 296791 h 615397"/>
                <a:gd name="connsiteX54" fmla="*/ 344944 w 438710"/>
                <a:gd name="connsiteY54" fmla="*/ 268050 h 615397"/>
                <a:gd name="connsiteX55" fmla="*/ 318035 w 438710"/>
                <a:gd name="connsiteY55" fmla="*/ 239278 h 615397"/>
                <a:gd name="connsiteX56" fmla="*/ 288452 w 438710"/>
                <a:gd name="connsiteY56" fmla="*/ 183012 h 615397"/>
                <a:gd name="connsiteX57" fmla="*/ 288452 w 438710"/>
                <a:gd name="connsiteY57" fmla="*/ 147524 h 615397"/>
                <a:gd name="connsiteX58" fmla="*/ 383346 w 438710"/>
                <a:gd name="connsiteY58" fmla="*/ 300758 h 615397"/>
                <a:gd name="connsiteX59" fmla="*/ 217402 w 438710"/>
                <a:gd name="connsiteY59" fmla="*/ 460346 h 615397"/>
                <a:gd name="connsiteX60" fmla="*/ 55290 w 438710"/>
                <a:gd name="connsiteY60" fmla="*/ 296280 h 615397"/>
                <a:gd name="connsiteX61" fmla="*/ 147840 w 438710"/>
                <a:gd name="connsiteY61" fmla="*/ 148666 h 615397"/>
                <a:gd name="connsiteX62" fmla="*/ 147840 w 438710"/>
                <a:gd name="connsiteY62" fmla="*/ 182997 h 615397"/>
                <a:gd name="connsiteX63" fmla="*/ 118257 w 438710"/>
                <a:gd name="connsiteY63" fmla="*/ 239263 h 615397"/>
                <a:gd name="connsiteX64" fmla="*/ 118257 w 438710"/>
                <a:gd name="connsiteY64" fmla="*/ 239263 h 615397"/>
                <a:gd name="connsiteX65" fmla="*/ 120195 w 438710"/>
                <a:gd name="connsiteY65" fmla="*/ 257217 h 615397"/>
                <a:gd name="connsiteX66" fmla="*/ 316112 w 438710"/>
                <a:gd name="connsiteY66" fmla="*/ 257217 h 615397"/>
                <a:gd name="connsiteX67" fmla="*/ 326930 w 438710"/>
                <a:gd name="connsiteY67" fmla="*/ 268035 h 615397"/>
                <a:gd name="connsiteX68" fmla="*/ 316112 w 438710"/>
                <a:gd name="connsiteY68" fmla="*/ 278852 h 615397"/>
                <a:gd name="connsiteX69" fmla="*/ 120195 w 438710"/>
                <a:gd name="connsiteY69" fmla="*/ 278852 h 615397"/>
                <a:gd name="connsiteX70" fmla="*/ 109377 w 438710"/>
                <a:gd name="connsiteY70" fmla="*/ 268035 h 615397"/>
                <a:gd name="connsiteX71" fmla="*/ 120195 w 438710"/>
                <a:gd name="connsiteY71" fmla="*/ 257217 h 615397"/>
                <a:gd name="connsiteX72" fmla="*/ 120195 w 438710"/>
                <a:gd name="connsiteY72" fmla="*/ 257217 h 615397"/>
                <a:gd name="connsiteX73" fmla="*/ 270438 w 438710"/>
                <a:gd name="connsiteY73" fmla="*/ 63703 h 615397"/>
                <a:gd name="connsiteX74" fmla="*/ 270438 w 438710"/>
                <a:gd name="connsiteY74" fmla="*/ 171082 h 615397"/>
                <a:gd name="connsiteX75" fmla="*/ 232577 w 438710"/>
                <a:gd name="connsiteY75" fmla="*/ 162263 h 615397"/>
                <a:gd name="connsiteX76" fmla="*/ 203730 w 438710"/>
                <a:gd name="connsiteY76" fmla="*/ 162263 h 615397"/>
                <a:gd name="connsiteX77" fmla="*/ 165869 w 438710"/>
                <a:gd name="connsiteY77" fmla="*/ 171082 h 615397"/>
                <a:gd name="connsiteX78" fmla="*/ 165869 w 438710"/>
                <a:gd name="connsiteY78" fmla="*/ 63703 h 615397"/>
                <a:gd name="connsiteX79" fmla="*/ 270438 w 438710"/>
                <a:gd name="connsiteY79" fmla="*/ 63703 h 615397"/>
                <a:gd name="connsiteX80" fmla="*/ 203730 w 438710"/>
                <a:gd name="connsiteY80" fmla="*/ 180292 h 615397"/>
                <a:gd name="connsiteX81" fmla="*/ 232577 w 438710"/>
                <a:gd name="connsiteY81" fmla="*/ 180292 h 615397"/>
                <a:gd name="connsiteX82" fmla="*/ 299886 w 438710"/>
                <a:gd name="connsiteY82" fmla="*/ 239188 h 615397"/>
                <a:gd name="connsiteX83" fmla="*/ 136421 w 438710"/>
                <a:gd name="connsiteY83" fmla="*/ 239188 h 615397"/>
                <a:gd name="connsiteX84" fmla="*/ 203730 w 438710"/>
                <a:gd name="connsiteY84" fmla="*/ 180292 h 615397"/>
                <a:gd name="connsiteX85" fmla="*/ 203730 w 438710"/>
                <a:gd name="connsiteY85" fmla="*/ 180292 h 615397"/>
                <a:gd name="connsiteX86" fmla="*/ 229572 w 438710"/>
                <a:gd name="connsiteY86" fmla="*/ 597368 h 615397"/>
                <a:gd name="connsiteX87" fmla="*/ 206735 w 438710"/>
                <a:gd name="connsiteY87" fmla="*/ 597368 h 615397"/>
                <a:gd name="connsiteX88" fmla="*/ 206735 w 438710"/>
                <a:gd name="connsiteY88" fmla="*/ 556502 h 615397"/>
                <a:gd name="connsiteX89" fmla="*/ 229572 w 438710"/>
                <a:gd name="connsiteY89" fmla="*/ 556502 h 615397"/>
                <a:gd name="connsiteX90" fmla="*/ 229572 w 438710"/>
                <a:gd name="connsiteY90" fmla="*/ 597368 h 615397"/>
                <a:gd name="connsiteX91" fmla="*/ 262025 w 438710"/>
                <a:gd name="connsiteY91" fmla="*/ 530705 h 615397"/>
                <a:gd name="connsiteX92" fmla="*/ 254257 w 438710"/>
                <a:gd name="connsiteY92" fmla="*/ 538473 h 615397"/>
                <a:gd name="connsiteX93" fmla="*/ 182050 w 438710"/>
                <a:gd name="connsiteY93" fmla="*/ 538473 h 615397"/>
                <a:gd name="connsiteX94" fmla="*/ 174282 w 438710"/>
                <a:gd name="connsiteY94" fmla="*/ 530705 h 615397"/>
                <a:gd name="connsiteX95" fmla="*/ 174282 w 438710"/>
                <a:gd name="connsiteY95" fmla="*/ 510963 h 615397"/>
                <a:gd name="connsiteX96" fmla="*/ 219355 w 438710"/>
                <a:gd name="connsiteY96" fmla="*/ 515621 h 615397"/>
                <a:gd name="connsiteX97" fmla="*/ 262025 w 438710"/>
                <a:gd name="connsiteY97" fmla="*/ 511444 h 615397"/>
                <a:gd name="connsiteX98" fmla="*/ 262025 w 438710"/>
                <a:gd name="connsiteY98" fmla="*/ 530705 h 615397"/>
                <a:gd name="connsiteX99" fmla="*/ 219355 w 438710"/>
                <a:gd name="connsiteY99" fmla="*/ 497607 h 615397"/>
                <a:gd name="connsiteX100" fmla="*/ 18029 w 438710"/>
                <a:gd name="connsiteY100" fmla="*/ 296280 h 615397"/>
                <a:gd name="connsiteX101" fmla="*/ 147840 w 438710"/>
                <a:gd name="connsiteY101" fmla="*/ 108100 h 615397"/>
                <a:gd name="connsiteX102" fmla="*/ 147840 w 438710"/>
                <a:gd name="connsiteY102" fmla="*/ 128834 h 615397"/>
                <a:gd name="connsiteX103" fmla="*/ 37260 w 438710"/>
                <a:gd name="connsiteY103" fmla="*/ 296280 h 615397"/>
                <a:gd name="connsiteX104" fmla="*/ 219355 w 438710"/>
                <a:gd name="connsiteY104" fmla="*/ 478375 h 615397"/>
                <a:gd name="connsiteX105" fmla="*/ 401450 w 438710"/>
                <a:gd name="connsiteY105" fmla="*/ 296280 h 615397"/>
                <a:gd name="connsiteX106" fmla="*/ 288467 w 438710"/>
                <a:gd name="connsiteY106" fmla="*/ 127827 h 615397"/>
                <a:gd name="connsiteX107" fmla="*/ 288467 w 438710"/>
                <a:gd name="connsiteY107" fmla="*/ 107184 h 615397"/>
                <a:gd name="connsiteX108" fmla="*/ 420682 w 438710"/>
                <a:gd name="connsiteY108" fmla="*/ 296280 h 615397"/>
                <a:gd name="connsiteX109" fmla="*/ 219355 w 438710"/>
                <a:gd name="connsiteY109" fmla="*/ 497607 h 615397"/>
                <a:gd name="connsiteX110" fmla="*/ 219355 w 438710"/>
                <a:gd name="connsiteY110" fmla="*/ 497607 h 61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38710" h="615397">
                  <a:moveTo>
                    <a:pt x="288467" y="88088"/>
                  </a:moveTo>
                  <a:lnTo>
                    <a:pt x="288467" y="62501"/>
                  </a:lnTo>
                  <a:lnTo>
                    <a:pt x="289023" y="62501"/>
                  </a:lnTo>
                  <a:cubicBezTo>
                    <a:pt x="305280" y="62501"/>
                    <a:pt x="318516" y="49280"/>
                    <a:pt x="318516" y="33024"/>
                  </a:cubicBezTo>
                  <a:lnTo>
                    <a:pt x="318516" y="9015"/>
                  </a:lnTo>
                  <a:cubicBezTo>
                    <a:pt x="318516" y="4042"/>
                    <a:pt x="314475" y="0"/>
                    <a:pt x="309501" y="0"/>
                  </a:cubicBezTo>
                  <a:lnTo>
                    <a:pt x="126805" y="0"/>
                  </a:lnTo>
                  <a:cubicBezTo>
                    <a:pt x="121832" y="0"/>
                    <a:pt x="117791" y="4042"/>
                    <a:pt x="117791" y="9015"/>
                  </a:cubicBezTo>
                  <a:lnTo>
                    <a:pt x="117791" y="33024"/>
                  </a:lnTo>
                  <a:cubicBezTo>
                    <a:pt x="117791" y="49280"/>
                    <a:pt x="131012" y="62501"/>
                    <a:pt x="147269" y="62501"/>
                  </a:cubicBezTo>
                  <a:lnTo>
                    <a:pt x="147840" y="62501"/>
                  </a:lnTo>
                  <a:lnTo>
                    <a:pt x="147840" y="88914"/>
                  </a:lnTo>
                  <a:cubicBezTo>
                    <a:pt x="61900" y="118632"/>
                    <a:pt x="0" y="200365"/>
                    <a:pt x="0" y="296280"/>
                  </a:cubicBezTo>
                  <a:cubicBezTo>
                    <a:pt x="0" y="395306"/>
                    <a:pt x="65972" y="479202"/>
                    <a:pt x="156268" y="506381"/>
                  </a:cubicBezTo>
                  <a:cubicBezTo>
                    <a:pt x="156268" y="506456"/>
                    <a:pt x="156253" y="506546"/>
                    <a:pt x="156253" y="506621"/>
                  </a:cubicBezTo>
                  <a:lnTo>
                    <a:pt x="156253" y="530705"/>
                  </a:lnTo>
                  <a:cubicBezTo>
                    <a:pt x="156253" y="544933"/>
                    <a:pt x="167822" y="556502"/>
                    <a:pt x="182050" y="556502"/>
                  </a:cubicBezTo>
                  <a:lnTo>
                    <a:pt x="188706" y="556502"/>
                  </a:lnTo>
                  <a:lnTo>
                    <a:pt x="188706" y="606383"/>
                  </a:lnTo>
                  <a:cubicBezTo>
                    <a:pt x="188706" y="611356"/>
                    <a:pt x="192732" y="615398"/>
                    <a:pt x="197720" y="615398"/>
                  </a:cubicBezTo>
                  <a:lnTo>
                    <a:pt x="238587" y="615398"/>
                  </a:lnTo>
                  <a:cubicBezTo>
                    <a:pt x="243560" y="615398"/>
                    <a:pt x="247601" y="611356"/>
                    <a:pt x="247601" y="606383"/>
                  </a:cubicBezTo>
                  <a:lnTo>
                    <a:pt x="247601" y="556502"/>
                  </a:lnTo>
                  <a:lnTo>
                    <a:pt x="254257" y="556502"/>
                  </a:lnTo>
                  <a:cubicBezTo>
                    <a:pt x="268485" y="556502"/>
                    <a:pt x="280054" y="544933"/>
                    <a:pt x="280054" y="530705"/>
                  </a:cubicBezTo>
                  <a:lnTo>
                    <a:pt x="280054" y="507087"/>
                  </a:lnTo>
                  <a:cubicBezTo>
                    <a:pt x="371582" y="480689"/>
                    <a:pt x="438711" y="396177"/>
                    <a:pt x="438711" y="296280"/>
                  </a:cubicBezTo>
                  <a:cubicBezTo>
                    <a:pt x="438711" y="199463"/>
                    <a:pt x="375669" y="117115"/>
                    <a:pt x="288467" y="88088"/>
                  </a:cubicBezTo>
                  <a:lnTo>
                    <a:pt x="288467" y="88088"/>
                  </a:lnTo>
                  <a:close/>
                  <a:moveTo>
                    <a:pt x="147269" y="44472"/>
                  </a:moveTo>
                  <a:cubicBezTo>
                    <a:pt x="140958" y="44472"/>
                    <a:pt x="135805" y="39334"/>
                    <a:pt x="135805" y="33009"/>
                  </a:cubicBezTo>
                  <a:lnTo>
                    <a:pt x="135805" y="18029"/>
                  </a:lnTo>
                  <a:lnTo>
                    <a:pt x="300487" y="18029"/>
                  </a:lnTo>
                  <a:lnTo>
                    <a:pt x="300487" y="33024"/>
                  </a:lnTo>
                  <a:cubicBezTo>
                    <a:pt x="300487" y="39334"/>
                    <a:pt x="295349" y="44487"/>
                    <a:pt x="289023" y="44487"/>
                  </a:cubicBezTo>
                  <a:lnTo>
                    <a:pt x="147269" y="44487"/>
                  </a:lnTo>
                  <a:close/>
                  <a:moveTo>
                    <a:pt x="118257" y="239263"/>
                  </a:moveTo>
                  <a:cubicBezTo>
                    <a:pt x="103247" y="240270"/>
                    <a:pt x="91348" y="252785"/>
                    <a:pt x="91348" y="268035"/>
                  </a:cubicBezTo>
                  <a:cubicBezTo>
                    <a:pt x="91348" y="283134"/>
                    <a:pt x="103007" y="295544"/>
                    <a:pt x="117791" y="296776"/>
                  </a:cubicBezTo>
                  <a:lnTo>
                    <a:pt x="117791" y="332143"/>
                  </a:lnTo>
                  <a:cubicBezTo>
                    <a:pt x="117791" y="387388"/>
                    <a:pt x="162984" y="433948"/>
                    <a:pt x="218229" y="433918"/>
                  </a:cubicBezTo>
                  <a:cubicBezTo>
                    <a:pt x="236588" y="433903"/>
                    <a:pt x="253806" y="428930"/>
                    <a:pt x="268620" y="420291"/>
                  </a:cubicBezTo>
                  <a:cubicBezTo>
                    <a:pt x="273744" y="417286"/>
                    <a:pt x="274705" y="410285"/>
                    <a:pt x="270498" y="406078"/>
                  </a:cubicBezTo>
                  <a:cubicBezTo>
                    <a:pt x="267584" y="403164"/>
                    <a:pt x="263091" y="402623"/>
                    <a:pt x="259530" y="404711"/>
                  </a:cubicBezTo>
                  <a:cubicBezTo>
                    <a:pt x="247601" y="411682"/>
                    <a:pt x="233764" y="415739"/>
                    <a:pt x="219010" y="415889"/>
                  </a:cubicBezTo>
                  <a:cubicBezTo>
                    <a:pt x="173261" y="416355"/>
                    <a:pt x="135835" y="378163"/>
                    <a:pt x="135835" y="332414"/>
                  </a:cubicBezTo>
                  <a:lnTo>
                    <a:pt x="135835" y="296881"/>
                  </a:lnTo>
                  <a:lnTo>
                    <a:pt x="300487" y="296881"/>
                  </a:lnTo>
                  <a:lnTo>
                    <a:pt x="300487" y="333541"/>
                  </a:lnTo>
                  <a:cubicBezTo>
                    <a:pt x="300487" y="346642"/>
                    <a:pt x="297407" y="359037"/>
                    <a:pt x="291938" y="370035"/>
                  </a:cubicBezTo>
                  <a:cubicBezTo>
                    <a:pt x="290210" y="373521"/>
                    <a:pt x="290856" y="377712"/>
                    <a:pt x="293606" y="380462"/>
                  </a:cubicBezTo>
                  <a:cubicBezTo>
                    <a:pt x="297978" y="384834"/>
                    <a:pt x="305325" y="383602"/>
                    <a:pt x="308059" y="378073"/>
                  </a:cubicBezTo>
                  <a:cubicBezTo>
                    <a:pt x="314745" y="364656"/>
                    <a:pt x="318501" y="349527"/>
                    <a:pt x="318501" y="333556"/>
                  </a:cubicBezTo>
                  <a:lnTo>
                    <a:pt x="318501" y="296791"/>
                  </a:lnTo>
                  <a:cubicBezTo>
                    <a:pt x="333285" y="295559"/>
                    <a:pt x="344944" y="283149"/>
                    <a:pt x="344944" y="268050"/>
                  </a:cubicBezTo>
                  <a:cubicBezTo>
                    <a:pt x="344944" y="252785"/>
                    <a:pt x="333030" y="240270"/>
                    <a:pt x="318035" y="239278"/>
                  </a:cubicBezTo>
                  <a:cubicBezTo>
                    <a:pt x="315707" y="216847"/>
                    <a:pt x="304694" y="196969"/>
                    <a:pt x="288452" y="183012"/>
                  </a:cubicBezTo>
                  <a:lnTo>
                    <a:pt x="288452" y="147524"/>
                  </a:lnTo>
                  <a:cubicBezTo>
                    <a:pt x="345740" y="174252"/>
                    <a:pt x="385164" y="233088"/>
                    <a:pt x="383346" y="300758"/>
                  </a:cubicBezTo>
                  <a:cubicBezTo>
                    <a:pt x="380957" y="390017"/>
                    <a:pt x="306677" y="461383"/>
                    <a:pt x="217402" y="460346"/>
                  </a:cubicBezTo>
                  <a:cubicBezTo>
                    <a:pt x="127842" y="459295"/>
                    <a:pt x="55290" y="386096"/>
                    <a:pt x="55290" y="296280"/>
                  </a:cubicBezTo>
                  <a:cubicBezTo>
                    <a:pt x="55290" y="231435"/>
                    <a:pt x="93106" y="175289"/>
                    <a:pt x="147840" y="148666"/>
                  </a:cubicBezTo>
                  <a:lnTo>
                    <a:pt x="147840" y="182997"/>
                  </a:lnTo>
                  <a:cubicBezTo>
                    <a:pt x="131598" y="196954"/>
                    <a:pt x="120585" y="216832"/>
                    <a:pt x="118257" y="239263"/>
                  </a:cubicBezTo>
                  <a:lnTo>
                    <a:pt x="118257" y="239263"/>
                  </a:lnTo>
                  <a:close/>
                  <a:moveTo>
                    <a:pt x="120195" y="257217"/>
                  </a:moveTo>
                  <a:lnTo>
                    <a:pt x="316112" y="257217"/>
                  </a:lnTo>
                  <a:cubicBezTo>
                    <a:pt x="322077" y="257217"/>
                    <a:pt x="326930" y="262070"/>
                    <a:pt x="326930" y="268035"/>
                  </a:cubicBezTo>
                  <a:cubicBezTo>
                    <a:pt x="326930" y="273999"/>
                    <a:pt x="322077" y="278852"/>
                    <a:pt x="316112" y="278852"/>
                  </a:cubicBezTo>
                  <a:lnTo>
                    <a:pt x="120195" y="278852"/>
                  </a:lnTo>
                  <a:cubicBezTo>
                    <a:pt x="114230" y="278852"/>
                    <a:pt x="109377" y="273999"/>
                    <a:pt x="109377" y="268035"/>
                  </a:cubicBezTo>
                  <a:cubicBezTo>
                    <a:pt x="109377" y="262070"/>
                    <a:pt x="114230" y="257217"/>
                    <a:pt x="120195" y="257217"/>
                  </a:cubicBezTo>
                  <a:lnTo>
                    <a:pt x="120195" y="257217"/>
                  </a:lnTo>
                  <a:close/>
                  <a:moveTo>
                    <a:pt x="270438" y="63703"/>
                  </a:moveTo>
                  <a:lnTo>
                    <a:pt x="270438" y="171082"/>
                  </a:lnTo>
                  <a:cubicBezTo>
                    <a:pt x="259005" y="165448"/>
                    <a:pt x="246159" y="162263"/>
                    <a:pt x="232577" y="162263"/>
                  </a:cubicBezTo>
                  <a:lnTo>
                    <a:pt x="203730" y="162263"/>
                  </a:lnTo>
                  <a:cubicBezTo>
                    <a:pt x="190148" y="162263"/>
                    <a:pt x="177302" y="165448"/>
                    <a:pt x="165869" y="171082"/>
                  </a:cubicBezTo>
                  <a:lnTo>
                    <a:pt x="165869" y="63703"/>
                  </a:lnTo>
                  <a:lnTo>
                    <a:pt x="270438" y="63703"/>
                  </a:lnTo>
                  <a:close/>
                  <a:moveTo>
                    <a:pt x="203730" y="180292"/>
                  </a:moveTo>
                  <a:lnTo>
                    <a:pt x="232577" y="180292"/>
                  </a:lnTo>
                  <a:cubicBezTo>
                    <a:pt x="266968" y="180292"/>
                    <a:pt x="295469" y="205984"/>
                    <a:pt x="299886" y="239188"/>
                  </a:cubicBezTo>
                  <a:lnTo>
                    <a:pt x="136421" y="239188"/>
                  </a:lnTo>
                  <a:cubicBezTo>
                    <a:pt x="140838" y="205984"/>
                    <a:pt x="169339" y="180292"/>
                    <a:pt x="203730" y="180292"/>
                  </a:cubicBezTo>
                  <a:lnTo>
                    <a:pt x="203730" y="180292"/>
                  </a:lnTo>
                  <a:close/>
                  <a:moveTo>
                    <a:pt x="229572" y="597368"/>
                  </a:moveTo>
                  <a:lnTo>
                    <a:pt x="206735" y="597368"/>
                  </a:lnTo>
                  <a:lnTo>
                    <a:pt x="206735" y="556502"/>
                  </a:lnTo>
                  <a:lnTo>
                    <a:pt x="229572" y="556502"/>
                  </a:lnTo>
                  <a:lnTo>
                    <a:pt x="229572" y="597368"/>
                  </a:lnTo>
                  <a:close/>
                  <a:moveTo>
                    <a:pt x="262025" y="530705"/>
                  </a:moveTo>
                  <a:cubicBezTo>
                    <a:pt x="262025" y="534987"/>
                    <a:pt x="258539" y="538473"/>
                    <a:pt x="254257" y="538473"/>
                  </a:cubicBezTo>
                  <a:lnTo>
                    <a:pt x="182050" y="538473"/>
                  </a:lnTo>
                  <a:cubicBezTo>
                    <a:pt x="177768" y="538473"/>
                    <a:pt x="174282" y="534987"/>
                    <a:pt x="174282" y="530705"/>
                  </a:cubicBezTo>
                  <a:lnTo>
                    <a:pt x="174282" y="510963"/>
                  </a:lnTo>
                  <a:cubicBezTo>
                    <a:pt x="188841" y="514013"/>
                    <a:pt x="203910" y="515621"/>
                    <a:pt x="219355" y="515621"/>
                  </a:cubicBezTo>
                  <a:cubicBezTo>
                    <a:pt x="233944" y="515621"/>
                    <a:pt x="248217" y="514179"/>
                    <a:pt x="262025" y="511444"/>
                  </a:cubicBezTo>
                  <a:lnTo>
                    <a:pt x="262025" y="530705"/>
                  </a:lnTo>
                  <a:close/>
                  <a:moveTo>
                    <a:pt x="219355" y="497607"/>
                  </a:moveTo>
                  <a:cubicBezTo>
                    <a:pt x="108341" y="497607"/>
                    <a:pt x="18029" y="407295"/>
                    <a:pt x="18029" y="296280"/>
                  </a:cubicBezTo>
                  <a:cubicBezTo>
                    <a:pt x="18029" y="210446"/>
                    <a:pt x="72042" y="137007"/>
                    <a:pt x="147840" y="108100"/>
                  </a:cubicBezTo>
                  <a:lnTo>
                    <a:pt x="147840" y="128834"/>
                  </a:lnTo>
                  <a:cubicBezTo>
                    <a:pt x="82889" y="156689"/>
                    <a:pt x="37260" y="221249"/>
                    <a:pt x="37260" y="296280"/>
                  </a:cubicBezTo>
                  <a:cubicBezTo>
                    <a:pt x="37260" y="396688"/>
                    <a:pt x="118948" y="478375"/>
                    <a:pt x="219355" y="478375"/>
                  </a:cubicBezTo>
                  <a:cubicBezTo>
                    <a:pt x="319763" y="478375"/>
                    <a:pt x="401450" y="396688"/>
                    <a:pt x="401450" y="296280"/>
                  </a:cubicBezTo>
                  <a:cubicBezTo>
                    <a:pt x="401450" y="220332"/>
                    <a:pt x="354695" y="155096"/>
                    <a:pt x="288467" y="127827"/>
                  </a:cubicBezTo>
                  <a:lnTo>
                    <a:pt x="288467" y="107184"/>
                  </a:lnTo>
                  <a:cubicBezTo>
                    <a:pt x="365542" y="135445"/>
                    <a:pt x="420682" y="209530"/>
                    <a:pt x="420682" y="296280"/>
                  </a:cubicBezTo>
                  <a:cubicBezTo>
                    <a:pt x="420682" y="407295"/>
                    <a:pt x="330370" y="497607"/>
                    <a:pt x="219355" y="497607"/>
                  </a:cubicBezTo>
                  <a:lnTo>
                    <a:pt x="219355" y="497607"/>
                  </a:lnTo>
                  <a:close/>
                </a:path>
              </a:pathLst>
            </a:custGeom>
            <a:solidFill>
              <a:sysClr val="window" lastClr="FFFFFF"/>
            </a:solidFill>
            <a:ln w="1487"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4" name="任意多边形: 形状 33"/>
            <p:cNvSpPr/>
            <p:nvPr/>
          </p:nvSpPr>
          <p:spPr>
            <a:xfrm>
              <a:off x="6628419" y="2303516"/>
              <a:ext cx="30048" cy="30048"/>
            </a:xfrm>
            <a:custGeom>
              <a:avLst/>
              <a:gdLst>
                <a:gd name="connsiteX0" fmla="*/ 30049 w 30048"/>
                <a:gd name="connsiteY0" fmla="*/ 15024 h 30048"/>
                <a:gd name="connsiteX1" fmla="*/ 15024 w 30048"/>
                <a:gd name="connsiteY1" fmla="*/ 30049 h 30048"/>
                <a:gd name="connsiteX2" fmla="*/ 0 w 30048"/>
                <a:gd name="connsiteY2" fmla="*/ 15024 h 30048"/>
                <a:gd name="connsiteX3" fmla="*/ 15024 w 30048"/>
                <a:gd name="connsiteY3" fmla="*/ 0 h 30048"/>
                <a:gd name="connsiteX4" fmla="*/ 30049 w 30048"/>
                <a:gd name="connsiteY4" fmla="*/ 15024 h 30048"/>
                <a:gd name="connsiteX5" fmla="*/ 30049 w 30048"/>
                <a:gd name="connsiteY5" fmla="*/ 15024 h 3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48" h="30048">
                  <a:moveTo>
                    <a:pt x="30049" y="15024"/>
                  </a:moveTo>
                  <a:cubicBezTo>
                    <a:pt x="30049" y="23318"/>
                    <a:pt x="23318" y="30049"/>
                    <a:pt x="15024" y="30049"/>
                  </a:cubicBezTo>
                  <a:cubicBezTo>
                    <a:pt x="6731" y="30049"/>
                    <a:pt x="0" y="23318"/>
                    <a:pt x="0" y="15024"/>
                  </a:cubicBezTo>
                  <a:cubicBezTo>
                    <a:pt x="0" y="6731"/>
                    <a:pt x="6731" y="0"/>
                    <a:pt x="15024" y="0"/>
                  </a:cubicBezTo>
                  <a:cubicBezTo>
                    <a:pt x="23318" y="0"/>
                    <a:pt x="30049" y="6731"/>
                    <a:pt x="30049" y="15024"/>
                  </a:cubicBezTo>
                  <a:lnTo>
                    <a:pt x="30049" y="15024"/>
                  </a:lnTo>
                  <a:close/>
                </a:path>
              </a:pathLst>
            </a:custGeom>
            <a:solidFill>
              <a:sysClr val="window" lastClr="FFFFFF"/>
            </a:solidFill>
            <a:ln w="1487"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35" name="图形 324"/>
          <p:cNvGrpSpPr/>
          <p:nvPr/>
        </p:nvGrpSpPr>
        <p:grpSpPr>
          <a:xfrm>
            <a:off x="5887632" y="2574041"/>
            <a:ext cx="507254" cy="587573"/>
            <a:chOff x="6424088" y="2105194"/>
            <a:chExt cx="531260" cy="615382"/>
          </a:xfrm>
          <a:solidFill>
            <a:sysClr val="window" lastClr="FFFFFF"/>
          </a:solidFill>
        </p:grpSpPr>
        <p:sp>
          <p:nvSpPr>
            <p:cNvPr id="36" name="任意多边形: 形状 35"/>
            <p:cNvSpPr/>
            <p:nvPr/>
          </p:nvSpPr>
          <p:spPr>
            <a:xfrm>
              <a:off x="6758229" y="2334767"/>
              <a:ext cx="159858" cy="159859"/>
            </a:xfrm>
            <a:custGeom>
              <a:avLst/>
              <a:gdLst>
                <a:gd name="connsiteX0" fmla="*/ 79930 w 159858"/>
                <a:gd name="connsiteY0" fmla="*/ 0 h 159859"/>
                <a:gd name="connsiteX1" fmla="*/ 0 w 159858"/>
                <a:gd name="connsiteY1" fmla="*/ 79930 h 159859"/>
                <a:gd name="connsiteX2" fmla="*/ 79930 w 159858"/>
                <a:gd name="connsiteY2" fmla="*/ 159859 h 159859"/>
                <a:gd name="connsiteX3" fmla="*/ 159859 w 159858"/>
                <a:gd name="connsiteY3" fmla="*/ 79930 h 159859"/>
                <a:gd name="connsiteX4" fmla="*/ 79930 w 159858"/>
                <a:gd name="connsiteY4" fmla="*/ 0 h 159859"/>
                <a:gd name="connsiteX5" fmla="*/ 79930 w 159858"/>
                <a:gd name="connsiteY5" fmla="*/ 0 h 159859"/>
                <a:gd name="connsiteX6" fmla="*/ 79930 w 159858"/>
                <a:gd name="connsiteY6" fmla="*/ 141830 h 159859"/>
                <a:gd name="connsiteX7" fmla="*/ 18029 w 159858"/>
                <a:gd name="connsiteY7" fmla="*/ 79930 h 159859"/>
                <a:gd name="connsiteX8" fmla="*/ 79930 w 159858"/>
                <a:gd name="connsiteY8" fmla="*/ 18029 h 159859"/>
                <a:gd name="connsiteX9" fmla="*/ 141830 w 159858"/>
                <a:gd name="connsiteY9" fmla="*/ 79930 h 159859"/>
                <a:gd name="connsiteX10" fmla="*/ 79930 w 159858"/>
                <a:gd name="connsiteY10" fmla="*/ 141830 h 159859"/>
                <a:gd name="connsiteX11" fmla="*/ 79930 w 159858"/>
                <a:gd name="connsiteY11" fmla="*/ 141830 h 15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858" h="159859">
                  <a:moveTo>
                    <a:pt x="79930" y="0"/>
                  </a:moveTo>
                  <a:cubicBezTo>
                    <a:pt x="35848" y="0"/>
                    <a:pt x="0" y="35848"/>
                    <a:pt x="0" y="79930"/>
                  </a:cubicBezTo>
                  <a:cubicBezTo>
                    <a:pt x="0" y="124011"/>
                    <a:pt x="35863" y="159859"/>
                    <a:pt x="79930" y="159859"/>
                  </a:cubicBezTo>
                  <a:cubicBezTo>
                    <a:pt x="123996" y="159859"/>
                    <a:pt x="159859" y="124011"/>
                    <a:pt x="159859" y="79930"/>
                  </a:cubicBezTo>
                  <a:cubicBezTo>
                    <a:pt x="159859" y="35848"/>
                    <a:pt x="123996" y="0"/>
                    <a:pt x="79930" y="0"/>
                  </a:cubicBezTo>
                  <a:lnTo>
                    <a:pt x="79930" y="0"/>
                  </a:lnTo>
                  <a:close/>
                  <a:moveTo>
                    <a:pt x="79930" y="141830"/>
                  </a:moveTo>
                  <a:cubicBezTo>
                    <a:pt x="45794" y="141830"/>
                    <a:pt x="18029" y="114065"/>
                    <a:pt x="18029" y="79930"/>
                  </a:cubicBezTo>
                  <a:cubicBezTo>
                    <a:pt x="18029" y="45794"/>
                    <a:pt x="45809" y="18029"/>
                    <a:pt x="79930" y="18029"/>
                  </a:cubicBezTo>
                  <a:cubicBezTo>
                    <a:pt x="114050" y="18029"/>
                    <a:pt x="141830" y="45794"/>
                    <a:pt x="141830" y="79930"/>
                  </a:cubicBezTo>
                  <a:cubicBezTo>
                    <a:pt x="141830" y="114065"/>
                    <a:pt x="114065" y="141830"/>
                    <a:pt x="79930" y="141830"/>
                  </a:cubicBezTo>
                  <a:lnTo>
                    <a:pt x="79930" y="141830"/>
                  </a:lnTo>
                  <a:close/>
                </a:path>
              </a:pathLst>
            </a:custGeom>
            <a:solidFill>
              <a:sysClr val="window" lastClr="FFFFFF"/>
            </a:solidFill>
            <a:ln w="1487"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任意多边形: 形状 36"/>
            <p:cNvSpPr/>
            <p:nvPr/>
          </p:nvSpPr>
          <p:spPr>
            <a:xfrm>
              <a:off x="6795618" y="2368271"/>
              <a:ext cx="86312" cy="83565"/>
            </a:xfrm>
            <a:custGeom>
              <a:avLst/>
              <a:gdLst>
                <a:gd name="connsiteX0" fmla="*/ 85585 w 86312"/>
                <a:gd name="connsiteY0" fmla="*/ 30830 h 83565"/>
                <a:gd name="connsiteX1" fmla="*/ 71477 w 86312"/>
                <a:gd name="connsiteY1" fmla="*/ 20583 h 83565"/>
                <a:gd name="connsiteX2" fmla="*/ 60614 w 86312"/>
                <a:gd name="connsiteY2" fmla="*/ 20583 h 83565"/>
                <a:gd name="connsiteX3" fmla="*/ 57264 w 86312"/>
                <a:gd name="connsiteY3" fmla="*/ 10247 h 83565"/>
                <a:gd name="connsiteX4" fmla="*/ 43156 w 86312"/>
                <a:gd name="connsiteY4" fmla="*/ 0 h 83565"/>
                <a:gd name="connsiteX5" fmla="*/ 29048 w 86312"/>
                <a:gd name="connsiteY5" fmla="*/ 10247 h 83565"/>
                <a:gd name="connsiteX6" fmla="*/ 25698 w 86312"/>
                <a:gd name="connsiteY6" fmla="*/ 20583 h 83565"/>
                <a:gd name="connsiteX7" fmla="*/ 14835 w 86312"/>
                <a:gd name="connsiteY7" fmla="*/ 20583 h 83565"/>
                <a:gd name="connsiteX8" fmla="*/ 727 w 86312"/>
                <a:gd name="connsiteY8" fmla="*/ 30830 h 83565"/>
                <a:gd name="connsiteX9" fmla="*/ 6121 w 86312"/>
                <a:gd name="connsiteY9" fmla="*/ 47417 h 83565"/>
                <a:gd name="connsiteX10" fmla="*/ 14910 w 86312"/>
                <a:gd name="connsiteY10" fmla="*/ 53802 h 83565"/>
                <a:gd name="connsiteX11" fmla="*/ 11560 w 86312"/>
                <a:gd name="connsiteY11" fmla="*/ 64139 h 83565"/>
                <a:gd name="connsiteX12" fmla="*/ 16953 w 86312"/>
                <a:gd name="connsiteY12" fmla="*/ 80726 h 83565"/>
                <a:gd name="connsiteX13" fmla="*/ 34397 w 86312"/>
                <a:gd name="connsiteY13" fmla="*/ 80726 h 83565"/>
                <a:gd name="connsiteX14" fmla="*/ 43186 w 86312"/>
                <a:gd name="connsiteY14" fmla="*/ 74341 h 83565"/>
                <a:gd name="connsiteX15" fmla="*/ 51975 w 86312"/>
                <a:gd name="connsiteY15" fmla="*/ 80726 h 83565"/>
                <a:gd name="connsiteX16" fmla="*/ 60689 w 86312"/>
                <a:gd name="connsiteY16" fmla="*/ 83565 h 83565"/>
                <a:gd name="connsiteX17" fmla="*/ 69403 w 86312"/>
                <a:gd name="connsiteY17" fmla="*/ 80726 h 83565"/>
                <a:gd name="connsiteX18" fmla="*/ 74797 w 86312"/>
                <a:gd name="connsiteY18" fmla="*/ 64139 h 83565"/>
                <a:gd name="connsiteX19" fmla="*/ 71447 w 86312"/>
                <a:gd name="connsiteY19" fmla="*/ 53802 h 83565"/>
                <a:gd name="connsiteX20" fmla="*/ 80236 w 86312"/>
                <a:gd name="connsiteY20" fmla="*/ 47417 h 83565"/>
                <a:gd name="connsiteX21" fmla="*/ 85585 w 86312"/>
                <a:gd name="connsiteY21" fmla="*/ 30830 h 83565"/>
                <a:gd name="connsiteX22" fmla="*/ 85585 w 86312"/>
                <a:gd name="connsiteY22" fmla="*/ 30830 h 83565"/>
                <a:gd name="connsiteX23" fmla="*/ 58916 w 86312"/>
                <a:gd name="connsiteY23" fmla="*/ 40581 h 83565"/>
                <a:gd name="connsiteX24" fmla="*/ 53523 w 86312"/>
                <a:gd name="connsiteY24" fmla="*/ 57168 h 83565"/>
                <a:gd name="connsiteX25" fmla="*/ 54559 w 86312"/>
                <a:gd name="connsiteY25" fmla="*/ 60353 h 83565"/>
                <a:gd name="connsiteX26" fmla="*/ 51855 w 86312"/>
                <a:gd name="connsiteY26" fmla="*/ 58385 h 83565"/>
                <a:gd name="connsiteX27" fmla="*/ 43141 w 86312"/>
                <a:gd name="connsiteY27" fmla="*/ 55545 h 83565"/>
                <a:gd name="connsiteX28" fmla="*/ 34427 w 86312"/>
                <a:gd name="connsiteY28" fmla="*/ 58385 h 83565"/>
                <a:gd name="connsiteX29" fmla="*/ 31722 w 86312"/>
                <a:gd name="connsiteY29" fmla="*/ 60353 h 83565"/>
                <a:gd name="connsiteX30" fmla="*/ 32759 w 86312"/>
                <a:gd name="connsiteY30" fmla="*/ 57153 h 83565"/>
                <a:gd name="connsiteX31" fmla="*/ 27365 w 86312"/>
                <a:gd name="connsiteY31" fmla="*/ 40566 h 83565"/>
                <a:gd name="connsiteX32" fmla="*/ 24646 w 86312"/>
                <a:gd name="connsiteY32" fmla="*/ 38598 h 83565"/>
                <a:gd name="connsiteX33" fmla="*/ 27996 w 86312"/>
                <a:gd name="connsiteY33" fmla="*/ 38598 h 83565"/>
                <a:gd name="connsiteX34" fmla="*/ 42104 w 86312"/>
                <a:gd name="connsiteY34" fmla="*/ 28351 h 83565"/>
                <a:gd name="connsiteX35" fmla="*/ 43141 w 86312"/>
                <a:gd name="connsiteY35" fmla="*/ 25166 h 83565"/>
                <a:gd name="connsiteX36" fmla="*/ 44178 w 86312"/>
                <a:gd name="connsiteY36" fmla="*/ 28351 h 83565"/>
                <a:gd name="connsiteX37" fmla="*/ 58285 w 86312"/>
                <a:gd name="connsiteY37" fmla="*/ 38598 h 83565"/>
                <a:gd name="connsiteX38" fmla="*/ 61636 w 86312"/>
                <a:gd name="connsiteY38" fmla="*/ 38598 h 83565"/>
                <a:gd name="connsiteX39" fmla="*/ 58916 w 86312"/>
                <a:gd name="connsiteY39" fmla="*/ 40581 h 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6312" h="83565">
                  <a:moveTo>
                    <a:pt x="85585" y="30830"/>
                  </a:moveTo>
                  <a:cubicBezTo>
                    <a:pt x="83586" y="24700"/>
                    <a:pt x="77922" y="20583"/>
                    <a:pt x="71477" y="20583"/>
                  </a:cubicBezTo>
                  <a:lnTo>
                    <a:pt x="60614" y="20583"/>
                  </a:lnTo>
                  <a:lnTo>
                    <a:pt x="57264" y="10247"/>
                  </a:lnTo>
                  <a:cubicBezTo>
                    <a:pt x="55265" y="4117"/>
                    <a:pt x="49601" y="0"/>
                    <a:pt x="43156" y="0"/>
                  </a:cubicBezTo>
                  <a:cubicBezTo>
                    <a:pt x="36710" y="0"/>
                    <a:pt x="31046" y="4117"/>
                    <a:pt x="29048" y="10247"/>
                  </a:cubicBezTo>
                  <a:lnTo>
                    <a:pt x="25698" y="20583"/>
                  </a:lnTo>
                  <a:lnTo>
                    <a:pt x="14835" y="20583"/>
                  </a:lnTo>
                  <a:cubicBezTo>
                    <a:pt x="8390" y="20583"/>
                    <a:pt x="2725" y="24700"/>
                    <a:pt x="727" y="30830"/>
                  </a:cubicBezTo>
                  <a:cubicBezTo>
                    <a:pt x="-1256" y="36960"/>
                    <a:pt x="907" y="43631"/>
                    <a:pt x="6121" y="47417"/>
                  </a:cubicBezTo>
                  <a:lnTo>
                    <a:pt x="14910" y="53802"/>
                  </a:lnTo>
                  <a:lnTo>
                    <a:pt x="11560" y="64139"/>
                  </a:lnTo>
                  <a:cubicBezTo>
                    <a:pt x="9561" y="70269"/>
                    <a:pt x="11725" y="76940"/>
                    <a:pt x="16953" y="80726"/>
                  </a:cubicBezTo>
                  <a:cubicBezTo>
                    <a:pt x="22167" y="84512"/>
                    <a:pt x="29183" y="84512"/>
                    <a:pt x="34397" y="80726"/>
                  </a:cubicBezTo>
                  <a:lnTo>
                    <a:pt x="43186" y="74341"/>
                  </a:lnTo>
                  <a:lnTo>
                    <a:pt x="51975" y="80726"/>
                  </a:lnTo>
                  <a:cubicBezTo>
                    <a:pt x="54574" y="82619"/>
                    <a:pt x="57639" y="83565"/>
                    <a:pt x="60689" y="83565"/>
                  </a:cubicBezTo>
                  <a:cubicBezTo>
                    <a:pt x="63754" y="83565"/>
                    <a:pt x="66804" y="82619"/>
                    <a:pt x="69403" y="80726"/>
                  </a:cubicBezTo>
                  <a:cubicBezTo>
                    <a:pt x="74617" y="76940"/>
                    <a:pt x="76780" y="70269"/>
                    <a:pt x="74797" y="64139"/>
                  </a:cubicBezTo>
                  <a:lnTo>
                    <a:pt x="71447" y="53802"/>
                  </a:lnTo>
                  <a:lnTo>
                    <a:pt x="80236" y="47417"/>
                  </a:lnTo>
                  <a:cubicBezTo>
                    <a:pt x="85404" y="43631"/>
                    <a:pt x="87568" y="36960"/>
                    <a:pt x="85585" y="30830"/>
                  </a:cubicBezTo>
                  <a:lnTo>
                    <a:pt x="85585" y="30830"/>
                  </a:lnTo>
                  <a:close/>
                  <a:moveTo>
                    <a:pt x="58916" y="40581"/>
                  </a:moveTo>
                  <a:cubicBezTo>
                    <a:pt x="53703" y="44367"/>
                    <a:pt x="51539" y="51038"/>
                    <a:pt x="53523" y="57168"/>
                  </a:cubicBezTo>
                  <a:lnTo>
                    <a:pt x="54559" y="60353"/>
                  </a:lnTo>
                  <a:lnTo>
                    <a:pt x="51855" y="58385"/>
                  </a:lnTo>
                  <a:cubicBezTo>
                    <a:pt x="49241" y="56492"/>
                    <a:pt x="46191" y="55545"/>
                    <a:pt x="43141" y="55545"/>
                  </a:cubicBezTo>
                  <a:cubicBezTo>
                    <a:pt x="40076" y="55545"/>
                    <a:pt x="37026" y="56492"/>
                    <a:pt x="34427" y="58385"/>
                  </a:cubicBezTo>
                  <a:lnTo>
                    <a:pt x="31722" y="60353"/>
                  </a:lnTo>
                  <a:lnTo>
                    <a:pt x="32759" y="57153"/>
                  </a:lnTo>
                  <a:cubicBezTo>
                    <a:pt x="34742" y="51023"/>
                    <a:pt x="32579" y="44367"/>
                    <a:pt x="27365" y="40566"/>
                  </a:cubicBezTo>
                  <a:lnTo>
                    <a:pt x="24646" y="38598"/>
                  </a:lnTo>
                  <a:lnTo>
                    <a:pt x="27996" y="38598"/>
                  </a:lnTo>
                  <a:cubicBezTo>
                    <a:pt x="34442" y="38598"/>
                    <a:pt x="40106" y="34481"/>
                    <a:pt x="42104" y="28351"/>
                  </a:cubicBezTo>
                  <a:lnTo>
                    <a:pt x="43141" y="25166"/>
                  </a:lnTo>
                  <a:lnTo>
                    <a:pt x="44178" y="28351"/>
                  </a:lnTo>
                  <a:cubicBezTo>
                    <a:pt x="46161" y="34481"/>
                    <a:pt x="51840" y="38598"/>
                    <a:pt x="58285" y="38598"/>
                  </a:cubicBezTo>
                  <a:lnTo>
                    <a:pt x="61636" y="38598"/>
                  </a:lnTo>
                  <a:lnTo>
                    <a:pt x="58916" y="40581"/>
                  </a:lnTo>
                  <a:close/>
                </a:path>
              </a:pathLst>
            </a:custGeom>
            <a:solidFill>
              <a:sysClr val="window" lastClr="FFFFFF"/>
            </a:solidFill>
            <a:ln w="1487"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8" name="任意多边形: 形状 37"/>
            <p:cNvSpPr/>
            <p:nvPr/>
          </p:nvSpPr>
          <p:spPr>
            <a:xfrm>
              <a:off x="6461362" y="2334765"/>
              <a:ext cx="159852" cy="159867"/>
            </a:xfrm>
            <a:custGeom>
              <a:avLst/>
              <a:gdLst>
                <a:gd name="connsiteX0" fmla="*/ 159679 w 159852"/>
                <a:gd name="connsiteY0" fmla="*/ 74628 h 159867"/>
                <a:gd name="connsiteX1" fmla="*/ 85143 w 159852"/>
                <a:gd name="connsiteY1" fmla="*/ 167 h 159867"/>
                <a:gd name="connsiteX2" fmla="*/ 166 w 159852"/>
                <a:gd name="connsiteY2" fmla="*/ 85130 h 159867"/>
                <a:gd name="connsiteX3" fmla="*/ 73815 w 159852"/>
                <a:gd name="connsiteY3" fmla="*/ 159636 h 159867"/>
                <a:gd name="connsiteX4" fmla="*/ 113284 w 159852"/>
                <a:gd name="connsiteY4" fmla="*/ 152559 h 159867"/>
                <a:gd name="connsiteX5" fmla="*/ 115973 w 159852"/>
                <a:gd name="connsiteY5" fmla="*/ 137941 h 159867"/>
                <a:gd name="connsiteX6" fmla="*/ 105742 w 159852"/>
                <a:gd name="connsiteY6" fmla="*/ 136168 h 159867"/>
                <a:gd name="connsiteX7" fmla="*/ 77331 w 159852"/>
                <a:gd name="connsiteY7" fmla="*/ 141772 h 159867"/>
                <a:gd name="connsiteX8" fmla="*/ 18150 w 159852"/>
                <a:gd name="connsiteY8" fmla="*/ 83928 h 159867"/>
                <a:gd name="connsiteX9" fmla="*/ 83806 w 159852"/>
                <a:gd name="connsiteY9" fmla="*/ 18151 h 159867"/>
                <a:gd name="connsiteX10" fmla="*/ 141785 w 159852"/>
                <a:gd name="connsiteY10" fmla="*/ 77813 h 159867"/>
                <a:gd name="connsiteX11" fmla="*/ 137398 w 159852"/>
                <a:gd name="connsiteY11" fmla="*/ 102889 h 159867"/>
                <a:gd name="connsiteX12" fmla="*/ 139336 w 159852"/>
                <a:gd name="connsiteY12" fmla="*/ 112595 h 159867"/>
                <a:gd name="connsiteX13" fmla="*/ 139471 w 159852"/>
                <a:gd name="connsiteY13" fmla="*/ 112730 h 159867"/>
                <a:gd name="connsiteX14" fmla="*/ 154090 w 159852"/>
                <a:gd name="connsiteY14" fmla="*/ 109755 h 159867"/>
                <a:gd name="connsiteX15" fmla="*/ 159679 w 159852"/>
                <a:gd name="connsiteY15" fmla="*/ 74628 h 159867"/>
                <a:gd name="connsiteX16" fmla="*/ 159679 w 159852"/>
                <a:gd name="connsiteY16" fmla="*/ 74628 h 15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852" h="159867">
                  <a:moveTo>
                    <a:pt x="159679" y="74628"/>
                  </a:moveTo>
                  <a:cubicBezTo>
                    <a:pt x="157095" y="34828"/>
                    <a:pt x="124943" y="2706"/>
                    <a:pt x="85143" y="167"/>
                  </a:cubicBezTo>
                  <a:cubicBezTo>
                    <a:pt x="36975" y="-2913"/>
                    <a:pt x="-2899" y="36962"/>
                    <a:pt x="166" y="85130"/>
                  </a:cubicBezTo>
                  <a:cubicBezTo>
                    <a:pt x="2675" y="124629"/>
                    <a:pt x="34346" y="156676"/>
                    <a:pt x="73815" y="159636"/>
                  </a:cubicBezTo>
                  <a:cubicBezTo>
                    <a:pt x="87953" y="160703"/>
                    <a:pt x="101400" y="158043"/>
                    <a:pt x="113284" y="152559"/>
                  </a:cubicBezTo>
                  <a:cubicBezTo>
                    <a:pt x="119023" y="149915"/>
                    <a:pt x="120436" y="142418"/>
                    <a:pt x="115973" y="137941"/>
                  </a:cubicBezTo>
                  <a:cubicBezTo>
                    <a:pt x="113269" y="135251"/>
                    <a:pt x="109197" y="134575"/>
                    <a:pt x="105742" y="136168"/>
                  </a:cubicBezTo>
                  <a:cubicBezTo>
                    <a:pt x="97148" y="140134"/>
                    <a:pt x="87502" y="142193"/>
                    <a:pt x="77331" y="141772"/>
                  </a:cubicBezTo>
                  <a:cubicBezTo>
                    <a:pt x="45885" y="140480"/>
                    <a:pt x="20133" y="115329"/>
                    <a:pt x="18150" y="83928"/>
                  </a:cubicBezTo>
                  <a:cubicBezTo>
                    <a:pt x="15806" y="46683"/>
                    <a:pt x="46591" y="15868"/>
                    <a:pt x="83806" y="18151"/>
                  </a:cubicBezTo>
                  <a:cubicBezTo>
                    <a:pt x="115447" y="20090"/>
                    <a:pt x="140718" y="46142"/>
                    <a:pt x="141785" y="77813"/>
                  </a:cubicBezTo>
                  <a:cubicBezTo>
                    <a:pt x="142086" y="86693"/>
                    <a:pt x="140493" y="95166"/>
                    <a:pt x="137398" y="102889"/>
                  </a:cubicBezTo>
                  <a:cubicBezTo>
                    <a:pt x="136061" y="106224"/>
                    <a:pt x="136797" y="110040"/>
                    <a:pt x="139336" y="112595"/>
                  </a:cubicBezTo>
                  <a:lnTo>
                    <a:pt x="139471" y="112730"/>
                  </a:lnTo>
                  <a:cubicBezTo>
                    <a:pt x="143994" y="117267"/>
                    <a:pt x="151686" y="115705"/>
                    <a:pt x="154090" y="109755"/>
                  </a:cubicBezTo>
                  <a:cubicBezTo>
                    <a:pt x="158417" y="98997"/>
                    <a:pt x="160490" y="87098"/>
                    <a:pt x="159679" y="74628"/>
                  </a:cubicBezTo>
                  <a:lnTo>
                    <a:pt x="159679" y="74628"/>
                  </a:lnTo>
                  <a:close/>
                </a:path>
              </a:pathLst>
            </a:custGeom>
            <a:solidFill>
              <a:sysClr val="window" lastClr="FFFFFF"/>
            </a:solidFill>
            <a:ln w="1487"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6424088" y="2105194"/>
              <a:ext cx="531260" cy="615382"/>
            </a:xfrm>
            <a:custGeom>
              <a:avLst/>
              <a:gdLst>
                <a:gd name="connsiteX0" fmla="*/ 487390 w 531260"/>
                <a:gd name="connsiteY0" fmla="*/ 466356 h 615382"/>
                <a:gd name="connsiteX1" fmla="*/ 423085 w 531260"/>
                <a:gd name="connsiteY1" fmla="*/ 466356 h 615382"/>
                <a:gd name="connsiteX2" fmla="*/ 423085 w 531260"/>
                <a:gd name="connsiteY2" fmla="*/ 456139 h 615382"/>
                <a:gd name="connsiteX3" fmla="*/ 426361 w 531260"/>
                <a:gd name="connsiteY3" fmla="*/ 456139 h 615382"/>
                <a:gd name="connsiteX4" fmla="*/ 445382 w 531260"/>
                <a:gd name="connsiteY4" fmla="*/ 440875 h 615382"/>
                <a:gd name="connsiteX5" fmla="*/ 447876 w 531260"/>
                <a:gd name="connsiteY5" fmla="*/ 421704 h 615382"/>
                <a:gd name="connsiteX6" fmla="*/ 531261 w 531260"/>
                <a:gd name="connsiteY6" fmla="*/ 309487 h 615382"/>
                <a:gd name="connsiteX7" fmla="*/ 479577 w 531260"/>
                <a:gd name="connsiteY7" fmla="*/ 212354 h 615382"/>
                <a:gd name="connsiteX8" fmla="*/ 479577 w 531260"/>
                <a:gd name="connsiteY8" fmla="*/ 102271 h 615382"/>
                <a:gd name="connsiteX9" fmla="*/ 377306 w 531260"/>
                <a:gd name="connsiteY9" fmla="*/ 0 h 615382"/>
                <a:gd name="connsiteX10" fmla="*/ 152752 w 531260"/>
                <a:gd name="connsiteY10" fmla="*/ 0 h 615382"/>
                <a:gd name="connsiteX11" fmla="*/ 50482 w 531260"/>
                <a:gd name="connsiteY11" fmla="*/ 102271 h 615382"/>
                <a:gd name="connsiteX12" fmla="*/ 50482 w 531260"/>
                <a:gd name="connsiteY12" fmla="*/ 213211 h 615382"/>
                <a:gd name="connsiteX13" fmla="*/ 0 w 531260"/>
                <a:gd name="connsiteY13" fmla="*/ 309502 h 615382"/>
                <a:gd name="connsiteX14" fmla="*/ 117190 w 531260"/>
                <a:gd name="connsiteY14" fmla="*/ 426692 h 615382"/>
                <a:gd name="connsiteX15" fmla="*/ 234380 w 531260"/>
                <a:gd name="connsiteY15" fmla="*/ 309502 h 615382"/>
                <a:gd name="connsiteX16" fmla="*/ 183898 w 531260"/>
                <a:gd name="connsiteY16" fmla="*/ 213211 h 615382"/>
                <a:gd name="connsiteX17" fmla="*/ 183898 w 531260"/>
                <a:gd name="connsiteY17" fmla="*/ 99161 h 615382"/>
                <a:gd name="connsiteX18" fmla="*/ 265029 w 531260"/>
                <a:gd name="connsiteY18" fmla="*/ 18029 h 615382"/>
                <a:gd name="connsiteX19" fmla="*/ 346161 w 531260"/>
                <a:gd name="connsiteY19" fmla="*/ 99161 h 615382"/>
                <a:gd name="connsiteX20" fmla="*/ 346161 w 531260"/>
                <a:gd name="connsiteY20" fmla="*/ 214037 h 615382"/>
                <a:gd name="connsiteX21" fmla="*/ 296881 w 531260"/>
                <a:gd name="connsiteY21" fmla="*/ 309487 h 615382"/>
                <a:gd name="connsiteX22" fmla="*/ 380266 w 531260"/>
                <a:gd name="connsiteY22" fmla="*/ 421704 h 615382"/>
                <a:gd name="connsiteX23" fmla="*/ 382760 w 531260"/>
                <a:gd name="connsiteY23" fmla="*/ 440875 h 615382"/>
                <a:gd name="connsiteX24" fmla="*/ 401781 w 531260"/>
                <a:gd name="connsiteY24" fmla="*/ 456124 h 615382"/>
                <a:gd name="connsiteX25" fmla="*/ 405056 w 531260"/>
                <a:gd name="connsiteY25" fmla="*/ 456124 h 615382"/>
                <a:gd name="connsiteX26" fmla="*/ 405056 w 531260"/>
                <a:gd name="connsiteY26" fmla="*/ 475356 h 615382"/>
                <a:gd name="connsiteX27" fmla="*/ 414071 w 531260"/>
                <a:gd name="connsiteY27" fmla="*/ 484370 h 615382"/>
                <a:gd name="connsiteX28" fmla="*/ 487390 w 531260"/>
                <a:gd name="connsiteY28" fmla="*/ 484370 h 615382"/>
                <a:gd name="connsiteX29" fmla="*/ 507222 w 531260"/>
                <a:gd name="connsiteY29" fmla="*/ 504202 h 615382"/>
                <a:gd name="connsiteX30" fmla="*/ 487390 w 531260"/>
                <a:gd name="connsiteY30" fmla="*/ 524035 h 615382"/>
                <a:gd name="connsiteX31" fmla="*/ 87141 w 531260"/>
                <a:gd name="connsiteY31" fmla="*/ 524035 h 615382"/>
                <a:gd name="connsiteX32" fmla="*/ 49280 w 531260"/>
                <a:gd name="connsiteY32" fmla="*/ 561896 h 615382"/>
                <a:gd name="connsiteX33" fmla="*/ 87141 w 531260"/>
                <a:gd name="connsiteY33" fmla="*/ 599757 h 615382"/>
                <a:gd name="connsiteX34" fmla="*/ 381543 w 531260"/>
                <a:gd name="connsiteY34" fmla="*/ 599757 h 615382"/>
                <a:gd name="connsiteX35" fmla="*/ 404455 w 531260"/>
                <a:gd name="connsiteY35" fmla="*/ 615383 h 615382"/>
                <a:gd name="connsiteX36" fmla="*/ 446523 w 531260"/>
                <a:gd name="connsiteY36" fmla="*/ 615383 h 615382"/>
                <a:gd name="connsiteX37" fmla="*/ 455538 w 531260"/>
                <a:gd name="connsiteY37" fmla="*/ 606368 h 615382"/>
                <a:gd name="connsiteX38" fmla="*/ 455538 w 531260"/>
                <a:gd name="connsiteY38" fmla="*/ 599757 h 615382"/>
                <a:gd name="connsiteX39" fmla="*/ 469360 w 531260"/>
                <a:gd name="connsiteY39" fmla="*/ 599757 h 615382"/>
                <a:gd name="connsiteX40" fmla="*/ 478375 w 531260"/>
                <a:gd name="connsiteY40" fmla="*/ 590743 h 615382"/>
                <a:gd name="connsiteX41" fmla="*/ 469360 w 531260"/>
                <a:gd name="connsiteY41" fmla="*/ 581728 h 615382"/>
                <a:gd name="connsiteX42" fmla="*/ 455538 w 531260"/>
                <a:gd name="connsiteY42" fmla="*/ 581728 h 615382"/>
                <a:gd name="connsiteX43" fmla="*/ 455538 w 531260"/>
                <a:gd name="connsiteY43" fmla="*/ 575117 h 615382"/>
                <a:gd name="connsiteX44" fmla="*/ 446523 w 531260"/>
                <a:gd name="connsiteY44" fmla="*/ 566103 h 615382"/>
                <a:gd name="connsiteX45" fmla="*/ 404455 w 531260"/>
                <a:gd name="connsiteY45" fmla="*/ 566103 h 615382"/>
                <a:gd name="connsiteX46" fmla="*/ 381543 w 531260"/>
                <a:gd name="connsiteY46" fmla="*/ 581728 h 615382"/>
                <a:gd name="connsiteX47" fmla="*/ 87141 w 531260"/>
                <a:gd name="connsiteY47" fmla="*/ 581728 h 615382"/>
                <a:gd name="connsiteX48" fmla="*/ 67309 w 531260"/>
                <a:gd name="connsiteY48" fmla="*/ 561896 h 615382"/>
                <a:gd name="connsiteX49" fmla="*/ 87141 w 531260"/>
                <a:gd name="connsiteY49" fmla="*/ 542064 h 615382"/>
                <a:gd name="connsiteX50" fmla="*/ 487390 w 531260"/>
                <a:gd name="connsiteY50" fmla="*/ 542064 h 615382"/>
                <a:gd name="connsiteX51" fmla="*/ 525251 w 531260"/>
                <a:gd name="connsiteY51" fmla="*/ 504202 h 615382"/>
                <a:gd name="connsiteX52" fmla="*/ 487390 w 531260"/>
                <a:gd name="connsiteY52" fmla="*/ 466356 h 615382"/>
                <a:gd name="connsiteX53" fmla="*/ 487390 w 531260"/>
                <a:gd name="connsiteY53" fmla="*/ 466356 h 615382"/>
                <a:gd name="connsiteX54" fmla="*/ 129254 w 531260"/>
                <a:gd name="connsiteY54" fmla="*/ 162263 h 615382"/>
                <a:gd name="connsiteX55" fmla="*/ 145406 w 531260"/>
                <a:gd name="connsiteY55" fmla="*/ 146638 h 615382"/>
                <a:gd name="connsiteX56" fmla="*/ 165869 w 531260"/>
                <a:gd name="connsiteY56" fmla="*/ 146638 h 615382"/>
                <a:gd name="connsiteX57" fmla="*/ 165869 w 531260"/>
                <a:gd name="connsiteY57" fmla="*/ 202904 h 615382"/>
                <a:gd name="connsiteX58" fmla="*/ 143032 w 531260"/>
                <a:gd name="connsiteY58" fmla="*/ 195181 h 615382"/>
                <a:gd name="connsiteX59" fmla="*/ 143032 w 531260"/>
                <a:gd name="connsiteY59" fmla="*/ 186002 h 615382"/>
                <a:gd name="connsiteX60" fmla="*/ 125273 w 531260"/>
                <a:gd name="connsiteY60" fmla="*/ 168859 h 615382"/>
                <a:gd name="connsiteX61" fmla="*/ 109107 w 531260"/>
                <a:gd name="connsiteY61" fmla="*/ 168859 h 615382"/>
                <a:gd name="connsiteX62" fmla="*/ 91348 w 531260"/>
                <a:gd name="connsiteY62" fmla="*/ 186002 h 615382"/>
                <a:gd name="connsiteX63" fmla="*/ 91348 w 531260"/>
                <a:gd name="connsiteY63" fmla="*/ 195181 h 615382"/>
                <a:gd name="connsiteX64" fmla="*/ 68511 w 531260"/>
                <a:gd name="connsiteY64" fmla="*/ 202904 h 615382"/>
                <a:gd name="connsiteX65" fmla="*/ 68511 w 531260"/>
                <a:gd name="connsiteY65" fmla="*/ 146638 h 615382"/>
                <a:gd name="connsiteX66" fmla="*/ 88974 w 531260"/>
                <a:gd name="connsiteY66" fmla="*/ 146638 h 615382"/>
                <a:gd name="connsiteX67" fmla="*/ 105125 w 531260"/>
                <a:gd name="connsiteY67" fmla="*/ 162263 h 615382"/>
                <a:gd name="connsiteX68" fmla="*/ 129254 w 531260"/>
                <a:gd name="connsiteY68" fmla="*/ 162263 h 615382"/>
                <a:gd name="connsiteX69" fmla="*/ 106973 w 531260"/>
                <a:gd name="connsiteY69" fmla="*/ 144234 h 615382"/>
                <a:gd name="connsiteX70" fmla="*/ 106973 w 531260"/>
                <a:gd name="connsiteY70" fmla="*/ 131012 h 615382"/>
                <a:gd name="connsiteX71" fmla="*/ 127406 w 531260"/>
                <a:gd name="connsiteY71" fmla="*/ 131012 h 615382"/>
                <a:gd name="connsiteX72" fmla="*/ 127406 w 531260"/>
                <a:gd name="connsiteY72" fmla="*/ 144234 h 615382"/>
                <a:gd name="connsiteX73" fmla="*/ 106973 w 531260"/>
                <a:gd name="connsiteY73" fmla="*/ 144234 h 615382"/>
                <a:gd name="connsiteX74" fmla="*/ 125003 w 531260"/>
                <a:gd name="connsiteY74" fmla="*/ 186918 h 615382"/>
                <a:gd name="connsiteX75" fmla="*/ 125003 w 531260"/>
                <a:gd name="connsiteY75" fmla="*/ 192582 h 615382"/>
                <a:gd name="connsiteX76" fmla="*/ 117190 w 531260"/>
                <a:gd name="connsiteY76" fmla="*/ 192312 h 615382"/>
                <a:gd name="connsiteX77" fmla="*/ 109377 w 531260"/>
                <a:gd name="connsiteY77" fmla="*/ 192582 h 615382"/>
                <a:gd name="connsiteX78" fmla="*/ 109377 w 531260"/>
                <a:gd name="connsiteY78" fmla="*/ 186903 h 615382"/>
                <a:gd name="connsiteX79" fmla="*/ 125003 w 531260"/>
                <a:gd name="connsiteY79" fmla="*/ 186918 h 615382"/>
                <a:gd name="connsiteX80" fmla="*/ 216351 w 531260"/>
                <a:gd name="connsiteY80" fmla="*/ 309502 h 615382"/>
                <a:gd name="connsiteX81" fmla="*/ 117190 w 531260"/>
                <a:gd name="connsiteY81" fmla="*/ 408662 h 615382"/>
                <a:gd name="connsiteX82" fmla="*/ 18029 w 531260"/>
                <a:gd name="connsiteY82" fmla="*/ 309502 h 615382"/>
                <a:gd name="connsiteX83" fmla="*/ 117190 w 531260"/>
                <a:gd name="connsiteY83" fmla="*/ 210341 h 615382"/>
                <a:gd name="connsiteX84" fmla="*/ 216351 w 531260"/>
                <a:gd name="connsiteY84" fmla="*/ 309502 h 615382"/>
                <a:gd name="connsiteX85" fmla="*/ 216351 w 531260"/>
                <a:gd name="connsiteY85" fmla="*/ 309502 h 615382"/>
                <a:gd name="connsiteX86" fmla="*/ 165869 w 531260"/>
                <a:gd name="connsiteY86" fmla="*/ 99161 h 615382"/>
                <a:gd name="connsiteX87" fmla="*/ 165869 w 531260"/>
                <a:gd name="connsiteY87" fmla="*/ 128608 h 615382"/>
                <a:gd name="connsiteX88" fmla="*/ 145406 w 531260"/>
                <a:gd name="connsiteY88" fmla="*/ 128608 h 615382"/>
                <a:gd name="connsiteX89" fmla="*/ 129254 w 531260"/>
                <a:gd name="connsiteY89" fmla="*/ 112983 h 615382"/>
                <a:gd name="connsiteX90" fmla="*/ 105110 w 531260"/>
                <a:gd name="connsiteY90" fmla="*/ 112983 h 615382"/>
                <a:gd name="connsiteX91" fmla="*/ 88959 w 531260"/>
                <a:gd name="connsiteY91" fmla="*/ 128608 h 615382"/>
                <a:gd name="connsiteX92" fmla="*/ 68511 w 531260"/>
                <a:gd name="connsiteY92" fmla="*/ 128608 h 615382"/>
                <a:gd name="connsiteX93" fmla="*/ 68511 w 531260"/>
                <a:gd name="connsiteY93" fmla="*/ 102271 h 615382"/>
                <a:gd name="connsiteX94" fmla="*/ 152752 w 531260"/>
                <a:gd name="connsiteY94" fmla="*/ 18029 h 615382"/>
                <a:gd name="connsiteX95" fmla="*/ 208117 w 531260"/>
                <a:gd name="connsiteY95" fmla="*/ 18029 h 615382"/>
                <a:gd name="connsiteX96" fmla="*/ 165869 w 531260"/>
                <a:gd name="connsiteY96" fmla="*/ 99161 h 615382"/>
                <a:gd name="connsiteX97" fmla="*/ 165869 w 531260"/>
                <a:gd name="connsiteY97" fmla="*/ 99161 h 615382"/>
                <a:gd name="connsiteX98" fmla="*/ 321942 w 531260"/>
                <a:gd name="connsiteY98" fmla="*/ 18029 h 615382"/>
                <a:gd name="connsiteX99" fmla="*/ 377321 w 531260"/>
                <a:gd name="connsiteY99" fmla="*/ 18029 h 615382"/>
                <a:gd name="connsiteX100" fmla="*/ 461563 w 531260"/>
                <a:gd name="connsiteY100" fmla="*/ 102271 h 615382"/>
                <a:gd name="connsiteX101" fmla="*/ 461563 w 531260"/>
                <a:gd name="connsiteY101" fmla="*/ 116334 h 615382"/>
                <a:gd name="connsiteX102" fmla="*/ 364205 w 531260"/>
                <a:gd name="connsiteY102" fmla="*/ 116334 h 615382"/>
                <a:gd name="connsiteX103" fmla="*/ 364205 w 531260"/>
                <a:gd name="connsiteY103" fmla="*/ 99161 h 615382"/>
                <a:gd name="connsiteX104" fmla="*/ 321942 w 531260"/>
                <a:gd name="connsiteY104" fmla="*/ 18029 h 615382"/>
                <a:gd name="connsiteX105" fmla="*/ 321942 w 531260"/>
                <a:gd name="connsiteY105" fmla="*/ 18029 h 615382"/>
                <a:gd name="connsiteX106" fmla="*/ 422154 w 531260"/>
                <a:gd name="connsiteY106" fmla="*/ 168273 h 615382"/>
                <a:gd name="connsiteX107" fmla="*/ 406003 w 531260"/>
                <a:gd name="connsiteY107" fmla="*/ 168273 h 615382"/>
                <a:gd name="connsiteX108" fmla="*/ 388244 w 531260"/>
                <a:gd name="connsiteY108" fmla="*/ 186032 h 615382"/>
                <a:gd name="connsiteX109" fmla="*/ 388244 w 531260"/>
                <a:gd name="connsiteY109" fmla="*/ 195181 h 615382"/>
                <a:gd name="connsiteX110" fmla="*/ 364205 w 531260"/>
                <a:gd name="connsiteY110" fmla="*/ 203475 h 615382"/>
                <a:gd name="connsiteX111" fmla="*/ 364205 w 531260"/>
                <a:gd name="connsiteY111" fmla="*/ 134363 h 615382"/>
                <a:gd name="connsiteX112" fmla="*/ 461563 w 531260"/>
                <a:gd name="connsiteY112" fmla="*/ 134363 h 615382"/>
                <a:gd name="connsiteX113" fmla="*/ 461563 w 531260"/>
                <a:gd name="connsiteY113" fmla="*/ 202378 h 615382"/>
                <a:gd name="connsiteX114" fmla="*/ 439928 w 531260"/>
                <a:gd name="connsiteY114" fmla="*/ 195196 h 615382"/>
                <a:gd name="connsiteX115" fmla="*/ 439928 w 531260"/>
                <a:gd name="connsiteY115" fmla="*/ 186047 h 615382"/>
                <a:gd name="connsiteX116" fmla="*/ 422154 w 531260"/>
                <a:gd name="connsiteY116" fmla="*/ 168273 h 615382"/>
                <a:gd name="connsiteX117" fmla="*/ 422154 w 531260"/>
                <a:gd name="connsiteY117" fmla="*/ 168273 h 615382"/>
                <a:gd name="connsiteX118" fmla="*/ 421884 w 531260"/>
                <a:gd name="connsiteY118" fmla="*/ 186302 h 615382"/>
                <a:gd name="connsiteX119" fmla="*/ 421884 w 531260"/>
                <a:gd name="connsiteY119" fmla="*/ 192582 h 615382"/>
                <a:gd name="connsiteX120" fmla="*/ 414071 w 531260"/>
                <a:gd name="connsiteY120" fmla="*/ 192312 h 615382"/>
                <a:gd name="connsiteX121" fmla="*/ 406258 w 531260"/>
                <a:gd name="connsiteY121" fmla="*/ 192582 h 615382"/>
                <a:gd name="connsiteX122" fmla="*/ 406258 w 531260"/>
                <a:gd name="connsiteY122" fmla="*/ 186302 h 615382"/>
                <a:gd name="connsiteX123" fmla="*/ 421884 w 531260"/>
                <a:gd name="connsiteY123" fmla="*/ 186302 h 615382"/>
                <a:gd name="connsiteX124" fmla="*/ 314910 w 531260"/>
                <a:gd name="connsiteY124" fmla="*/ 309502 h 615382"/>
                <a:gd name="connsiteX125" fmla="*/ 414071 w 531260"/>
                <a:gd name="connsiteY125" fmla="*/ 210341 h 615382"/>
                <a:gd name="connsiteX126" fmla="*/ 513232 w 531260"/>
                <a:gd name="connsiteY126" fmla="*/ 309502 h 615382"/>
                <a:gd name="connsiteX127" fmla="*/ 414071 w 531260"/>
                <a:gd name="connsiteY127" fmla="*/ 408662 h 615382"/>
                <a:gd name="connsiteX128" fmla="*/ 314910 w 531260"/>
                <a:gd name="connsiteY128" fmla="*/ 309502 h 615382"/>
                <a:gd name="connsiteX129" fmla="*/ 314910 w 531260"/>
                <a:gd name="connsiteY129" fmla="*/ 309502 h 615382"/>
                <a:gd name="connsiteX130" fmla="*/ 401781 w 531260"/>
                <a:gd name="connsiteY130" fmla="*/ 438110 h 615382"/>
                <a:gd name="connsiteX131" fmla="*/ 400549 w 531260"/>
                <a:gd name="connsiteY131" fmla="*/ 437855 h 615382"/>
                <a:gd name="connsiteX132" fmla="*/ 398971 w 531260"/>
                <a:gd name="connsiteY132" fmla="*/ 425730 h 615382"/>
                <a:gd name="connsiteX133" fmla="*/ 414071 w 531260"/>
                <a:gd name="connsiteY133" fmla="*/ 426692 h 615382"/>
                <a:gd name="connsiteX134" fmla="*/ 429170 w 531260"/>
                <a:gd name="connsiteY134" fmla="*/ 425730 h 615382"/>
                <a:gd name="connsiteX135" fmla="*/ 427593 w 531260"/>
                <a:gd name="connsiteY135" fmla="*/ 437855 h 615382"/>
                <a:gd name="connsiteX136" fmla="*/ 426361 w 531260"/>
                <a:gd name="connsiteY136" fmla="*/ 438110 h 615382"/>
                <a:gd name="connsiteX137" fmla="*/ 401781 w 531260"/>
                <a:gd name="connsiteY137" fmla="*/ 438110 h 615382"/>
                <a:gd name="connsiteX138" fmla="*/ 404455 w 531260"/>
                <a:gd name="connsiteY138" fmla="*/ 584147 h 615382"/>
                <a:gd name="connsiteX139" fmla="*/ 437509 w 531260"/>
                <a:gd name="connsiteY139" fmla="*/ 584147 h 615382"/>
                <a:gd name="connsiteX140" fmla="*/ 437509 w 531260"/>
                <a:gd name="connsiteY140" fmla="*/ 597368 h 615382"/>
                <a:gd name="connsiteX141" fmla="*/ 404455 w 531260"/>
                <a:gd name="connsiteY141" fmla="*/ 597368 h 615382"/>
                <a:gd name="connsiteX142" fmla="*/ 397845 w 531260"/>
                <a:gd name="connsiteY142" fmla="*/ 590758 h 615382"/>
                <a:gd name="connsiteX143" fmla="*/ 404455 w 531260"/>
                <a:gd name="connsiteY143" fmla="*/ 584147 h 615382"/>
                <a:gd name="connsiteX144" fmla="*/ 404455 w 531260"/>
                <a:gd name="connsiteY144" fmla="*/ 584147 h 61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31260" h="615382">
                  <a:moveTo>
                    <a:pt x="487390" y="466356"/>
                  </a:moveTo>
                  <a:lnTo>
                    <a:pt x="423085" y="466356"/>
                  </a:lnTo>
                  <a:lnTo>
                    <a:pt x="423085" y="456139"/>
                  </a:lnTo>
                  <a:lnTo>
                    <a:pt x="426361" y="456139"/>
                  </a:lnTo>
                  <a:cubicBezTo>
                    <a:pt x="436066" y="456139"/>
                    <a:pt x="444255" y="449574"/>
                    <a:pt x="445382" y="440875"/>
                  </a:cubicBezTo>
                  <a:lnTo>
                    <a:pt x="447876" y="421704"/>
                  </a:lnTo>
                  <a:cubicBezTo>
                    <a:pt x="496059" y="407160"/>
                    <a:pt x="531261" y="362357"/>
                    <a:pt x="531261" y="309487"/>
                  </a:cubicBezTo>
                  <a:cubicBezTo>
                    <a:pt x="531261" y="269116"/>
                    <a:pt x="510737" y="233448"/>
                    <a:pt x="479577" y="212354"/>
                  </a:cubicBezTo>
                  <a:lnTo>
                    <a:pt x="479577" y="102271"/>
                  </a:lnTo>
                  <a:cubicBezTo>
                    <a:pt x="479577" y="45884"/>
                    <a:pt x="433693" y="0"/>
                    <a:pt x="377306" y="0"/>
                  </a:cubicBezTo>
                  <a:lnTo>
                    <a:pt x="152752" y="0"/>
                  </a:lnTo>
                  <a:cubicBezTo>
                    <a:pt x="96366" y="0"/>
                    <a:pt x="50482" y="45869"/>
                    <a:pt x="50482" y="102271"/>
                  </a:cubicBezTo>
                  <a:lnTo>
                    <a:pt x="50482" y="213211"/>
                  </a:lnTo>
                  <a:cubicBezTo>
                    <a:pt x="19997" y="234395"/>
                    <a:pt x="0" y="269657"/>
                    <a:pt x="0" y="309502"/>
                  </a:cubicBezTo>
                  <a:cubicBezTo>
                    <a:pt x="0" y="374121"/>
                    <a:pt x="52570" y="426692"/>
                    <a:pt x="117190" y="426692"/>
                  </a:cubicBezTo>
                  <a:cubicBezTo>
                    <a:pt x="181810" y="426692"/>
                    <a:pt x="234380" y="374121"/>
                    <a:pt x="234380" y="309502"/>
                  </a:cubicBezTo>
                  <a:cubicBezTo>
                    <a:pt x="234380" y="269657"/>
                    <a:pt x="214382" y="234395"/>
                    <a:pt x="183898" y="213211"/>
                  </a:cubicBezTo>
                  <a:lnTo>
                    <a:pt x="183898" y="99161"/>
                  </a:lnTo>
                  <a:cubicBezTo>
                    <a:pt x="183898" y="54418"/>
                    <a:pt x="220302" y="18029"/>
                    <a:pt x="265029" y="18029"/>
                  </a:cubicBezTo>
                  <a:cubicBezTo>
                    <a:pt x="309772" y="18029"/>
                    <a:pt x="346161" y="54418"/>
                    <a:pt x="346161" y="99161"/>
                  </a:cubicBezTo>
                  <a:lnTo>
                    <a:pt x="346161" y="214037"/>
                  </a:lnTo>
                  <a:cubicBezTo>
                    <a:pt x="316353" y="235311"/>
                    <a:pt x="296881" y="270168"/>
                    <a:pt x="296881" y="309487"/>
                  </a:cubicBezTo>
                  <a:cubicBezTo>
                    <a:pt x="296881" y="362357"/>
                    <a:pt x="332068" y="407145"/>
                    <a:pt x="380266" y="421704"/>
                  </a:cubicBezTo>
                  <a:lnTo>
                    <a:pt x="382760" y="440875"/>
                  </a:lnTo>
                  <a:cubicBezTo>
                    <a:pt x="383887" y="449574"/>
                    <a:pt x="392075" y="456124"/>
                    <a:pt x="401781" y="456124"/>
                  </a:cubicBezTo>
                  <a:lnTo>
                    <a:pt x="405056" y="456124"/>
                  </a:lnTo>
                  <a:lnTo>
                    <a:pt x="405056" y="475356"/>
                  </a:lnTo>
                  <a:cubicBezTo>
                    <a:pt x="405056" y="480329"/>
                    <a:pt x="409083" y="484370"/>
                    <a:pt x="414071" y="484370"/>
                  </a:cubicBezTo>
                  <a:lnTo>
                    <a:pt x="487390" y="484370"/>
                  </a:lnTo>
                  <a:cubicBezTo>
                    <a:pt x="498327" y="484370"/>
                    <a:pt x="507222" y="493265"/>
                    <a:pt x="507222" y="504202"/>
                  </a:cubicBezTo>
                  <a:cubicBezTo>
                    <a:pt x="507222" y="515140"/>
                    <a:pt x="498327" y="524035"/>
                    <a:pt x="487390" y="524035"/>
                  </a:cubicBezTo>
                  <a:lnTo>
                    <a:pt x="87141" y="524035"/>
                  </a:lnTo>
                  <a:cubicBezTo>
                    <a:pt x="66272" y="524035"/>
                    <a:pt x="49280" y="541012"/>
                    <a:pt x="49280" y="561896"/>
                  </a:cubicBezTo>
                  <a:cubicBezTo>
                    <a:pt x="49280" y="582780"/>
                    <a:pt x="66257" y="599757"/>
                    <a:pt x="87141" y="599757"/>
                  </a:cubicBezTo>
                  <a:lnTo>
                    <a:pt x="381543" y="599757"/>
                  </a:lnTo>
                  <a:cubicBezTo>
                    <a:pt x="385149" y="608892"/>
                    <a:pt x="394043" y="615383"/>
                    <a:pt x="404455" y="615383"/>
                  </a:cubicBezTo>
                  <a:lnTo>
                    <a:pt x="446523" y="615383"/>
                  </a:lnTo>
                  <a:cubicBezTo>
                    <a:pt x="451512" y="615383"/>
                    <a:pt x="455538" y="611341"/>
                    <a:pt x="455538" y="606368"/>
                  </a:cubicBezTo>
                  <a:lnTo>
                    <a:pt x="455538" y="599757"/>
                  </a:lnTo>
                  <a:lnTo>
                    <a:pt x="469360" y="599757"/>
                  </a:lnTo>
                  <a:cubicBezTo>
                    <a:pt x="474349" y="599757"/>
                    <a:pt x="478375" y="595716"/>
                    <a:pt x="478375" y="590743"/>
                  </a:cubicBezTo>
                  <a:cubicBezTo>
                    <a:pt x="478375" y="585770"/>
                    <a:pt x="474349" y="581728"/>
                    <a:pt x="469360" y="581728"/>
                  </a:cubicBezTo>
                  <a:lnTo>
                    <a:pt x="455538" y="581728"/>
                  </a:lnTo>
                  <a:lnTo>
                    <a:pt x="455538" y="575117"/>
                  </a:lnTo>
                  <a:cubicBezTo>
                    <a:pt x="455538" y="570144"/>
                    <a:pt x="451512" y="566103"/>
                    <a:pt x="446523" y="566103"/>
                  </a:cubicBezTo>
                  <a:lnTo>
                    <a:pt x="404455" y="566103"/>
                  </a:lnTo>
                  <a:cubicBezTo>
                    <a:pt x="394058" y="566103"/>
                    <a:pt x="385164" y="572593"/>
                    <a:pt x="381543" y="581728"/>
                  </a:cubicBezTo>
                  <a:lnTo>
                    <a:pt x="87141" y="581728"/>
                  </a:lnTo>
                  <a:cubicBezTo>
                    <a:pt x="76203" y="581728"/>
                    <a:pt x="67309" y="572834"/>
                    <a:pt x="67309" y="561896"/>
                  </a:cubicBezTo>
                  <a:cubicBezTo>
                    <a:pt x="67309" y="550958"/>
                    <a:pt x="76203" y="542064"/>
                    <a:pt x="87141" y="542064"/>
                  </a:cubicBezTo>
                  <a:lnTo>
                    <a:pt x="487390" y="542064"/>
                  </a:lnTo>
                  <a:cubicBezTo>
                    <a:pt x="508273" y="542064"/>
                    <a:pt x="525251" y="525071"/>
                    <a:pt x="525251" y="504202"/>
                  </a:cubicBezTo>
                  <a:cubicBezTo>
                    <a:pt x="525251" y="483334"/>
                    <a:pt x="508273" y="466356"/>
                    <a:pt x="487390" y="466356"/>
                  </a:cubicBezTo>
                  <a:lnTo>
                    <a:pt x="487390" y="466356"/>
                  </a:lnTo>
                  <a:close/>
                  <a:moveTo>
                    <a:pt x="129254" y="162263"/>
                  </a:moveTo>
                  <a:cubicBezTo>
                    <a:pt x="137984" y="162263"/>
                    <a:pt x="145105" y="155307"/>
                    <a:pt x="145406" y="146638"/>
                  </a:cubicBezTo>
                  <a:lnTo>
                    <a:pt x="165869" y="146638"/>
                  </a:lnTo>
                  <a:lnTo>
                    <a:pt x="165869" y="202904"/>
                  </a:lnTo>
                  <a:cubicBezTo>
                    <a:pt x="158627" y="199584"/>
                    <a:pt x="150980" y="196969"/>
                    <a:pt x="143032" y="195181"/>
                  </a:cubicBezTo>
                  <a:lnTo>
                    <a:pt x="143032" y="186002"/>
                  </a:lnTo>
                  <a:cubicBezTo>
                    <a:pt x="143032" y="176551"/>
                    <a:pt x="135069" y="168859"/>
                    <a:pt x="125273" y="168859"/>
                  </a:cubicBezTo>
                  <a:lnTo>
                    <a:pt x="109107" y="168859"/>
                  </a:lnTo>
                  <a:cubicBezTo>
                    <a:pt x="99311" y="168859"/>
                    <a:pt x="91348" y="176551"/>
                    <a:pt x="91348" y="186002"/>
                  </a:cubicBezTo>
                  <a:lnTo>
                    <a:pt x="91348" y="195181"/>
                  </a:lnTo>
                  <a:cubicBezTo>
                    <a:pt x="83400" y="196969"/>
                    <a:pt x="75753" y="199584"/>
                    <a:pt x="68511" y="202904"/>
                  </a:cubicBezTo>
                  <a:lnTo>
                    <a:pt x="68511" y="146638"/>
                  </a:lnTo>
                  <a:lnTo>
                    <a:pt x="88974" y="146638"/>
                  </a:lnTo>
                  <a:cubicBezTo>
                    <a:pt x="89275" y="155292"/>
                    <a:pt x="96381" y="162263"/>
                    <a:pt x="105125" y="162263"/>
                  </a:cubicBezTo>
                  <a:lnTo>
                    <a:pt x="129254" y="162263"/>
                  </a:lnTo>
                  <a:close/>
                  <a:moveTo>
                    <a:pt x="106973" y="144234"/>
                  </a:moveTo>
                  <a:lnTo>
                    <a:pt x="106973" y="131012"/>
                  </a:lnTo>
                  <a:lnTo>
                    <a:pt x="127406" y="131012"/>
                  </a:lnTo>
                  <a:lnTo>
                    <a:pt x="127406" y="144234"/>
                  </a:lnTo>
                  <a:lnTo>
                    <a:pt x="106973" y="144234"/>
                  </a:lnTo>
                  <a:close/>
                  <a:moveTo>
                    <a:pt x="125003" y="186918"/>
                  </a:moveTo>
                  <a:lnTo>
                    <a:pt x="125003" y="192582"/>
                  </a:lnTo>
                  <a:cubicBezTo>
                    <a:pt x="122418" y="192417"/>
                    <a:pt x="119819" y="192312"/>
                    <a:pt x="117190" y="192312"/>
                  </a:cubicBezTo>
                  <a:cubicBezTo>
                    <a:pt x="114561" y="192312"/>
                    <a:pt x="111961" y="192402"/>
                    <a:pt x="109377" y="192582"/>
                  </a:cubicBezTo>
                  <a:lnTo>
                    <a:pt x="109377" y="186903"/>
                  </a:lnTo>
                  <a:lnTo>
                    <a:pt x="125003" y="186918"/>
                  </a:lnTo>
                  <a:close/>
                  <a:moveTo>
                    <a:pt x="216351" y="309502"/>
                  </a:moveTo>
                  <a:cubicBezTo>
                    <a:pt x="216351" y="364190"/>
                    <a:pt x="171863" y="408662"/>
                    <a:pt x="117190" y="408662"/>
                  </a:cubicBezTo>
                  <a:cubicBezTo>
                    <a:pt x="62516" y="408662"/>
                    <a:pt x="18029" y="364175"/>
                    <a:pt x="18029" y="309502"/>
                  </a:cubicBezTo>
                  <a:cubicBezTo>
                    <a:pt x="18029" y="254828"/>
                    <a:pt x="62516" y="210341"/>
                    <a:pt x="117190" y="210341"/>
                  </a:cubicBezTo>
                  <a:cubicBezTo>
                    <a:pt x="171863" y="210341"/>
                    <a:pt x="216351" y="254813"/>
                    <a:pt x="216351" y="309502"/>
                  </a:cubicBezTo>
                  <a:lnTo>
                    <a:pt x="216351" y="309502"/>
                  </a:lnTo>
                  <a:close/>
                  <a:moveTo>
                    <a:pt x="165869" y="99161"/>
                  </a:moveTo>
                  <a:lnTo>
                    <a:pt x="165869" y="128608"/>
                  </a:lnTo>
                  <a:lnTo>
                    <a:pt x="145406" y="128608"/>
                  </a:lnTo>
                  <a:cubicBezTo>
                    <a:pt x="145105" y="119939"/>
                    <a:pt x="137999" y="112983"/>
                    <a:pt x="129254" y="112983"/>
                  </a:cubicBezTo>
                  <a:lnTo>
                    <a:pt x="105110" y="112983"/>
                  </a:lnTo>
                  <a:cubicBezTo>
                    <a:pt x="96381" y="112983"/>
                    <a:pt x="89260" y="119954"/>
                    <a:pt x="88959" y="128608"/>
                  </a:cubicBezTo>
                  <a:lnTo>
                    <a:pt x="68511" y="128608"/>
                  </a:lnTo>
                  <a:lnTo>
                    <a:pt x="68511" y="102271"/>
                  </a:lnTo>
                  <a:cubicBezTo>
                    <a:pt x="68511" y="55831"/>
                    <a:pt x="106297" y="18029"/>
                    <a:pt x="152752" y="18029"/>
                  </a:cubicBezTo>
                  <a:lnTo>
                    <a:pt x="208117" y="18029"/>
                  </a:lnTo>
                  <a:cubicBezTo>
                    <a:pt x="182606" y="35983"/>
                    <a:pt x="165869" y="65641"/>
                    <a:pt x="165869" y="99161"/>
                  </a:cubicBezTo>
                  <a:lnTo>
                    <a:pt x="165869" y="99161"/>
                  </a:lnTo>
                  <a:close/>
                  <a:moveTo>
                    <a:pt x="321942" y="18029"/>
                  </a:moveTo>
                  <a:lnTo>
                    <a:pt x="377321" y="18029"/>
                  </a:lnTo>
                  <a:cubicBezTo>
                    <a:pt x="423762" y="18029"/>
                    <a:pt x="461563" y="55815"/>
                    <a:pt x="461563" y="102271"/>
                  </a:cubicBezTo>
                  <a:lnTo>
                    <a:pt x="461563" y="116334"/>
                  </a:lnTo>
                  <a:lnTo>
                    <a:pt x="364205" y="116334"/>
                  </a:lnTo>
                  <a:lnTo>
                    <a:pt x="364205" y="99161"/>
                  </a:lnTo>
                  <a:cubicBezTo>
                    <a:pt x="364190" y="65641"/>
                    <a:pt x="347468" y="35983"/>
                    <a:pt x="321942" y="18029"/>
                  </a:cubicBezTo>
                  <a:lnTo>
                    <a:pt x="321942" y="18029"/>
                  </a:lnTo>
                  <a:close/>
                  <a:moveTo>
                    <a:pt x="422154" y="168273"/>
                  </a:moveTo>
                  <a:lnTo>
                    <a:pt x="406003" y="168273"/>
                  </a:lnTo>
                  <a:cubicBezTo>
                    <a:pt x="396207" y="168273"/>
                    <a:pt x="388244" y="176236"/>
                    <a:pt x="388244" y="186032"/>
                  </a:cubicBezTo>
                  <a:lnTo>
                    <a:pt x="388244" y="195181"/>
                  </a:lnTo>
                  <a:cubicBezTo>
                    <a:pt x="379860" y="197074"/>
                    <a:pt x="371807" y="199869"/>
                    <a:pt x="364205" y="203475"/>
                  </a:cubicBezTo>
                  <a:lnTo>
                    <a:pt x="364205" y="134363"/>
                  </a:lnTo>
                  <a:lnTo>
                    <a:pt x="461563" y="134363"/>
                  </a:lnTo>
                  <a:lnTo>
                    <a:pt x="461563" y="202378"/>
                  </a:lnTo>
                  <a:cubicBezTo>
                    <a:pt x="454667" y="199313"/>
                    <a:pt x="447440" y="196894"/>
                    <a:pt x="439928" y="195196"/>
                  </a:cubicBezTo>
                  <a:lnTo>
                    <a:pt x="439928" y="186047"/>
                  </a:lnTo>
                  <a:cubicBezTo>
                    <a:pt x="439913" y="176236"/>
                    <a:pt x="431950" y="168273"/>
                    <a:pt x="422154" y="168273"/>
                  </a:cubicBezTo>
                  <a:lnTo>
                    <a:pt x="422154" y="168273"/>
                  </a:lnTo>
                  <a:close/>
                  <a:moveTo>
                    <a:pt x="421884" y="186302"/>
                  </a:moveTo>
                  <a:lnTo>
                    <a:pt x="421884" y="192582"/>
                  </a:lnTo>
                  <a:cubicBezTo>
                    <a:pt x="419299" y="192417"/>
                    <a:pt x="416700" y="192312"/>
                    <a:pt x="414071" y="192312"/>
                  </a:cubicBezTo>
                  <a:cubicBezTo>
                    <a:pt x="411442" y="192312"/>
                    <a:pt x="408842" y="192402"/>
                    <a:pt x="406258" y="192582"/>
                  </a:cubicBezTo>
                  <a:lnTo>
                    <a:pt x="406258" y="186302"/>
                  </a:lnTo>
                  <a:lnTo>
                    <a:pt x="421884" y="186302"/>
                  </a:lnTo>
                  <a:close/>
                  <a:moveTo>
                    <a:pt x="314910" y="309502"/>
                  </a:moveTo>
                  <a:cubicBezTo>
                    <a:pt x="314910" y="254828"/>
                    <a:pt x="359397" y="210341"/>
                    <a:pt x="414071" y="210341"/>
                  </a:cubicBezTo>
                  <a:cubicBezTo>
                    <a:pt x="468744" y="210341"/>
                    <a:pt x="513232" y="254828"/>
                    <a:pt x="513232" y="309502"/>
                  </a:cubicBezTo>
                  <a:cubicBezTo>
                    <a:pt x="513232" y="364175"/>
                    <a:pt x="468744" y="408662"/>
                    <a:pt x="414071" y="408662"/>
                  </a:cubicBezTo>
                  <a:cubicBezTo>
                    <a:pt x="359397" y="408662"/>
                    <a:pt x="314910" y="364175"/>
                    <a:pt x="314910" y="309502"/>
                  </a:cubicBezTo>
                  <a:lnTo>
                    <a:pt x="314910" y="309502"/>
                  </a:lnTo>
                  <a:close/>
                  <a:moveTo>
                    <a:pt x="401781" y="438110"/>
                  </a:moveTo>
                  <a:cubicBezTo>
                    <a:pt x="401210" y="438110"/>
                    <a:pt x="400789" y="437975"/>
                    <a:pt x="400549" y="437855"/>
                  </a:cubicBezTo>
                  <a:lnTo>
                    <a:pt x="398971" y="425730"/>
                  </a:lnTo>
                  <a:cubicBezTo>
                    <a:pt x="403914" y="426361"/>
                    <a:pt x="408963" y="426692"/>
                    <a:pt x="414071" y="426692"/>
                  </a:cubicBezTo>
                  <a:cubicBezTo>
                    <a:pt x="419179" y="426692"/>
                    <a:pt x="424227" y="426361"/>
                    <a:pt x="429170" y="425730"/>
                  </a:cubicBezTo>
                  <a:lnTo>
                    <a:pt x="427593" y="437855"/>
                  </a:lnTo>
                  <a:cubicBezTo>
                    <a:pt x="427337" y="437975"/>
                    <a:pt x="426917" y="438110"/>
                    <a:pt x="426361" y="438110"/>
                  </a:cubicBezTo>
                  <a:lnTo>
                    <a:pt x="401781" y="438110"/>
                  </a:lnTo>
                  <a:close/>
                  <a:moveTo>
                    <a:pt x="404455" y="584147"/>
                  </a:moveTo>
                  <a:lnTo>
                    <a:pt x="437509" y="584147"/>
                  </a:lnTo>
                  <a:lnTo>
                    <a:pt x="437509" y="597368"/>
                  </a:lnTo>
                  <a:lnTo>
                    <a:pt x="404455" y="597368"/>
                  </a:lnTo>
                  <a:cubicBezTo>
                    <a:pt x="400804" y="597368"/>
                    <a:pt x="397845" y="594394"/>
                    <a:pt x="397845" y="590758"/>
                  </a:cubicBezTo>
                  <a:cubicBezTo>
                    <a:pt x="397845" y="587107"/>
                    <a:pt x="400804" y="584147"/>
                    <a:pt x="404455" y="584147"/>
                  </a:cubicBezTo>
                  <a:lnTo>
                    <a:pt x="404455" y="584147"/>
                  </a:lnTo>
                  <a:close/>
                </a:path>
              </a:pathLst>
            </a:custGeom>
            <a:solidFill>
              <a:sysClr val="window" lastClr="FFFFFF"/>
            </a:solidFill>
            <a:ln w="1487"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40" name="图形 2"/>
          <p:cNvGrpSpPr/>
          <p:nvPr/>
        </p:nvGrpSpPr>
        <p:grpSpPr>
          <a:xfrm>
            <a:off x="9581053" y="2570818"/>
            <a:ext cx="670079" cy="444364"/>
            <a:chOff x="4143375" y="2789586"/>
            <a:chExt cx="3901448" cy="2587275"/>
          </a:xfrm>
          <a:solidFill>
            <a:sysClr val="window" lastClr="FFFFFF"/>
          </a:solidFill>
        </p:grpSpPr>
        <p:sp>
          <p:nvSpPr>
            <p:cNvPr id="41" name="任意多边形: 形状 40"/>
            <p:cNvSpPr/>
            <p:nvPr/>
          </p:nvSpPr>
          <p:spPr>
            <a:xfrm>
              <a:off x="4718285" y="2789746"/>
              <a:ext cx="3326537" cy="2340608"/>
            </a:xfrm>
            <a:custGeom>
              <a:avLst/>
              <a:gdLst>
                <a:gd name="connsiteX0" fmla="*/ 3326339 w 3326537"/>
                <a:gd name="connsiteY0" fmla="*/ 57180 h 2340608"/>
                <a:gd name="connsiteX1" fmla="*/ 3325005 w 3326537"/>
                <a:gd name="connsiteY1" fmla="*/ 48131 h 2340608"/>
                <a:gd name="connsiteX2" fmla="*/ 3324910 w 3326537"/>
                <a:gd name="connsiteY2" fmla="*/ 47655 h 2340608"/>
                <a:gd name="connsiteX3" fmla="*/ 3322338 w 3326537"/>
                <a:gd name="connsiteY3" fmla="*/ 39273 h 2340608"/>
                <a:gd name="connsiteX4" fmla="*/ 3321862 w 3326537"/>
                <a:gd name="connsiteY4" fmla="*/ 37939 h 2340608"/>
                <a:gd name="connsiteX5" fmla="*/ 3321386 w 3326537"/>
                <a:gd name="connsiteY5" fmla="*/ 36606 h 2340608"/>
                <a:gd name="connsiteX6" fmla="*/ 3318147 w 3326537"/>
                <a:gd name="connsiteY6" fmla="*/ 30319 h 2340608"/>
                <a:gd name="connsiteX7" fmla="*/ 3317386 w 3326537"/>
                <a:gd name="connsiteY7" fmla="*/ 29081 h 2340608"/>
                <a:gd name="connsiteX8" fmla="*/ 3312242 w 3326537"/>
                <a:gd name="connsiteY8" fmla="*/ 21937 h 2340608"/>
                <a:gd name="connsiteX9" fmla="*/ 3311766 w 3326537"/>
                <a:gd name="connsiteY9" fmla="*/ 21366 h 2340608"/>
                <a:gd name="connsiteX10" fmla="*/ 3288144 w 3326537"/>
                <a:gd name="connsiteY10" fmla="*/ 4411 h 2340608"/>
                <a:gd name="connsiteX11" fmla="*/ 3287858 w 3326537"/>
                <a:gd name="connsiteY11" fmla="*/ 4316 h 2340608"/>
                <a:gd name="connsiteX12" fmla="*/ 3278904 w 3326537"/>
                <a:gd name="connsiteY12" fmla="*/ 1554 h 2340608"/>
                <a:gd name="connsiteX13" fmla="*/ 3278428 w 3326537"/>
                <a:gd name="connsiteY13" fmla="*/ 1459 h 2340608"/>
                <a:gd name="connsiteX14" fmla="*/ 3269284 w 3326537"/>
                <a:gd name="connsiteY14" fmla="*/ 125 h 2340608"/>
                <a:gd name="connsiteX15" fmla="*/ 3268713 w 3326537"/>
                <a:gd name="connsiteY15" fmla="*/ 125 h 2340608"/>
                <a:gd name="connsiteX16" fmla="*/ 3259569 w 3326537"/>
                <a:gd name="connsiteY16" fmla="*/ 316 h 2340608"/>
                <a:gd name="connsiteX17" fmla="*/ 3258807 w 3326537"/>
                <a:gd name="connsiteY17" fmla="*/ 411 h 2340608"/>
                <a:gd name="connsiteX18" fmla="*/ 3249758 w 3326537"/>
                <a:gd name="connsiteY18" fmla="*/ 1935 h 2340608"/>
                <a:gd name="connsiteX19" fmla="*/ 3249663 w 3326537"/>
                <a:gd name="connsiteY19" fmla="*/ 1935 h 2340608"/>
                <a:gd name="connsiteX20" fmla="*/ 3249567 w 3326537"/>
                <a:gd name="connsiteY20" fmla="*/ 1935 h 2340608"/>
                <a:gd name="connsiteX21" fmla="*/ 46310 w 3326537"/>
                <a:gd name="connsiteY21" fmla="*/ 823085 h 2340608"/>
                <a:gd name="connsiteX22" fmla="*/ 18 w 3326537"/>
                <a:gd name="connsiteY22" fmla="*/ 881188 h 2340608"/>
                <a:gd name="connsiteX23" fmla="*/ 43262 w 3326537"/>
                <a:gd name="connsiteY23" fmla="*/ 941576 h 2340608"/>
                <a:gd name="connsiteX24" fmla="*/ 989666 w 3326537"/>
                <a:gd name="connsiteY24" fmla="*/ 1237328 h 2340608"/>
                <a:gd name="connsiteX25" fmla="*/ 1151115 w 3326537"/>
                <a:gd name="connsiteY25" fmla="*/ 2044762 h 2340608"/>
                <a:gd name="connsiteX26" fmla="*/ 1187976 w 3326537"/>
                <a:gd name="connsiteY26" fmla="*/ 2089624 h 2340608"/>
                <a:gd name="connsiteX27" fmla="*/ 1211598 w 3326537"/>
                <a:gd name="connsiteY27" fmla="*/ 2094292 h 2340608"/>
                <a:gd name="connsiteX28" fmla="*/ 1245793 w 3326537"/>
                <a:gd name="connsiteY28" fmla="*/ 2083910 h 2340608"/>
                <a:gd name="connsiteX29" fmla="*/ 1724424 w 3326537"/>
                <a:gd name="connsiteY29" fmla="*/ 1764822 h 2340608"/>
                <a:gd name="connsiteX30" fmla="*/ 2233917 w 3326537"/>
                <a:gd name="connsiteY30" fmla="*/ 2320701 h 2340608"/>
                <a:gd name="connsiteX31" fmla="*/ 2279351 w 3326537"/>
                <a:gd name="connsiteY31" fmla="*/ 2340608 h 2340608"/>
                <a:gd name="connsiteX32" fmla="*/ 2289257 w 3326537"/>
                <a:gd name="connsiteY32" fmla="*/ 2339846 h 2340608"/>
                <a:gd name="connsiteX33" fmla="*/ 2335644 w 3326537"/>
                <a:gd name="connsiteY33" fmla="*/ 2304032 h 2340608"/>
                <a:gd name="connsiteX34" fmla="*/ 3321291 w 3326537"/>
                <a:gd name="connsiteY34" fmla="*/ 86422 h 2340608"/>
                <a:gd name="connsiteX35" fmla="*/ 3321481 w 3326537"/>
                <a:gd name="connsiteY35" fmla="*/ 85755 h 2340608"/>
                <a:gd name="connsiteX36" fmla="*/ 3324339 w 3326537"/>
                <a:gd name="connsiteY36" fmla="*/ 77468 h 2340608"/>
                <a:gd name="connsiteX37" fmla="*/ 3324720 w 3326537"/>
                <a:gd name="connsiteY37" fmla="*/ 76135 h 2340608"/>
                <a:gd name="connsiteX38" fmla="*/ 3326244 w 3326537"/>
                <a:gd name="connsiteY38" fmla="*/ 67562 h 2340608"/>
                <a:gd name="connsiteX39" fmla="*/ 3326339 w 3326537"/>
                <a:gd name="connsiteY39" fmla="*/ 66419 h 2340608"/>
                <a:gd name="connsiteX40" fmla="*/ 3326434 w 3326537"/>
                <a:gd name="connsiteY40" fmla="*/ 57466 h 2340608"/>
                <a:gd name="connsiteX41" fmla="*/ 3326339 w 3326537"/>
                <a:gd name="connsiteY41" fmla="*/ 57180 h 2340608"/>
                <a:gd name="connsiteX42" fmla="*/ 3326339 w 3326537"/>
                <a:gd name="connsiteY42" fmla="*/ 57180 h 2340608"/>
                <a:gd name="connsiteX43" fmla="*/ 1253889 w 3326537"/>
                <a:gd name="connsiteY43" fmla="*/ 1930462 h 2340608"/>
                <a:gd name="connsiteX44" fmla="*/ 1123683 w 3326537"/>
                <a:gd name="connsiteY44" fmla="*/ 1279237 h 2340608"/>
                <a:gd name="connsiteX45" fmla="*/ 1341615 w 3326537"/>
                <a:gd name="connsiteY45" fmla="*/ 1347341 h 2340608"/>
                <a:gd name="connsiteX46" fmla="*/ 1640128 w 3326537"/>
                <a:gd name="connsiteY46" fmla="*/ 1673001 h 2340608"/>
                <a:gd name="connsiteX47" fmla="*/ 1253889 w 3326537"/>
                <a:gd name="connsiteY47" fmla="*/ 1930462 h 2340608"/>
                <a:gd name="connsiteX48" fmla="*/ 2261158 w 3326537"/>
                <a:gd name="connsiteY48" fmla="*/ 2168206 h 2340608"/>
                <a:gd name="connsiteX49" fmla="*/ 1470297 w 3326537"/>
                <a:gd name="connsiteY49" fmla="*/ 1305431 h 2340608"/>
                <a:gd name="connsiteX50" fmla="*/ 1943595 w 3326537"/>
                <a:gd name="connsiteY50" fmla="*/ 996726 h 2340608"/>
                <a:gd name="connsiteX51" fmla="*/ 1953405 w 3326537"/>
                <a:gd name="connsiteY51" fmla="*/ 902524 h 2340608"/>
                <a:gd name="connsiteX52" fmla="*/ 1952548 w 3326537"/>
                <a:gd name="connsiteY52" fmla="*/ 901666 h 2340608"/>
                <a:gd name="connsiteX53" fmla="*/ 1876157 w 3326537"/>
                <a:gd name="connsiteY53" fmla="*/ 893665 h 2340608"/>
                <a:gd name="connsiteX54" fmla="*/ 1366475 w 3326537"/>
                <a:gd name="connsiteY54" fmla="*/ 1226088 h 2340608"/>
                <a:gd name="connsiteX55" fmla="*/ 286911 w 3326537"/>
                <a:gd name="connsiteY55" fmla="*/ 888617 h 2340608"/>
                <a:gd name="connsiteX56" fmla="*/ 2918479 w 3326537"/>
                <a:gd name="connsiteY56" fmla="*/ 213866 h 2340608"/>
                <a:gd name="connsiteX57" fmla="*/ 2177814 w 3326537"/>
                <a:gd name="connsiteY57" fmla="*/ 696879 h 2340608"/>
                <a:gd name="connsiteX58" fmla="*/ 2167908 w 3326537"/>
                <a:gd name="connsiteY58" fmla="*/ 792034 h 2340608"/>
                <a:gd name="connsiteX59" fmla="*/ 2245156 w 3326537"/>
                <a:gd name="connsiteY59" fmla="*/ 800035 h 2340608"/>
                <a:gd name="connsiteX60" fmla="*/ 2514809 w 3326537"/>
                <a:gd name="connsiteY60" fmla="*/ 624108 h 2340608"/>
                <a:gd name="connsiteX61" fmla="*/ 3124028 w 3326537"/>
                <a:gd name="connsiteY61" fmla="*/ 226820 h 2340608"/>
                <a:gd name="connsiteX62" fmla="*/ 2261158 w 3326537"/>
                <a:gd name="connsiteY62" fmla="*/ 2168206 h 23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326537" h="2340608">
                  <a:moveTo>
                    <a:pt x="3326339" y="57180"/>
                  </a:moveTo>
                  <a:cubicBezTo>
                    <a:pt x="3326148" y="54132"/>
                    <a:pt x="3325672" y="51179"/>
                    <a:pt x="3325005" y="48131"/>
                  </a:cubicBezTo>
                  <a:cubicBezTo>
                    <a:pt x="3325005" y="47941"/>
                    <a:pt x="3324910" y="47845"/>
                    <a:pt x="3324910" y="47655"/>
                  </a:cubicBezTo>
                  <a:cubicBezTo>
                    <a:pt x="3324243" y="44797"/>
                    <a:pt x="3323386" y="42035"/>
                    <a:pt x="3322338" y="39273"/>
                  </a:cubicBezTo>
                  <a:cubicBezTo>
                    <a:pt x="3322148" y="38797"/>
                    <a:pt x="3321957" y="38320"/>
                    <a:pt x="3321862" y="37939"/>
                  </a:cubicBezTo>
                  <a:cubicBezTo>
                    <a:pt x="3321672" y="37463"/>
                    <a:pt x="3321576" y="37082"/>
                    <a:pt x="3321386" y="36606"/>
                  </a:cubicBezTo>
                  <a:cubicBezTo>
                    <a:pt x="3320433" y="34415"/>
                    <a:pt x="3319290" y="32320"/>
                    <a:pt x="3318147" y="30319"/>
                  </a:cubicBezTo>
                  <a:cubicBezTo>
                    <a:pt x="3317957" y="29938"/>
                    <a:pt x="3317671" y="29462"/>
                    <a:pt x="3317386" y="29081"/>
                  </a:cubicBezTo>
                  <a:cubicBezTo>
                    <a:pt x="3315862" y="26509"/>
                    <a:pt x="3314147" y="24128"/>
                    <a:pt x="3312242" y="21937"/>
                  </a:cubicBezTo>
                  <a:cubicBezTo>
                    <a:pt x="3312051" y="21747"/>
                    <a:pt x="3311956" y="21556"/>
                    <a:pt x="3311766" y="21366"/>
                  </a:cubicBezTo>
                  <a:cubicBezTo>
                    <a:pt x="3305289" y="13841"/>
                    <a:pt x="3297192" y="8031"/>
                    <a:pt x="3288144" y="4411"/>
                  </a:cubicBezTo>
                  <a:cubicBezTo>
                    <a:pt x="3288048" y="4411"/>
                    <a:pt x="3287953" y="4316"/>
                    <a:pt x="3287858" y="4316"/>
                  </a:cubicBezTo>
                  <a:cubicBezTo>
                    <a:pt x="3285000" y="3173"/>
                    <a:pt x="3281953" y="2221"/>
                    <a:pt x="3278904" y="1554"/>
                  </a:cubicBezTo>
                  <a:cubicBezTo>
                    <a:pt x="3278714" y="1554"/>
                    <a:pt x="3278523" y="1459"/>
                    <a:pt x="3278428" y="1459"/>
                  </a:cubicBezTo>
                  <a:cubicBezTo>
                    <a:pt x="3275380" y="792"/>
                    <a:pt x="3272332" y="316"/>
                    <a:pt x="3269284" y="125"/>
                  </a:cubicBezTo>
                  <a:cubicBezTo>
                    <a:pt x="3269094" y="125"/>
                    <a:pt x="3268903" y="125"/>
                    <a:pt x="3268713" y="125"/>
                  </a:cubicBezTo>
                  <a:cubicBezTo>
                    <a:pt x="3265665" y="-65"/>
                    <a:pt x="3262617" y="-65"/>
                    <a:pt x="3259569" y="316"/>
                  </a:cubicBezTo>
                  <a:cubicBezTo>
                    <a:pt x="3259283" y="316"/>
                    <a:pt x="3259092" y="316"/>
                    <a:pt x="3258807" y="411"/>
                  </a:cubicBezTo>
                  <a:cubicBezTo>
                    <a:pt x="3255759" y="697"/>
                    <a:pt x="3252806" y="1173"/>
                    <a:pt x="3249758" y="1935"/>
                  </a:cubicBezTo>
                  <a:lnTo>
                    <a:pt x="3249663" y="1935"/>
                  </a:lnTo>
                  <a:cubicBezTo>
                    <a:pt x="3249663" y="1935"/>
                    <a:pt x="3249567" y="1935"/>
                    <a:pt x="3249567" y="1935"/>
                  </a:cubicBezTo>
                  <a:lnTo>
                    <a:pt x="46310" y="823085"/>
                  </a:lnTo>
                  <a:cubicBezTo>
                    <a:pt x="19640" y="829943"/>
                    <a:pt x="780" y="853660"/>
                    <a:pt x="18" y="881188"/>
                  </a:cubicBezTo>
                  <a:cubicBezTo>
                    <a:pt x="-648" y="908715"/>
                    <a:pt x="16973" y="933385"/>
                    <a:pt x="43262" y="941576"/>
                  </a:cubicBezTo>
                  <a:lnTo>
                    <a:pt x="989666" y="1237328"/>
                  </a:lnTo>
                  <a:lnTo>
                    <a:pt x="1151115" y="2044762"/>
                  </a:lnTo>
                  <a:cubicBezTo>
                    <a:pt x="1155210" y="2064955"/>
                    <a:pt x="1169022" y="2081719"/>
                    <a:pt x="1187976" y="2089624"/>
                  </a:cubicBezTo>
                  <a:cubicBezTo>
                    <a:pt x="1195596" y="2092768"/>
                    <a:pt x="1203597" y="2094292"/>
                    <a:pt x="1211598" y="2094292"/>
                  </a:cubicBezTo>
                  <a:cubicBezTo>
                    <a:pt x="1223600" y="2094292"/>
                    <a:pt x="1235506" y="2090768"/>
                    <a:pt x="1245793" y="2083910"/>
                  </a:cubicBezTo>
                  <a:lnTo>
                    <a:pt x="1724424" y="1764822"/>
                  </a:lnTo>
                  <a:lnTo>
                    <a:pt x="2233917" y="2320701"/>
                  </a:lnTo>
                  <a:cubicBezTo>
                    <a:pt x="2245728" y="2333560"/>
                    <a:pt x="2262206" y="2340608"/>
                    <a:pt x="2279351" y="2340608"/>
                  </a:cubicBezTo>
                  <a:cubicBezTo>
                    <a:pt x="2282589" y="2340608"/>
                    <a:pt x="2286018" y="2340322"/>
                    <a:pt x="2289257" y="2339846"/>
                  </a:cubicBezTo>
                  <a:cubicBezTo>
                    <a:pt x="2309736" y="2336513"/>
                    <a:pt x="2327166" y="2322987"/>
                    <a:pt x="2335644" y="2304032"/>
                  </a:cubicBezTo>
                  <a:lnTo>
                    <a:pt x="3321291" y="86422"/>
                  </a:lnTo>
                  <a:cubicBezTo>
                    <a:pt x="3321386" y="86231"/>
                    <a:pt x="3321481" y="85945"/>
                    <a:pt x="3321481" y="85755"/>
                  </a:cubicBezTo>
                  <a:cubicBezTo>
                    <a:pt x="3322624" y="82993"/>
                    <a:pt x="3323577" y="80326"/>
                    <a:pt x="3324339" y="77468"/>
                  </a:cubicBezTo>
                  <a:cubicBezTo>
                    <a:pt x="3324434" y="76992"/>
                    <a:pt x="3324529" y="76516"/>
                    <a:pt x="3324720" y="76135"/>
                  </a:cubicBezTo>
                  <a:cubicBezTo>
                    <a:pt x="3325387" y="73277"/>
                    <a:pt x="3325958" y="70515"/>
                    <a:pt x="3326244" y="67562"/>
                  </a:cubicBezTo>
                  <a:cubicBezTo>
                    <a:pt x="3326244" y="67181"/>
                    <a:pt x="3326339" y="66705"/>
                    <a:pt x="3326339" y="66419"/>
                  </a:cubicBezTo>
                  <a:cubicBezTo>
                    <a:pt x="3326529" y="63466"/>
                    <a:pt x="3326625" y="60418"/>
                    <a:pt x="3326434" y="57466"/>
                  </a:cubicBezTo>
                  <a:cubicBezTo>
                    <a:pt x="3326434" y="57370"/>
                    <a:pt x="3326339" y="57275"/>
                    <a:pt x="3326339" y="57180"/>
                  </a:cubicBezTo>
                  <a:lnTo>
                    <a:pt x="3326339" y="57180"/>
                  </a:lnTo>
                  <a:close/>
                  <a:moveTo>
                    <a:pt x="1253889" y="1930462"/>
                  </a:moveTo>
                  <a:lnTo>
                    <a:pt x="1123683" y="1279237"/>
                  </a:lnTo>
                  <a:lnTo>
                    <a:pt x="1341615" y="1347341"/>
                  </a:lnTo>
                  <a:lnTo>
                    <a:pt x="1640128" y="1673001"/>
                  </a:lnTo>
                  <a:lnTo>
                    <a:pt x="1253889" y="1930462"/>
                  </a:lnTo>
                  <a:close/>
                  <a:moveTo>
                    <a:pt x="2261158" y="2168206"/>
                  </a:moveTo>
                  <a:lnTo>
                    <a:pt x="1470297" y="1305431"/>
                  </a:lnTo>
                  <a:lnTo>
                    <a:pt x="1943595" y="996726"/>
                  </a:lnTo>
                  <a:cubicBezTo>
                    <a:pt x="1976075" y="975580"/>
                    <a:pt x="1980837" y="929956"/>
                    <a:pt x="1953405" y="902524"/>
                  </a:cubicBezTo>
                  <a:lnTo>
                    <a:pt x="1952548" y="901666"/>
                  </a:lnTo>
                  <a:cubicBezTo>
                    <a:pt x="1932165" y="881283"/>
                    <a:pt x="1900256" y="877949"/>
                    <a:pt x="1876157" y="893665"/>
                  </a:cubicBezTo>
                  <a:lnTo>
                    <a:pt x="1366475" y="1226088"/>
                  </a:lnTo>
                  <a:lnTo>
                    <a:pt x="286911" y="888617"/>
                  </a:lnTo>
                  <a:lnTo>
                    <a:pt x="2918479" y="213866"/>
                  </a:lnTo>
                  <a:lnTo>
                    <a:pt x="2177814" y="696879"/>
                  </a:lnTo>
                  <a:cubicBezTo>
                    <a:pt x="2145048" y="718310"/>
                    <a:pt x="2140191" y="764411"/>
                    <a:pt x="2167908" y="792034"/>
                  </a:cubicBezTo>
                  <a:cubicBezTo>
                    <a:pt x="2188482" y="812608"/>
                    <a:pt x="2220677" y="816037"/>
                    <a:pt x="2245156" y="800035"/>
                  </a:cubicBezTo>
                  <a:lnTo>
                    <a:pt x="2514809" y="624108"/>
                  </a:lnTo>
                  <a:lnTo>
                    <a:pt x="3124028" y="226820"/>
                  </a:lnTo>
                  <a:lnTo>
                    <a:pt x="2261158" y="2168206"/>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 name="任意多边形: 形状 41"/>
            <p:cNvSpPr/>
            <p:nvPr/>
          </p:nvSpPr>
          <p:spPr>
            <a:xfrm>
              <a:off x="4143375" y="4596573"/>
              <a:ext cx="1026699" cy="123253"/>
            </a:xfrm>
            <a:custGeom>
              <a:avLst/>
              <a:gdLst>
                <a:gd name="connsiteX0" fmla="*/ 965073 w 1026699"/>
                <a:gd name="connsiteY0" fmla="*/ 0 h 123253"/>
                <a:gd name="connsiteX1" fmla="*/ 61627 w 1026699"/>
                <a:gd name="connsiteY1" fmla="*/ 0 h 123253"/>
                <a:gd name="connsiteX2" fmla="*/ 0 w 1026699"/>
                <a:gd name="connsiteY2" fmla="*/ 61627 h 123253"/>
                <a:gd name="connsiteX3" fmla="*/ 61627 w 1026699"/>
                <a:gd name="connsiteY3" fmla="*/ 123254 h 123253"/>
                <a:gd name="connsiteX4" fmla="*/ 965073 w 1026699"/>
                <a:gd name="connsiteY4" fmla="*/ 123254 h 123253"/>
                <a:gd name="connsiteX5" fmla="*/ 1026700 w 1026699"/>
                <a:gd name="connsiteY5" fmla="*/ 61627 h 123253"/>
                <a:gd name="connsiteX6" fmla="*/ 965073 w 1026699"/>
                <a:gd name="connsiteY6" fmla="*/ 0 h 123253"/>
                <a:gd name="connsiteX7" fmla="*/ 965073 w 1026699"/>
                <a:gd name="connsiteY7" fmla="*/ 0 h 12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699" h="123253">
                  <a:moveTo>
                    <a:pt x="965073" y="0"/>
                  </a:moveTo>
                  <a:lnTo>
                    <a:pt x="61627" y="0"/>
                  </a:lnTo>
                  <a:cubicBezTo>
                    <a:pt x="27623" y="0"/>
                    <a:pt x="0" y="27623"/>
                    <a:pt x="0" y="61627"/>
                  </a:cubicBezTo>
                  <a:cubicBezTo>
                    <a:pt x="0" y="95631"/>
                    <a:pt x="27527" y="123254"/>
                    <a:pt x="61627" y="123254"/>
                  </a:cubicBezTo>
                  <a:lnTo>
                    <a:pt x="965073" y="123254"/>
                  </a:lnTo>
                  <a:cubicBezTo>
                    <a:pt x="999173" y="123254"/>
                    <a:pt x="1026700" y="95631"/>
                    <a:pt x="1026700" y="61627"/>
                  </a:cubicBezTo>
                  <a:cubicBezTo>
                    <a:pt x="1026700" y="27623"/>
                    <a:pt x="999077" y="0"/>
                    <a:pt x="965073" y="0"/>
                  </a:cubicBezTo>
                  <a:lnTo>
                    <a:pt x="965073"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3" name="任意多边形: 形状 42"/>
            <p:cNvSpPr/>
            <p:nvPr/>
          </p:nvSpPr>
          <p:spPr>
            <a:xfrm>
              <a:off x="7510938" y="5253703"/>
              <a:ext cx="533876" cy="123158"/>
            </a:xfrm>
            <a:custGeom>
              <a:avLst/>
              <a:gdLst>
                <a:gd name="connsiteX0" fmla="*/ 472250 w 533876"/>
                <a:gd name="connsiteY0" fmla="*/ 0 h 123158"/>
                <a:gd name="connsiteX1" fmla="*/ 61532 w 533876"/>
                <a:gd name="connsiteY1" fmla="*/ 0 h 123158"/>
                <a:gd name="connsiteX2" fmla="*/ 0 w 533876"/>
                <a:gd name="connsiteY2" fmla="*/ 61531 h 123158"/>
                <a:gd name="connsiteX3" fmla="*/ 61532 w 533876"/>
                <a:gd name="connsiteY3" fmla="*/ 123158 h 123158"/>
                <a:gd name="connsiteX4" fmla="*/ 472250 w 533876"/>
                <a:gd name="connsiteY4" fmla="*/ 123158 h 123158"/>
                <a:gd name="connsiteX5" fmla="*/ 533876 w 533876"/>
                <a:gd name="connsiteY5" fmla="*/ 61531 h 123158"/>
                <a:gd name="connsiteX6" fmla="*/ 472250 w 533876"/>
                <a:gd name="connsiteY6" fmla="*/ 0 h 123158"/>
                <a:gd name="connsiteX7" fmla="*/ 472250 w 533876"/>
                <a:gd name="connsiteY7" fmla="*/ 0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876" h="123158">
                  <a:moveTo>
                    <a:pt x="472250" y="0"/>
                  </a:moveTo>
                  <a:lnTo>
                    <a:pt x="61532" y="0"/>
                  </a:lnTo>
                  <a:cubicBezTo>
                    <a:pt x="27527" y="0"/>
                    <a:pt x="0" y="27622"/>
                    <a:pt x="0" y="61531"/>
                  </a:cubicBezTo>
                  <a:cubicBezTo>
                    <a:pt x="0" y="95631"/>
                    <a:pt x="27527" y="123158"/>
                    <a:pt x="61532" y="123158"/>
                  </a:cubicBezTo>
                  <a:lnTo>
                    <a:pt x="472250" y="123158"/>
                  </a:lnTo>
                  <a:cubicBezTo>
                    <a:pt x="506254" y="123158"/>
                    <a:pt x="533876" y="95631"/>
                    <a:pt x="533876" y="61531"/>
                  </a:cubicBezTo>
                  <a:cubicBezTo>
                    <a:pt x="533876" y="27527"/>
                    <a:pt x="506254" y="0"/>
                    <a:pt x="472250" y="0"/>
                  </a:cubicBezTo>
                  <a:lnTo>
                    <a:pt x="472250"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4" name="任意多边形: 形状 43"/>
            <p:cNvSpPr/>
            <p:nvPr/>
          </p:nvSpPr>
          <p:spPr>
            <a:xfrm>
              <a:off x="5046916" y="5089397"/>
              <a:ext cx="615981" cy="123158"/>
            </a:xfrm>
            <a:custGeom>
              <a:avLst/>
              <a:gdLst>
                <a:gd name="connsiteX0" fmla="*/ 554355 w 615981"/>
                <a:gd name="connsiteY0" fmla="*/ 0 h 123158"/>
                <a:gd name="connsiteX1" fmla="*/ 61531 w 615981"/>
                <a:gd name="connsiteY1" fmla="*/ 0 h 123158"/>
                <a:gd name="connsiteX2" fmla="*/ 0 w 615981"/>
                <a:gd name="connsiteY2" fmla="*/ 61531 h 123158"/>
                <a:gd name="connsiteX3" fmla="*/ 61531 w 615981"/>
                <a:gd name="connsiteY3" fmla="*/ 123158 h 123158"/>
                <a:gd name="connsiteX4" fmla="*/ 554355 w 615981"/>
                <a:gd name="connsiteY4" fmla="*/ 123158 h 123158"/>
                <a:gd name="connsiteX5" fmla="*/ 615982 w 615981"/>
                <a:gd name="connsiteY5" fmla="*/ 61531 h 123158"/>
                <a:gd name="connsiteX6" fmla="*/ 554355 w 615981"/>
                <a:gd name="connsiteY6" fmla="*/ 0 h 123158"/>
                <a:gd name="connsiteX7" fmla="*/ 554355 w 615981"/>
                <a:gd name="connsiteY7" fmla="*/ 0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981" h="123158">
                  <a:moveTo>
                    <a:pt x="554355" y="0"/>
                  </a:moveTo>
                  <a:lnTo>
                    <a:pt x="61531" y="0"/>
                  </a:lnTo>
                  <a:cubicBezTo>
                    <a:pt x="27527" y="0"/>
                    <a:pt x="0" y="27622"/>
                    <a:pt x="0" y="61531"/>
                  </a:cubicBezTo>
                  <a:cubicBezTo>
                    <a:pt x="0" y="95536"/>
                    <a:pt x="27623" y="123158"/>
                    <a:pt x="61531" y="123158"/>
                  </a:cubicBezTo>
                  <a:lnTo>
                    <a:pt x="554355" y="123158"/>
                  </a:lnTo>
                  <a:cubicBezTo>
                    <a:pt x="588359" y="123158"/>
                    <a:pt x="615982" y="95631"/>
                    <a:pt x="615982" y="61531"/>
                  </a:cubicBezTo>
                  <a:cubicBezTo>
                    <a:pt x="615982" y="27527"/>
                    <a:pt x="588359" y="0"/>
                    <a:pt x="554355" y="0"/>
                  </a:cubicBezTo>
                  <a:lnTo>
                    <a:pt x="554355"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5" name="任意多边形: 形状 44"/>
            <p:cNvSpPr/>
            <p:nvPr/>
          </p:nvSpPr>
          <p:spPr>
            <a:xfrm>
              <a:off x="5868257" y="2789586"/>
              <a:ext cx="451675" cy="123158"/>
            </a:xfrm>
            <a:custGeom>
              <a:avLst/>
              <a:gdLst>
                <a:gd name="connsiteX0" fmla="*/ 390144 w 451675"/>
                <a:gd name="connsiteY0" fmla="*/ 0 h 123158"/>
                <a:gd name="connsiteX1" fmla="*/ 61627 w 451675"/>
                <a:gd name="connsiteY1" fmla="*/ 0 h 123158"/>
                <a:gd name="connsiteX2" fmla="*/ 0 w 451675"/>
                <a:gd name="connsiteY2" fmla="*/ 61627 h 123158"/>
                <a:gd name="connsiteX3" fmla="*/ 61627 w 451675"/>
                <a:gd name="connsiteY3" fmla="*/ 123158 h 123158"/>
                <a:gd name="connsiteX4" fmla="*/ 390144 w 451675"/>
                <a:gd name="connsiteY4" fmla="*/ 123158 h 123158"/>
                <a:gd name="connsiteX5" fmla="*/ 451675 w 451675"/>
                <a:gd name="connsiteY5" fmla="*/ 61627 h 123158"/>
                <a:gd name="connsiteX6" fmla="*/ 390144 w 451675"/>
                <a:gd name="connsiteY6" fmla="*/ 0 h 123158"/>
                <a:gd name="connsiteX7" fmla="*/ 390144 w 451675"/>
                <a:gd name="connsiteY7" fmla="*/ 0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675" h="123158">
                  <a:moveTo>
                    <a:pt x="390144" y="0"/>
                  </a:moveTo>
                  <a:lnTo>
                    <a:pt x="61627" y="0"/>
                  </a:lnTo>
                  <a:cubicBezTo>
                    <a:pt x="27527" y="0"/>
                    <a:pt x="0" y="27623"/>
                    <a:pt x="0" y="61627"/>
                  </a:cubicBezTo>
                  <a:cubicBezTo>
                    <a:pt x="0" y="95631"/>
                    <a:pt x="27527" y="123158"/>
                    <a:pt x="61627" y="123158"/>
                  </a:cubicBezTo>
                  <a:lnTo>
                    <a:pt x="390144" y="123158"/>
                  </a:lnTo>
                  <a:cubicBezTo>
                    <a:pt x="424148" y="123158"/>
                    <a:pt x="451675" y="95631"/>
                    <a:pt x="451675" y="61627"/>
                  </a:cubicBezTo>
                  <a:cubicBezTo>
                    <a:pt x="451675" y="27623"/>
                    <a:pt x="424148" y="0"/>
                    <a:pt x="390144" y="0"/>
                  </a:cubicBezTo>
                  <a:lnTo>
                    <a:pt x="390144"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48" name="文本框 47"/>
          <p:cNvSpPr txBox="1"/>
          <p:nvPr/>
        </p:nvSpPr>
        <p:spPr>
          <a:xfrm>
            <a:off x="4474127" y="4641108"/>
            <a:ext cx="3465094" cy="1352230"/>
          </a:xfrm>
          <a:prstGeom prst="rect">
            <a:avLst/>
          </a:prstGeom>
          <a:noFill/>
        </p:spPr>
        <p:txBody>
          <a:bodyPr wrap="square" rtlCol="0">
            <a:noAutofit/>
          </a:bodyPr>
          <a:lstStyle>
            <a:defPPr>
              <a:defRPr lang="zh-CN"/>
            </a:defPPr>
            <a:lvl1pPr algn="r">
              <a:lnSpc>
                <a:spcPct val="130000"/>
              </a:lnSpc>
              <a:defRPr sz="1600">
                <a:latin typeface="+mn-ea"/>
              </a:defRPr>
            </a:lvl1pPr>
          </a:lstStyle>
          <a:p>
            <a:pPr algn="l"/>
            <a:r>
              <a:rPr lang="zh-CN" altLang="en-US" dirty="0"/>
              <a:t>监管过续出台“科技</a:t>
            </a:r>
            <a:r>
              <a:rPr lang="en-US" altLang="zh-CN" dirty="0"/>
              <a:t>+</a:t>
            </a:r>
            <a:r>
              <a:rPr lang="zh-CN" altLang="en-US" dirty="0"/>
              <a:t>金脑”政策号向性文件，肯定金触科技的同时为建立健全金触科技监管制度与市场秩序做出了卓越贡献</a:t>
            </a:r>
          </a:p>
        </p:txBody>
      </p:sp>
      <p:sp>
        <p:nvSpPr>
          <p:cNvPr id="49" name="文本框 48"/>
          <p:cNvSpPr txBox="1"/>
          <p:nvPr/>
        </p:nvSpPr>
        <p:spPr>
          <a:xfrm>
            <a:off x="8482883" y="4641109"/>
            <a:ext cx="2866418" cy="1352230"/>
          </a:xfrm>
          <a:prstGeom prst="rect">
            <a:avLst/>
          </a:prstGeom>
          <a:noFill/>
        </p:spPr>
        <p:txBody>
          <a:bodyPr wrap="square" rtlCol="0">
            <a:noAutofit/>
          </a:bodyPr>
          <a:lstStyle>
            <a:defPPr>
              <a:defRPr lang="zh-CN"/>
            </a:defPPr>
            <a:lvl1pPr algn="r">
              <a:lnSpc>
                <a:spcPct val="130000"/>
              </a:lnSpc>
              <a:defRPr sz="1600">
                <a:latin typeface="+mn-ea"/>
              </a:defRPr>
            </a:lvl1pPr>
          </a:lstStyle>
          <a:p>
            <a:pPr algn="l"/>
            <a:r>
              <a:rPr lang="zh-CN" altLang="en-US" dirty="0"/>
              <a:t>传统机构也逐渐意识到了科技的重要性，头部机构期妇加大科技资金投入，金融科技的战略地位得到显著提升</a:t>
            </a:r>
          </a:p>
        </p:txBody>
      </p:sp>
      <p:sp>
        <p:nvSpPr>
          <p:cNvPr id="2" name="标题 1"/>
          <p:cNvSpPr>
            <a:spLocks noGrp="1"/>
          </p:cNvSpPr>
          <p:nvPr>
            <p:ph type="title"/>
          </p:nvPr>
        </p:nvSpPr>
        <p:spPr/>
        <p:txBody>
          <a:bodyPr>
            <a:noAutofit/>
          </a:bodyPr>
          <a:lstStyle/>
          <a:p>
            <a:r>
              <a:rPr lang="zh-CN" altLang="en-US" sz="3600" b="1" dirty="0">
                <a:solidFill>
                  <a:schemeClr val="tx2">
                    <a:lumMod val="75000"/>
                    <a:lumOff val="25000"/>
                  </a:schemeClr>
                </a:solidFill>
              </a:rPr>
              <a:t>业务背景</a:t>
            </a:r>
            <a:endParaRPr lang="zh-CN"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16" name="六边形 15"/>
          <p:cNvSpPr/>
          <p:nvPr/>
        </p:nvSpPr>
        <p:spPr>
          <a:xfrm rot="5400000" flipV="1">
            <a:off x="809817" y="3022045"/>
            <a:ext cx="3617994" cy="3118960"/>
          </a:xfrm>
          <a:prstGeom prst="hexagon">
            <a:avLst/>
          </a:prstGeom>
          <a:noFill/>
          <a:ln>
            <a:solidFill>
              <a:schemeClr val="accent4">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 name="六边形 10"/>
          <p:cNvSpPr/>
          <p:nvPr/>
        </p:nvSpPr>
        <p:spPr>
          <a:xfrm rot="5400000" flipV="1">
            <a:off x="1976316" y="2218650"/>
            <a:ext cx="1284997" cy="1107756"/>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六边形 27"/>
          <p:cNvSpPr/>
          <p:nvPr/>
        </p:nvSpPr>
        <p:spPr>
          <a:xfrm rot="5400000" flipV="1">
            <a:off x="4287003" y="3022045"/>
            <a:ext cx="3617994" cy="3118960"/>
          </a:xfrm>
          <a:prstGeom prst="hexagon">
            <a:avLst/>
          </a:prstGeom>
          <a:noFill/>
          <a:ln>
            <a:solidFill>
              <a:schemeClr val="accent4">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 name="六边形 28"/>
          <p:cNvSpPr/>
          <p:nvPr/>
        </p:nvSpPr>
        <p:spPr>
          <a:xfrm rot="5400000" flipV="1">
            <a:off x="5453502" y="2218650"/>
            <a:ext cx="1284997" cy="1107756"/>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1" name="六边形 30"/>
          <p:cNvSpPr/>
          <p:nvPr/>
        </p:nvSpPr>
        <p:spPr>
          <a:xfrm rot="5400000" flipV="1">
            <a:off x="7764189" y="3022045"/>
            <a:ext cx="3617994" cy="3118960"/>
          </a:xfrm>
          <a:prstGeom prst="hexagon">
            <a:avLst/>
          </a:prstGeom>
          <a:noFill/>
          <a:ln>
            <a:solidFill>
              <a:schemeClr val="accent4">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2" name="六边形 31"/>
          <p:cNvSpPr/>
          <p:nvPr/>
        </p:nvSpPr>
        <p:spPr>
          <a:xfrm rot="5400000" flipV="1">
            <a:off x="8930688" y="2218650"/>
            <a:ext cx="1284997" cy="1107756"/>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3" name="文本框 32"/>
          <p:cNvSpPr txBox="1"/>
          <p:nvPr/>
        </p:nvSpPr>
        <p:spPr>
          <a:xfrm>
            <a:off x="1637785" y="3521826"/>
            <a:ext cx="1913021" cy="400110"/>
          </a:xfrm>
          <a:prstGeom prst="rect">
            <a:avLst/>
          </a:prstGeom>
          <a:noFill/>
        </p:spPr>
        <p:txBody>
          <a:bodyPr wrap="square" rtlCol="0">
            <a:noAutofit/>
          </a:bodyPr>
          <a:lstStyle/>
          <a:p>
            <a:pPr algn="ctr"/>
            <a:r>
              <a:rPr lang="zh-CN" altLang="en-US" sz="2400" b="1" dirty="0">
                <a:solidFill>
                  <a:schemeClr val="accent1"/>
                </a:solidFill>
                <a:latin typeface="+mj-ea"/>
                <a:ea typeface="+mj-ea"/>
              </a:rPr>
              <a:t>软件开发</a:t>
            </a:r>
          </a:p>
        </p:txBody>
      </p:sp>
      <p:sp>
        <p:nvSpPr>
          <p:cNvPr id="34" name="文本框 33"/>
          <p:cNvSpPr txBox="1"/>
          <p:nvPr/>
        </p:nvSpPr>
        <p:spPr>
          <a:xfrm>
            <a:off x="1195137" y="4135724"/>
            <a:ext cx="2873943" cy="2063908"/>
          </a:xfrm>
          <a:prstGeom prst="rect">
            <a:avLst/>
          </a:prstGeom>
          <a:noFill/>
        </p:spPr>
        <p:txBody>
          <a:bodyPr wrap="square" rtlCol="0">
            <a:noAutofit/>
          </a:bodyPr>
          <a:lstStyle>
            <a:defPPr>
              <a:defRPr lang="zh-CN"/>
            </a:defPPr>
            <a:lvl1pPr algn="r">
              <a:lnSpc>
                <a:spcPct val="130000"/>
              </a:lnSpc>
              <a:defRPr sz="1600">
                <a:latin typeface="+mn-ea"/>
              </a:defRPr>
            </a:lvl1pPr>
          </a:lstStyle>
          <a:p>
            <a:pPr algn="ctr"/>
            <a:r>
              <a:rPr lang="zh-CN" altLang="en-US" dirty="0"/>
              <a:t>国内知名互联网服务高，提供完整的产品线域名，主机云计算邮箱建站，推广等强大的代理平台，以及完善的培训支撑体系。</a:t>
            </a:r>
          </a:p>
        </p:txBody>
      </p:sp>
      <p:sp>
        <p:nvSpPr>
          <p:cNvPr id="35" name="文本框 34"/>
          <p:cNvSpPr txBox="1"/>
          <p:nvPr/>
        </p:nvSpPr>
        <p:spPr>
          <a:xfrm>
            <a:off x="5139489" y="3521826"/>
            <a:ext cx="1913021" cy="400110"/>
          </a:xfrm>
          <a:prstGeom prst="rect">
            <a:avLst/>
          </a:prstGeom>
          <a:noFill/>
        </p:spPr>
        <p:txBody>
          <a:bodyPr wrap="square" rtlCol="0">
            <a:noAutofit/>
          </a:bodyPr>
          <a:lstStyle/>
          <a:p>
            <a:pPr algn="ctr"/>
            <a:r>
              <a:rPr lang="zh-CN" altLang="en-US" sz="2400" b="1" dirty="0">
                <a:solidFill>
                  <a:schemeClr val="accent1"/>
                </a:solidFill>
                <a:latin typeface="+mj-ea"/>
                <a:ea typeface="+mj-ea"/>
              </a:rPr>
              <a:t>互联网金融</a:t>
            </a:r>
          </a:p>
        </p:txBody>
      </p:sp>
      <p:sp>
        <p:nvSpPr>
          <p:cNvPr id="36" name="文本框 35"/>
          <p:cNvSpPr txBox="1"/>
          <p:nvPr/>
        </p:nvSpPr>
        <p:spPr>
          <a:xfrm>
            <a:off x="4691982" y="4135724"/>
            <a:ext cx="2808036" cy="1396396"/>
          </a:xfrm>
          <a:prstGeom prst="rect">
            <a:avLst/>
          </a:prstGeom>
          <a:noFill/>
        </p:spPr>
        <p:txBody>
          <a:bodyPr wrap="square" rtlCol="0">
            <a:noAutofit/>
          </a:bodyPr>
          <a:lstStyle>
            <a:defPPr>
              <a:defRPr lang="zh-CN"/>
            </a:defPPr>
            <a:lvl1pPr algn="ctr">
              <a:lnSpc>
                <a:spcPct val="130000"/>
              </a:lnSpc>
              <a:defRPr>
                <a:latin typeface="+mn-ea"/>
              </a:defRPr>
            </a:lvl1pPr>
          </a:lstStyle>
          <a:p>
            <a:r>
              <a:rPr lang="zh-CN" altLang="en-US" sz="1600" dirty="0"/>
              <a:t>传统金融机构与互联网企业利用互联网技术和信息通信技术实现资金融通的新型金融业务模式。</a:t>
            </a:r>
          </a:p>
        </p:txBody>
      </p:sp>
      <p:sp>
        <p:nvSpPr>
          <p:cNvPr id="37" name="文本框 36"/>
          <p:cNvSpPr txBox="1"/>
          <p:nvPr/>
        </p:nvSpPr>
        <p:spPr>
          <a:xfrm>
            <a:off x="8641194" y="3521826"/>
            <a:ext cx="1913021" cy="400110"/>
          </a:xfrm>
          <a:prstGeom prst="rect">
            <a:avLst/>
          </a:prstGeom>
          <a:noFill/>
        </p:spPr>
        <p:txBody>
          <a:bodyPr wrap="square" rtlCol="0">
            <a:noAutofit/>
          </a:bodyPr>
          <a:lstStyle/>
          <a:p>
            <a:pPr algn="ctr"/>
            <a:r>
              <a:rPr lang="zh-CN" altLang="en-US" sz="2400" b="1" dirty="0">
                <a:solidFill>
                  <a:schemeClr val="accent1"/>
                </a:solidFill>
                <a:latin typeface="+mj-ea"/>
                <a:ea typeface="+mj-ea"/>
              </a:rPr>
              <a:t>智能硬件</a:t>
            </a:r>
          </a:p>
        </p:txBody>
      </p:sp>
      <p:sp>
        <p:nvSpPr>
          <p:cNvPr id="38" name="文本框 37"/>
          <p:cNvSpPr txBox="1"/>
          <p:nvPr/>
        </p:nvSpPr>
        <p:spPr>
          <a:xfrm>
            <a:off x="8287485" y="4135723"/>
            <a:ext cx="2709378" cy="1323245"/>
          </a:xfrm>
          <a:prstGeom prst="rect">
            <a:avLst/>
          </a:prstGeom>
          <a:noFill/>
        </p:spPr>
        <p:txBody>
          <a:bodyPr wrap="square" rtlCol="0">
            <a:noAutofit/>
          </a:bodyPr>
          <a:lstStyle>
            <a:defPPr>
              <a:defRPr lang="zh-CN"/>
            </a:defPPr>
            <a:lvl1pPr algn="r">
              <a:lnSpc>
                <a:spcPct val="130000"/>
              </a:lnSpc>
              <a:defRPr sz="1600">
                <a:latin typeface="+mn-ea"/>
              </a:defRPr>
            </a:lvl1pPr>
          </a:lstStyle>
          <a:p>
            <a:pPr algn="ctr"/>
            <a:r>
              <a:rPr lang="zh-CN" altLang="en-US" b="0" i="0" dirty="0">
                <a:solidFill>
                  <a:srgbClr val="333333"/>
                </a:solidFill>
                <a:effectLst/>
                <a:latin typeface="Arial" panose="020B0604020202020204" pitchFamily="34" charset="0"/>
              </a:rPr>
              <a:t>不仅关注可穿戴、智能家居</a:t>
            </a:r>
            <a:r>
              <a:rPr lang="en-US" altLang="zh-CN" b="0" i="0" dirty="0">
                <a:solidFill>
                  <a:srgbClr val="333333"/>
                </a:solidFill>
                <a:effectLst/>
                <a:latin typeface="Arial" panose="020B0604020202020204" pitchFamily="34" charset="0"/>
              </a:rPr>
              <a:t>,</a:t>
            </a:r>
            <a:r>
              <a:rPr lang="zh-CN" altLang="en-US" b="0" i="0" dirty="0">
                <a:solidFill>
                  <a:srgbClr val="333333"/>
                </a:solidFill>
                <a:effectLst/>
                <a:latin typeface="Arial" panose="020B0604020202020204" pitchFamily="34" charset="0"/>
              </a:rPr>
              <a:t>还聚焦机器人、虚拟现实和智能出行等新兴智能领域。</a:t>
            </a:r>
            <a:endParaRPr lang="zh-CN" altLang="en-US" dirty="0"/>
          </a:p>
        </p:txBody>
      </p:sp>
      <p:grpSp>
        <p:nvGrpSpPr>
          <p:cNvPr id="39" name="图形 324"/>
          <p:cNvGrpSpPr/>
          <p:nvPr/>
        </p:nvGrpSpPr>
        <p:grpSpPr>
          <a:xfrm>
            <a:off x="2396648" y="2520818"/>
            <a:ext cx="388808" cy="545388"/>
            <a:chOff x="6424088" y="2105194"/>
            <a:chExt cx="438710" cy="615397"/>
          </a:xfrm>
          <a:solidFill>
            <a:sysClr val="window" lastClr="FFFFFF"/>
          </a:solidFill>
        </p:grpSpPr>
        <p:sp>
          <p:nvSpPr>
            <p:cNvPr id="40" name="任意多边形: 形状 39"/>
            <p:cNvSpPr/>
            <p:nvPr/>
          </p:nvSpPr>
          <p:spPr>
            <a:xfrm>
              <a:off x="6424088" y="2105194"/>
              <a:ext cx="438710" cy="615397"/>
            </a:xfrm>
            <a:custGeom>
              <a:avLst/>
              <a:gdLst>
                <a:gd name="connsiteX0" fmla="*/ 288467 w 438710"/>
                <a:gd name="connsiteY0" fmla="*/ 88088 h 615397"/>
                <a:gd name="connsiteX1" fmla="*/ 288467 w 438710"/>
                <a:gd name="connsiteY1" fmla="*/ 62501 h 615397"/>
                <a:gd name="connsiteX2" fmla="*/ 289023 w 438710"/>
                <a:gd name="connsiteY2" fmla="*/ 62501 h 615397"/>
                <a:gd name="connsiteX3" fmla="*/ 318516 w 438710"/>
                <a:gd name="connsiteY3" fmla="*/ 33024 h 615397"/>
                <a:gd name="connsiteX4" fmla="*/ 318516 w 438710"/>
                <a:gd name="connsiteY4" fmla="*/ 9015 h 615397"/>
                <a:gd name="connsiteX5" fmla="*/ 309501 w 438710"/>
                <a:gd name="connsiteY5" fmla="*/ 0 h 615397"/>
                <a:gd name="connsiteX6" fmla="*/ 126805 w 438710"/>
                <a:gd name="connsiteY6" fmla="*/ 0 h 615397"/>
                <a:gd name="connsiteX7" fmla="*/ 117791 w 438710"/>
                <a:gd name="connsiteY7" fmla="*/ 9015 h 615397"/>
                <a:gd name="connsiteX8" fmla="*/ 117791 w 438710"/>
                <a:gd name="connsiteY8" fmla="*/ 33024 h 615397"/>
                <a:gd name="connsiteX9" fmla="*/ 147269 w 438710"/>
                <a:gd name="connsiteY9" fmla="*/ 62501 h 615397"/>
                <a:gd name="connsiteX10" fmla="*/ 147840 w 438710"/>
                <a:gd name="connsiteY10" fmla="*/ 62501 h 615397"/>
                <a:gd name="connsiteX11" fmla="*/ 147840 w 438710"/>
                <a:gd name="connsiteY11" fmla="*/ 88914 h 615397"/>
                <a:gd name="connsiteX12" fmla="*/ 0 w 438710"/>
                <a:gd name="connsiteY12" fmla="*/ 296280 h 615397"/>
                <a:gd name="connsiteX13" fmla="*/ 156268 w 438710"/>
                <a:gd name="connsiteY13" fmla="*/ 506381 h 615397"/>
                <a:gd name="connsiteX14" fmla="*/ 156253 w 438710"/>
                <a:gd name="connsiteY14" fmla="*/ 506621 h 615397"/>
                <a:gd name="connsiteX15" fmla="*/ 156253 w 438710"/>
                <a:gd name="connsiteY15" fmla="*/ 530705 h 615397"/>
                <a:gd name="connsiteX16" fmla="*/ 182050 w 438710"/>
                <a:gd name="connsiteY16" fmla="*/ 556502 h 615397"/>
                <a:gd name="connsiteX17" fmla="*/ 188706 w 438710"/>
                <a:gd name="connsiteY17" fmla="*/ 556502 h 615397"/>
                <a:gd name="connsiteX18" fmla="*/ 188706 w 438710"/>
                <a:gd name="connsiteY18" fmla="*/ 606383 h 615397"/>
                <a:gd name="connsiteX19" fmla="*/ 197720 w 438710"/>
                <a:gd name="connsiteY19" fmla="*/ 615398 h 615397"/>
                <a:gd name="connsiteX20" fmla="*/ 238587 w 438710"/>
                <a:gd name="connsiteY20" fmla="*/ 615398 h 615397"/>
                <a:gd name="connsiteX21" fmla="*/ 247601 w 438710"/>
                <a:gd name="connsiteY21" fmla="*/ 606383 h 615397"/>
                <a:gd name="connsiteX22" fmla="*/ 247601 w 438710"/>
                <a:gd name="connsiteY22" fmla="*/ 556502 h 615397"/>
                <a:gd name="connsiteX23" fmla="*/ 254257 w 438710"/>
                <a:gd name="connsiteY23" fmla="*/ 556502 h 615397"/>
                <a:gd name="connsiteX24" fmla="*/ 280054 w 438710"/>
                <a:gd name="connsiteY24" fmla="*/ 530705 h 615397"/>
                <a:gd name="connsiteX25" fmla="*/ 280054 w 438710"/>
                <a:gd name="connsiteY25" fmla="*/ 507087 h 615397"/>
                <a:gd name="connsiteX26" fmla="*/ 438711 w 438710"/>
                <a:gd name="connsiteY26" fmla="*/ 296280 h 615397"/>
                <a:gd name="connsiteX27" fmla="*/ 288467 w 438710"/>
                <a:gd name="connsiteY27" fmla="*/ 88088 h 615397"/>
                <a:gd name="connsiteX28" fmla="*/ 288467 w 438710"/>
                <a:gd name="connsiteY28" fmla="*/ 88088 h 615397"/>
                <a:gd name="connsiteX29" fmla="*/ 147269 w 438710"/>
                <a:gd name="connsiteY29" fmla="*/ 44472 h 615397"/>
                <a:gd name="connsiteX30" fmla="*/ 135805 w 438710"/>
                <a:gd name="connsiteY30" fmla="*/ 33009 h 615397"/>
                <a:gd name="connsiteX31" fmla="*/ 135805 w 438710"/>
                <a:gd name="connsiteY31" fmla="*/ 18029 h 615397"/>
                <a:gd name="connsiteX32" fmla="*/ 300487 w 438710"/>
                <a:gd name="connsiteY32" fmla="*/ 18029 h 615397"/>
                <a:gd name="connsiteX33" fmla="*/ 300487 w 438710"/>
                <a:gd name="connsiteY33" fmla="*/ 33024 h 615397"/>
                <a:gd name="connsiteX34" fmla="*/ 289023 w 438710"/>
                <a:gd name="connsiteY34" fmla="*/ 44487 h 615397"/>
                <a:gd name="connsiteX35" fmla="*/ 147269 w 438710"/>
                <a:gd name="connsiteY35" fmla="*/ 44487 h 615397"/>
                <a:gd name="connsiteX36" fmla="*/ 118257 w 438710"/>
                <a:gd name="connsiteY36" fmla="*/ 239263 h 615397"/>
                <a:gd name="connsiteX37" fmla="*/ 91348 w 438710"/>
                <a:gd name="connsiteY37" fmla="*/ 268035 h 615397"/>
                <a:gd name="connsiteX38" fmla="*/ 117791 w 438710"/>
                <a:gd name="connsiteY38" fmla="*/ 296776 h 615397"/>
                <a:gd name="connsiteX39" fmla="*/ 117791 w 438710"/>
                <a:gd name="connsiteY39" fmla="*/ 332143 h 615397"/>
                <a:gd name="connsiteX40" fmla="*/ 218229 w 438710"/>
                <a:gd name="connsiteY40" fmla="*/ 433918 h 615397"/>
                <a:gd name="connsiteX41" fmla="*/ 268620 w 438710"/>
                <a:gd name="connsiteY41" fmla="*/ 420291 h 615397"/>
                <a:gd name="connsiteX42" fmla="*/ 270498 w 438710"/>
                <a:gd name="connsiteY42" fmla="*/ 406078 h 615397"/>
                <a:gd name="connsiteX43" fmla="*/ 259530 w 438710"/>
                <a:gd name="connsiteY43" fmla="*/ 404711 h 615397"/>
                <a:gd name="connsiteX44" fmla="*/ 219010 w 438710"/>
                <a:gd name="connsiteY44" fmla="*/ 415889 h 615397"/>
                <a:gd name="connsiteX45" fmla="*/ 135835 w 438710"/>
                <a:gd name="connsiteY45" fmla="*/ 332414 h 615397"/>
                <a:gd name="connsiteX46" fmla="*/ 135835 w 438710"/>
                <a:gd name="connsiteY46" fmla="*/ 296881 h 615397"/>
                <a:gd name="connsiteX47" fmla="*/ 300487 w 438710"/>
                <a:gd name="connsiteY47" fmla="*/ 296881 h 615397"/>
                <a:gd name="connsiteX48" fmla="*/ 300487 w 438710"/>
                <a:gd name="connsiteY48" fmla="*/ 333541 h 615397"/>
                <a:gd name="connsiteX49" fmla="*/ 291938 w 438710"/>
                <a:gd name="connsiteY49" fmla="*/ 370035 h 615397"/>
                <a:gd name="connsiteX50" fmla="*/ 293606 w 438710"/>
                <a:gd name="connsiteY50" fmla="*/ 380462 h 615397"/>
                <a:gd name="connsiteX51" fmla="*/ 308059 w 438710"/>
                <a:gd name="connsiteY51" fmla="*/ 378073 h 615397"/>
                <a:gd name="connsiteX52" fmla="*/ 318501 w 438710"/>
                <a:gd name="connsiteY52" fmla="*/ 333556 h 615397"/>
                <a:gd name="connsiteX53" fmla="*/ 318501 w 438710"/>
                <a:gd name="connsiteY53" fmla="*/ 296791 h 615397"/>
                <a:gd name="connsiteX54" fmla="*/ 344944 w 438710"/>
                <a:gd name="connsiteY54" fmla="*/ 268050 h 615397"/>
                <a:gd name="connsiteX55" fmla="*/ 318035 w 438710"/>
                <a:gd name="connsiteY55" fmla="*/ 239278 h 615397"/>
                <a:gd name="connsiteX56" fmla="*/ 288452 w 438710"/>
                <a:gd name="connsiteY56" fmla="*/ 183012 h 615397"/>
                <a:gd name="connsiteX57" fmla="*/ 288452 w 438710"/>
                <a:gd name="connsiteY57" fmla="*/ 147524 h 615397"/>
                <a:gd name="connsiteX58" fmla="*/ 383346 w 438710"/>
                <a:gd name="connsiteY58" fmla="*/ 300758 h 615397"/>
                <a:gd name="connsiteX59" fmla="*/ 217402 w 438710"/>
                <a:gd name="connsiteY59" fmla="*/ 460346 h 615397"/>
                <a:gd name="connsiteX60" fmla="*/ 55290 w 438710"/>
                <a:gd name="connsiteY60" fmla="*/ 296280 h 615397"/>
                <a:gd name="connsiteX61" fmla="*/ 147840 w 438710"/>
                <a:gd name="connsiteY61" fmla="*/ 148666 h 615397"/>
                <a:gd name="connsiteX62" fmla="*/ 147840 w 438710"/>
                <a:gd name="connsiteY62" fmla="*/ 182997 h 615397"/>
                <a:gd name="connsiteX63" fmla="*/ 118257 w 438710"/>
                <a:gd name="connsiteY63" fmla="*/ 239263 h 615397"/>
                <a:gd name="connsiteX64" fmla="*/ 118257 w 438710"/>
                <a:gd name="connsiteY64" fmla="*/ 239263 h 615397"/>
                <a:gd name="connsiteX65" fmla="*/ 120195 w 438710"/>
                <a:gd name="connsiteY65" fmla="*/ 257217 h 615397"/>
                <a:gd name="connsiteX66" fmla="*/ 316112 w 438710"/>
                <a:gd name="connsiteY66" fmla="*/ 257217 h 615397"/>
                <a:gd name="connsiteX67" fmla="*/ 326930 w 438710"/>
                <a:gd name="connsiteY67" fmla="*/ 268035 h 615397"/>
                <a:gd name="connsiteX68" fmla="*/ 316112 w 438710"/>
                <a:gd name="connsiteY68" fmla="*/ 278852 h 615397"/>
                <a:gd name="connsiteX69" fmla="*/ 120195 w 438710"/>
                <a:gd name="connsiteY69" fmla="*/ 278852 h 615397"/>
                <a:gd name="connsiteX70" fmla="*/ 109377 w 438710"/>
                <a:gd name="connsiteY70" fmla="*/ 268035 h 615397"/>
                <a:gd name="connsiteX71" fmla="*/ 120195 w 438710"/>
                <a:gd name="connsiteY71" fmla="*/ 257217 h 615397"/>
                <a:gd name="connsiteX72" fmla="*/ 120195 w 438710"/>
                <a:gd name="connsiteY72" fmla="*/ 257217 h 615397"/>
                <a:gd name="connsiteX73" fmla="*/ 270438 w 438710"/>
                <a:gd name="connsiteY73" fmla="*/ 63703 h 615397"/>
                <a:gd name="connsiteX74" fmla="*/ 270438 w 438710"/>
                <a:gd name="connsiteY74" fmla="*/ 171082 h 615397"/>
                <a:gd name="connsiteX75" fmla="*/ 232577 w 438710"/>
                <a:gd name="connsiteY75" fmla="*/ 162263 h 615397"/>
                <a:gd name="connsiteX76" fmla="*/ 203730 w 438710"/>
                <a:gd name="connsiteY76" fmla="*/ 162263 h 615397"/>
                <a:gd name="connsiteX77" fmla="*/ 165869 w 438710"/>
                <a:gd name="connsiteY77" fmla="*/ 171082 h 615397"/>
                <a:gd name="connsiteX78" fmla="*/ 165869 w 438710"/>
                <a:gd name="connsiteY78" fmla="*/ 63703 h 615397"/>
                <a:gd name="connsiteX79" fmla="*/ 270438 w 438710"/>
                <a:gd name="connsiteY79" fmla="*/ 63703 h 615397"/>
                <a:gd name="connsiteX80" fmla="*/ 203730 w 438710"/>
                <a:gd name="connsiteY80" fmla="*/ 180292 h 615397"/>
                <a:gd name="connsiteX81" fmla="*/ 232577 w 438710"/>
                <a:gd name="connsiteY81" fmla="*/ 180292 h 615397"/>
                <a:gd name="connsiteX82" fmla="*/ 299886 w 438710"/>
                <a:gd name="connsiteY82" fmla="*/ 239188 h 615397"/>
                <a:gd name="connsiteX83" fmla="*/ 136421 w 438710"/>
                <a:gd name="connsiteY83" fmla="*/ 239188 h 615397"/>
                <a:gd name="connsiteX84" fmla="*/ 203730 w 438710"/>
                <a:gd name="connsiteY84" fmla="*/ 180292 h 615397"/>
                <a:gd name="connsiteX85" fmla="*/ 203730 w 438710"/>
                <a:gd name="connsiteY85" fmla="*/ 180292 h 615397"/>
                <a:gd name="connsiteX86" fmla="*/ 229572 w 438710"/>
                <a:gd name="connsiteY86" fmla="*/ 597368 h 615397"/>
                <a:gd name="connsiteX87" fmla="*/ 206735 w 438710"/>
                <a:gd name="connsiteY87" fmla="*/ 597368 h 615397"/>
                <a:gd name="connsiteX88" fmla="*/ 206735 w 438710"/>
                <a:gd name="connsiteY88" fmla="*/ 556502 h 615397"/>
                <a:gd name="connsiteX89" fmla="*/ 229572 w 438710"/>
                <a:gd name="connsiteY89" fmla="*/ 556502 h 615397"/>
                <a:gd name="connsiteX90" fmla="*/ 229572 w 438710"/>
                <a:gd name="connsiteY90" fmla="*/ 597368 h 615397"/>
                <a:gd name="connsiteX91" fmla="*/ 262025 w 438710"/>
                <a:gd name="connsiteY91" fmla="*/ 530705 h 615397"/>
                <a:gd name="connsiteX92" fmla="*/ 254257 w 438710"/>
                <a:gd name="connsiteY92" fmla="*/ 538473 h 615397"/>
                <a:gd name="connsiteX93" fmla="*/ 182050 w 438710"/>
                <a:gd name="connsiteY93" fmla="*/ 538473 h 615397"/>
                <a:gd name="connsiteX94" fmla="*/ 174282 w 438710"/>
                <a:gd name="connsiteY94" fmla="*/ 530705 h 615397"/>
                <a:gd name="connsiteX95" fmla="*/ 174282 w 438710"/>
                <a:gd name="connsiteY95" fmla="*/ 510963 h 615397"/>
                <a:gd name="connsiteX96" fmla="*/ 219355 w 438710"/>
                <a:gd name="connsiteY96" fmla="*/ 515621 h 615397"/>
                <a:gd name="connsiteX97" fmla="*/ 262025 w 438710"/>
                <a:gd name="connsiteY97" fmla="*/ 511444 h 615397"/>
                <a:gd name="connsiteX98" fmla="*/ 262025 w 438710"/>
                <a:gd name="connsiteY98" fmla="*/ 530705 h 615397"/>
                <a:gd name="connsiteX99" fmla="*/ 219355 w 438710"/>
                <a:gd name="connsiteY99" fmla="*/ 497607 h 615397"/>
                <a:gd name="connsiteX100" fmla="*/ 18029 w 438710"/>
                <a:gd name="connsiteY100" fmla="*/ 296280 h 615397"/>
                <a:gd name="connsiteX101" fmla="*/ 147840 w 438710"/>
                <a:gd name="connsiteY101" fmla="*/ 108100 h 615397"/>
                <a:gd name="connsiteX102" fmla="*/ 147840 w 438710"/>
                <a:gd name="connsiteY102" fmla="*/ 128834 h 615397"/>
                <a:gd name="connsiteX103" fmla="*/ 37260 w 438710"/>
                <a:gd name="connsiteY103" fmla="*/ 296280 h 615397"/>
                <a:gd name="connsiteX104" fmla="*/ 219355 w 438710"/>
                <a:gd name="connsiteY104" fmla="*/ 478375 h 615397"/>
                <a:gd name="connsiteX105" fmla="*/ 401450 w 438710"/>
                <a:gd name="connsiteY105" fmla="*/ 296280 h 615397"/>
                <a:gd name="connsiteX106" fmla="*/ 288467 w 438710"/>
                <a:gd name="connsiteY106" fmla="*/ 127827 h 615397"/>
                <a:gd name="connsiteX107" fmla="*/ 288467 w 438710"/>
                <a:gd name="connsiteY107" fmla="*/ 107184 h 615397"/>
                <a:gd name="connsiteX108" fmla="*/ 420682 w 438710"/>
                <a:gd name="connsiteY108" fmla="*/ 296280 h 615397"/>
                <a:gd name="connsiteX109" fmla="*/ 219355 w 438710"/>
                <a:gd name="connsiteY109" fmla="*/ 497607 h 615397"/>
                <a:gd name="connsiteX110" fmla="*/ 219355 w 438710"/>
                <a:gd name="connsiteY110" fmla="*/ 497607 h 61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38710" h="615397">
                  <a:moveTo>
                    <a:pt x="288467" y="88088"/>
                  </a:moveTo>
                  <a:lnTo>
                    <a:pt x="288467" y="62501"/>
                  </a:lnTo>
                  <a:lnTo>
                    <a:pt x="289023" y="62501"/>
                  </a:lnTo>
                  <a:cubicBezTo>
                    <a:pt x="305280" y="62501"/>
                    <a:pt x="318516" y="49280"/>
                    <a:pt x="318516" y="33024"/>
                  </a:cubicBezTo>
                  <a:lnTo>
                    <a:pt x="318516" y="9015"/>
                  </a:lnTo>
                  <a:cubicBezTo>
                    <a:pt x="318516" y="4042"/>
                    <a:pt x="314475" y="0"/>
                    <a:pt x="309501" y="0"/>
                  </a:cubicBezTo>
                  <a:lnTo>
                    <a:pt x="126805" y="0"/>
                  </a:lnTo>
                  <a:cubicBezTo>
                    <a:pt x="121832" y="0"/>
                    <a:pt x="117791" y="4042"/>
                    <a:pt x="117791" y="9015"/>
                  </a:cubicBezTo>
                  <a:lnTo>
                    <a:pt x="117791" y="33024"/>
                  </a:lnTo>
                  <a:cubicBezTo>
                    <a:pt x="117791" y="49280"/>
                    <a:pt x="131012" y="62501"/>
                    <a:pt x="147269" y="62501"/>
                  </a:cubicBezTo>
                  <a:lnTo>
                    <a:pt x="147840" y="62501"/>
                  </a:lnTo>
                  <a:lnTo>
                    <a:pt x="147840" y="88914"/>
                  </a:lnTo>
                  <a:cubicBezTo>
                    <a:pt x="61900" y="118632"/>
                    <a:pt x="0" y="200365"/>
                    <a:pt x="0" y="296280"/>
                  </a:cubicBezTo>
                  <a:cubicBezTo>
                    <a:pt x="0" y="395306"/>
                    <a:pt x="65972" y="479202"/>
                    <a:pt x="156268" y="506381"/>
                  </a:cubicBezTo>
                  <a:cubicBezTo>
                    <a:pt x="156268" y="506456"/>
                    <a:pt x="156253" y="506546"/>
                    <a:pt x="156253" y="506621"/>
                  </a:cubicBezTo>
                  <a:lnTo>
                    <a:pt x="156253" y="530705"/>
                  </a:lnTo>
                  <a:cubicBezTo>
                    <a:pt x="156253" y="544933"/>
                    <a:pt x="167822" y="556502"/>
                    <a:pt x="182050" y="556502"/>
                  </a:cubicBezTo>
                  <a:lnTo>
                    <a:pt x="188706" y="556502"/>
                  </a:lnTo>
                  <a:lnTo>
                    <a:pt x="188706" y="606383"/>
                  </a:lnTo>
                  <a:cubicBezTo>
                    <a:pt x="188706" y="611356"/>
                    <a:pt x="192732" y="615398"/>
                    <a:pt x="197720" y="615398"/>
                  </a:cubicBezTo>
                  <a:lnTo>
                    <a:pt x="238587" y="615398"/>
                  </a:lnTo>
                  <a:cubicBezTo>
                    <a:pt x="243560" y="615398"/>
                    <a:pt x="247601" y="611356"/>
                    <a:pt x="247601" y="606383"/>
                  </a:cubicBezTo>
                  <a:lnTo>
                    <a:pt x="247601" y="556502"/>
                  </a:lnTo>
                  <a:lnTo>
                    <a:pt x="254257" y="556502"/>
                  </a:lnTo>
                  <a:cubicBezTo>
                    <a:pt x="268485" y="556502"/>
                    <a:pt x="280054" y="544933"/>
                    <a:pt x="280054" y="530705"/>
                  </a:cubicBezTo>
                  <a:lnTo>
                    <a:pt x="280054" y="507087"/>
                  </a:lnTo>
                  <a:cubicBezTo>
                    <a:pt x="371582" y="480689"/>
                    <a:pt x="438711" y="396177"/>
                    <a:pt x="438711" y="296280"/>
                  </a:cubicBezTo>
                  <a:cubicBezTo>
                    <a:pt x="438711" y="199463"/>
                    <a:pt x="375669" y="117115"/>
                    <a:pt x="288467" y="88088"/>
                  </a:cubicBezTo>
                  <a:lnTo>
                    <a:pt x="288467" y="88088"/>
                  </a:lnTo>
                  <a:close/>
                  <a:moveTo>
                    <a:pt x="147269" y="44472"/>
                  </a:moveTo>
                  <a:cubicBezTo>
                    <a:pt x="140958" y="44472"/>
                    <a:pt x="135805" y="39334"/>
                    <a:pt x="135805" y="33009"/>
                  </a:cubicBezTo>
                  <a:lnTo>
                    <a:pt x="135805" y="18029"/>
                  </a:lnTo>
                  <a:lnTo>
                    <a:pt x="300487" y="18029"/>
                  </a:lnTo>
                  <a:lnTo>
                    <a:pt x="300487" y="33024"/>
                  </a:lnTo>
                  <a:cubicBezTo>
                    <a:pt x="300487" y="39334"/>
                    <a:pt x="295349" y="44487"/>
                    <a:pt x="289023" y="44487"/>
                  </a:cubicBezTo>
                  <a:lnTo>
                    <a:pt x="147269" y="44487"/>
                  </a:lnTo>
                  <a:close/>
                  <a:moveTo>
                    <a:pt x="118257" y="239263"/>
                  </a:moveTo>
                  <a:cubicBezTo>
                    <a:pt x="103247" y="240270"/>
                    <a:pt x="91348" y="252785"/>
                    <a:pt x="91348" y="268035"/>
                  </a:cubicBezTo>
                  <a:cubicBezTo>
                    <a:pt x="91348" y="283134"/>
                    <a:pt x="103007" y="295544"/>
                    <a:pt x="117791" y="296776"/>
                  </a:cubicBezTo>
                  <a:lnTo>
                    <a:pt x="117791" y="332143"/>
                  </a:lnTo>
                  <a:cubicBezTo>
                    <a:pt x="117791" y="387388"/>
                    <a:pt x="162984" y="433948"/>
                    <a:pt x="218229" y="433918"/>
                  </a:cubicBezTo>
                  <a:cubicBezTo>
                    <a:pt x="236588" y="433903"/>
                    <a:pt x="253806" y="428930"/>
                    <a:pt x="268620" y="420291"/>
                  </a:cubicBezTo>
                  <a:cubicBezTo>
                    <a:pt x="273744" y="417286"/>
                    <a:pt x="274705" y="410285"/>
                    <a:pt x="270498" y="406078"/>
                  </a:cubicBezTo>
                  <a:cubicBezTo>
                    <a:pt x="267584" y="403164"/>
                    <a:pt x="263091" y="402623"/>
                    <a:pt x="259530" y="404711"/>
                  </a:cubicBezTo>
                  <a:cubicBezTo>
                    <a:pt x="247601" y="411682"/>
                    <a:pt x="233764" y="415739"/>
                    <a:pt x="219010" y="415889"/>
                  </a:cubicBezTo>
                  <a:cubicBezTo>
                    <a:pt x="173261" y="416355"/>
                    <a:pt x="135835" y="378163"/>
                    <a:pt x="135835" y="332414"/>
                  </a:cubicBezTo>
                  <a:lnTo>
                    <a:pt x="135835" y="296881"/>
                  </a:lnTo>
                  <a:lnTo>
                    <a:pt x="300487" y="296881"/>
                  </a:lnTo>
                  <a:lnTo>
                    <a:pt x="300487" y="333541"/>
                  </a:lnTo>
                  <a:cubicBezTo>
                    <a:pt x="300487" y="346642"/>
                    <a:pt x="297407" y="359037"/>
                    <a:pt x="291938" y="370035"/>
                  </a:cubicBezTo>
                  <a:cubicBezTo>
                    <a:pt x="290210" y="373521"/>
                    <a:pt x="290856" y="377712"/>
                    <a:pt x="293606" y="380462"/>
                  </a:cubicBezTo>
                  <a:cubicBezTo>
                    <a:pt x="297978" y="384834"/>
                    <a:pt x="305325" y="383602"/>
                    <a:pt x="308059" y="378073"/>
                  </a:cubicBezTo>
                  <a:cubicBezTo>
                    <a:pt x="314745" y="364656"/>
                    <a:pt x="318501" y="349527"/>
                    <a:pt x="318501" y="333556"/>
                  </a:cubicBezTo>
                  <a:lnTo>
                    <a:pt x="318501" y="296791"/>
                  </a:lnTo>
                  <a:cubicBezTo>
                    <a:pt x="333285" y="295559"/>
                    <a:pt x="344944" y="283149"/>
                    <a:pt x="344944" y="268050"/>
                  </a:cubicBezTo>
                  <a:cubicBezTo>
                    <a:pt x="344944" y="252785"/>
                    <a:pt x="333030" y="240270"/>
                    <a:pt x="318035" y="239278"/>
                  </a:cubicBezTo>
                  <a:cubicBezTo>
                    <a:pt x="315707" y="216847"/>
                    <a:pt x="304694" y="196969"/>
                    <a:pt x="288452" y="183012"/>
                  </a:cubicBezTo>
                  <a:lnTo>
                    <a:pt x="288452" y="147524"/>
                  </a:lnTo>
                  <a:cubicBezTo>
                    <a:pt x="345740" y="174252"/>
                    <a:pt x="385164" y="233088"/>
                    <a:pt x="383346" y="300758"/>
                  </a:cubicBezTo>
                  <a:cubicBezTo>
                    <a:pt x="380957" y="390017"/>
                    <a:pt x="306677" y="461383"/>
                    <a:pt x="217402" y="460346"/>
                  </a:cubicBezTo>
                  <a:cubicBezTo>
                    <a:pt x="127842" y="459295"/>
                    <a:pt x="55290" y="386096"/>
                    <a:pt x="55290" y="296280"/>
                  </a:cubicBezTo>
                  <a:cubicBezTo>
                    <a:pt x="55290" y="231435"/>
                    <a:pt x="93106" y="175289"/>
                    <a:pt x="147840" y="148666"/>
                  </a:cubicBezTo>
                  <a:lnTo>
                    <a:pt x="147840" y="182997"/>
                  </a:lnTo>
                  <a:cubicBezTo>
                    <a:pt x="131598" y="196954"/>
                    <a:pt x="120585" y="216832"/>
                    <a:pt x="118257" y="239263"/>
                  </a:cubicBezTo>
                  <a:lnTo>
                    <a:pt x="118257" y="239263"/>
                  </a:lnTo>
                  <a:close/>
                  <a:moveTo>
                    <a:pt x="120195" y="257217"/>
                  </a:moveTo>
                  <a:lnTo>
                    <a:pt x="316112" y="257217"/>
                  </a:lnTo>
                  <a:cubicBezTo>
                    <a:pt x="322077" y="257217"/>
                    <a:pt x="326930" y="262070"/>
                    <a:pt x="326930" y="268035"/>
                  </a:cubicBezTo>
                  <a:cubicBezTo>
                    <a:pt x="326930" y="273999"/>
                    <a:pt x="322077" y="278852"/>
                    <a:pt x="316112" y="278852"/>
                  </a:cubicBezTo>
                  <a:lnTo>
                    <a:pt x="120195" y="278852"/>
                  </a:lnTo>
                  <a:cubicBezTo>
                    <a:pt x="114230" y="278852"/>
                    <a:pt x="109377" y="273999"/>
                    <a:pt x="109377" y="268035"/>
                  </a:cubicBezTo>
                  <a:cubicBezTo>
                    <a:pt x="109377" y="262070"/>
                    <a:pt x="114230" y="257217"/>
                    <a:pt x="120195" y="257217"/>
                  </a:cubicBezTo>
                  <a:lnTo>
                    <a:pt x="120195" y="257217"/>
                  </a:lnTo>
                  <a:close/>
                  <a:moveTo>
                    <a:pt x="270438" y="63703"/>
                  </a:moveTo>
                  <a:lnTo>
                    <a:pt x="270438" y="171082"/>
                  </a:lnTo>
                  <a:cubicBezTo>
                    <a:pt x="259005" y="165448"/>
                    <a:pt x="246159" y="162263"/>
                    <a:pt x="232577" y="162263"/>
                  </a:cubicBezTo>
                  <a:lnTo>
                    <a:pt x="203730" y="162263"/>
                  </a:lnTo>
                  <a:cubicBezTo>
                    <a:pt x="190148" y="162263"/>
                    <a:pt x="177302" y="165448"/>
                    <a:pt x="165869" y="171082"/>
                  </a:cubicBezTo>
                  <a:lnTo>
                    <a:pt x="165869" y="63703"/>
                  </a:lnTo>
                  <a:lnTo>
                    <a:pt x="270438" y="63703"/>
                  </a:lnTo>
                  <a:close/>
                  <a:moveTo>
                    <a:pt x="203730" y="180292"/>
                  </a:moveTo>
                  <a:lnTo>
                    <a:pt x="232577" y="180292"/>
                  </a:lnTo>
                  <a:cubicBezTo>
                    <a:pt x="266968" y="180292"/>
                    <a:pt x="295469" y="205984"/>
                    <a:pt x="299886" y="239188"/>
                  </a:cubicBezTo>
                  <a:lnTo>
                    <a:pt x="136421" y="239188"/>
                  </a:lnTo>
                  <a:cubicBezTo>
                    <a:pt x="140838" y="205984"/>
                    <a:pt x="169339" y="180292"/>
                    <a:pt x="203730" y="180292"/>
                  </a:cubicBezTo>
                  <a:lnTo>
                    <a:pt x="203730" y="180292"/>
                  </a:lnTo>
                  <a:close/>
                  <a:moveTo>
                    <a:pt x="229572" y="597368"/>
                  </a:moveTo>
                  <a:lnTo>
                    <a:pt x="206735" y="597368"/>
                  </a:lnTo>
                  <a:lnTo>
                    <a:pt x="206735" y="556502"/>
                  </a:lnTo>
                  <a:lnTo>
                    <a:pt x="229572" y="556502"/>
                  </a:lnTo>
                  <a:lnTo>
                    <a:pt x="229572" y="597368"/>
                  </a:lnTo>
                  <a:close/>
                  <a:moveTo>
                    <a:pt x="262025" y="530705"/>
                  </a:moveTo>
                  <a:cubicBezTo>
                    <a:pt x="262025" y="534987"/>
                    <a:pt x="258539" y="538473"/>
                    <a:pt x="254257" y="538473"/>
                  </a:cubicBezTo>
                  <a:lnTo>
                    <a:pt x="182050" y="538473"/>
                  </a:lnTo>
                  <a:cubicBezTo>
                    <a:pt x="177768" y="538473"/>
                    <a:pt x="174282" y="534987"/>
                    <a:pt x="174282" y="530705"/>
                  </a:cubicBezTo>
                  <a:lnTo>
                    <a:pt x="174282" y="510963"/>
                  </a:lnTo>
                  <a:cubicBezTo>
                    <a:pt x="188841" y="514013"/>
                    <a:pt x="203910" y="515621"/>
                    <a:pt x="219355" y="515621"/>
                  </a:cubicBezTo>
                  <a:cubicBezTo>
                    <a:pt x="233944" y="515621"/>
                    <a:pt x="248217" y="514179"/>
                    <a:pt x="262025" y="511444"/>
                  </a:cubicBezTo>
                  <a:lnTo>
                    <a:pt x="262025" y="530705"/>
                  </a:lnTo>
                  <a:close/>
                  <a:moveTo>
                    <a:pt x="219355" y="497607"/>
                  </a:moveTo>
                  <a:cubicBezTo>
                    <a:pt x="108341" y="497607"/>
                    <a:pt x="18029" y="407295"/>
                    <a:pt x="18029" y="296280"/>
                  </a:cubicBezTo>
                  <a:cubicBezTo>
                    <a:pt x="18029" y="210446"/>
                    <a:pt x="72042" y="137007"/>
                    <a:pt x="147840" y="108100"/>
                  </a:cubicBezTo>
                  <a:lnTo>
                    <a:pt x="147840" y="128834"/>
                  </a:lnTo>
                  <a:cubicBezTo>
                    <a:pt x="82889" y="156689"/>
                    <a:pt x="37260" y="221249"/>
                    <a:pt x="37260" y="296280"/>
                  </a:cubicBezTo>
                  <a:cubicBezTo>
                    <a:pt x="37260" y="396688"/>
                    <a:pt x="118948" y="478375"/>
                    <a:pt x="219355" y="478375"/>
                  </a:cubicBezTo>
                  <a:cubicBezTo>
                    <a:pt x="319763" y="478375"/>
                    <a:pt x="401450" y="396688"/>
                    <a:pt x="401450" y="296280"/>
                  </a:cubicBezTo>
                  <a:cubicBezTo>
                    <a:pt x="401450" y="220332"/>
                    <a:pt x="354695" y="155096"/>
                    <a:pt x="288467" y="127827"/>
                  </a:cubicBezTo>
                  <a:lnTo>
                    <a:pt x="288467" y="107184"/>
                  </a:lnTo>
                  <a:cubicBezTo>
                    <a:pt x="365542" y="135445"/>
                    <a:pt x="420682" y="209530"/>
                    <a:pt x="420682" y="296280"/>
                  </a:cubicBezTo>
                  <a:cubicBezTo>
                    <a:pt x="420682" y="407295"/>
                    <a:pt x="330370" y="497607"/>
                    <a:pt x="219355" y="497607"/>
                  </a:cubicBezTo>
                  <a:lnTo>
                    <a:pt x="219355" y="497607"/>
                  </a:lnTo>
                  <a:close/>
                </a:path>
              </a:pathLst>
            </a:custGeom>
            <a:solidFill>
              <a:sysClr val="window" lastClr="FFFFFF"/>
            </a:solidFill>
            <a:ln w="1487"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1" name="任意多边形: 形状 40"/>
            <p:cNvSpPr/>
            <p:nvPr/>
          </p:nvSpPr>
          <p:spPr>
            <a:xfrm>
              <a:off x="6628419" y="2303516"/>
              <a:ext cx="30048" cy="30048"/>
            </a:xfrm>
            <a:custGeom>
              <a:avLst/>
              <a:gdLst>
                <a:gd name="connsiteX0" fmla="*/ 30049 w 30048"/>
                <a:gd name="connsiteY0" fmla="*/ 15024 h 30048"/>
                <a:gd name="connsiteX1" fmla="*/ 15024 w 30048"/>
                <a:gd name="connsiteY1" fmla="*/ 30049 h 30048"/>
                <a:gd name="connsiteX2" fmla="*/ 0 w 30048"/>
                <a:gd name="connsiteY2" fmla="*/ 15024 h 30048"/>
                <a:gd name="connsiteX3" fmla="*/ 15024 w 30048"/>
                <a:gd name="connsiteY3" fmla="*/ 0 h 30048"/>
                <a:gd name="connsiteX4" fmla="*/ 30049 w 30048"/>
                <a:gd name="connsiteY4" fmla="*/ 15024 h 30048"/>
                <a:gd name="connsiteX5" fmla="*/ 30049 w 30048"/>
                <a:gd name="connsiteY5" fmla="*/ 15024 h 30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048" h="30048">
                  <a:moveTo>
                    <a:pt x="30049" y="15024"/>
                  </a:moveTo>
                  <a:cubicBezTo>
                    <a:pt x="30049" y="23318"/>
                    <a:pt x="23318" y="30049"/>
                    <a:pt x="15024" y="30049"/>
                  </a:cubicBezTo>
                  <a:cubicBezTo>
                    <a:pt x="6731" y="30049"/>
                    <a:pt x="0" y="23318"/>
                    <a:pt x="0" y="15024"/>
                  </a:cubicBezTo>
                  <a:cubicBezTo>
                    <a:pt x="0" y="6731"/>
                    <a:pt x="6731" y="0"/>
                    <a:pt x="15024" y="0"/>
                  </a:cubicBezTo>
                  <a:cubicBezTo>
                    <a:pt x="23318" y="0"/>
                    <a:pt x="30049" y="6731"/>
                    <a:pt x="30049" y="15024"/>
                  </a:cubicBezTo>
                  <a:lnTo>
                    <a:pt x="30049" y="15024"/>
                  </a:lnTo>
                  <a:close/>
                </a:path>
              </a:pathLst>
            </a:custGeom>
            <a:solidFill>
              <a:sysClr val="window" lastClr="FFFFFF"/>
            </a:solidFill>
            <a:ln w="1487"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42" name="图形 324"/>
          <p:cNvGrpSpPr/>
          <p:nvPr/>
        </p:nvGrpSpPr>
        <p:grpSpPr>
          <a:xfrm>
            <a:off x="9338543" y="2509836"/>
            <a:ext cx="453566" cy="525384"/>
            <a:chOff x="6424088" y="2105194"/>
            <a:chExt cx="531260" cy="615382"/>
          </a:xfrm>
          <a:solidFill>
            <a:sysClr val="window" lastClr="FFFFFF"/>
          </a:solidFill>
        </p:grpSpPr>
        <p:sp>
          <p:nvSpPr>
            <p:cNvPr id="43" name="任意多边形: 形状 42"/>
            <p:cNvSpPr/>
            <p:nvPr/>
          </p:nvSpPr>
          <p:spPr>
            <a:xfrm>
              <a:off x="6758229" y="2334767"/>
              <a:ext cx="159858" cy="159859"/>
            </a:xfrm>
            <a:custGeom>
              <a:avLst/>
              <a:gdLst>
                <a:gd name="connsiteX0" fmla="*/ 79930 w 159858"/>
                <a:gd name="connsiteY0" fmla="*/ 0 h 159859"/>
                <a:gd name="connsiteX1" fmla="*/ 0 w 159858"/>
                <a:gd name="connsiteY1" fmla="*/ 79930 h 159859"/>
                <a:gd name="connsiteX2" fmla="*/ 79930 w 159858"/>
                <a:gd name="connsiteY2" fmla="*/ 159859 h 159859"/>
                <a:gd name="connsiteX3" fmla="*/ 159859 w 159858"/>
                <a:gd name="connsiteY3" fmla="*/ 79930 h 159859"/>
                <a:gd name="connsiteX4" fmla="*/ 79930 w 159858"/>
                <a:gd name="connsiteY4" fmla="*/ 0 h 159859"/>
                <a:gd name="connsiteX5" fmla="*/ 79930 w 159858"/>
                <a:gd name="connsiteY5" fmla="*/ 0 h 159859"/>
                <a:gd name="connsiteX6" fmla="*/ 79930 w 159858"/>
                <a:gd name="connsiteY6" fmla="*/ 141830 h 159859"/>
                <a:gd name="connsiteX7" fmla="*/ 18029 w 159858"/>
                <a:gd name="connsiteY7" fmla="*/ 79930 h 159859"/>
                <a:gd name="connsiteX8" fmla="*/ 79930 w 159858"/>
                <a:gd name="connsiteY8" fmla="*/ 18029 h 159859"/>
                <a:gd name="connsiteX9" fmla="*/ 141830 w 159858"/>
                <a:gd name="connsiteY9" fmla="*/ 79930 h 159859"/>
                <a:gd name="connsiteX10" fmla="*/ 79930 w 159858"/>
                <a:gd name="connsiteY10" fmla="*/ 141830 h 159859"/>
                <a:gd name="connsiteX11" fmla="*/ 79930 w 159858"/>
                <a:gd name="connsiteY11" fmla="*/ 141830 h 159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9858" h="159859">
                  <a:moveTo>
                    <a:pt x="79930" y="0"/>
                  </a:moveTo>
                  <a:cubicBezTo>
                    <a:pt x="35848" y="0"/>
                    <a:pt x="0" y="35848"/>
                    <a:pt x="0" y="79930"/>
                  </a:cubicBezTo>
                  <a:cubicBezTo>
                    <a:pt x="0" y="124011"/>
                    <a:pt x="35863" y="159859"/>
                    <a:pt x="79930" y="159859"/>
                  </a:cubicBezTo>
                  <a:cubicBezTo>
                    <a:pt x="123996" y="159859"/>
                    <a:pt x="159859" y="124011"/>
                    <a:pt x="159859" y="79930"/>
                  </a:cubicBezTo>
                  <a:cubicBezTo>
                    <a:pt x="159859" y="35848"/>
                    <a:pt x="123996" y="0"/>
                    <a:pt x="79930" y="0"/>
                  </a:cubicBezTo>
                  <a:lnTo>
                    <a:pt x="79930" y="0"/>
                  </a:lnTo>
                  <a:close/>
                  <a:moveTo>
                    <a:pt x="79930" y="141830"/>
                  </a:moveTo>
                  <a:cubicBezTo>
                    <a:pt x="45794" y="141830"/>
                    <a:pt x="18029" y="114065"/>
                    <a:pt x="18029" y="79930"/>
                  </a:cubicBezTo>
                  <a:cubicBezTo>
                    <a:pt x="18029" y="45794"/>
                    <a:pt x="45809" y="18029"/>
                    <a:pt x="79930" y="18029"/>
                  </a:cubicBezTo>
                  <a:cubicBezTo>
                    <a:pt x="114050" y="18029"/>
                    <a:pt x="141830" y="45794"/>
                    <a:pt x="141830" y="79930"/>
                  </a:cubicBezTo>
                  <a:cubicBezTo>
                    <a:pt x="141830" y="114065"/>
                    <a:pt x="114065" y="141830"/>
                    <a:pt x="79930" y="141830"/>
                  </a:cubicBezTo>
                  <a:lnTo>
                    <a:pt x="79930" y="141830"/>
                  </a:lnTo>
                  <a:close/>
                </a:path>
              </a:pathLst>
            </a:custGeom>
            <a:solidFill>
              <a:sysClr val="window" lastClr="FFFFFF"/>
            </a:solidFill>
            <a:ln w="1487"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4" name="任意多边形: 形状 43"/>
            <p:cNvSpPr/>
            <p:nvPr/>
          </p:nvSpPr>
          <p:spPr>
            <a:xfrm>
              <a:off x="6795618" y="2368271"/>
              <a:ext cx="86312" cy="83565"/>
            </a:xfrm>
            <a:custGeom>
              <a:avLst/>
              <a:gdLst>
                <a:gd name="connsiteX0" fmla="*/ 85585 w 86312"/>
                <a:gd name="connsiteY0" fmla="*/ 30830 h 83565"/>
                <a:gd name="connsiteX1" fmla="*/ 71477 w 86312"/>
                <a:gd name="connsiteY1" fmla="*/ 20583 h 83565"/>
                <a:gd name="connsiteX2" fmla="*/ 60614 w 86312"/>
                <a:gd name="connsiteY2" fmla="*/ 20583 h 83565"/>
                <a:gd name="connsiteX3" fmla="*/ 57264 w 86312"/>
                <a:gd name="connsiteY3" fmla="*/ 10247 h 83565"/>
                <a:gd name="connsiteX4" fmla="*/ 43156 w 86312"/>
                <a:gd name="connsiteY4" fmla="*/ 0 h 83565"/>
                <a:gd name="connsiteX5" fmla="*/ 29048 w 86312"/>
                <a:gd name="connsiteY5" fmla="*/ 10247 h 83565"/>
                <a:gd name="connsiteX6" fmla="*/ 25698 w 86312"/>
                <a:gd name="connsiteY6" fmla="*/ 20583 h 83565"/>
                <a:gd name="connsiteX7" fmla="*/ 14835 w 86312"/>
                <a:gd name="connsiteY7" fmla="*/ 20583 h 83565"/>
                <a:gd name="connsiteX8" fmla="*/ 727 w 86312"/>
                <a:gd name="connsiteY8" fmla="*/ 30830 h 83565"/>
                <a:gd name="connsiteX9" fmla="*/ 6121 w 86312"/>
                <a:gd name="connsiteY9" fmla="*/ 47417 h 83565"/>
                <a:gd name="connsiteX10" fmla="*/ 14910 w 86312"/>
                <a:gd name="connsiteY10" fmla="*/ 53802 h 83565"/>
                <a:gd name="connsiteX11" fmla="*/ 11560 w 86312"/>
                <a:gd name="connsiteY11" fmla="*/ 64139 h 83565"/>
                <a:gd name="connsiteX12" fmla="*/ 16953 w 86312"/>
                <a:gd name="connsiteY12" fmla="*/ 80726 h 83565"/>
                <a:gd name="connsiteX13" fmla="*/ 34397 w 86312"/>
                <a:gd name="connsiteY13" fmla="*/ 80726 h 83565"/>
                <a:gd name="connsiteX14" fmla="*/ 43186 w 86312"/>
                <a:gd name="connsiteY14" fmla="*/ 74341 h 83565"/>
                <a:gd name="connsiteX15" fmla="*/ 51975 w 86312"/>
                <a:gd name="connsiteY15" fmla="*/ 80726 h 83565"/>
                <a:gd name="connsiteX16" fmla="*/ 60689 w 86312"/>
                <a:gd name="connsiteY16" fmla="*/ 83565 h 83565"/>
                <a:gd name="connsiteX17" fmla="*/ 69403 w 86312"/>
                <a:gd name="connsiteY17" fmla="*/ 80726 h 83565"/>
                <a:gd name="connsiteX18" fmla="*/ 74797 w 86312"/>
                <a:gd name="connsiteY18" fmla="*/ 64139 h 83565"/>
                <a:gd name="connsiteX19" fmla="*/ 71447 w 86312"/>
                <a:gd name="connsiteY19" fmla="*/ 53802 h 83565"/>
                <a:gd name="connsiteX20" fmla="*/ 80236 w 86312"/>
                <a:gd name="connsiteY20" fmla="*/ 47417 h 83565"/>
                <a:gd name="connsiteX21" fmla="*/ 85585 w 86312"/>
                <a:gd name="connsiteY21" fmla="*/ 30830 h 83565"/>
                <a:gd name="connsiteX22" fmla="*/ 85585 w 86312"/>
                <a:gd name="connsiteY22" fmla="*/ 30830 h 83565"/>
                <a:gd name="connsiteX23" fmla="*/ 58916 w 86312"/>
                <a:gd name="connsiteY23" fmla="*/ 40581 h 83565"/>
                <a:gd name="connsiteX24" fmla="*/ 53523 w 86312"/>
                <a:gd name="connsiteY24" fmla="*/ 57168 h 83565"/>
                <a:gd name="connsiteX25" fmla="*/ 54559 w 86312"/>
                <a:gd name="connsiteY25" fmla="*/ 60353 h 83565"/>
                <a:gd name="connsiteX26" fmla="*/ 51855 w 86312"/>
                <a:gd name="connsiteY26" fmla="*/ 58385 h 83565"/>
                <a:gd name="connsiteX27" fmla="*/ 43141 w 86312"/>
                <a:gd name="connsiteY27" fmla="*/ 55545 h 83565"/>
                <a:gd name="connsiteX28" fmla="*/ 34427 w 86312"/>
                <a:gd name="connsiteY28" fmla="*/ 58385 h 83565"/>
                <a:gd name="connsiteX29" fmla="*/ 31722 w 86312"/>
                <a:gd name="connsiteY29" fmla="*/ 60353 h 83565"/>
                <a:gd name="connsiteX30" fmla="*/ 32759 w 86312"/>
                <a:gd name="connsiteY30" fmla="*/ 57153 h 83565"/>
                <a:gd name="connsiteX31" fmla="*/ 27365 w 86312"/>
                <a:gd name="connsiteY31" fmla="*/ 40566 h 83565"/>
                <a:gd name="connsiteX32" fmla="*/ 24646 w 86312"/>
                <a:gd name="connsiteY32" fmla="*/ 38598 h 83565"/>
                <a:gd name="connsiteX33" fmla="*/ 27996 w 86312"/>
                <a:gd name="connsiteY33" fmla="*/ 38598 h 83565"/>
                <a:gd name="connsiteX34" fmla="*/ 42104 w 86312"/>
                <a:gd name="connsiteY34" fmla="*/ 28351 h 83565"/>
                <a:gd name="connsiteX35" fmla="*/ 43141 w 86312"/>
                <a:gd name="connsiteY35" fmla="*/ 25166 h 83565"/>
                <a:gd name="connsiteX36" fmla="*/ 44178 w 86312"/>
                <a:gd name="connsiteY36" fmla="*/ 28351 h 83565"/>
                <a:gd name="connsiteX37" fmla="*/ 58285 w 86312"/>
                <a:gd name="connsiteY37" fmla="*/ 38598 h 83565"/>
                <a:gd name="connsiteX38" fmla="*/ 61636 w 86312"/>
                <a:gd name="connsiteY38" fmla="*/ 38598 h 83565"/>
                <a:gd name="connsiteX39" fmla="*/ 58916 w 86312"/>
                <a:gd name="connsiteY39" fmla="*/ 40581 h 83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6312" h="83565">
                  <a:moveTo>
                    <a:pt x="85585" y="30830"/>
                  </a:moveTo>
                  <a:cubicBezTo>
                    <a:pt x="83586" y="24700"/>
                    <a:pt x="77922" y="20583"/>
                    <a:pt x="71477" y="20583"/>
                  </a:cubicBezTo>
                  <a:lnTo>
                    <a:pt x="60614" y="20583"/>
                  </a:lnTo>
                  <a:lnTo>
                    <a:pt x="57264" y="10247"/>
                  </a:lnTo>
                  <a:cubicBezTo>
                    <a:pt x="55265" y="4117"/>
                    <a:pt x="49601" y="0"/>
                    <a:pt x="43156" y="0"/>
                  </a:cubicBezTo>
                  <a:cubicBezTo>
                    <a:pt x="36710" y="0"/>
                    <a:pt x="31046" y="4117"/>
                    <a:pt x="29048" y="10247"/>
                  </a:cubicBezTo>
                  <a:lnTo>
                    <a:pt x="25698" y="20583"/>
                  </a:lnTo>
                  <a:lnTo>
                    <a:pt x="14835" y="20583"/>
                  </a:lnTo>
                  <a:cubicBezTo>
                    <a:pt x="8390" y="20583"/>
                    <a:pt x="2725" y="24700"/>
                    <a:pt x="727" y="30830"/>
                  </a:cubicBezTo>
                  <a:cubicBezTo>
                    <a:pt x="-1256" y="36960"/>
                    <a:pt x="907" y="43631"/>
                    <a:pt x="6121" y="47417"/>
                  </a:cubicBezTo>
                  <a:lnTo>
                    <a:pt x="14910" y="53802"/>
                  </a:lnTo>
                  <a:lnTo>
                    <a:pt x="11560" y="64139"/>
                  </a:lnTo>
                  <a:cubicBezTo>
                    <a:pt x="9561" y="70269"/>
                    <a:pt x="11725" y="76940"/>
                    <a:pt x="16953" y="80726"/>
                  </a:cubicBezTo>
                  <a:cubicBezTo>
                    <a:pt x="22167" y="84512"/>
                    <a:pt x="29183" y="84512"/>
                    <a:pt x="34397" y="80726"/>
                  </a:cubicBezTo>
                  <a:lnTo>
                    <a:pt x="43186" y="74341"/>
                  </a:lnTo>
                  <a:lnTo>
                    <a:pt x="51975" y="80726"/>
                  </a:lnTo>
                  <a:cubicBezTo>
                    <a:pt x="54574" y="82619"/>
                    <a:pt x="57639" y="83565"/>
                    <a:pt x="60689" y="83565"/>
                  </a:cubicBezTo>
                  <a:cubicBezTo>
                    <a:pt x="63754" y="83565"/>
                    <a:pt x="66804" y="82619"/>
                    <a:pt x="69403" y="80726"/>
                  </a:cubicBezTo>
                  <a:cubicBezTo>
                    <a:pt x="74617" y="76940"/>
                    <a:pt x="76780" y="70269"/>
                    <a:pt x="74797" y="64139"/>
                  </a:cubicBezTo>
                  <a:lnTo>
                    <a:pt x="71447" y="53802"/>
                  </a:lnTo>
                  <a:lnTo>
                    <a:pt x="80236" y="47417"/>
                  </a:lnTo>
                  <a:cubicBezTo>
                    <a:pt x="85404" y="43631"/>
                    <a:pt x="87568" y="36960"/>
                    <a:pt x="85585" y="30830"/>
                  </a:cubicBezTo>
                  <a:lnTo>
                    <a:pt x="85585" y="30830"/>
                  </a:lnTo>
                  <a:close/>
                  <a:moveTo>
                    <a:pt x="58916" y="40581"/>
                  </a:moveTo>
                  <a:cubicBezTo>
                    <a:pt x="53703" y="44367"/>
                    <a:pt x="51539" y="51038"/>
                    <a:pt x="53523" y="57168"/>
                  </a:cubicBezTo>
                  <a:lnTo>
                    <a:pt x="54559" y="60353"/>
                  </a:lnTo>
                  <a:lnTo>
                    <a:pt x="51855" y="58385"/>
                  </a:lnTo>
                  <a:cubicBezTo>
                    <a:pt x="49241" y="56492"/>
                    <a:pt x="46191" y="55545"/>
                    <a:pt x="43141" y="55545"/>
                  </a:cubicBezTo>
                  <a:cubicBezTo>
                    <a:pt x="40076" y="55545"/>
                    <a:pt x="37026" y="56492"/>
                    <a:pt x="34427" y="58385"/>
                  </a:cubicBezTo>
                  <a:lnTo>
                    <a:pt x="31722" y="60353"/>
                  </a:lnTo>
                  <a:lnTo>
                    <a:pt x="32759" y="57153"/>
                  </a:lnTo>
                  <a:cubicBezTo>
                    <a:pt x="34742" y="51023"/>
                    <a:pt x="32579" y="44367"/>
                    <a:pt x="27365" y="40566"/>
                  </a:cubicBezTo>
                  <a:lnTo>
                    <a:pt x="24646" y="38598"/>
                  </a:lnTo>
                  <a:lnTo>
                    <a:pt x="27996" y="38598"/>
                  </a:lnTo>
                  <a:cubicBezTo>
                    <a:pt x="34442" y="38598"/>
                    <a:pt x="40106" y="34481"/>
                    <a:pt x="42104" y="28351"/>
                  </a:cubicBezTo>
                  <a:lnTo>
                    <a:pt x="43141" y="25166"/>
                  </a:lnTo>
                  <a:lnTo>
                    <a:pt x="44178" y="28351"/>
                  </a:lnTo>
                  <a:cubicBezTo>
                    <a:pt x="46161" y="34481"/>
                    <a:pt x="51840" y="38598"/>
                    <a:pt x="58285" y="38598"/>
                  </a:cubicBezTo>
                  <a:lnTo>
                    <a:pt x="61636" y="38598"/>
                  </a:lnTo>
                  <a:lnTo>
                    <a:pt x="58916" y="40581"/>
                  </a:lnTo>
                  <a:close/>
                </a:path>
              </a:pathLst>
            </a:custGeom>
            <a:solidFill>
              <a:sysClr val="window" lastClr="FFFFFF"/>
            </a:solidFill>
            <a:ln w="1487"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5" name="任意多边形: 形状 44"/>
            <p:cNvSpPr/>
            <p:nvPr/>
          </p:nvSpPr>
          <p:spPr>
            <a:xfrm>
              <a:off x="6461362" y="2334765"/>
              <a:ext cx="159852" cy="159867"/>
            </a:xfrm>
            <a:custGeom>
              <a:avLst/>
              <a:gdLst>
                <a:gd name="connsiteX0" fmla="*/ 159679 w 159852"/>
                <a:gd name="connsiteY0" fmla="*/ 74628 h 159867"/>
                <a:gd name="connsiteX1" fmla="*/ 85143 w 159852"/>
                <a:gd name="connsiteY1" fmla="*/ 167 h 159867"/>
                <a:gd name="connsiteX2" fmla="*/ 166 w 159852"/>
                <a:gd name="connsiteY2" fmla="*/ 85130 h 159867"/>
                <a:gd name="connsiteX3" fmla="*/ 73815 w 159852"/>
                <a:gd name="connsiteY3" fmla="*/ 159636 h 159867"/>
                <a:gd name="connsiteX4" fmla="*/ 113284 w 159852"/>
                <a:gd name="connsiteY4" fmla="*/ 152559 h 159867"/>
                <a:gd name="connsiteX5" fmla="*/ 115973 w 159852"/>
                <a:gd name="connsiteY5" fmla="*/ 137941 h 159867"/>
                <a:gd name="connsiteX6" fmla="*/ 105742 w 159852"/>
                <a:gd name="connsiteY6" fmla="*/ 136168 h 159867"/>
                <a:gd name="connsiteX7" fmla="*/ 77331 w 159852"/>
                <a:gd name="connsiteY7" fmla="*/ 141772 h 159867"/>
                <a:gd name="connsiteX8" fmla="*/ 18150 w 159852"/>
                <a:gd name="connsiteY8" fmla="*/ 83928 h 159867"/>
                <a:gd name="connsiteX9" fmla="*/ 83806 w 159852"/>
                <a:gd name="connsiteY9" fmla="*/ 18151 h 159867"/>
                <a:gd name="connsiteX10" fmla="*/ 141785 w 159852"/>
                <a:gd name="connsiteY10" fmla="*/ 77813 h 159867"/>
                <a:gd name="connsiteX11" fmla="*/ 137398 w 159852"/>
                <a:gd name="connsiteY11" fmla="*/ 102889 h 159867"/>
                <a:gd name="connsiteX12" fmla="*/ 139336 w 159852"/>
                <a:gd name="connsiteY12" fmla="*/ 112595 h 159867"/>
                <a:gd name="connsiteX13" fmla="*/ 139471 w 159852"/>
                <a:gd name="connsiteY13" fmla="*/ 112730 h 159867"/>
                <a:gd name="connsiteX14" fmla="*/ 154090 w 159852"/>
                <a:gd name="connsiteY14" fmla="*/ 109755 h 159867"/>
                <a:gd name="connsiteX15" fmla="*/ 159679 w 159852"/>
                <a:gd name="connsiteY15" fmla="*/ 74628 h 159867"/>
                <a:gd name="connsiteX16" fmla="*/ 159679 w 159852"/>
                <a:gd name="connsiteY16" fmla="*/ 74628 h 15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852" h="159867">
                  <a:moveTo>
                    <a:pt x="159679" y="74628"/>
                  </a:moveTo>
                  <a:cubicBezTo>
                    <a:pt x="157095" y="34828"/>
                    <a:pt x="124943" y="2706"/>
                    <a:pt x="85143" y="167"/>
                  </a:cubicBezTo>
                  <a:cubicBezTo>
                    <a:pt x="36975" y="-2913"/>
                    <a:pt x="-2899" y="36962"/>
                    <a:pt x="166" y="85130"/>
                  </a:cubicBezTo>
                  <a:cubicBezTo>
                    <a:pt x="2675" y="124629"/>
                    <a:pt x="34346" y="156676"/>
                    <a:pt x="73815" y="159636"/>
                  </a:cubicBezTo>
                  <a:cubicBezTo>
                    <a:pt x="87953" y="160703"/>
                    <a:pt x="101400" y="158043"/>
                    <a:pt x="113284" y="152559"/>
                  </a:cubicBezTo>
                  <a:cubicBezTo>
                    <a:pt x="119023" y="149915"/>
                    <a:pt x="120436" y="142418"/>
                    <a:pt x="115973" y="137941"/>
                  </a:cubicBezTo>
                  <a:cubicBezTo>
                    <a:pt x="113269" y="135251"/>
                    <a:pt x="109197" y="134575"/>
                    <a:pt x="105742" y="136168"/>
                  </a:cubicBezTo>
                  <a:cubicBezTo>
                    <a:pt x="97148" y="140134"/>
                    <a:pt x="87502" y="142193"/>
                    <a:pt x="77331" y="141772"/>
                  </a:cubicBezTo>
                  <a:cubicBezTo>
                    <a:pt x="45885" y="140480"/>
                    <a:pt x="20133" y="115329"/>
                    <a:pt x="18150" y="83928"/>
                  </a:cubicBezTo>
                  <a:cubicBezTo>
                    <a:pt x="15806" y="46683"/>
                    <a:pt x="46591" y="15868"/>
                    <a:pt x="83806" y="18151"/>
                  </a:cubicBezTo>
                  <a:cubicBezTo>
                    <a:pt x="115447" y="20090"/>
                    <a:pt x="140718" y="46142"/>
                    <a:pt x="141785" y="77813"/>
                  </a:cubicBezTo>
                  <a:cubicBezTo>
                    <a:pt x="142086" y="86693"/>
                    <a:pt x="140493" y="95166"/>
                    <a:pt x="137398" y="102889"/>
                  </a:cubicBezTo>
                  <a:cubicBezTo>
                    <a:pt x="136061" y="106224"/>
                    <a:pt x="136797" y="110040"/>
                    <a:pt x="139336" y="112595"/>
                  </a:cubicBezTo>
                  <a:lnTo>
                    <a:pt x="139471" y="112730"/>
                  </a:lnTo>
                  <a:cubicBezTo>
                    <a:pt x="143994" y="117267"/>
                    <a:pt x="151686" y="115705"/>
                    <a:pt x="154090" y="109755"/>
                  </a:cubicBezTo>
                  <a:cubicBezTo>
                    <a:pt x="158417" y="98997"/>
                    <a:pt x="160490" y="87098"/>
                    <a:pt x="159679" y="74628"/>
                  </a:cubicBezTo>
                  <a:lnTo>
                    <a:pt x="159679" y="74628"/>
                  </a:lnTo>
                  <a:close/>
                </a:path>
              </a:pathLst>
            </a:custGeom>
            <a:solidFill>
              <a:sysClr val="window" lastClr="FFFFFF"/>
            </a:solidFill>
            <a:ln w="1487"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6" name="任意多边形: 形状 45"/>
            <p:cNvSpPr/>
            <p:nvPr/>
          </p:nvSpPr>
          <p:spPr>
            <a:xfrm>
              <a:off x="6424088" y="2105194"/>
              <a:ext cx="531260" cy="615382"/>
            </a:xfrm>
            <a:custGeom>
              <a:avLst/>
              <a:gdLst>
                <a:gd name="connsiteX0" fmla="*/ 487390 w 531260"/>
                <a:gd name="connsiteY0" fmla="*/ 466356 h 615382"/>
                <a:gd name="connsiteX1" fmla="*/ 423085 w 531260"/>
                <a:gd name="connsiteY1" fmla="*/ 466356 h 615382"/>
                <a:gd name="connsiteX2" fmla="*/ 423085 w 531260"/>
                <a:gd name="connsiteY2" fmla="*/ 456139 h 615382"/>
                <a:gd name="connsiteX3" fmla="*/ 426361 w 531260"/>
                <a:gd name="connsiteY3" fmla="*/ 456139 h 615382"/>
                <a:gd name="connsiteX4" fmla="*/ 445382 w 531260"/>
                <a:gd name="connsiteY4" fmla="*/ 440875 h 615382"/>
                <a:gd name="connsiteX5" fmla="*/ 447876 w 531260"/>
                <a:gd name="connsiteY5" fmla="*/ 421704 h 615382"/>
                <a:gd name="connsiteX6" fmla="*/ 531261 w 531260"/>
                <a:gd name="connsiteY6" fmla="*/ 309487 h 615382"/>
                <a:gd name="connsiteX7" fmla="*/ 479577 w 531260"/>
                <a:gd name="connsiteY7" fmla="*/ 212354 h 615382"/>
                <a:gd name="connsiteX8" fmla="*/ 479577 w 531260"/>
                <a:gd name="connsiteY8" fmla="*/ 102271 h 615382"/>
                <a:gd name="connsiteX9" fmla="*/ 377306 w 531260"/>
                <a:gd name="connsiteY9" fmla="*/ 0 h 615382"/>
                <a:gd name="connsiteX10" fmla="*/ 152752 w 531260"/>
                <a:gd name="connsiteY10" fmla="*/ 0 h 615382"/>
                <a:gd name="connsiteX11" fmla="*/ 50482 w 531260"/>
                <a:gd name="connsiteY11" fmla="*/ 102271 h 615382"/>
                <a:gd name="connsiteX12" fmla="*/ 50482 w 531260"/>
                <a:gd name="connsiteY12" fmla="*/ 213211 h 615382"/>
                <a:gd name="connsiteX13" fmla="*/ 0 w 531260"/>
                <a:gd name="connsiteY13" fmla="*/ 309502 h 615382"/>
                <a:gd name="connsiteX14" fmla="*/ 117190 w 531260"/>
                <a:gd name="connsiteY14" fmla="*/ 426692 h 615382"/>
                <a:gd name="connsiteX15" fmla="*/ 234380 w 531260"/>
                <a:gd name="connsiteY15" fmla="*/ 309502 h 615382"/>
                <a:gd name="connsiteX16" fmla="*/ 183898 w 531260"/>
                <a:gd name="connsiteY16" fmla="*/ 213211 h 615382"/>
                <a:gd name="connsiteX17" fmla="*/ 183898 w 531260"/>
                <a:gd name="connsiteY17" fmla="*/ 99161 h 615382"/>
                <a:gd name="connsiteX18" fmla="*/ 265029 w 531260"/>
                <a:gd name="connsiteY18" fmla="*/ 18029 h 615382"/>
                <a:gd name="connsiteX19" fmla="*/ 346161 w 531260"/>
                <a:gd name="connsiteY19" fmla="*/ 99161 h 615382"/>
                <a:gd name="connsiteX20" fmla="*/ 346161 w 531260"/>
                <a:gd name="connsiteY20" fmla="*/ 214037 h 615382"/>
                <a:gd name="connsiteX21" fmla="*/ 296881 w 531260"/>
                <a:gd name="connsiteY21" fmla="*/ 309487 h 615382"/>
                <a:gd name="connsiteX22" fmla="*/ 380266 w 531260"/>
                <a:gd name="connsiteY22" fmla="*/ 421704 h 615382"/>
                <a:gd name="connsiteX23" fmla="*/ 382760 w 531260"/>
                <a:gd name="connsiteY23" fmla="*/ 440875 h 615382"/>
                <a:gd name="connsiteX24" fmla="*/ 401781 w 531260"/>
                <a:gd name="connsiteY24" fmla="*/ 456124 h 615382"/>
                <a:gd name="connsiteX25" fmla="*/ 405056 w 531260"/>
                <a:gd name="connsiteY25" fmla="*/ 456124 h 615382"/>
                <a:gd name="connsiteX26" fmla="*/ 405056 w 531260"/>
                <a:gd name="connsiteY26" fmla="*/ 475356 h 615382"/>
                <a:gd name="connsiteX27" fmla="*/ 414071 w 531260"/>
                <a:gd name="connsiteY27" fmla="*/ 484370 h 615382"/>
                <a:gd name="connsiteX28" fmla="*/ 487390 w 531260"/>
                <a:gd name="connsiteY28" fmla="*/ 484370 h 615382"/>
                <a:gd name="connsiteX29" fmla="*/ 507222 w 531260"/>
                <a:gd name="connsiteY29" fmla="*/ 504202 h 615382"/>
                <a:gd name="connsiteX30" fmla="*/ 487390 w 531260"/>
                <a:gd name="connsiteY30" fmla="*/ 524035 h 615382"/>
                <a:gd name="connsiteX31" fmla="*/ 87141 w 531260"/>
                <a:gd name="connsiteY31" fmla="*/ 524035 h 615382"/>
                <a:gd name="connsiteX32" fmla="*/ 49280 w 531260"/>
                <a:gd name="connsiteY32" fmla="*/ 561896 h 615382"/>
                <a:gd name="connsiteX33" fmla="*/ 87141 w 531260"/>
                <a:gd name="connsiteY33" fmla="*/ 599757 h 615382"/>
                <a:gd name="connsiteX34" fmla="*/ 381543 w 531260"/>
                <a:gd name="connsiteY34" fmla="*/ 599757 h 615382"/>
                <a:gd name="connsiteX35" fmla="*/ 404455 w 531260"/>
                <a:gd name="connsiteY35" fmla="*/ 615383 h 615382"/>
                <a:gd name="connsiteX36" fmla="*/ 446523 w 531260"/>
                <a:gd name="connsiteY36" fmla="*/ 615383 h 615382"/>
                <a:gd name="connsiteX37" fmla="*/ 455538 w 531260"/>
                <a:gd name="connsiteY37" fmla="*/ 606368 h 615382"/>
                <a:gd name="connsiteX38" fmla="*/ 455538 w 531260"/>
                <a:gd name="connsiteY38" fmla="*/ 599757 h 615382"/>
                <a:gd name="connsiteX39" fmla="*/ 469360 w 531260"/>
                <a:gd name="connsiteY39" fmla="*/ 599757 h 615382"/>
                <a:gd name="connsiteX40" fmla="*/ 478375 w 531260"/>
                <a:gd name="connsiteY40" fmla="*/ 590743 h 615382"/>
                <a:gd name="connsiteX41" fmla="*/ 469360 w 531260"/>
                <a:gd name="connsiteY41" fmla="*/ 581728 h 615382"/>
                <a:gd name="connsiteX42" fmla="*/ 455538 w 531260"/>
                <a:gd name="connsiteY42" fmla="*/ 581728 h 615382"/>
                <a:gd name="connsiteX43" fmla="*/ 455538 w 531260"/>
                <a:gd name="connsiteY43" fmla="*/ 575117 h 615382"/>
                <a:gd name="connsiteX44" fmla="*/ 446523 w 531260"/>
                <a:gd name="connsiteY44" fmla="*/ 566103 h 615382"/>
                <a:gd name="connsiteX45" fmla="*/ 404455 w 531260"/>
                <a:gd name="connsiteY45" fmla="*/ 566103 h 615382"/>
                <a:gd name="connsiteX46" fmla="*/ 381543 w 531260"/>
                <a:gd name="connsiteY46" fmla="*/ 581728 h 615382"/>
                <a:gd name="connsiteX47" fmla="*/ 87141 w 531260"/>
                <a:gd name="connsiteY47" fmla="*/ 581728 h 615382"/>
                <a:gd name="connsiteX48" fmla="*/ 67309 w 531260"/>
                <a:gd name="connsiteY48" fmla="*/ 561896 h 615382"/>
                <a:gd name="connsiteX49" fmla="*/ 87141 w 531260"/>
                <a:gd name="connsiteY49" fmla="*/ 542064 h 615382"/>
                <a:gd name="connsiteX50" fmla="*/ 487390 w 531260"/>
                <a:gd name="connsiteY50" fmla="*/ 542064 h 615382"/>
                <a:gd name="connsiteX51" fmla="*/ 525251 w 531260"/>
                <a:gd name="connsiteY51" fmla="*/ 504202 h 615382"/>
                <a:gd name="connsiteX52" fmla="*/ 487390 w 531260"/>
                <a:gd name="connsiteY52" fmla="*/ 466356 h 615382"/>
                <a:gd name="connsiteX53" fmla="*/ 487390 w 531260"/>
                <a:gd name="connsiteY53" fmla="*/ 466356 h 615382"/>
                <a:gd name="connsiteX54" fmla="*/ 129254 w 531260"/>
                <a:gd name="connsiteY54" fmla="*/ 162263 h 615382"/>
                <a:gd name="connsiteX55" fmla="*/ 145406 w 531260"/>
                <a:gd name="connsiteY55" fmla="*/ 146638 h 615382"/>
                <a:gd name="connsiteX56" fmla="*/ 165869 w 531260"/>
                <a:gd name="connsiteY56" fmla="*/ 146638 h 615382"/>
                <a:gd name="connsiteX57" fmla="*/ 165869 w 531260"/>
                <a:gd name="connsiteY57" fmla="*/ 202904 h 615382"/>
                <a:gd name="connsiteX58" fmla="*/ 143032 w 531260"/>
                <a:gd name="connsiteY58" fmla="*/ 195181 h 615382"/>
                <a:gd name="connsiteX59" fmla="*/ 143032 w 531260"/>
                <a:gd name="connsiteY59" fmla="*/ 186002 h 615382"/>
                <a:gd name="connsiteX60" fmla="*/ 125273 w 531260"/>
                <a:gd name="connsiteY60" fmla="*/ 168859 h 615382"/>
                <a:gd name="connsiteX61" fmla="*/ 109107 w 531260"/>
                <a:gd name="connsiteY61" fmla="*/ 168859 h 615382"/>
                <a:gd name="connsiteX62" fmla="*/ 91348 w 531260"/>
                <a:gd name="connsiteY62" fmla="*/ 186002 h 615382"/>
                <a:gd name="connsiteX63" fmla="*/ 91348 w 531260"/>
                <a:gd name="connsiteY63" fmla="*/ 195181 h 615382"/>
                <a:gd name="connsiteX64" fmla="*/ 68511 w 531260"/>
                <a:gd name="connsiteY64" fmla="*/ 202904 h 615382"/>
                <a:gd name="connsiteX65" fmla="*/ 68511 w 531260"/>
                <a:gd name="connsiteY65" fmla="*/ 146638 h 615382"/>
                <a:gd name="connsiteX66" fmla="*/ 88974 w 531260"/>
                <a:gd name="connsiteY66" fmla="*/ 146638 h 615382"/>
                <a:gd name="connsiteX67" fmla="*/ 105125 w 531260"/>
                <a:gd name="connsiteY67" fmla="*/ 162263 h 615382"/>
                <a:gd name="connsiteX68" fmla="*/ 129254 w 531260"/>
                <a:gd name="connsiteY68" fmla="*/ 162263 h 615382"/>
                <a:gd name="connsiteX69" fmla="*/ 106973 w 531260"/>
                <a:gd name="connsiteY69" fmla="*/ 144234 h 615382"/>
                <a:gd name="connsiteX70" fmla="*/ 106973 w 531260"/>
                <a:gd name="connsiteY70" fmla="*/ 131012 h 615382"/>
                <a:gd name="connsiteX71" fmla="*/ 127406 w 531260"/>
                <a:gd name="connsiteY71" fmla="*/ 131012 h 615382"/>
                <a:gd name="connsiteX72" fmla="*/ 127406 w 531260"/>
                <a:gd name="connsiteY72" fmla="*/ 144234 h 615382"/>
                <a:gd name="connsiteX73" fmla="*/ 106973 w 531260"/>
                <a:gd name="connsiteY73" fmla="*/ 144234 h 615382"/>
                <a:gd name="connsiteX74" fmla="*/ 125003 w 531260"/>
                <a:gd name="connsiteY74" fmla="*/ 186918 h 615382"/>
                <a:gd name="connsiteX75" fmla="*/ 125003 w 531260"/>
                <a:gd name="connsiteY75" fmla="*/ 192582 h 615382"/>
                <a:gd name="connsiteX76" fmla="*/ 117190 w 531260"/>
                <a:gd name="connsiteY76" fmla="*/ 192312 h 615382"/>
                <a:gd name="connsiteX77" fmla="*/ 109377 w 531260"/>
                <a:gd name="connsiteY77" fmla="*/ 192582 h 615382"/>
                <a:gd name="connsiteX78" fmla="*/ 109377 w 531260"/>
                <a:gd name="connsiteY78" fmla="*/ 186903 h 615382"/>
                <a:gd name="connsiteX79" fmla="*/ 125003 w 531260"/>
                <a:gd name="connsiteY79" fmla="*/ 186918 h 615382"/>
                <a:gd name="connsiteX80" fmla="*/ 216351 w 531260"/>
                <a:gd name="connsiteY80" fmla="*/ 309502 h 615382"/>
                <a:gd name="connsiteX81" fmla="*/ 117190 w 531260"/>
                <a:gd name="connsiteY81" fmla="*/ 408662 h 615382"/>
                <a:gd name="connsiteX82" fmla="*/ 18029 w 531260"/>
                <a:gd name="connsiteY82" fmla="*/ 309502 h 615382"/>
                <a:gd name="connsiteX83" fmla="*/ 117190 w 531260"/>
                <a:gd name="connsiteY83" fmla="*/ 210341 h 615382"/>
                <a:gd name="connsiteX84" fmla="*/ 216351 w 531260"/>
                <a:gd name="connsiteY84" fmla="*/ 309502 h 615382"/>
                <a:gd name="connsiteX85" fmla="*/ 216351 w 531260"/>
                <a:gd name="connsiteY85" fmla="*/ 309502 h 615382"/>
                <a:gd name="connsiteX86" fmla="*/ 165869 w 531260"/>
                <a:gd name="connsiteY86" fmla="*/ 99161 h 615382"/>
                <a:gd name="connsiteX87" fmla="*/ 165869 w 531260"/>
                <a:gd name="connsiteY87" fmla="*/ 128608 h 615382"/>
                <a:gd name="connsiteX88" fmla="*/ 145406 w 531260"/>
                <a:gd name="connsiteY88" fmla="*/ 128608 h 615382"/>
                <a:gd name="connsiteX89" fmla="*/ 129254 w 531260"/>
                <a:gd name="connsiteY89" fmla="*/ 112983 h 615382"/>
                <a:gd name="connsiteX90" fmla="*/ 105110 w 531260"/>
                <a:gd name="connsiteY90" fmla="*/ 112983 h 615382"/>
                <a:gd name="connsiteX91" fmla="*/ 88959 w 531260"/>
                <a:gd name="connsiteY91" fmla="*/ 128608 h 615382"/>
                <a:gd name="connsiteX92" fmla="*/ 68511 w 531260"/>
                <a:gd name="connsiteY92" fmla="*/ 128608 h 615382"/>
                <a:gd name="connsiteX93" fmla="*/ 68511 w 531260"/>
                <a:gd name="connsiteY93" fmla="*/ 102271 h 615382"/>
                <a:gd name="connsiteX94" fmla="*/ 152752 w 531260"/>
                <a:gd name="connsiteY94" fmla="*/ 18029 h 615382"/>
                <a:gd name="connsiteX95" fmla="*/ 208117 w 531260"/>
                <a:gd name="connsiteY95" fmla="*/ 18029 h 615382"/>
                <a:gd name="connsiteX96" fmla="*/ 165869 w 531260"/>
                <a:gd name="connsiteY96" fmla="*/ 99161 h 615382"/>
                <a:gd name="connsiteX97" fmla="*/ 165869 w 531260"/>
                <a:gd name="connsiteY97" fmla="*/ 99161 h 615382"/>
                <a:gd name="connsiteX98" fmla="*/ 321942 w 531260"/>
                <a:gd name="connsiteY98" fmla="*/ 18029 h 615382"/>
                <a:gd name="connsiteX99" fmla="*/ 377321 w 531260"/>
                <a:gd name="connsiteY99" fmla="*/ 18029 h 615382"/>
                <a:gd name="connsiteX100" fmla="*/ 461563 w 531260"/>
                <a:gd name="connsiteY100" fmla="*/ 102271 h 615382"/>
                <a:gd name="connsiteX101" fmla="*/ 461563 w 531260"/>
                <a:gd name="connsiteY101" fmla="*/ 116334 h 615382"/>
                <a:gd name="connsiteX102" fmla="*/ 364205 w 531260"/>
                <a:gd name="connsiteY102" fmla="*/ 116334 h 615382"/>
                <a:gd name="connsiteX103" fmla="*/ 364205 w 531260"/>
                <a:gd name="connsiteY103" fmla="*/ 99161 h 615382"/>
                <a:gd name="connsiteX104" fmla="*/ 321942 w 531260"/>
                <a:gd name="connsiteY104" fmla="*/ 18029 h 615382"/>
                <a:gd name="connsiteX105" fmla="*/ 321942 w 531260"/>
                <a:gd name="connsiteY105" fmla="*/ 18029 h 615382"/>
                <a:gd name="connsiteX106" fmla="*/ 422154 w 531260"/>
                <a:gd name="connsiteY106" fmla="*/ 168273 h 615382"/>
                <a:gd name="connsiteX107" fmla="*/ 406003 w 531260"/>
                <a:gd name="connsiteY107" fmla="*/ 168273 h 615382"/>
                <a:gd name="connsiteX108" fmla="*/ 388244 w 531260"/>
                <a:gd name="connsiteY108" fmla="*/ 186032 h 615382"/>
                <a:gd name="connsiteX109" fmla="*/ 388244 w 531260"/>
                <a:gd name="connsiteY109" fmla="*/ 195181 h 615382"/>
                <a:gd name="connsiteX110" fmla="*/ 364205 w 531260"/>
                <a:gd name="connsiteY110" fmla="*/ 203475 h 615382"/>
                <a:gd name="connsiteX111" fmla="*/ 364205 w 531260"/>
                <a:gd name="connsiteY111" fmla="*/ 134363 h 615382"/>
                <a:gd name="connsiteX112" fmla="*/ 461563 w 531260"/>
                <a:gd name="connsiteY112" fmla="*/ 134363 h 615382"/>
                <a:gd name="connsiteX113" fmla="*/ 461563 w 531260"/>
                <a:gd name="connsiteY113" fmla="*/ 202378 h 615382"/>
                <a:gd name="connsiteX114" fmla="*/ 439928 w 531260"/>
                <a:gd name="connsiteY114" fmla="*/ 195196 h 615382"/>
                <a:gd name="connsiteX115" fmla="*/ 439928 w 531260"/>
                <a:gd name="connsiteY115" fmla="*/ 186047 h 615382"/>
                <a:gd name="connsiteX116" fmla="*/ 422154 w 531260"/>
                <a:gd name="connsiteY116" fmla="*/ 168273 h 615382"/>
                <a:gd name="connsiteX117" fmla="*/ 422154 w 531260"/>
                <a:gd name="connsiteY117" fmla="*/ 168273 h 615382"/>
                <a:gd name="connsiteX118" fmla="*/ 421884 w 531260"/>
                <a:gd name="connsiteY118" fmla="*/ 186302 h 615382"/>
                <a:gd name="connsiteX119" fmla="*/ 421884 w 531260"/>
                <a:gd name="connsiteY119" fmla="*/ 192582 h 615382"/>
                <a:gd name="connsiteX120" fmla="*/ 414071 w 531260"/>
                <a:gd name="connsiteY120" fmla="*/ 192312 h 615382"/>
                <a:gd name="connsiteX121" fmla="*/ 406258 w 531260"/>
                <a:gd name="connsiteY121" fmla="*/ 192582 h 615382"/>
                <a:gd name="connsiteX122" fmla="*/ 406258 w 531260"/>
                <a:gd name="connsiteY122" fmla="*/ 186302 h 615382"/>
                <a:gd name="connsiteX123" fmla="*/ 421884 w 531260"/>
                <a:gd name="connsiteY123" fmla="*/ 186302 h 615382"/>
                <a:gd name="connsiteX124" fmla="*/ 314910 w 531260"/>
                <a:gd name="connsiteY124" fmla="*/ 309502 h 615382"/>
                <a:gd name="connsiteX125" fmla="*/ 414071 w 531260"/>
                <a:gd name="connsiteY125" fmla="*/ 210341 h 615382"/>
                <a:gd name="connsiteX126" fmla="*/ 513232 w 531260"/>
                <a:gd name="connsiteY126" fmla="*/ 309502 h 615382"/>
                <a:gd name="connsiteX127" fmla="*/ 414071 w 531260"/>
                <a:gd name="connsiteY127" fmla="*/ 408662 h 615382"/>
                <a:gd name="connsiteX128" fmla="*/ 314910 w 531260"/>
                <a:gd name="connsiteY128" fmla="*/ 309502 h 615382"/>
                <a:gd name="connsiteX129" fmla="*/ 314910 w 531260"/>
                <a:gd name="connsiteY129" fmla="*/ 309502 h 615382"/>
                <a:gd name="connsiteX130" fmla="*/ 401781 w 531260"/>
                <a:gd name="connsiteY130" fmla="*/ 438110 h 615382"/>
                <a:gd name="connsiteX131" fmla="*/ 400549 w 531260"/>
                <a:gd name="connsiteY131" fmla="*/ 437855 h 615382"/>
                <a:gd name="connsiteX132" fmla="*/ 398971 w 531260"/>
                <a:gd name="connsiteY132" fmla="*/ 425730 h 615382"/>
                <a:gd name="connsiteX133" fmla="*/ 414071 w 531260"/>
                <a:gd name="connsiteY133" fmla="*/ 426692 h 615382"/>
                <a:gd name="connsiteX134" fmla="*/ 429170 w 531260"/>
                <a:gd name="connsiteY134" fmla="*/ 425730 h 615382"/>
                <a:gd name="connsiteX135" fmla="*/ 427593 w 531260"/>
                <a:gd name="connsiteY135" fmla="*/ 437855 h 615382"/>
                <a:gd name="connsiteX136" fmla="*/ 426361 w 531260"/>
                <a:gd name="connsiteY136" fmla="*/ 438110 h 615382"/>
                <a:gd name="connsiteX137" fmla="*/ 401781 w 531260"/>
                <a:gd name="connsiteY137" fmla="*/ 438110 h 615382"/>
                <a:gd name="connsiteX138" fmla="*/ 404455 w 531260"/>
                <a:gd name="connsiteY138" fmla="*/ 584147 h 615382"/>
                <a:gd name="connsiteX139" fmla="*/ 437509 w 531260"/>
                <a:gd name="connsiteY139" fmla="*/ 584147 h 615382"/>
                <a:gd name="connsiteX140" fmla="*/ 437509 w 531260"/>
                <a:gd name="connsiteY140" fmla="*/ 597368 h 615382"/>
                <a:gd name="connsiteX141" fmla="*/ 404455 w 531260"/>
                <a:gd name="connsiteY141" fmla="*/ 597368 h 615382"/>
                <a:gd name="connsiteX142" fmla="*/ 397845 w 531260"/>
                <a:gd name="connsiteY142" fmla="*/ 590758 h 615382"/>
                <a:gd name="connsiteX143" fmla="*/ 404455 w 531260"/>
                <a:gd name="connsiteY143" fmla="*/ 584147 h 615382"/>
                <a:gd name="connsiteX144" fmla="*/ 404455 w 531260"/>
                <a:gd name="connsiteY144" fmla="*/ 584147 h 61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531260" h="615382">
                  <a:moveTo>
                    <a:pt x="487390" y="466356"/>
                  </a:moveTo>
                  <a:lnTo>
                    <a:pt x="423085" y="466356"/>
                  </a:lnTo>
                  <a:lnTo>
                    <a:pt x="423085" y="456139"/>
                  </a:lnTo>
                  <a:lnTo>
                    <a:pt x="426361" y="456139"/>
                  </a:lnTo>
                  <a:cubicBezTo>
                    <a:pt x="436066" y="456139"/>
                    <a:pt x="444255" y="449574"/>
                    <a:pt x="445382" y="440875"/>
                  </a:cubicBezTo>
                  <a:lnTo>
                    <a:pt x="447876" y="421704"/>
                  </a:lnTo>
                  <a:cubicBezTo>
                    <a:pt x="496059" y="407160"/>
                    <a:pt x="531261" y="362357"/>
                    <a:pt x="531261" y="309487"/>
                  </a:cubicBezTo>
                  <a:cubicBezTo>
                    <a:pt x="531261" y="269116"/>
                    <a:pt x="510737" y="233448"/>
                    <a:pt x="479577" y="212354"/>
                  </a:cubicBezTo>
                  <a:lnTo>
                    <a:pt x="479577" y="102271"/>
                  </a:lnTo>
                  <a:cubicBezTo>
                    <a:pt x="479577" y="45884"/>
                    <a:pt x="433693" y="0"/>
                    <a:pt x="377306" y="0"/>
                  </a:cubicBezTo>
                  <a:lnTo>
                    <a:pt x="152752" y="0"/>
                  </a:lnTo>
                  <a:cubicBezTo>
                    <a:pt x="96366" y="0"/>
                    <a:pt x="50482" y="45869"/>
                    <a:pt x="50482" y="102271"/>
                  </a:cubicBezTo>
                  <a:lnTo>
                    <a:pt x="50482" y="213211"/>
                  </a:lnTo>
                  <a:cubicBezTo>
                    <a:pt x="19997" y="234395"/>
                    <a:pt x="0" y="269657"/>
                    <a:pt x="0" y="309502"/>
                  </a:cubicBezTo>
                  <a:cubicBezTo>
                    <a:pt x="0" y="374121"/>
                    <a:pt x="52570" y="426692"/>
                    <a:pt x="117190" y="426692"/>
                  </a:cubicBezTo>
                  <a:cubicBezTo>
                    <a:pt x="181810" y="426692"/>
                    <a:pt x="234380" y="374121"/>
                    <a:pt x="234380" y="309502"/>
                  </a:cubicBezTo>
                  <a:cubicBezTo>
                    <a:pt x="234380" y="269657"/>
                    <a:pt x="214382" y="234395"/>
                    <a:pt x="183898" y="213211"/>
                  </a:cubicBezTo>
                  <a:lnTo>
                    <a:pt x="183898" y="99161"/>
                  </a:lnTo>
                  <a:cubicBezTo>
                    <a:pt x="183898" y="54418"/>
                    <a:pt x="220302" y="18029"/>
                    <a:pt x="265029" y="18029"/>
                  </a:cubicBezTo>
                  <a:cubicBezTo>
                    <a:pt x="309772" y="18029"/>
                    <a:pt x="346161" y="54418"/>
                    <a:pt x="346161" y="99161"/>
                  </a:cubicBezTo>
                  <a:lnTo>
                    <a:pt x="346161" y="214037"/>
                  </a:lnTo>
                  <a:cubicBezTo>
                    <a:pt x="316353" y="235311"/>
                    <a:pt x="296881" y="270168"/>
                    <a:pt x="296881" y="309487"/>
                  </a:cubicBezTo>
                  <a:cubicBezTo>
                    <a:pt x="296881" y="362357"/>
                    <a:pt x="332068" y="407145"/>
                    <a:pt x="380266" y="421704"/>
                  </a:cubicBezTo>
                  <a:lnTo>
                    <a:pt x="382760" y="440875"/>
                  </a:lnTo>
                  <a:cubicBezTo>
                    <a:pt x="383887" y="449574"/>
                    <a:pt x="392075" y="456124"/>
                    <a:pt x="401781" y="456124"/>
                  </a:cubicBezTo>
                  <a:lnTo>
                    <a:pt x="405056" y="456124"/>
                  </a:lnTo>
                  <a:lnTo>
                    <a:pt x="405056" y="475356"/>
                  </a:lnTo>
                  <a:cubicBezTo>
                    <a:pt x="405056" y="480329"/>
                    <a:pt x="409083" y="484370"/>
                    <a:pt x="414071" y="484370"/>
                  </a:cubicBezTo>
                  <a:lnTo>
                    <a:pt x="487390" y="484370"/>
                  </a:lnTo>
                  <a:cubicBezTo>
                    <a:pt x="498327" y="484370"/>
                    <a:pt x="507222" y="493265"/>
                    <a:pt x="507222" y="504202"/>
                  </a:cubicBezTo>
                  <a:cubicBezTo>
                    <a:pt x="507222" y="515140"/>
                    <a:pt x="498327" y="524035"/>
                    <a:pt x="487390" y="524035"/>
                  </a:cubicBezTo>
                  <a:lnTo>
                    <a:pt x="87141" y="524035"/>
                  </a:lnTo>
                  <a:cubicBezTo>
                    <a:pt x="66272" y="524035"/>
                    <a:pt x="49280" y="541012"/>
                    <a:pt x="49280" y="561896"/>
                  </a:cubicBezTo>
                  <a:cubicBezTo>
                    <a:pt x="49280" y="582780"/>
                    <a:pt x="66257" y="599757"/>
                    <a:pt x="87141" y="599757"/>
                  </a:cubicBezTo>
                  <a:lnTo>
                    <a:pt x="381543" y="599757"/>
                  </a:lnTo>
                  <a:cubicBezTo>
                    <a:pt x="385149" y="608892"/>
                    <a:pt x="394043" y="615383"/>
                    <a:pt x="404455" y="615383"/>
                  </a:cubicBezTo>
                  <a:lnTo>
                    <a:pt x="446523" y="615383"/>
                  </a:lnTo>
                  <a:cubicBezTo>
                    <a:pt x="451512" y="615383"/>
                    <a:pt x="455538" y="611341"/>
                    <a:pt x="455538" y="606368"/>
                  </a:cubicBezTo>
                  <a:lnTo>
                    <a:pt x="455538" y="599757"/>
                  </a:lnTo>
                  <a:lnTo>
                    <a:pt x="469360" y="599757"/>
                  </a:lnTo>
                  <a:cubicBezTo>
                    <a:pt x="474349" y="599757"/>
                    <a:pt x="478375" y="595716"/>
                    <a:pt x="478375" y="590743"/>
                  </a:cubicBezTo>
                  <a:cubicBezTo>
                    <a:pt x="478375" y="585770"/>
                    <a:pt x="474349" y="581728"/>
                    <a:pt x="469360" y="581728"/>
                  </a:cubicBezTo>
                  <a:lnTo>
                    <a:pt x="455538" y="581728"/>
                  </a:lnTo>
                  <a:lnTo>
                    <a:pt x="455538" y="575117"/>
                  </a:lnTo>
                  <a:cubicBezTo>
                    <a:pt x="455538" y="570144"/>
                    <a:pt x="451512" y="566103"/>
                    <a:pt x="446523" y="566103"/>
                  </a:cubicBezTo>
                  <a:lnTo>
                    <a:pt x="404455" y="566103"/>
                  </a:lnTo>
                  <a:cubicBezTo>
                    <a:pt x="394058" y="566103"/>
                    <a:pt x="385164" y="572593"/>
                    <a:pt x="381543" y="581728"/>
                  </a:cubicBezTo>
                  <a:lnTo>
                    <a:pt x="87141" y="581728"/>
                  </a:lnTo>
                  <a:cubicBezTo>
                    <a:pt x="76203" y="581728"/>
                    <a:pt x="67309" y="572834"/>
                    <a:pt x="67309" y="561896"/>
                  </a:cubicBezTo>
                  <a:cubicBezTo>
                    <a:pt x="67309" y="550958"/>
                    <a:pt x="76203" y="542064"/>
                    <a:pt x="87141" y="542064"/>
                  </a:cubicBezTo>
                  <a:lnTo>
                    <a:pt x="487390" y="542064"/>
                  </a:lnTo>
                  <a:cubicBezTo>
                    <a:pt x="508273" y="542064"/>
                    <a:pt x="525251" y="525071"/>
                    <a:pt x="525251" y="504202"/>
                  </a:cubicBezTo>
                  <a:cubicBezTo>
                    <a:pt x="525251" y="483334"/>
                    <a:pt x="508273" y="466356"/>
                    <a:pt x="487390" y="466356"/>
                  </a:cubicBezTo>
                  <a:lnTo>
                    <a:pt x="487390" y="466356"/>
                  </a:lnTo>
                  <a:close/>
                  <a:moveTo>
                    <a:pt x="129254" y="162263"/>
                  </a:moveTo>
                  <a:cubicBezTo>
                    <a:pt x="137984" y="162263"/>
                    <a:pt x="145105" y="155307"/>
                    <a:pt x="145406" y="146638"/>
                  </a:cubicBezTo>
                  <a:lnTo>
                    <a:pt x="165869" y="146638"/>
                  </a:lnTo>
                  <a:lnTo>
                    <a:pt x="165869" y="202904"/>
                  </a:lnTo>
                  <a:cubicBezTo>
                    <a:pt x="158627" y="199584"/>
                    <a:pt x="150980" y="196969"/>
                    <a:pt x="143032" y="195181"/>
                  </a:cubicBezTo>
                  <a:lnTo>
                    <a:pt x="143032" y="186002"/>
                  </a:lnTo>
                  <a:cubicBezTo>
                    <a:pt x="143032" y="176551"/>
                    <a:pt x="135069" y="168859"/>
                    <a:pt x="125273" y="168859"/>
                  </a:cubicBezTo>
                  <a:lnTo>
                    <a:pt x="109107" y="168859"/>
                  </a:lnTo>
                  <a:cubicBezTo>
                    <a:pt x="99311" y="168859"/>
                    <a:pt x="91348" y="176551"/>
                    <a:pt x="91348" y="186002"/>
                  </a:cubicBezTo>
                  <a:lnTo>
                    <a:pt x="91348" y="195181"/>
                  </a:lnTo>
                  <a:cubicBezTo>
                    <a:pt x="83400" y="196969"/>
                    <a:pt x="75753" y="199584"/>
                    <a:pt x="68511" y="202904"/>
                  </a:cubicBezTo>
                  <a:lnTo>
                    <a:pt x="68511" y="146638"/>
                  </a:lnTo>
                  <a:lnTo>
                    <a:pt x="88974" y="146638"/>
                  </a:lnTo>
                  <a:cubicBezTo>
                    <a:pt x="89275" y="155292"/>
                    <a:pt x="96381" y="162263"/>
                    <a:pt x="105125" y="162263"/>
                  </a:cubicBezTo>
                  <a:lnTo>
                    <a:pt x="129254" y="162263"/>
                  </a:lnTo>
                  <a:close/>
                  <a:moveTo>
                    <a:pt x="106973" y="144234"/>
                  </a:moveTo>
                  <a:lnTo>
                    <a:pt x="106973" y="131012"/>
                  </a:lnTo>
                  <a:lnTo>
                    <a:pt x="127406" y="131012"/>
                  </a:lnTo>
                  <a:lnTo>
                    <a:pt x="127406" y="144234"/>
                  </a:lnTo>
                  <a:lnTo>
                    <a:pt x="106973" y="144234"/>
                  </a:lnTo>
                  <a:close/>
                  <a:moveTo>
                    <a:pt x="125003" y="186918"/>
                  </a:moveTo>
                  <a:lnTo>
                    <a:pt x="125003" y="192582"/>
                  </a:lnTo>
                  <a:cubicBezTo>
                    <a:pt x="122418" y="192417"/>
                    <a:pt x="119819" y="192312"/>
                    <a:pt x="117190" y="192312"/>
                  </a:cubicBezTo>
                  <a:cubicBezTo>
                    <a:pt x="114561" y="192312"/>
                    <a:pt x="111961" y="192402"/>
                    <a:pt x="109377" y="192582"/>
                  </a:cubicBezTo>
                  <a:lnTo>
                    <a:pt x="109377" y="186903"/>
                  </a:lnTo>
                  <a:lnTo>
                    <a:pt x="125003" y="186918"/>
                  </a:lnTo>
                  <a:close/>
                  <a:moveTo>
                    <a:pt x="216351" y="309502"/>
                  </a:moveTo>
                  <a:cubicBezTo>
                    <a:pt x="216351" y="364190"/>
                    <a:pt x="171863" y="408662"/>
                    <a:pt x="117190" y="408662"/>
                  </a:cubicBezTo>
                  <a:cubicBezTo>
                    <a:pt x="62516" y="408662"/>
                    <a:pt x="18029" y="364175"/>
                    <a:pt x="18029" y="309502"/>
                  </a:cubicBezTo>
                  <a:cubicBezTo>
                    <a:pt x="18029" y="254828"/>
                    <a:pt x="62516" y="210341"/>
                    <a:pt x="117190" y="210341"/>
                  </a:cubicBezTo>
                  <a:cubicBezTo>
                    <a:pt x="171863" y="210341"/>
                    <a:pt x="216351" y="254813"/>
                    <a:pt x="216351" y="309502"/>
                  </a:cubicBezTo>
                  <a:lnTo>
                    <a:pt x="216351" y="309502"/>
                  </a:lnTo>
                  <a:close/>
                  <a:moveTo>
                    <a:pt x="165869" y="99161"/>
                  </a:moveTo>
                  <a:lnTo>
                    <a:pt x="165869" y="128608"/>
                  </a:lnTo>
                  <a:lnTo>
                    <a:pt x="145406" y="128608"/>
                  </a:lnTo>
                  <a:cubicBezTo>
                    <a:pt x="145105" y="119939"/>
                    <a:pt x="137999" y="112983"/>
                    <a:pt x="129254" y="112983"/>
                  </a:cubicBezTo>
                  <a:lnTo>
                    <a:pt x="105110" y="112983"/>
                  </a:lnTo>
                  <a:cubicBezTo>
                    <a:pt x="96381" y="112983"/>
                    <a:pt x="89260" y="119954"/>
                    <a:pt x="88959" y="128608"/>
                  </a:cubicBezTo>
                  <a:lnTo>
                    <a:pt x="68511" y="128608"/>
                  </a:lnTo>
                  <a:lnTo>
                    <a:pt x="68511" y="102271"/>
                  </a:lnTo>
                  <a:cubicBezTo>
                    <a:pt x="68511" y="55831"/>
                    <a:pt x="106297" y="18029"/>
                    <a:pt x="152752" y="18029"/>
                  </a:cubicBezTo>
                  <a:lnTo>
                    <a:pt x="208117" y="18029"/>
                  </a:lnTo>
                  <a:cubicBezTo>
                    <a:pt x="182606" y="35983"/>
                    <a:pt x="165869" y="65641"/>
                    <a:pt x="165869" y="99161"/>
                  </a:cubicBezTo>
                  <a:lnTo>
                    <a:pt x="165869" y="99161"/>
                  </a:lnTo>
                  <a:close/>
                  <a:moveTo>
                    <a:pt x="321942" y="18029"/>
                  </a:moveTo>
                  <a:lnTo>
                    <a:pt x="377321" y="18029"/>
                  </a:lnTo>
                  <a:cubicBezTo>
                    <a:pt x="423762" y="18029"/>
                    <a:pt x="461563" y="55815"/>
                    <a:pt x="461563" y="102271"/>
                  </a:cubicBezTo>
                  <a:lnTo>
                    <a:pt x="461563" y="116334"/>
                  </a:lnTo>
                  <a:lnTo>
                    <a:pt x="364205" y="116334"/>
                  </a:lnTo>
                  <a:lnTo>
                    <a:pt x="364205" y="99161"/>
                  </a:lnTo>
                  <a:cubicBezTo>
                    <a:pt x="364190" y="65641"/>
                    <a:pt x="347468" y="35983"/>
                    <a:pt x="321942" y="18029"/>
                  </a:cubicBezTo>
                  <a:lnTo>
                    <a:pt x="321942" y="18029"/>
                  </a:lnTo>
                  <a:close/>
                  <a:moveTo>
                    <a:pt x="422154" y="168273"/>
                  </a:moveTo>
                  <a:lnTo>
                    <a:pt x="406003" y="168273"/>
                  </a:lnTo>
                  <a:cubicBezTo>
                    <a:pt x="396207" y="168273"/>
                    <a:pt x="388244" y="176236"/>
                    <a:pt x="388244" y="186032"/>
                  </a:cubicBezTo>
                  <a:lnTo>
                    <a:pt x="388244" y="195181"/>
                  </a:lnTo>
                  <a:cubicBezTo>
                    <a:pt x="379860" y="197074"/>
                    <a:pt x="371807" y="199869"/>
                    <a:pt x="364205" y="203475"/>
                  </a:cubicBezTo>
                  <a:lnTo>
                    <a:pt x="364205" y="134363"/>
                  </a:lnTo>
                  <a:lnTo>
                    <a:pt x="461563" y="134363"/>
                  </a:lnTo>
                  <a:lnTo>
                    <a:pt x="461563" y="202378"/>
                  </a:lnTo>
                  <a:cubicBezTo>
                    <a:pt x="454667" y="199313"/>
                    <a:pt x="447440" y="196894"/>
                    <a:pt x="439928" y="195196"/>
                  </a:cubicBezTo>
                  <a:lnTo>
                    <a:pt x="439928" y="186047"/>
                  </a:lnTo>
                  <a:cubicBezTo>
                    <a:pt x="439913" y="176236"/>
                    <a:pt x="431950" y="168273"/>
                    <a:pt x="422154" y="168273"/>
                  </a:cubicBezTo>
                  <a:lnTo>
                    <a:pt x="422154" y="168273"/>
                  </a:lnTo>
                  <a:close/>
                  <a:moveTo>
                    <a:pt x="421884" y="186302"/>
                  </a:moveTo>
                  <a:lnTo>
                    <a:pt x="421884" y="192582"/>
                  </a:lnTo>
                  <a:cubicBezTo>
                    <a:pt x="419299" y="192417"/>
                    <a:pt x="416700" y="192312"/>
                    <a:pt x="414071" y="192312"/>
                  </a:cubicBezTo>
                  <a:cubicBezTo>
                    <a:pt x="411442" y="192312"/>
                    <a:pt x="408842" y="192402"/>
                    <a:pt x="406258" y="192582"/>
                  </a:cubicBezTo>
                  <a:lnTo>
                    <a:pt x="406258" y="186302"/>
                  </a:lnTo>
                  <a:lnTo>
                    <a:pt x="421884" y="186302"/>
                  </a:lnTo>
                  <a:close/>
                  <a:moveTo>
                    <a:pt x="314910" y="309502"/>
                  </a:moveTo>
                  <a:cubicBezTo>
                    <a:pt x="314910" y="254828"/>
                    <a:pt x="359397" y="210341"/>
                    <a:pt x="414071" y="210341"/>
                  </a:cubicBezTo>
                  <a:cubicBezTo>
                    <a:pt x="468744" y="210341"/>
                    <a:pt x="513232" y="254828"/>
                    <a:pt x="513232" y="309502"/>
                  </a:cubicBezTo>
                  <a:cubicBezTo>
                    <a:pt x="513232" y="364175"/>
                    <a:pt x="468744" y="408662"/>
                    <a:pt x="414071" y="408662"/>
                  </a:cubicBezTo>
                  <a:cubicBezTo>
                    <a:pt x="359397" y="408662"/>
                    <a:pt x="314910" y="364175"/>
                    <a:pt x="314910" y="309502"/>
                  </a:cubicBezTo>
                  <a:lnTo>
                    <a:pt x="314910" y="309502"/>
                  </a:lnTo>
                  <a:close/>
                  <a:moveTo>
                    <a:pt x="401781" y="438110"/>
                  </a:moveTo>
                  <a:cubicBezTo>
                    <a:pt x="401210" y="438110"/>
                    <a:pt x="400789" y="437975"/>
                    <a:pt x="400549" y="437855"/>
                  </a:cubicBezTo>
                  <a:lnTo>
                    <a:pt x="398971" y="425730"/>
                  </a:lnTo>
                  <a:cubicBezTo>
                    <a:pt x="403914" y="426361"/>
                    <a:pt x="408963" y="426692"/>
                    <a:pt x="414071" y="426692"/>
                  </a:cubicBezTo>
                  <a:cubicBezTo>
                    <a:pt x="419179" y="426692"/>
                    <a:pt x="424227" y="426361"/>
                    <a:pt x="429170" y="425730"/>
                  </a:cubicBezTo>
                  <a:lnTo>
                    <a:pt x="427593" y="437855"/>
                  </a:lnTo>
                  <a:cubicBezTo>
                    <a:pt x="427337" y="437975"/>
                    <a:pt x="426917" y="438110"/>
                    <a:pt x="426361" y="438110"/>
                  </a:cubicBezTo>
                  <a:lnTo>
                    <a:pt x="401781" y="438110"/>
                  </a:lnTo>
                  <a:close/>
                  <a:moveTo>
                    <a:pt x="404455" y="584147"/>
                  </a:moveTo>
                  <a:lnTo>
                    <a:pt x="437509" y="584147"/>
                  </a:lnTo>
                  <a:lnTo>
                    <a:pt x="437509" y="597368"/>
                  </a:lnTo>
                  <a:lnTo>
                    <a:pt x="404455" y="597368"/>
                  </a:lnTo>
                  <a:cubicBezTo>
                    <a:pt x="400804" y="597368"/>
                    <a:pt x="397845" y="594394"/>
                    <a:pt x="397845" y="590758"/>
                  </a:cubicBezTo>
                  <a:cubicBezTo>
                    <a:pt x="397845" y="587107"/>
                    <a:pt x="400804" y="584147"/>
                    <a:pt x="404455" y="584147"/>
                  </a:cubicBezTo>
                  <a:lnTo>
                    <a:pt x="404455" y="584147"/>
                  </a:lnTo>
                  <a:close/>
                </a:path>
              </a:pathLst>
            </a:custGeom>
            <a:solidFill>
              <a:sysClr val="window" lastClr="FFFFFF"/>
            </a:solidFill>
            <a:ln w="1487"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47" name="图形 2"/>
          <p:cNvGrpSpPr/>
          <p:nvPr/>
        </p:nvGrpSpPr>
        <p:grpSpPr>
          <a:xfrm>
            <a:off x="5796420" y="2599938"/>
            <a:ext cx="599157" cy="397332"/>
            <a:chOff x="4143375" y="2789586"/>
            <a:chExt cx="3901448" cy="2587275"/>
          </a:xfrm>
          <a:solidFill>
            <a:sysClr val="window" lastClr="FFFFFF"/>
          </a:solidFill>
        </p:grpSpPr>
        <p:sp>
          <p:nvSpPr>
            <p:cNvPr id="48" name="任意多边形: 形状 47"/>
            <p:cNvSpPr/>
            <p:nvPr/>
          </p:nvSpPr>
          <p:spPr>
            <a:xfrm>
              <a:off x="4718285" y="2789746"/>
              <a:ext cx="3326537" cy="2340608"/>
            </a:xfrm>
            <a:custGeom>
              <a:avLst/>
              <a:gdLst>
                <a:gd name="connsiteX0" fmla="*/ 3326339 w 3326537"/>
                <a:gd name="connsiteY0" fmla="*/ 57180 h 2340608"/>
                <a:gd name="connsiteX1" fmla="*/ 3325005 w 3326537"/>
                <a:gd name="connsiteY1" fmla="*/ 48131 h 2340608"/>
                <a:gd name="connsiteX2" fmla="*/ 3324910 w 3326537"/>
                <a:gd name="connsiteY2" fmla="*/ 47655 h 2340608"/>
                <a:gd name="connsiteX3" fmla="*/ 3322338 w 3326537"/>
                <a:gd name="connsiteY3" fmla="*/ 39273 h 2340608"/>
                <a:gd name="connsiteX4" fmla="*/ 3321862 w 3326537"/>
                <a:gd name="connsiteY4" fmla="*/ 37939 h 2340608"/>
                <a:gd name="connsiteX5" fmla="*/ 3321386 w 3326537"/>
                <a:gd name="connsiteY5" fmla="*/ 36606 h 2340608"/>
                <a:gd name="connsiteX6" fmla="*/ 3318147 w 3326537"/>
                <a:gd name="connsiteY6" fmla="*/ 30319 h 2340608"/>
                <a:gd name="connsiteX7" fmla="*/ 3317386 w 3326537"/>
                <a:gd name="connsiteY7" fmla="*/ 29081 h 2340608"/>
                <a:gd name="connsiteX8" fmla="*/ 3312242 w 3326537"/>
                <a:gd name="connsiteY8" fmla="*/ 21937 h 2340608"/>
                <a:gd name="connsiteX9" fmla="*/ 3311766 w 3326537"/>
                <a:gd name="connsiteY9" fmla="*/ 21366 h 2340608"/>
                <a:gd name="connsiteX10" fmla="*/ 3288144 w 3326537"/>
                <a:gd name="connsiteY10" fmla="*/ 4411 h 2340608"/>
                <a:gd name="connsiteX11" fmla="*/ 3287858 w 3326537"/>
                <a:gd name="connsiteY11" fmla="*/ 4316 h 2340608"/>
                <a:gd name="connsiteX12" fmla="*/ 3278904 w 3326537"/>
                <a:gd name="connsiteY12" fmla="*/ 1554 h 2340608"/>
                <a:gd name="connsiteX13" fmla="*/ 3278428 w 3326537"/>
                <a:gd name="connsiteY13" fmla="*/ 1459 h 2340608"/>
                <a:gd name="connsiteX14" fmla="*/ 3269284 w 3326537"/>
                <a:gd name="connsiteY14" fmla="*/ 125 h 2340608"/>
                <a:gd name="connsiteX15" fmla="*/ 3268713 w 3326537"/>
                <a:gd name="connsiteY15" fmla="*/ 125 h 2340608"/>
                <a:gd name="connsiteX16" fmla="*/ 3259569 w 3326537"/>
                <a:gd name="connsiteY16" fmla="*/ 316 h 2340608"/>
                <a:gd name="connsiteX17" fmla="*/ 3258807 w 3326537"/>
                <a:gd name="connsiteY17" fmla="*/ 411 h 2340608"/>
                <a:gd name="connsiteX18" fmla="*/ 3249758 w 3326537"/>
                <a:gd name="connsiteY18" fmla="*/ 1935 h 2340608"/>
                <a:gd name="connsiteX19" fmla="*/ 3249663 w 3326537"/>
                <a:gd name="connsiteY19" fmla="*/ 1935 h 2340608"/>
                <a:gd name="connsiteX20" fmla="*/ 3249567 w 3326537"/>
                <a:gd name="connsiteY20" fmla="*/ 1935 h 2340608"/>
                <a:gd name="connsiteX21" fmla="*/ 46310 w 3326537"/>
                <a:gd name="connsiteY21" fmla="*/ 823085 h 2340608"/>
                <a:gd name="connsiteX22" fmla="*/ 18 w 3326537"/>
                <a:gd name="connsiteY22" fmla="*/ 881188 h 2340608"/>
                <a:gd name="connsiteX23" fmla="*/ 43262 w 3326537"/>
                <a:gd name="connsiteY23" fmla="*/ 941576 h 2340608"/>
                <a:gd name="connsiteX24" fmla="*/ 989666 w 3326537"/>
                <a:gd name="connsiteY24" fmla="*/ 1237328 h 2340608"/>
                <a:gd name="connsiteX25" fmla="*/ 1151115 w 3326537"/>
                <a:gd name="connsiteY25" fmla="*/ 2044762 h 2340608"/>
                <a:gd name="connsiteX26" fmla="*/ 1187976 w 3326537"/>
                <a:gd name="connsiteY26" fmla="*/ 2089624 h 2340608"/>
                <a:gd name="connsiteX27" fmla="*/ 1211598 w 3326537"/>
                <a:gd name="connsiteY27" fmla="*/ 2094292 h 2340608"/>
                <a:gd name="connsiteX28" fmla="*/ 1245793 w 3326537"/>
                <a:gd name="connsiteY28" fmla="*/ 2083910 h 2340608"/>
                <a:gd name="connsiteX29" fmla="*/ 1724424 w 3326537"/>
                <a:gd name="connsiteY29" fmla="*/ 1764822 h 2340608"/>
                <a:gd name="connsiteX30" fmla="*/ 2233917 w 3326537"/>
                <a:gd name="connsiteY30" fmla="*/ 2320701 h 2340608"/>
                <a:gd name="connsiteX31" fmla="*/ 2279351 w 3326537"/>
                <a:gd name="connsiteY31" fmla="*/ 2340608 h 2340608"/>
                <a:gd name="connsiteX32" fmla="*/ 2289257 w 3326537"/>
                <a:gd name="connsiteY32" fmla="*/ 2339846 h 2340608"/>
                <a:gd name="connsiteX33" fmla="*/ 2335644 w 3326537"/>
                <a:gd name="connsiteY33" fmla="*/ 2304032 h 2340608"/>
                <a:gd name="connsiteX34" fmla="*/ 3321291 w 3326537"/>
                <a:gd name="connsiteY34" fmla="*/ 86422 h 2340608"/>
                <a:gd name="connsiteX35" fmla="*/ 3321481 w 3326537"/>
                <a:gd name="connsiteY35" fmla="*/ 85755 h 2340608"/>
                <a:gd name="connsiteX36" fmla="*/ 3324339 w 3326537"/>
                <a:gd name="connsiteY36" fmla="*/ 77468 h 2340608"/>
                <a:gd name="connsiteX37" fmla="*/ 3324720 w 3326537"/>
                <a:gd name="connsiteY37" fmla="*/ 76135 h 2340608"/>
                <a:gd name="connsiteX38" fmla="*/ 3326244 w 3326537"/>
                <a:gd name="connsiteY38" fmla="*/ 67562 h 2340608"/>
                <a:gd name="connsiteX39" fmla="*/ 3326339 w 3326537"/>
                <a:gd name="connsiteY39" fmla="*/ 66419 h 2340608"/>
                <a:gd name="connsiteX40" fmla="*/ 3326434 w 3326537"/>
                <a:gd name="connsiteY40" fmla="*/ 57466 h 2340608"/>
                <a:gd name="connsiteX41" fmla="*/ 3326339 w 3326537"/>
                <a:gd name="connsiteY41" fmla="*/ 57180 h 2340608"/>
                <a:gd name="connsiteX42" fmla="*/ 3326339 w 3326537"/>
                <a:gd name="connsiteY42" fmla="*/ 57180 h 2340608"/>
                <a:gd name="connsiteX43" fmla="*/ 1253889 w 3326537"/>
                <a:gd name="connsiteY43" fmla="*/ 1930462 h 2340608"/>
                <a:gd name="connsiteX44" fmla="*/ 1123683 w 3326537"/>
                <a:gd name="connsiteY44" fmla="*/ 1279237 h 2340608"/>
                <a:gd name="connsiteX45" fmla="*/ 1341615 w 3326537"/>
                <a:gd name="connsiteY45" fmla="*/ 1347341 h 2340608"/>
                <a:gd name="connsiteX46" fmla="*/ 1640128 w 3326537"/>
                <a:gd name="connsiteY46" fmla="*/ 1673001 h 2340608"/>
                <a:gd name="connsiteX47" fmla="*/ 1253889 w 3326537"/>
                <a:gd name="connsiteY47" fmla="*/ 1930462 h 2340608"/>
                <a:gd name="connsiteX48" fmla="*/ 2261158 w 3326537"/>
                <a:gd name="connsiteY48" fmla="*/ 2168206 h 2340608"/>
                <a:gd name="connsiteX49" fmla="*/ 1470297 w 3326537"/>
                <a:gd name="connsiteY49" fmla="*/ 1305431 h 2340608"/>
                <a:gd name="connsiteX50" fmla="*/ 1943595 w 3326537"/>
                <a:gd name="connsiteY50" fmla="*/ 996726 h 2340608"/>
                <a:gd name="connsiteX51" fmla="*/ 1953405 w 3326537"/>
                <a:gd name="connsiteY51" fmla="*/ 902524 h 2340608"/>
                <a:gd name="connsiteX52" fmla="*/ 1952548 w 3326537"/>
                <a:gd name="connsiteY52" fmla="*/ 901666 h 2340608"/>
                <a:gd name="connsiteX53" fmla="*/ 1876157 w 3326537"/>
                <a:gd name="connsiteY53" fmla="*/ 893665 h 2340608"/>
                <a:gd name="connsiteX54" fmla="*/ 1366475 w 3326537"/>
                <a:gd name="connsiteY54" fmla="*/ 1226088 h 2340608"/>
                <a:gd name="connsiteX55" fmla="*/ 286911 w 3326537"/>
                <a:gd name="connsiteY55" fmla="*/ 888617 h 2340608"/>
                <a:gd name="connsiteX56" fmla="*/ 2918479 w 3326537"/>
                <a:gd name="connsiteY56" fmla="*/ 213866 h 2340608"/>
                <a:gd name="connsiteX57" fmla="*/ 2177814 w 3326537"/>
                <a:gd name="connsiteY57" fmla="*/ 696879 h 2340608"/>
                <a:gd name="connsiteX58" fmla="*/ 2167908 w 3326537"/>
                <a:gd name="connsiteY58" fmla="*/ 792034 h 2340608"/>
                <a:gd name="connsiteX59" fmla="*/ 2245156 w 3326537"/>
                <a:gd name="connsiteY59" fmla="*/ 800035 h 2340608"/>
                <a:gd name="connsiteX60" fmla="*/ 2514809 w 3326537"/>
                <a:gd name="connsiteY60" fmla="*/ 624108 h 2340608"/>
                <a:gd name="connsiteX61" fmla="*/ 3124028 w 3326537"/>
                <a:gd name="connsiteY61" fmla="*/ 226820 h 2340608"/>
                <a:gd name="connsiteX62" fmla="*/ 2261158 w 3326537"/>
                <a:gd name="connsiteY62" fmla="*/ 2168206 h 23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326537" h="2340608">
                  <a:moveTo>
                    <a:pt x="3326339" y="57180"/>
                  </a:moveTo>
                  <a:cubicBezTo>
                    <a:pt x="3326148" y="54132"/>
                    <a:pt x="3325672" y="51179"/>
                    <a:pt x="3325005" y="48131"/>
                  </a:cubicBezTo>
                  <a:cubicBezTo>
                    <a:pt x="3325005" y="47941"/>
                    <a:pt x="3324910" y="47845"/>
                    <a:pt x="3324910" y="47655"/>
                  </a:cubicBezTo>
                  <a:cubicBezTo>
                    <a:pt x="3324243" y="44797"/>
                    <a:pt x="3323386" y="42035"/>
                    <a:pt x="3322338" y="39273"/>
                  </a:cubicBezTo>
                  <a:cubicBezTo>
                    <a:pt x="3322148" y="38797"/>
                    <a:pt x="3321957" y="38320"/>
                    <a:pt x="3321862" y="37939"/>
                  </a:cubicBezTo>
                  <a:cubicBezTo>
                    <a:pt x="3321672" y="37463"/>
                    <a:pt x="3321576" y="37082"/>
                    <a:pt x="3321386" y="36606"/>
                  </a:cubicBezTo>
                  <a:cubicBezTo>
                    <a:pt x="3320433" y="34415"/>
                    <a:pt x="3319290" y="32320"/>
                    <a:pt x="3318147" y="30319"/>
                  </a:cubicBezTo>
                  <a:cubicBezTo>
                    <a:pt x="3317957" y="29938"/>
                    <a:pt x="3317671" y="29462"/>
                    <a:pt x="3317386" y="29081"/>
                  </a:cubicBezTo>
                  <a:cubicBezTo>
                    <a:pt x="3315862" y="26509"/>
                    <a:pt x="3314147" y="24128"/>
                    <a:pt x="3312242" y="21937"/>
                  </a:cubicBezTo>
                  <a:cubicBezTo>
                    <a:pt x="3312051" y="21747"/>
                    <a:pt x="3311956" y="21556"/>
                    <a:pt x="3311766" y="21366"/>
                  </a:cubicBezTo>
                  <a:cubicBezTo>
                    <a:pt x="3305289" y="13841"/>
                    <a:pt x="3297192" y="8031"/>
                    <a:pt x="3288144" y="4411"/>
                  </a:cubicBezTo>
                  <a:cubicBezTo>
                    <a:pt x="3288048" y="4411"/>
                    <a:pt x="3287953" y="4316"/>
                    <a:pt x="3287858" y="4316"/>
                  </a:cubicBezTo>
                  <a:cubicBezTo>
                    <a:pt x="3285000" y="3173"/>
                    <a:pt x="3281953" y="2221"/>
                    <a:pt x="3278904" y="1554"/>
                  </a:cubicBezTo>
                  <a:cubicBezTo>
                    <a:pt x="3278714" y="1554"/>
                    <a:pt x="3278523" y="1459"/>
                    <a:pt x="3278428" y="1459"/>
                  </a:cubicBezTo>
                  <a:cubicBezTo>
                    <a:pt x="3275380" y="792"/>
                    <a:pt x="3272332" y="316"/>
                    <a:pt x="3269284" y="125"/>
                  </a:cubicBezTo>
                  <a:cubicBezTo>
                    <a:pt x="3269094" y="125"/>
                    <a:pt x="3268903" y="125"/>
                    <a:pt x="3268713" y="125"/>
                  </a:cubicBezTo>
                  <a:cubicBezTo>
                    <a:pt x="3265665" y="-65"/>
                    <a:pt x="3262617" y="-65"/>
                    <a:pt x="3259569" y="316"/>
                  </a:cubicBezTo>
                  <a:cubicBezTo>
                    <a:pt x="3259283" y="316"/>
                    <a:pt x="3259092" y="316"/>
                    <a:pt x="3258807" y="411"/>
                  </a:cubicBezTo>
                  <a:cubicBezTo>
                    <a:pt x="3255759" y="697"/>
                    <a:pt x="3252806" y="1173"/>
                    <a:pt x="3249758" y="1935"/>
                  </a:cubicBezTo>
                  <a:lnTo>
                    <a:pt x="3249663" y="1935"/>
                  </a:lnTo>
                  <a:cubicBezTo>
                    <a:pt x="3249663" y="1935"/>
                    <a:pt x="3249567" y="1935"/>
                    <a:pt x="3249567" y="1935"/>
                  </a:cubicBezTo>
                  <a:lnTo>
                    <a:pt x="46310" y="823085"/>
                  </a:lnTo>
                  <a:cubicBezTo>
                    <a:pt x="19640" y="829943"/>
                    <a:pt x="780" y="853660"/>
                    <a:pt x="18" y="881188"/>
                  </a:cubicBezTo>
                  <a:cubicBezTo>
                    <a:pt x="-648" y="908715"/>
                    <a:pt x="16973" y="933385"/>
                    <a:pt x="43262" y="941576"/>
                  </a:cubicBezTo>
                  <a:lnTo>
                    <a:pt x="989666" y="1237328"/>
                  </a:lnTo>
                  <a:lnTo>
                    <a:pt x="1151115" y="2044762"/>
                  </a:lnTo>
                  <a:cubicBezTo>
                    <a:pt x="1155210" y="2064955"/>
                    <a:pt x="1169022" y="2081719"/>
                    <a:pt x="1187976" y="2089624"/>
                  </a:cubicBezTo>
                  <a:cubicBezTo>
                    <a:pt x="1195596" y="2092768"/>
                    <a:pt x="1203597" y="2094292"/>
                    <a:pt x="1211598" y="2094292"/>
                  </a:cubicBezTo>
                  <a:cubicBezTo>
                    <a:pt x="1223600" y="2094292"/>
                    <a:pt x="1235506" y="2090768"/>
                    <a:pt x="1245793" y="2083910"/>
                  </a:cubicBezTo>
                  <a:lnTo>
                    <a:pt x="1724424" y="1764822"/>
                  </a:lnTo>
                  <a:lnTo>
                    <a:pt x="2233917" y="2320701"/>
                  </a:lnTo>
                  <a:cubicBezTo>
                    <a:pt x="2245728" y="2333560"/>
                    <a:pt x="2262206" y="2340608"/>
                    <a:pt x="2279351" y="2340608"/>
                  </a:cubicBezTo>
                  <a:cubicBezTo>
                    <a:pt x="2282589" y="2340608"/>
                    <a:pt x="2286018" y="2340322"/>
                    <a:pt x="2289257" y="2339846"/>
                  </a:cubicBezTo>
                  <a:cubicBezTo>
                    <a:pt x="2309736" y="2336513"/>
                    <a:pt x="2327166" y="2322987"/>
                    <a:pt x="2335644" y="2304032"/>
                  </a:cubicBezTo>
                  <a:lnTo>
                    <a:pt x="3321291" y="86422"/>
                  </a:lnTo>
                  <a:cubicBezTo>
                    <a:pt x="3321386" y="86231"/>
                    <a:pt x="3321481" y="85945"/>
                    <a:pt x="3321481" y="85755"/>
                  </a:cubicBezTo>
                  <a:cubicBezTo>
                    <a:pt x="3322624" y="82993"/>
                    <a:pt x="3323577" y="80326"/>
                    <a:pt x="3324339" y="77468"/>
                  </a:cubicBezTo>
                  <a:cubicBezTo>
                    <a:pt x="3324434" y="76992"/>
                    <a:pt x="3324529" y="76516"/>
                    <a:pt x="3324720" y="76135"/>
                  </a:cubicBezTo>
                  <a:cubicBezTo>
                    <a:pt x="3325387" y="73277"/>
                    <a:pt x="3325958" y="70515"/>
                    <a:pt x="3326244" y="67562"/>
                  </a:cubicBezTo>
                  <a:cubicBezTo>
                    <a:pt x="3326244" y="67181"/>
                    <a:pt x="3326339" y="66705"/>
                    <a:pt x="3326339" y="66419"/>
                  </a:cubicBezTo>
                  <a:cubicBezTo>
                    <a:pt x="3326529" y="63466"/>
                    <a:pt x="3326625" y="60418"/>
                    <a:pt x="3326434" y="57466"/>
                  </a:cubicBezTo>
                  <a:cubicBezTo>
                    <a:pt x="3326434" y="57370"/>
                    <a:pt x="3326339" y="57275"/>
                    <a:pt x="3326339" y="57180"/>
                  </a:cubicBezTo>
                  <a:lnTo>
                    <a:pt x="3326339" y="57180"/>
                  </a:lnTo>
                  <a:close/>
                  <a:moveTo>
                    <a:pt x="1253889" y="1930462"/>
                  </a:moveTo>
                  <a:lnTo>
                    <a:pt x="1123683" y="1279237"/>
                  </a:lnTo>
                  <a:lnTo>
                    <a:pt x="1341615" y="1347341"/>
                  </a:lnTo>
                  <a:lnTo>
                    <a:pt x="1640128" y="1673001"/>
                  </a:lnTo>
                  <a:lnTo>
                    <a:pt x="1253889" y="1930462"/>
                  </a:lnTo>
                  <a:close/>
                  <a:moveTo>
                    <a:pt x="2261158" y="2168206"/>
                  </a:moveTo>
                  <a:lnTo>
                    <a:pt x="1470297" y="1305431"/>
                  </a:lnTo>
                  <a:lnTo>
                    <a:pt x="1943595" y="996726"/>
                  </a:lnTo>
                  <a:cubicBezTo>
                    <a:pt x="1976075" y="975580"/>
                    <a:pt x="1980837" y="929956"/>
                    <a:pt x="1953405" y="902524"/>
                  </a:cubicBezTo>
                  <a:lnTo>
                    <a:pt x="1952548" y="901666"/>
                  </a:lnTo>
                  <a:cubicBezTo>
                    <a:pt x="1932165" y="881283"/>
                    <a:pt x="1900256" y="877949"/>
                    <a:pt x="1876157" y="893665"/>
                  </a:cubicBezTo>
                  <a:lnTo>
                    <a:pt x="1366475" y="1226088"/>
                  </a:lnTo>
                  <a:lnTo>
                    <a:pt x="286911" y="888617"/>
                  </a:lnTo>
                  <a:lnTo>
                    <a:pt x="2918479" y="213866"/>
                  </a:lnTo>
                  <a:lnTo>
                    <a:pt x="2177814" y="696879"/>
                  </a:lnTo>
                  <a:cubicBezTo>
                    <a:pt x="2145048" y="718310"/>
                    <a:pt x="2140191" y="764411"/>
                    <a:pt x="2167908" y="792034"/>
                  </a:cubicBezTo>
                  <a:cubicBezTo>
                    <a:pt x="2188482" y="812608"/>
                    <a:pt x="2220677" y="816037"/>
                    <a:pt x="2245156" y="800035"/>
                  </a:cubicBezTo>
                  <a:lnTo>
                    <a:pt x="2514809" y="624108"/>
                  </a:lnTo>
                  <a:lnTo>
                    <a:pt x="3124028" y="226820"/>
                  </a:lnTo>
                  <a:lnTo>
                    <a:pt x="2261158" y="2168206"/>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9" name="任意多边形: 形状 48"/>
            <p:cNvSpPr/>
            <p:nvPr/>
          </p:nvSpPr>
          <p:spPr>
            <a:xfrm>
              <a:off x="4143375" y="4596573"/>
              <a:ext cx="1026699" cy="123253"/>
            </a:xfrm>
            <a:custGeom>
              <a:avLst/>
              <a:gdLst>
                <a:gd name="connsiteX0" fmla="*/ 965073 w 1026699"/>
                <a:gd name="connsiteY0" fmla="*/ 0 h 123253"/>
                <a:gd name="connsiteX1" fmla="*/ 61627 w 1026699"/>
                <a:gd name="connsiteY1" fmla="*/ 0 h 123253"/>
                <a:gd name="connsiteX2" fmla="*/ 0 w 1026699"/>
                <a:gd name="connsiteY2" fmla="*/ 61627 h 123253"/>
                <a:gd name="connsiteX3" fmla="*/ 61627 w 1026699"/>
                <a:gd name="connsiteY3" fmla="*/ 123254 h 123253"/>
                <a:gd name="connsiteX4" fmla="*/ 965073 w 1026699"/>
                <a:gd name="connsiteY4" fmla="*/ 123254 h 123253"/>
                <a:gd name="connsiteX5" fmla="*/ 1026700 w 1026699"/>
                <a:gd name="connsiteY5" fmla="*/ 61627 h 123253"/>
                <a:gd name="connsiteX6" fmla="*/ 965073 w 1026699"/>
                <a:gd name="connsiteY6" fmla="*/ 0 h 123253"/>
                <a:gd name="connsiteX7" fmla="*/ 965073 w 1026699"/>
                <a:gd name="connsiteY7" fmla="*/ 0 h 12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699" h="123253">
                  <a:moveTo>
                    <a:pt x="965073" y="0"/>
                  </a:moveTo>
                  <a:lnTo>
                    <a:pt x="61627" y="0"/>
                  </a:lnTo>
                  <a:cubicBezTo>
                    <a:pt x="27623" y="0"/>
                    <a:pt x="0" y="27623"/>
                    <a:pt x="0" y="61627"/>
                  </a:cubicBezTo>
                  <a:cubicBezTo>
                    <a:pt x="0" y="95631"/>
                    <a:pt x="27527" y="123254"/>
                    <a:pt x="61627" y="123254"/>
                  </a:cubicBezTo>
                  <a:lnTo>
                    <a:pt x="965073" y="123254"/>
                  </a:lnTo>
                  <a:cubicBezTo>
                    <a:pt x="999173" y="123254"/>
                    <a:pt x="1026700" y="95631"/>
                    <a:pt x="1026700" y="61627"/>
                  </a:cubicBezTo>
                  <a:cubicBezTo>
                    <a:pt x="1026700" y="27623"/>
                    <a:pt x="999077" y="0"/>
                    <a:pt x="965073" y="0"/>
                  </a:cubicBezTo>
                  <a:lnTo>
                    <a:pt x="965073"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0" name="任意多边形: 形状 49"/>
            <p:cNvSpPr/>
            <p:nvPr/>
          </p:nvSpPr>
          <p:spPr>
            <a:xfrm>
              <a:off x="7510938" y="5253703"/>
              <a:ext cx="533876" cy="123158"/>
            </a:xfrm>
            <a:custGeom>
              <a:avLst/>
              <a:gdLst>
                <a:gd name="connsiteX0" fmla="*/ 472250 w 533876"/>
                <a:gd name="connsiteY0" fmla="*/ 0 h 123158"/>
                <a:gd name="connsiteX1" fmla="*/ 61532 w 533876"/>
                <a:gd name="connsiteY1" fmla="*/ 0 h 123158"/>
                <a:gd name="connsiteX2" fmla="*/ 0 w 533876"/>
                <a:gd name="connsiteY2" fmla="*/ 61531 h 123158"/>
                <a:gd name="connsiteX3" fmla="*/ 61532 w 533876"/>
                <a:gd name="connsiteY3" fmla="*/ 123158 h 123158"/>
                <a:gd name="connsiteX4" fmla="*/ 472250 w 533876"/>
                <a:gd name="connsiteY4" fmla="*/ 123158 h 123158"/>
                <a:gd name="connsiteX5" fmla="*/ 533876 w 533876"/>
                <a:gd name="connsiteY5" fmla="*/ 61531 h 123158"/>
                <a:gd name="connsiteX6" fmla="*/ 472250 w 533876"/>
                <a:gd name="connsiteY6" fmla="*/ 0 h 123158"/>
                <a:gd name="connsiteX7" fmla="*/ 472250 w 533876"/>
                <a:gd name="connsiteY7" fmla="*/ 0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876" h="123158">
                  <a:moveTo>
                    <a:pt x="472250" y="0"/>
                  </a:moveTo>
                  <a:lnTo>
                    <a:pt x="61532" y="0"/>
                  </a:lnTo>
                  <a:cubicBezTo>
                    <a:pt x="27527" y="0"/>
                    <a:pt x="0" y="27622"/>
                    <a:pt x="0" y="61531"/>
                  </a:cubicBezTo>
                  <a:cubicBezTo>
                    <a:pt x="0" y="95631"/>
                    <a:pt x="27527" y="123158"/>
                    <a:pt x="61532" y="123158"/>
                  </a:cubicBezTo>
                  <a:lnTo>
                    <a:pt x="472250" y="123158"/>
                  </a:lnTo>
                  <a:cubicBezTo>
                    <a:pt x="506254" y="123158"/>
                    <a:pt x="533876" y="95631"/>
                    <a:pt x="533876" y="61531"/>
                  </a:cubicBezTo>
                  <a:cubicBezTo>
                    <a:pt x="533876" y="27527"/>
                    <a:pt x="506254" y="0"/>
                    <a:pt x="472250" y="0"/>
                  </a:cubicBezTo>
                  <a:lnTo>
                    <a:pt x="472250"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任意多边形: 形状 50"/>
            <p:cNvSpPr/>
            <p:nvPr/>
          </p:nvSpPr>
          <p:spPr>
            <a:xfrm>
              <a:off x="5046916" y="5089397"/>
              <a:ext cx="615981" cy="123158"/>
            </a:xfrm>
            <a:custGeom>
              <a:avLst/>
              <a:gdLst>
                <a:gd name="connsiteX0" fmla="*/ 554355 w 615981"/>
                <a:gd name="connsiteY0" fmla="*/ 0 h 123158"/>
                <a:gd name="connsiteX1" fmla="*/ 61531 w 615981"/>
                <a:gd name="connsiteY1" fmla="*/ 0 h 123158"/>
                <a:gd name="connsiteX2" fmla="*/ 0 w 615981"/>
                <a:gd name="connsiteY2" fmla="*/ 61531 h 123158"/>
                <a:gd name="connsiteX3" fmla="*/ 61531 w 615981"/>
                <a:gd name="connsiteY3" fmla="*/ 123158 h 123158"/>
                <a:gd name="connsiteX4" fmla="*/ 554355 w 615981"/>
                <a:gd name="connsiteY4" fmla="*/ 123158 h 123158"/>
                <a:gd name="connsiteX5" fmla="*/ 615982 w 615981"/>
                <a:gd name="connsiteY5" fmla="*/ 61531 h 123158"/>
                <a:gd name="connsiteX6" fmla="*/ 554355 w 615981"/>
                <a:gd name="connsiteY6" fmla="*/ 0 h 123158"/>
                <a:gd name="connsiteX7" fmla="*/ 554355 w 615981"/>
                <a:gd name="connsiteY7" fmla="*/ 0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981" h="123158">
                  <a:moveTo>
                    <a:pt x="554355" y="0"/>
                  </a:moveTo>
                  <a:lnTo>
                    <a:pt x="61531" y="0"/>
                  </a:lnTo>
                  <a:cubicBezTo>
                    <a:pt x="27527" y="0"/>
                    <a:pt x="0" y="27622"/>
                    <a:pt x="0" y="61531"/>
                  </a:cubicBezTo>
                  <a:cubicBezTo>
                    <a:pt x="0" y="95536"/>
                    <a:pt x="27623" y="123158"/>
                    <a:pt x="61531" y="123158"/>
                  </a:cubicBezTo>
                  <a:lnTo>
                    <a:pt x="554355" y="123158"/>
                  </a:lnTo>
                  <a:cubicBezTo>
                    <a:pt x="588359" y="123158"/>
                    <a:pt x="615982" y="95631"/>
                    <a:pt x="615982" y="61531"/>
                  </a:cubicBezTo>
                  <a:cubicBezTo>
                    <a:pt x="615982" y="27527"/>
                    <a:pt x="588359" y="0"/>
                    <a:pt x="554355" y="0"/>
                  </a:cubicBezTo>
                  <a:lnTo>
                    <a:pt x="554355"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2" name="任意多边形: 形状 51"/>
            <p:cNvSpPr/>
            <p:nvPr/>
          </p:nvSpPr>
          <p:spPr>
            <a:xfrm>
              <a:off x="5868257" y="2789586"/>
              <a:ext cx="451675" cy="123158"/>
            </a:xfrm>
            <a:custGeom>
              <a:avLst/>
              <a:gdLst>
                <a:gd name="connsiteX0" fmla="*/ 390144 w 451675"/>
                <a:gd name="connsiteY0" fmla="*/ 0 h 123158"/>
                <a:gd name="connsiteX1" fmla="*/ 61627 w 451675"/>
                <a:gd name="connsiteY1" fmla="*/ 0 h 123158"/>
                <a:gd name="connsiteX2" fmla="*/ 0 w 451675"/>
                <a:gd name="connsiteY2" fmla="*/ 61627 h 123158"/>
                <a:gd name="connsiteX3" fmla="*/ 61627 w 451675"/>
                <a:gd name="connsiteY3" fmla="*/ 123158 h 123158"/>
                <a:gd name="connsiteX4" fmla="*/ 390144 w 451675"/>
                <a:gd name="connsiteY4" fmla="*/ 123158 h 123158"/>
                <a:gd name="connsiteX5" fmla="*/ 451675 w 451675"/>
                <a:gd name="connsiteY5" fmla="*/ 61627 h 123158"/>
                <a:gd name="connsiteX6" fmla="*/ 390144 w 451675"/>
                <a:gd name="connsiteY6" fmla="*/ 0 h 123158"/>
                <a:gd name="connsiteX7" fmla="*/ 390144 w 451675"/>
                <a:gd name="connsiteY7" fmla="*/ 0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675" h="123158">
                  <a:moveTo>
                    <a:pt x="390144" y="0"/>
                  </a:moveTo>
                  <a:lnTo>
                    <a:pt x="61627" y="0"/>
                  </a:lnTo>
                  <a:cubicBezTo>
                    <a:pt x="27527" y="0"/>
                    <a:pt x="0" y="27623"/>
                    <a:pt x="0" y="61627"/>
                  </a:cubicBezTo>
                  <a:cubicBezTo>
                    <a:pt x="0" y="95631"/>
                    <a:pt x="27527" y="123158"/>
                    <a:pt x="61627" y="123158"/>
                  </a:cubicBezTo>
                  <a:lnTo>
                    <a:pt x="390144" y="123158"/>
                  </a:lnTo>
                  <a:cubicBezTo>
                    <a:pt x="424148" y="123158"/>
                    <a:pt x="451675" y="95631"/>
                    <a:pt x="451675" y="61627"/>
                  </a:cubicBezTo>
                  <a:cubicBezTo>
                    <a:pt x="451675" y="27623"/>
                    <a:pt x="424148" y="0"/>
                    <a:pt x="390144" y="0"/>
                  </a:cubicBezTo>
                  <a:lnTo>
                    <a:pt x="390144"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Autofit/>
          </a:bodyPr>
          <a:lstStyle/>
          <a:p>
            <a:r>
              <a:rPr lang="en-US" altLang="zh-CN" dirty="0"/>
              <a:t> </a:t>
            </a:r>
            <a:r>
              <a:rPr lang="zh-CN" altLang="en-US" dirty="0"/>
              <a:t>项目</a:t>
            </a:r>
            <a:r>
              <a:rPr lang="zh-CN" altLang="en-US" sz="3600" b="1" dirty="0">
                <a:solidFill>
                  <a:schemeClr val="tx2">
                    <a:lumMod val="75000"/>
                    <a:lumOff val="25000"/>
                  </a:schemeClr>
                </a:solidFill>
              </a:rPr>
              <a:t>概述</a:t>
            </a:r>
            <a:endParaRPr lang="zh-CN"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圆角 5">
            <a:extLst>
              <a:ext uri="{FF2B5EF4-FFF2-40B4-BE49-F238E27FC236}">
                <a16:creationId xmlns:a16="http://schemas.microsoft.com/office/drawing/2014/main" id="{4BE7801E-0171-89AA-1DF9-BEFED9873E01}"/>
              </a:ext>
            </a:extLst>
          </p:cNvPr>
          <p:cNvSpPr/>
          <p:nvPr/>
        </p:nvSpPr>
        <p:spPr>
          <a:xfrm>
            <a:off x="576062" y="1925052"/>
            <a:ext cx="5418221" cy="3513723"/>
          </a:xfrm>
          <a:prstGeom prst="roundRect">
            <a:avLst>
              <a:gd name="adj" fmla="val 2960"/>
            </a:avLst>
          </a:prstGeom>
          <a:solidFill>
            <a:schemeClr val="bg1"/>
          </a:solidFill>
          <a:ln>
            <a:solidFill>
              <a:schemeClr val="bg1">
                <a:lumMod val="95000"/>
              </a:schemeClr>
            </a:solidFill>
          </a:ln>
          <a:effectLst>
            <a:outerShdw blurRad="990600" dist="596900" dir="5400000" sx="90000" sy="90000" algn="t" rotWithShape="0">
              <a:schemeClr val="accent1">
                <a:lumMod val="60000"/>
                <a:lumOff val="4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D16B7E6D-8595-EDD2-6DB2-63A54E849746}"/>
              </a:ext>
            </a:extLst>
          </p:cNvPr>
          <p:cNvSpPr>
            <a:spLocks noGrp="1"/>
          </p:cNvSpPr>
          <p:nvPr>
            <p:ph type="title"/>
          </p:nvPr>
        </p:nvSpPr>
        <p:spPr/>
        <p:txBody>
          <a:bodyPr/>
          <a:lstStyle/>
          <a:p>
            <a:r>
              <a:rPr lang="zh-CN" altLang="en-US" dirty="0"/>
              <a:t>行业前景</a:t>
            </a:r>
          </a:p>
        </p:txBody>
      </p:sp>
      <p:graphicFrame>
        <p:nvGraphicFramePr>
          <p:cNvPr id="5" name="图表 4">
            <a:extLst>
              <a:ext uri="{FF2B5EF4-FFF2-40B4-BE49-F238E27FC236}">
                <a16:creationId xmlns:a16="http://schemas.microsoft.com/office/drawing/2014/main" id="{174EAF9C-184B-428F-7194-C88803412669}"/>
              </a:ext>
            </a:extLst>
          </p:cNvPr>
          <p:cNvGraphicFramePr/>
          <p:nvPr>
            <p:extLst>
              <p:ext uri="{D42A27DB-BD31-4B8C-83A1-F6EECF244321}">
                <p14:modId xmlns:p14="http://schemas.microsoft.com/office/powerpoint/2010/main" val="1740154078"/>
              </p:ext>
            </p:extLst>
          </p:nvPr>
        </p:nvGraphicFramePr>
        <p:xfrm>
          <a:off x="846042" y="2205791"/>
          <a:ext cx="4949941" cy="3023434"/>
        </p:xfrm>
        <a:graphic>
          <a:graphicData uri="http://schemas.openxmlformats.org/drawingml/2006/chart">
            <c:chart xmlns:c="http://schemas.openxmlformats.org/drawingml/2006/chart" xmlns:r="http://schemas.openxmlformats.org/officeDocument/2006/relationships" r:id="rId2"/>
          </a:graphicData>
        </a:graphic>
      </p:graphicFrame>
      <p:sp>
        <p:nvSpPr>
          <p:cNvPr id="60" name="矩形: 圆角 59">
            <a:extLst>
              <a:ext uri="{FF2B5EF4-FFF2-40B4-BE49-F238E27FC236}">
                <a16:creationId xmlns:a16="http://schemas.microsoft.com/office/drawing/2014/main" id="{1D253724-4F62-19B5-C4C3-1F9DDDDA669A}"/>
              </a:ext>
            </a:extLst>
          </p:cNvPr>
          <p:cNvSpPr/>
          <p:nvPr/>
        </p:nvSpPr>
        <p:spPr>
          <a:xfrm>
            <a:off x="6197717" y="1925052"/>
            <a:ext cx="5418221" cy="3513723"/>
          </a:xfrm>
          <a:prstGeom prst="roundRect">
            <a:avLst>
              <a:gd name="adj" fmla="val 2960"/>
            </a:avLst>
          </a:prstGeom>
          <a:solidFill>
            <a:schemeClr val="bg1"/>
          </a:solidFill>
          <a:ln>
            <a:solidFill>
              <a:schemeClr val="bg1">
                <a:lumMod val="95000"/>
              </a:schemeClr>
            </a:solidFill>
          </a:ln>
          <a:effectLst>
            <a:outerShdw blurRad="990600" dist="596900" dir="5400000" sx="90000" sy="90000" algn="t" rotWithShape="0">
              <a:schemeClr val="accent1">
                <a:lumMod val="60000"/>
                <a:lumOff val="40000"/>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a:extLst>
              <a:ext uri="{FF2B5EF4-FFF2-40B4-BE49-F238E27FC236}">
                <a16:creationId xmlns:a16="http://schemas.microsoft.com/office/drawing/2014/main" id="{CFB17141-492D-F8AC-0FBA-4AF3AE7FDFA7}"/>
              </a:ext>
            </a:extLst>
          </p:cNvPr>
          <p:cNvSpPr/>
          <p:nvPr/>
        </p:nvSpPr>
        <p:spPr>
          <a:xfrm>
            <a:off x="6496051" y="3125234"/>
            <a:ext cx="1352550" cy="1352550"/>
          </a:xfrm>
          <a:prstGeom prst="ellipse">
            <a:avLst/>
          </a:prstGeom>
          <a:noFill/>
          <a:ln w="190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3E6D3C0E-3243-1332-6B0A-6703B969356B}"/>
              </a:ext>
            </a:extLst>
          </p:cNvPr>
          <p:cNvSpPr/>
          <p:nvPr/>
        </p:nvSpPr>
        <p:spPr>
          <a:xfrm>
            <a:off x="8238913" y="3125234"/>
            <a:ext cx="1352550" cy="1352550"/>
          </a:xfrm>
          <a:prstGeom prst="ellipse">
            <a:avLst/>
          </a:prstGeom>
          <a:noFill/>
          <a:ln w="190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726C6728-80F9-DBB9-F649-639BA839FFF2}"/>
              </a:ext>
            </a:extLst>
          </p:cNvPr>
          <p:cNvSpPr/>
          <p:nvPr/>
        </p:nvSpPr>
        <p:spPr>
          <a:xfrm>
            <a:off x="9981776" y="3125234"/>
            <a:ext cx="1352550" cy="1352550"/>
          </a:xfrm>
          <a:prstGeom prst="ellipse">
            <a:avLst/>
          </a:prstGeom>
          <a:noFill/>
          <a:ln w="1905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弧形 10">
            <a:extLst>
              <a:ext uri="{FF2B5EF4-FFF2-40B4-BE49-F238E27FC236}">
                <a16:creationId xmlns:a16="http://schemas.microsoft.com/office/drawing/2014/main" id="{F4DB8CC8-7B3A-FC7E-2088-427557EF0115}"/>
              </a:ext>
            </a:extLst>
          </p:cNvPr>
          <p:cNvSpPr/>
          <p:nvPr/>
        </p:nvSpPr>
        <p:spPr>
          <a:xfrm>
            <a:off x="8238913" y="3125234"/>
            <a:ext cx="1352550" cy="1352550"/>
          </a:xfrm>
          <a:prstGeom prst="arc">
            <a:avLst>
              <a:gd name="adj1" fmla="val 16200000"/>
              <a:gd name="adj2" fmla="val 10864744"/>
            </a:avLst>
          </a:prstGeom>
          <a:noFill/>
          <a:ln w="1905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弧形 11">
            <a:extLst>
              <a:ext uri="{FF2B5EF4-FFF2-40B4-BE49-F238E27FC236}">
                <a16:creationId xmlns:a16="http://schemas.microsoft.com/office/drawing/2014/main" id="{8AF0FD2A-434F-3292-8F77-03A39E012465}"/>
              </a:ext>
            </a:extLst>
          </p:cNvPr>
          <p:cNvSpPr/>
          <p:nvPr/>
        </p:nvSpPr>
        <p:spPr>
          <a:xfrm>
            <a:off x="9981776" y="3125234"/>
            <a:ext cx="1352550" cy="1352550"/>
          </a:xfrm>
          <a:prstGeom prst="arc">
            <a:avLst>
              <a:gd name="adj1" fmla="val 16200000"/>
              <a:gd name="adj2" fmla="val 7170856"/>
            </a:avLst>
          </a:prstGeom>
          <a:noFill/>
          <a:ln w="1905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弧形 12">
            <a:extLst>
              <a:ext uri="{FF2B5EF4-FFF2-40B4-BE49-F238E27FC236}">
                <a16:creationId xmlns:a16="http://schemas.microsoft.com/office/drawing/2014/main" id="{4394CE97-7C1A-D444-4BB9-F660D07F5788}"/>
              </a:ext>
            </a:extLst>
          </p:cNvPr>
          <p:cNvSpPr/>
          <p:nvPr/>
        </p:nvSpPr>
        <p:spPr>
          <a:xfrm>
            <a:off x="6496051" y="3125234"/>
            <a:ext cx="1352550" cy="1352550"/>
          </a:xfrm>
          <a:prstGeom prst="arc">
            <a:avLst>
              <a:gd name="adj1" fmla="val 16200000"/>
              <a:gd name="adj2" fmla="val 3127195"/>
            </a:avLst>
          </a:prstGeom>
          <a:noFill/>
          <a:ln w="1905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a:extLst>
              <a:ext uri="{FF2B5EF4-FFF2-40B4-BE49-F238E27FC236}">
                <a16:creationId xmlns:a16="http://schemas.microsoft.com/office/drawing/2014/main" id="{619B06F5-1FC8-F607-3265-394133FA38B8}"/>
              </a:ext>
            </a:extLst>
          </p:cNvPr>
          <p:cNvSpPr txBox="1"/>
          <p:nvPr/>
        </p:nvSpPr>
        <p:spPr>
          <a:xfrm>
            <a:off x="7521260" y="2205791"/>
            <a:ext cx="2787856" cy="400110"/>
          </a:xfrm>
          <a:prstGeom prst="rect">
            <a:avLst/>
          </a:prstGeom>
          <a:noFill/>
        </p:spPr>
        <p:txBody>
          <a:bodyPr wrap="square" rtlCol="0">
            <a:noAutofit/>
          </a:bodyPr>
          <a:lstStyle/>
          <a:p>
            <a:pPr algn="ctr"/>
            <a:r>
              <a:rPr lang="zh-CN" altLang="en-US" sz="2000" dirty="0"/>
              <a:t>集团内部业务年增长率</a:t>
            </a:r>
          </a:p>
        </p:txBody>
      </p:sp>
      <p:sp>
        <p:nvSpPr>
          <p:cNvPr id="15" name="文本框 14">
            <a:extLst>
              <a:ext uri="{FF2B5EF4-FFF2-40B4-BE49-F238E27FC236}">
                <a16:creationId xmlns:a16="http://schemas.microsoft.com/office/drawing/2014/main" id="{2EE75206-D1A5-E92B-F621-1FFF4F1598D8}"/>
              </a:ext>
            </a:extLst>
          </p:cNvPr>
          <p:cNvSpPr txBox="1"/>
          <p:nvPr/>
        </p:nvSpPr>
        <p:spPr>
          <a:xfrm>
            <a:off x="6394677" y="4809291"/>
            <a:ext cx="1632265" cy="338554"/>
          </a:xfrm>
          <a:prstGeom prst="rect">
            <a:avLst/>
          </a:prstGeom>
          <a:noFill/>
        </p:spPr>
        <p:txBody>
          <a:bodyPr wrap="square" rtlCol="0">
            <a:noAutofit/>
          </a:bodyPr>
          <a:lstStyle/>
          <a:p>
            <a:pPr algn="ctr"/>
            <a:r>
              <a:rPr lang="zh-CN" altLang="en-US" sz="1600" dirty="0"/>
              <a:t>软件开发</a:t>
            </a:r>
          </a:p>
        </p:txBody>
      </p:sp>
      <p:sp>
        <p:nvSpPr>
          <p:cNvPr id="16" name="文本框 15">
            <a:extLst>
              <a:ext uri="{FF2B5EF4-FFF2-40B4-BE49-F238E27FC236}">
                <a16:creationId xmlns:a16="http://schemas.microsoft.com/office/drawing/2014/main" id="{E67F715C-FCAE-ADC5-D9FB-E4E52692CE72}"/>
              </a:ext>
            </a:extLst>
          </p:cNvPr>
          <p:cNvSpPr txBox="1"/>
          <p:nvPr/>
        </p:nvSpPr>
        <p:spPr>
          <a:xfrm>
            <a:off x="8137539" y="4809291"/>
            <a:ext cx="1632265" cy="338554"/>
          </a:xfrm>
          <a:prstGeom prst="rect">
            <a:avLst/>
          </a:prstGeom>
          <a:noFill/>
        </p:spPr>
        <p:txBody>
          <a:bodyPr wrap="square" rtlCol="0">
            <a:noAutofit/>
          </a:bodyPr>
          <a:lstStyle/>
          <a:p>
            <a:pPr algn="ctr"/>
            <a:r>
              <a:rPr lang="zh-CN" altLang="en-US" sz="1600" dirty="0"/>
              <a:t>互联网金融</a:t>
            </a:r>
          </a:p>
        </p:txBody>
      </p:sp>
      <p:sp>
        <p:nvSpPr>
          <p:cNvPr id="17" name="文本框 16">
            <a:extLst>
              <a:ext uri="{FF2B5EF4-FFF2-40B4-BE49-F238E27FC236}">
                <a16:creationId xmlns:a16="http://schemas.microsoft.com/office/drawing/2014/main" id="{009F269F-7542-1DCB-2716-E74F3AF35FDB}"/>
              </a:ext>
            </a:extLst>
          </p:cNvPr>
          <p:cNvSpPr txBox="1"/>
          <p:nvPr/>
        </p:nvSpPr>
        <p:spPr>
          <a:xfrm>
            <a:off x="9880401" y="4809291"/>
            <a:ext cx="1632265" cy="338554"/>
          </a:xfrm>
          <a:prstGeom prst="rect">
            <a:avLst/>
          </a:prstGeom>
          <a:noFill/>
        </p:spPr>
        <p:txBody>
          <a:bodyPr wrap="square" rtlCol="0">
            <a:noAutofit/>
          </a:bodyPr>
          <a:lstStyle/>
          <a:p>
            <a:pPr algn="ctr"/>
            <a:r>
              <a:rPr lang="zh-CN" altLang="en-US" sz="1600" dirty="0"/>
              <a:t>智能硬件</a:t>
            </a:r>
          </a:p>
        </p:txBody>
      </p:sp>
      <p:sp>
        <p:nvSpPr>
          <p:cNvPr id="18" name="文本框 17">
            <a:extLst>
              <a:ext uri="{FF2B5EF4-FFF2-40B4-BE49-F238E27FC236}">
                <a16:creationId xmlns:a16="http://schemas.microsoft.com/office/drawing/2014/main" id="{DE6C0E53-D2DE-62D1-44AF-277D33743F9A}"/>
              </a:ext>
            </a:extLst>
          </p:cNvPr>
          <p:cNvSpPr txBox="1"/>
          <p:nvPr/>
        </p:nvSpPr>
        <p:spPr>
          <a:xfrm>
            <a:off x="9841917" y="3648934"/>
            <a:ext cx="1632265" cy="400110"/>
          </a:xfrm>
          <a:prstGeom prst="rect">
            <a:avLst/>
          </a:prstGeom>
          <a:noFill/>
        </p:spPr>
        <p:txBody>
          <a:bodyPr wrap="square" rtlCol="0">
            <a:noAutofit/>
          </a:bodyPr>
          <a:lstStyle/>
          <a:p>
            <a:pPr algn="ctr"/>
            <a:r>
              <a:rPr lang="en-US" altLang="zh-CN" sz="2000" dirty="0"/>
              <a:t>55%</a:t>
            </a:r>
            <a:endParaRPr lang="zh-CN" altLang="en-US" sz="2000" dirty="0"/>
          </a:p>
        </p:txBody>
      </p:sp>
      <p:sp>
        <p:nvSpPr>
          <p:cNvPr id="19" name="文本框 18">
            <a:extLst>
              <a:ext uri="{FF2B5EF4-FFF2-40B4-BE49-F238E27FC236}">
                <a16:creationId xmlns:a16="http://schemas.microsoft.com/office/drawing/2014/main" id="{07976895-9FC4-A0EA-0868-5879DDA0AFD1}"/>
              </a:ext>
            </a:extLst>
          </p:cNvPr>
          <p:cNvSpPr txBox="1"/>
          <p:nvPr/>
        </p:nvSpPr>
        <p:spPr>
          <a:xfrm>
            <a:off x="8107935" y="3648934"/>
            <a:ext cx="1632265" cy="400110"/>
          </a:xfrm>
          <a:prstGeom prst="rect">
            <a:avLst/>
          </a:prstGeom>
          <a:noFill/>
        </p:spPr>
        <p:txBody>
          <a:bodyPr wrap="square" rtlCol="0">
            <a:noAutofit/>
          </a:bodyPr>
          <a:lstStyle>
            <a:defPPr>
              <a:defRPr lang="zh-CN"/>
            </a:defPPr>
            <a:lvl1pPr algn="ctr">
              <a:defRPr sz="2000"/>
            </a:lvl1pPr>
          </a:lstStyle>
          <a:p>
            <a:r>
              <a:rPr lang="en-US" altLang="zh-CN" dirty="0"/>
              <a:t>75%</a:t>
            </a:r>
            <a:endParaRPr lang="zh-CN" altLang="en-US" dirty="0"/>
          </a:p>
        </p:txBody>
      </p:sp>
      <p:sp>
        <p:nvSpPr>
          <p:cNvPr id="20" name="文本框 19">
            <a:extLst>
              <a:ext uri="{FF2B5EF4-FFF2-40B4-BE49-F238E27FC236}">
                <a16:creationId xmlns:a16="http://schemas.microsoft.com/office/drawing/2014/main" id="{FB708717-3341-7F78-DDCA-09DBE387F524}"/>
              </a:ext>
            </a:extLst>
          </p:cNvPr>
          <p:cNvSpPr txBox="1"/>
          <p:nvPr/>
        </p:nvSpPr>
        <p:spPr>
          <a:xfrm>
            <a:off x="6373953" y="3648934"/>
            <a:ext cx="1632265" cy="400110"/>
          </a:xfrm>
          <a:prstGeom prst="rect">
            <a:avLst/>
          </a:prstGeom>
          <a:noFill/>
        </p:spPr>
        <p:txBody>
          <a:bodyPr wrap="square" rtlCol="0">
            <a:noAutofit/>
          </a:bodyPr>
          <a:lstStyle>
            <a:defPPr>
              <a:defRPr lang="zh-CN"/>
            </a:defPPr>
            <a:lvl1pPr algn="ctr">
              <a:defRPr sz="2000"/>
            </a:lvl1pPr>
          </a:lstStyle>
          <a:p>
            <a:r>
              <a:rPr lang="en-US" altLang="zh-CN" dirty="0"/>
              <a:t>42%</a:t>
            </a:r>
            <a:endParaRPr lang="zh-CN" altLang="en-US" dirty="0"/>
          </a:p>
        </p:txBody>
      </p:sp>
    </p:spTree>
    <p:extLst>
      <p:ext uri="{BB962C8B-B14F-4D97-AF65-F5344CB8AC3E}">
        <p14:creationId xmlns:p14="http://schemas.microsoft.com/office/powerpoint/2010/main" val="910180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19" name="六边形 18"/>
          <p:cNvSpPr/>
          <p:nvPr/>
        </p:nvSpPr>
        <p:spPr>
          <a:xfrm rot="16200000">
            <a:off x="3958494" y="2163931"/>
            <a:ext cx="2301671" cy="1984199"/>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4000" dirty="0"/>
          </a:p>
        </p:txBody>
      </p:sp>
      <p:sp>
        <p:nvSpPr>
          <p:cNvPr id="22" name="六边形 21"/>
          <p:cNvSpPr/>
          <p:nvPr/>
        </p:nvSpPr>
        <p:spPr>
          <a:xfrm rot="16200000">
            <a:off x="5942690" y="2331335"/>
            <a:ext cx="2301671" cy="1984199"/>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4000" dirty="0"/>
          </a:p>
        </p:txBody>
      </p:sp>
      <p:sp>
        <p:nvSpPr>
          <p:cNvPr id="23" name="六边形 22"/>
          <p:cNvSpPr/>
          <p:nvPr/>
        </p:nvSpPr>
        <p:spPr>
          <a:xfrm rot="16200000">
            <a:off x="4950592" y="3960195"/>
            <a:ext cx="2301671" cy="1984199"/>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4000" dirty="0"/>
          </a:p>
        </p:txBody>
      </p:sp>
      <p:sp>
        <p:nvSpPr>
          <p:cNvPr id="24" name="六边形 23"/>
          <p:cNvSpPr/>
          <p:nvPr/>
        </p:nvSpPr>
        <p:spPr>
          <a:xfrm rot="16200000">
            <a:off x="6934791" y="3960195"/>
            <a:ext cx="2301671" cy="1984199"/>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4000" dirty="0"/>
          </a:p>
        </p:txBody>
      </p:sp>
      <p:sp>
        <p:nvSpPr>
          <p:cNvPr id="3" name="文本框 2"/>
          <p:cNvSpPr txBox="1"/>
          <p:nvPr/>
        </p:nvSpPr>
        <p:spPr>
          <a:xfrm>
            <a:off x="4555146" y="2298627"/>
            <a:ext cx="1108364" cy="1569660"/>
          </a:xfrm>
          <a:prstGeom prst="rect">
            <a:avLst/>
          </a:prstGeom>
          <a:noFill/>
        </p:spPr>
        <p:txBody>
          <a:bodyPr wrap="square" rtlCol="0">
            <a:noAutofit/>
          </a:bodyPr>
          <a:lstStyle/>
          <a:p>
            <a:pPr algn="ctr"/>
            <a:r>
              <a:rPr lang="en-US" altLang="zh-CN" sz="9600" dirty="0">
                <a:solidFill>
                  <a:schemeClr val="bg1"/>
                </a:solidFill>
              </a:rPr>
              <a:t>S</a:t>
            </a:r>
            <a:endParaRPr lang="zh-CN" altLang="en-US" sz="9600" dirty="0">
              <a:solidFill>
                <a:schemeClr val="bg1"/>
              </a:solidFill>
            </a:endParaRPr>
          </a:p>
        </p:txBody>
      </p:sp>
      <p:sp>
        <p:nvSpPr>
          <p:cNvPr id="26" name="文本框 25"/>
          <p:cNvSpPr txBox="1"/>
          <p:nvPr/>
        </p:nvSpPr>
        <p:spPr>
          <a:xfrm>
            <a:off x="6533914" y="2341022"/>
            <a:ext cx="1108364" cy="1569660"/>
          </a:xfrm>
          <a:prstGeom prst="rect">
            <a:avLst/>
          </a:prstGeom>
          <a:noFill/>
        </p:spPr>
        <p:txBody>
          <a:bodyPr wrap="square" rtlCol="0">
            <a:noAutofit/>
          </a:bodyPr>
          <a:lstStyle>
            <a:defPPr>
              <a:defRPr lang="zh-CN"/>
            </a:defPPr>
            <a:lvl1pPr algn="ctr">
              <a:defRPr sz="9600">
                <a:solidFill>
                  <a:schemeClr val="bg1"/>
                </a:solidFill>
              </a:defRPr>
            </a:lvl1pPr>
          </a:lstStyle>
          <a:p>
            <a:r>
              <a:rPr lang="en-US" altLang="zh-CN" dirty="0"/>
              <a:t>W</a:t>
            </a:r>
            <a:endParaRPr lang="zh-CN" altLang="en-US" dirty="0"/>
          </a:p>
        </p:txBody>
      </p:sp>
      <p:sp>
        <p:nvSpPr>
          <p:cNvPr id="27" name="文本框 26"/>
          <p:cNvSpPr txBox="1"/>
          <p:nvPr/>
        </p:nvSpPr>
        <p:spPr>
          <a:xfrm>
            <a:off x="5503248" y="4094890"/>
            <a:ext cx="1108364" cy="1569660"/>
          </a:xfrm>
          <a:prstGeom prst="rect">
            <a:avLst/>
          </a:prstGeom>
          <a:noFill/>
        </p:spPr>
        <p:txBody>
          <a:bodyPr wrap="square" rtlCol="0">
            <a:noAutofit/>
          </a:bodyPr>
          <a:lstStyle>
            <a:defPPr>
              <a:defRPr lang="zh-CN"/>
            </a:defPPr>
            <a:lvl1pPr algn="ctr">
              <a:defRPr sz="9600">
                <a:solidFill>
                  <a:schemeClr val="bg1"/>
                </a:solidFill>
              </a:defRPr>
            </a:lvl1pPr>
          </a:lstStyle>
          <a:p>
            <a:r>
              <a:rPr lang="en-US" altLang="zh-CN" dirty="0"/>
              <a:t>O</a:t>
            </a:r>
            <a:endParaRPr lang="zh-CN" altLang="en-US" dirty="0"/>
          </a:p>
        </p:txBody>
      </p:sp>
      <p:sp>
        <p:nvSpPr>
          <p:cNvPr id="28" name="文本框 27"/>
          <p:cNvSpPr txBox="1"/>
          <p:nvPr/>
        </p:nvSpPr>
        <p:spPr>
          <a:xfrm>
            <a:off x="7559160" y="4079106"/>
            <a:ext cx="1108364" cy="1569660"/>
          </a:xfrm>
          <a:prstGeom prst="rect">
            <a:avLst/>
          </a:prstGeom>
          <a:noFill/>
        </p:spPr>
        <p:txBody>
          <a:bodyPr wrap="square" rtlCol="0">
            <a:noAutofit/>
          </a:bodyPr>
          <a:lstStyle>
            <a:defPPr>
              <a:defRPr lang="zh-CN"/>
            </a:defPPr>
            <a:lvl1pPr algn="ctr">
              <a:defRPr sz="9600">
                <a:solidFill>
                  <a:schemeClr val="bg1"/>
                </a:solidFill>
              </a:defRPr>
            </a:lvl1pPr>
          </a:lstStyle>
          <a:p>
            <a:r>
              <a:rPr lang="en-US" altLang="zh-CN" dirty="0"/>
              <a:t>T</a:t>
            </a:r>
            <a:endParaRPr lang="zh-CN" altLang="en-US" dirty="0"/>
          </a:p>
        </p:txBody>
      </p:sp>
      <p:sp>
        <p:nvSpPr>
          <p:cNvPr id="29" name="文本框 28"/>
          <p:cNvSpPr txBox="1"/>
          <p:nvPr/>
        </p:nvSpPr>
        <p:spPr>
          <a:xfrm>
            <a:off x="2096077" y="2228905"/>
            <a:ext cx="1727870" cy="400110"/>
          </a:xfrm>
          <a:prstGeom prst="rect">
            <a:avLst/>
          </a:prstGeom>
          <a:noFill/>
        </p:spPr>
        <p:txBody>
          <a:bodyPr wrap="square" rtlCol="0">
            <a:noAutofit/>
          </a:bodyPr>
          <a:lstStyle/>
          <a:p>
            <a:pPr algn="r"/>
            <a:r>
              <a:rPr lang="zh-CN" altLang="en-US" sz="2400" b="1" dirty="0">
                <a:solidFill>
                  <a:schemeClr val="accent1"/>
                </a:solidFill>
                <a:latin typeface="+mj-ea"/>
                <a:ea typeface="+mj-ea"/>
              </a:rPr>
              <a:t>我们的优势</a:t>
            </a:r>
          </a:p>
        </p:txBody>
      </p:sp>
      <p:sp>
        <p:nvSpPr>
          <p:cNvPr id="30" name="文本框 29"/>
          <p:cNvSpPr txBox="1"/>
          <p:nvPr/>
        </p:nvSpPr>
        <p:spPr>
          <a:xfrm>
            <a:off x="962527" y="2852738"/>
            <a:ext cx="2849808" cy="1226368"/>
          </a:xfrm>
          <a:prstGeom prst="rect">
            <a:avLst/>
          </a:prstGeom>
          <a:noFill/>
        </p:spPr>
        <p:txBody>
          <a:bodyPr wrap="square" rtlCol="0">
            <a:noAutofit/>
          </a:bodyPr>
          <a:lstStyle>
            <a:defPPr>
              <a:defRPr lang="zh-CN"/>
            </a:defPPr>
            <a:lvl1pPr algn="r">
              <a:lnSpc>
                <a:spcPct val="130000"/>
              </a:lnSpc>
              <a:defRPr sz="1600">
                <a:latin typeface="+mn-ea"/>
              </a:defRPr>
            </a:lvl1pPr>
          </a:lstStyle>
          <a:p>
            <a:r>
              <a:rPr lang="zh-CN" altLang="en-US" dirty="0"/>
              <a:t>富有经验的团队，一流的执行力及号召力，相关一手资源的掌握和对接</a:t>
            </a:r>
          </a:p>
        </p:txBody>
      </p:sp>
      <p:sp>
        <p:nvSpPr>
          <p:cNvPr id="31" name="文本框 30"/>
          <p:cNvSpPr txBox="1"/>
          <p:nvPr/>
        </p:nvSpPr>
        <p:spPr>
          <a:xfrm>
            <a:off x="3110173" y="4429040"/>
            <a:ext cx="1727870" cy="400110"/>
          </a:xfrm>
          <a:prstGeom prst="rect">
            <a:avLst/>
          </a:prstGeom>
          <a:noFill/>
        </p:spPr>
        <p:txBody>
          <a:bodyPr wrap="square" rtlCol="0">
            <a:noAutofit/>
          </a:bodyPr>
          <a:lstStyle/>
          <a:p>
            <a:pPr algn="r"/>
            <a:r>
              <a:rPr lang="zh-CN" altLang="en-US" sz="2400" b="1" dirty="0">
                <a:solidFill>
                  <a:schemeClr val="accent1"/>
                </a:solidFill>
                <a:latin typeface="+mj-ea"/>
                <a:ea typeface="+mj-ea"/>
              </a:rPr>
              <a:t>我们的机会</a:t>
            </a:r>
          </a:p>
        </p:txBody>
      </p:sp>
      <p:sp>
        <p:nvSpPr>
          <p:cNvPr id="34" name="文本框 33"/>
          <p:cNvSpPr txBox="1"/>
          <p:nvPr/>
        </p:nvSpPr>
        <p:spPr>
          <a:xfrm>
            <a:off x="1888959" y="5119547"/>
            <a:ext cx="2937472" cy="1438202"/>
          </a:xfrm>
          <a:prstGeom prst="rect">
            <a:avLst/>
          </a:prstGeom>
          <a:noFill/>
        </p:spPr>
        <p:txBody>
          <a:bodyPr wrap="square" rtlCol="0">
            <a:noAutofit/>
          </a:bodyPr>
          <a:lstStyle>
            <a:defPPr>
              <a:defRPr lang="zh-CN"/>
            </a:defPPr>
            <a:lvl1pPr algn="r">
              <a:lnSpc>
                <a:spcPct val="130000"/>
              </a:lnSpc>
              <a:defRPr sz="1600">
                <a:latin typeface="+mn-ea"/>
              </a:defRPr>
            </a:lvl1pPr>
          </a:lstStyle>
          <a:p>
            <a:r>
              <a:rPr lang="zh-CN" altLang="en-US" dirty="0"/>
              <a:t>目前行业还没有一家头部企业出现，整个市场的需求量巨大，但是痛点明显</a:t>
            </a:r>
          </a:p>
        </p:txBody>
      </p:sp>
      <p:sp>
        <p:nvSpPr>
          <p:cNvPr id="37" name="文本框 36"/>
          <p:cNvSpPr txBox="1"/>
          <p:nvPr/>
        </p:nvSpPr>
        <p:spPr>
          <a:xfrm>
            <a:off x="8420611" y="2233329"/>
            <a:ext cx="1913021" cy="400110"/>
          </a:xfrm>
          <a:prstGeom prst="rect">
            <a:avLst/>
          </a:prstGeom>
          <a:noFill/>
        </p:spPr>
        <p:txBody>
          <a:bodyPr wrap="square" rtlCol="0">
            <a:noAutofit/>
          </a:bodyPr>
          <a:lstStyle/>
          <a:p>
            <a:r>
              <a:rPr lang="zh-CN" altLang="en-US" sz="2400" b="1" dirty="0">
                <a:solidFill>
                  <a:schemeClr val="accent1"/>
                </a:solidFill>
                <a:latin typeface="+mj-ea"/>
                <a:ea typeface="+mj-ea"/>
              </a:rPr>
              <a:t>我们的劣势</a:t>
            </a:r>
          </a:p>
        </p:txBody>
      </p:sp>
      <p:sp>
        <p:nvSpPr>
          <p:cNvPr id="38" name="文本框 37"/>
          <p:cNvSpPr txBox="1"/>
          <p:nvPr/>
        </p:nvSpPr>
        <p:spPr>
          <a:xfrm>
            <a:off x="8420612" y="2844259"/>
            <a:ext cx="2641314" cy="1024027"/>
          </a:xfrm>
          <a:prstGeom prst="rect">
            <a:avLst/>
          </a:prstGeom>
          <a:noFill/>
        </p:spPr>
        <p:txBody>
          <a:bodyPr wrap="square" rtlCol="0">
            <a:noAutofit/>
          </a:bodyPr>
          <a:lstStyle/>
          <a:p>
            <a:pPr>
              <a:lnSpc>
                <a:spcPct val="130000"/>
              </a:lnSpc>
            </a:pPr>
            <a:r>
              <a:rPr lang="zh-CN" altLang="en-US" sz="1600" dirty="0">
                <a:latin typeface="+mn-ea"/>
              </a:rPr>
              <a:t>项目起步晚，资金量不是很充裕，遇到大资本容易吃亏</a:t>
            </a:r>
          </a:p>
        </p:txBody>
      </p:sp>
      <p:sp>
        <p:nvSpPr>
          <p:cNvPr id="39" name="文本框 38"/>
          <p:cNvSpPr txBox="1"/>
          <p:nvPr/>
        </p:nvSpPr>
        <p:spPr>
          <a:xfrm>
            <a:off x="9306645" y="4426728"/>
            <a:ext cx="1913021" cy="400110"/>
          </a:xfrm>
          <a:prstGeom prst="rect">
            <a:avLst/>
          </a:prstGeom>
          <a:noFill/>
        </p:spPr>
        <p:txBody>
          <a:bodyPr wrap="square" rtlCol="0">
            <a:noAutofit/>
          </a:bodyPr>
          <a:lstStyle>
            <a:defPPr>
              <a:defRPr lang="zh-CN"/>
            </a:defPPr>
            <a:lvl1pPr>
              <a:defRPr sz="2400" b="1">
                <a:solidFill>
                  <a:schemeClr val="accent1"/>
                </a:solidFill>
                <a:latin typeface="+mj-ea"/>
                <a:ea typeface="+mj-ea"/>
              </a:defRPr>
            </a:lvl1pPr>
          </a:lstStyle>
          <a:p>
            <a:r>
              <a:rPr lang="zh-CN" altLang="en-US" dirty="0"/>
              <a:t>我们的威胁</a:t>
            </a:r>
          </a:p>
        </p:txBody>
      </p:sp>
      <p:sp>
        <p:nvSpPr>
          <p:cNvPr id="40" name="文本框 39"/>
          <p:cNvSpPr txBox="1"/>
          <p:nvPr/>
        </p:nvSpPr>
        <p:spPr>
          <a:xfrm>
            <a:off x="9306646" y="5119546"/>
            <a:ext cx="2484302" cy="1438203"/>
          </a:xfrm>
          <a:prstGeom prst="rect">
            <a:avLst/>
          </a:prstGeom>
          <a:noFill/>
        </p:spPr>
        <p:txBody>
          <a:bodyPr wrap="square" rtlCol="0">
            <a:noAutofit/>
          </a:bodyPr>
          <a:lstStyle/>
          <a:p>
            <a:pPr>
              <a:lnSpc>
                <a:spcPct val="130000"/>
              </a:lnSpc>
            </a:pPr>
            <a:r>
              <a:rPr lang="zh-CN" altLang="en-US" sz="1600" dirty="0">
                <a:latin typeface="+mn-ea"/>
              </a:rPr>
              <a:t>项目处于初级阶段，还有很多需要尝试和修正，时间上紧迫；</a:t>
            </a:r>
          </a:p>
        </p:txBody>
      </p:sp>
      <p:sp>
        <p:nvSpPr>
          <p:cNvPr id="2" name="标题 1"/>
          <p:cNvSpPr>
            <a:spLocks noGrp="1"/>
          </p:cNvSpPr>
          <p:nvPr>
            <p:ph type="title"/>
          </p:nvPr>
        </p:nvSpPr>
        <p:spPr/>
        <p:txBody>
          <a:bodyPr>
            <a:noAutofit/>
          </a:bodyPr>
          <a:lstStyle/>
          <a:p>
            <a:r>
              <a:rPr lang="en-US" altLang="zh-CN" dirty="0"/>
              <a:t>SWOT</a:t>
            </a:r>
            <a:r>
              <a:rPr lang="zh-CN" altLang="en-US" dirty="0"/>
              <a:t>分析</a:t>
            </a:r>
          </a:p>
        </p:txBody>
      </p:sp>
      <p:cxnSp>
        <p:nvCxnSpPr>
          <p:cNvPr id="5" name="直接连接符 4">
            <a:extLst>
              <a:ext uri="{FF2B5EF4-FFF2-40B4-BE49-F238E27FC236}">
                <a16:creationId xmlns:a16="http://schemas.microsoft.com/office/drawing/2014/main" id="{5C7D6764-221C-8CFC-D29B-C4460BC00775}"/>
              </a:ext>
            </a:extLst>
          </p:cNvPr>
          <p:cNvCxnSpPr/>
          <p:nvPr/>
        </p:nvCxnSpPr>
        <p:spPr>
          <a:xfrm>
            <a:off x="2960012" y="4988390"/>
            <a:ext cx="17563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1B71C810-C350-6F60-8ECA-47F1735FC759}"/>
              </a:ext>
            </a:extLst>
          </p:cNvPr>
          <p:cNvCxnSpPr/>
          <p:nvPr/>
        </p:nvCxnSpPr>
        <p:spPr>
          <a:xfrm>
            <a:off x="9377121" y="4988390"/>
            <a:ext cx="17563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id="{642F3355-60F2-4961-0A7D-BB3D6C3614F6}"/>
              </a:ext>
            </a:extLst>
          </p:cNvPr>
          <p:cNvCxnSpPr/>
          <p:nvPr/>
        </p:nvCxnSpPr>
        <p:spPr>
          <a:xfrm>
            <a:off x="1925055" y="2779384"/>
            <a:ext cx="17563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a:extLst>
              <a:ext uri="{FF2B5EF4-FFF2-40B4-BE49-F238E27FC236}">
                <a16:creationId xmlns:a16="http://schemas.microsoft.com/office/drawing/2014/main" id="{8846F78E-13F4-6953-C5E7-4E9A9A2C9AA1}"/>
              </a:ext>
            </a:extLst>
          </p:cNvPr>
          <p:cNvCxnSpPr/>
          <p:nvPr/>
        </p:nvCxnSpPr>
        <p:spPr>
          <a:xfrm>
            <a:off x="8498937" y="2779384"/>
            <a:ext cx="175636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44" name="文本框 43"/>
          <p:cNvSpPr txBox="1"/>
          <p:nvPr/>
        </p:nvSpPr>
        <p:spPr>
          <a:xfrm>
            <a:off x="3382618" y="4037234"/>
            <a:ext cx="5426764" cy="1107996"/>
          </a:xfrm>
          <a:prstGeom prst="rect">
            <a:avLst/>
          </a:prstGeom>
          <a:noFill/>
        </p:spPr>
        <p:txBody>
          <a:bodyPr wrap="square" rtlCol="0">
            <a:noAutofit/>
          </a:bodyPr>
          <a:lstStyle>
            <a:defPPr>
              <a:defRPr lang="zh-CN"/>
            </a:defPPr>
            <a:lvl1pPr algn="ctr">
              <a:defRPr sz="6600" b="1">
                <a:gradFill flip="none" rotWithShape="1">
                  <a:gsLst>
                    <a:gs pos="0">
                      <a:schemeClr val="accent5"/>
                    </a:gs>
                    <a:gs pos="100000">
                      <a:schemeClr val="accent2"/>
                    </a:gs>
                  </a:gsLst>
                  <a:lin ang="2700000" scaled="1"/>
                  <a:tileRect/>
                </a:gradFill>
                <a:latin typeface="+mj-ea"/>
                <a:ea typeface="+mj-ea"/>
              </a:defRPr>
            </a:lvl1pPr>
          </a:lstStyle>
          <a:p>
            <a:r>
              <a:rPr lang="zh-CN" altLang="en-US" dirty="0"/>
              <a:t>产品运营</a:t>
            </a:r>
          </a:p>
        </p:txBody>
      </p:sp>
      <p:sp>
        <p:nvSpPr>
          <p:cNvPr id="45" name="文本框 44"/>
          <p:cNvSpPr txBox="1"/>
          <p:nvPr/>
        </p:nvSpPr>
        <p:spPr>
          <a:xfrm>
            <a:off x="3382618" y="1530757"/>
            <a:ext cx="5426764" cy="1862048"/>
          </a:xfrm>
          <a:prstGeom prst="rect">
            <a:avLst/>
          </a:prstGeom>
          <a:noFill/>
        </p:spPr>
        <p:txBody>
          <a:bodyPr wrap="square" rtlCol="0">
            <a:noAutofit/>
          </a:bodyPr>
          <a:lstStyle>
            <a:defPPr>
              <a:defRPr lang="zh-CN"/>
            </a:defPPr>
            <a:lvl1pPr algn="ctr">
              <a:defRPr sz="11500">
                <a:solidFill>
                  <a:schemeClr val="accent5"/>
                </a:solidFill>
                <a:latin typeface="+mj-lt"/>
                <a:ea typeface="+mj-ea"/>
              </a:defRPr>
            </a:lvl1pPr>
          </a:lstStyle>
          <a:p>
            <a:r>
              <a:rPr lang="en-US" altLang="zh-CN" dirty="0"/>
              <a:t>03</a:t>
            </a:r>
            <a:endParaRPr lang="zh-CN" altLang="en-US" dirty="0"/>
          </a:p>
        </p:txBody>
      </p:sp>
      <p:sp>
        <p:nvSpPr>
          <p:cNvPr id="4" name="文本框 3">
            <a:extLst>
              <a:ext uri="{FF2B5EF4-FFF2-40B4-BE49-F238E27FC236}">
                <a16:creationId xmlns:a16="http://schemas.microsoft.com/office/drawing/2014/main" id="{6194C183-3E93-35CC-9571-BF5CE08BE4F7}"/>
              </a:ext>
            </a:extLst>
          </p:cNvPr>
          <p:cNvSpPr txBox="1"/>
          <p:nvPr/>
        </p:nvSpPr>
        <p:spPr>
          <a:xfrm>
            <a:off x="4506685" y="5145230"/>
            <a:ext cx="3193525" cy="365233"/>
          </a:xfrm>
          <a:prstGeom prst="rect">
            <a:avLst/>
          </a:prstGeom>
          <a:noFill/>
        </p:spPr>
        <p:txBody>
          <a:bodyPr wrap="square" rtlCol="0">
            <a:noAutofit/>
          </a:bodyPr>
          <a:lstStyle>
            <a:defPPr>
              <a:defRPr lang="zh-CN"/>
            </a:defPPr>
            <a:lvl1pPr algn="dist">
              <a:defRPr sz="2000">
                <a:solidFill>
                  <a:schemeClr val="tx1">
                    <a:lumMod val="50000"/>
                    <a:lumOff val="50000"/>
                  </a:schemeClr>
                </a:solidFill>
                <a:ea typeface="+mj-ea"/>
              </a:defRPr>
            </a:lvl1pPr>
          </a:lstStyle>
          <a:p>
            <a:pPr algn="l"/>
            <a:r>
              <a:rPr lang="en-US" altLang="zh-CN" sz="2000" dirty="0"/>
              <a:t>PRODUCT OPERATIONS</a:t>
            </a:r>
            <a:endParaRPr lang="zh-CN" altLang="en-US" sz="2000" dirty="0"/>
          </a:p>
        </p:txBody>
      </p:sp>
    </p:spTree>
    <p:extLst>
      <p:ext uri="{BB962C8B-B14F-4D97-AF65-F5344CB8AC3E}">
        <p14:creationId xmlns:p14="http://schemas.microsoft.com/office/powerpoint/2010/main" val="3613577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25" name="六边形 24"/>
          <p:cNvSpPr/>
          <p:nvPr/>
        </p:nvSpPr>
        <p:spPr>
          <a:xfrm>
            <a:off x="6096000" y="1822496"/>
            <a:ext cx="1073550" cy="925474"/>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600" dirty="0"/>
              <a:t>01</a:t>
            </a:r>
            <a:endParaRPr lang="zh-CN" altLang="en-US" sz="3600" dirty="0"/>
          </a:p>
        </p:txBody>
      </p:sp>
      <p:sp>
        <p:nvSpPr>
          <p:cNvPr id="48" name="文本框 47"/>
          <p:cNvSpPr txBox="1"/>
          <p:nvPr/>
        </p:nvSpPr>
        <p:spPr>
          <a:xfrm>
            <a:off x="7497089" y="1768974"/>
            <a:ext cx="1727870" cy="400110"/>
          </a:xfrm>
          <a:prstGeom prst="rect">
            <a:avLst/>
          </a:prstGeom>
          <a:noFill/>
        </p:spPr>
        <p:txBody>
          <a:bodyPr wrap="square" rtlCol="0">
            <a:noAutofit/>
          </a:bodyPr>
          <a:lstStyle/>
          <a:p>
            <a:r>
              <a:rPr lang="zh-CN" altLang="en-US" sz="2000" b="1" dirty="0">
                <a:solidFill>
                  <a:schemeClr val="accent1"/>
                </a:solidFill>
                <a:latin typeface="+mj-ea"/>
                <a:ea typeface="+mj-ea"/>
              </a:rPr>
              <a:t>风控能力</a:t>
            </a:r>
          </a:p>
        </p:txBody>
      </p:sp>
      <p:sp>
        <p:nvSpPr>
          <p:cNvPr id="49" name="文本框 48"/>
          <p:cNvSpPr txBox="1"/>
          <p:nvPr/>
        </p:nvSpPr>
        <p:spPr>
          <a:xfrm>
            <a:off x="7497089" y="2129437"/>
            <a:ext cx="4375121" cy="695734"/>
          </a:xfrm>
          <a:prstGeom prst="rect">
            <a:avLst/>
          </a:prstGeom>
          <a:noFill/>
        </p:spPr>
        <p:txBody>
          <a:bodyPr wrap="square" rtlCol="0">
            <a:noAutofit/>
          </a:bodyPr>
          <a:lstStyle>
            <a:defPPr>
              <a:defRPr lang="zh-CN"/>
            </a:defPPr>
            <a:lvl1pPr algn="r">
              <a:lnSpc>
                <a:spcPct val="130000"/>
              </a:lnSpc>
              <a:defRPr sz="1600">
                <a:latin typeface="+mn-ea"/>
              </a:defRPr>
            </a:lvl1pPr>
          </a:lstStyle>
          <a:p>
            <a:pPr algn="l"/>
            <a:r>
              <a:rPr lang="zh-CN" altLang="en-US" b="0" i="0" dirty="0">
                <a:solidFill>
                  <a:srgbClr val="121212"/>
                </a:solidFill>
                <a:effectLst/>
                <a:latin typeface="微软雅黑" panose="020B0503020204020204" pitchFamily="34" charset="-122"/>
              </a:rPr>
              <a:t>对产品本身来说，风控是最复杂的环节，风控架构背后依托的是机器学习和大数据的能力</a:t>
            </a:r>
          </a:p>
        </p:txBody>
      </p:sp>
      <p:sp>
        <p:nvSpPr>
          <p:cNvPr id="56" name="六边形 55"/>
          <p:cNvSpPr/>
          <p:nvPr/>
        </p:nvSpPr>
        <p:spPr>
          <a:xfrm>
            <a:off x="6096000" y="2980967"/>
            <a:ext cx="1073550" cy="925474"/>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600" dirty="0"/>
              <a:t>02</a:t>
            </a:r>
            <a:endParaRPr lang="zh-CN" altLang="en-US" sz="3600" dirty="0"/>
          </a:p>
        </p:txBody>
      </p:sp>
      <p:sp>
        <p:nvSpPr>
          <p:cNvPr id="57" name="文本框 56"/>
          <p:cNvSpPr txBox="1"/>
          <p:nvPr/>
        </p:nvSpPr>
        <p:spPr>
          <a:xfrm>
            <a:off x="7497089" y="2968241"/>
            <a:ext cx="1727870" cy="400110"/>
          </a:xfrm>
          <a:prstGeom prst="rect">
            <a:avLst/>
          </a:prstGeom>
          <a:noFill/>
        </p:spPr>
        <p:txBody>
          <a:bodyPr wrap="square" rtlCol="0">
            <a:noAutofit/>
          </a:bodyPr>
          <a:lstStyle>
            <a:defPPr>
              <a:defRPr lang="zh-CN"/>
            </a:defPPr>
            <a:lvl1pPr>
              <a:defRPr sz="2000" b="1">
                <a:solidFill>
                  <a:schemeClr val="accent1"/>
                </a:solidFill>
                <a:latin typeface="+mj-ea"/>
                <a:ea typeface="+mj-ea"/>
              </a:defRPr>
            </a:lvl1pPr>
          </a:lstStyle>
          <a:p>
            <a:r>
              <a:rPr lang="zh-CN" altLang="en-US" dirty="0"/>
              <a:t>通道能力</a:t>
            </a:r>
          </a:p>
        </p:txBody>
      </p:sp>
      <p:sp>
        <p:nvSpPr>
          <p:cNvPr id="58" name="文本框 57"/>
          <p:cNvSpPr txBox="1"/>
          <p:nvPr/>
        </p:nvSpPr>
        <p:spPr>
          <a:xfrm>
            <a:off x="7497089" y="3305432"/>
            <a:ext cx="4375121" cy="695734"/>
          </a:xfrm>
          <a:prstGeom prst="rect">
            <a:avLst/>
          </a:prstGeom>
          <a:noFill/>
        </p:spPr>
        <p:txBody>
          <a:bodyPr wrap="square" rtlCol="0">
            <a:noAutofit/>
          </a:bodyPr>
          <a:lstStyle>
            <a:defPPr>
              <a:defRPr lang="zh-CN"/>
            </a:defPPr>
            <a:lvl1pPr algn="r">
              <a:lnSpc>
                <a:spcPct val="130000"/>
              </a:lnSpc>
              <a:defRPr sz="1600">
                <a:latin typeface="+mn-ea"/>
              </a:defRPr>
            </a:lvl1pPr>
          </a:lstStyle>
          <a:p>
            <a:pPr algn="l"/>
            <a:r>
              <a:rPr lang="zh-CN" altLang="en-US" b="0" i="0" dirty="0">
                <a:solidFill>
                  <a:srgbClr val="121212"/>
                </a:solidFill>
                <a:effectLst/>
                <a:latin typeface="微软雅黑" panose="020B0503020204020204" pitchFamily="34" charset="-122"/>
              </a:rPr>
              <a:t>通道的建设和完整度是支付公司底层地基能力的体现</a:t>
            </a:r>
            <a:endParaRPr lang="zh-CN" altLang="en-US" dirty="0"/>
          </a:p>
        </p:txBody>
      </p:sp>
      <p:sp>
        <p:nvSpPr>
          <p:cNvPr id="59" name="六边形 58"/>
          <p:cNvSpPr/>
          <p:nvPr/>
        </p:nvSpPr>
        <p:spPr>
          <a:xfrm>
            <a:off x="6096000" y="4139438"/>
            <a:ext cx="1073550" cy="925474"/>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600" dirty="0"/>
              <a:t>03</a:t>
            </a:r>
            <a:endParaRPr lang="zh-CN" altLang="en-US" sz="3600" dirty="0"/>
          </a:p>
        </p:txBody>
      </p:sp>
      <p:sp>
        <p:nvSpPr>
          <p:cNvPr id="60" name="文本框 59"/>
          <p:cNvSpPr txBox="1"/>
          <p:nvPr/>
        </p:nvSpPr>
        <p:spPr>
          <a:xfrm>
            <a:off x="7497089" y="4091268"/>
            <a:ext cx="1727870" cy="400110"/>
          </a:xfrm>
          <a:prstGeom prst="rect">
            <a:avLst/>
          </a:prstGeom>
          <a:noFill/>
        </p:spPr>
        <p:txBody>
          <a:bodyPr wrap="square" rtlCol="0">
            <a:noAutofit/>
          </a:bodyPr>
          <a:lstStyle>
            <a:defPPr>
              <a:defRPr lang="zh-CN"/>
            </a:defPPr>
            <a:lvl1pPr>
              <a:defRPr sz="2000" b="1">
                <a:solidFill>
                  <a:schemeClr val="accent1"/>
                </a:solidFill>
                <a:latin typeface="+mj-ea"/>
                <a:ea typeface="+mj-ea"/>
              </a:defRPr>
            </a:lvl1pPr>
          </a:lstStyle>
          <a:p>
            <a:r>
              <a:rPr lang="zh-CN" altLang="en-US" dirty="0"/>
              <a:t>任务管理能力</a:t>
            </a:r>
          </a:p>
        </p:txBody>
      </p:sp>
      <p:sp>
        <p:nvSpPr>
          <p:cNvPr id="61" name="文本框 60"/>
          <p:cNvSpPr txBox="1"/>
          <p:nvPr/>
        </p:nvSpPr>
        <p:spPr>
          <a:xfrm>
            <a:off x="7497089" y="4438421"/>
            <a:ext cx="4375121" cy="687591"/>
          </a:xfrm>
          <a:prstGeom prst="rect">
            <a:avLst/>
          </a:prstGeom>
          <a:noFill/>
        </p:spPr>
        <p:txBody>
          <a:bodyPr wrap="square" rtlCol="0">
            <a:noAutofit/>
          </a:bodyPr>
          <a:lstStyle>
            <a:defPPr>
              <a:defRPr lang="zh-CN"/>
            </a:defPPr>
            <a:lvl1pPr algn="r">
              <a:lnSpc>
                <a:spcPct val="130000"/>
              </a:lnSpc>
              <a:defRPr sz="1600">
                <a:latin typeface="+mn-ea"/>
              </a:defRPr>
            </a:lvl1pPr>
          </a:lstStyle>
          <a:p>
            <a:pPr algn="l"/>
            <a:r>
              <a:rPr lang="zh-CN" altLang="en-US" dirty="0"/>
              <a:t>支持离线计算、流计算和数据库管理，具有丰富的作业类型和管理能力</a:t>
            </a:r>
          </a:p>
        </p:txBody>
      </p:sp>
      <p:sp>
        <p:nvSpPr>
          <p:cNvPr id="62" name="六边形 61"/>
          <p:cNvSpPr/>
          <p:nvPr/>
        </p:nvSpPr>
        <p:spPr>
          <a:xfrm>
            <a:off x="6096000" y="5297909"/>
            <a:ext cx="1073550" cy="925474"/>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altLang="zh-CN" sz="3600" dirty="0"/>
              <a:t>04</a:t>
            </a:r>
            <a:endParaRPr lang="zh-CN" altLang="en-US" sz="3600" dirty="0"/>
          </a:p>
        </p:txBody>
      </p:sp>
      <p:sp>
        <p:nvSpPr>
          <p:cNvPr id="63" name="文本框 62"/>
          <p:cNvSpPr txBox="1"/>
          <p:nvPr/>
        </p:nvSpPr>
        <p:spPr>
          <a:xfrm>
            <a:off x="7497089" y="5224454"/>
            <a:ext cx="1727870" cy="400110"/>
          </a:xfrm>
          <a:prstGeom prst="rect">
            <a:avLst/>
          </a:prstGeom>
          <a:noFill/>
        </p:spPr>
        <p:txBody>
          <a:bodyPr wrap="square" rtlCol="0">
            <a:noAutofit/>
          </a:bodyPr>
          <a:lstStyle>
            <a:defPPr>
              <a:defRPr lang="zh-CN"/>
            </a:defPPr>
            <a:lvl1pPr>
              <a:defRPr sz="2000" b="1">
                <a:solidFill>
                  <a:schemeClr val="accent1"/>
                </a:solidFill>
                <a:latin typeface="+mj-ea"/>
                <a:ea typeface="+mj-ea"/>
              </a:defRPr>
            </a:lvl1pPr>
          </a:lstStyle>
          <a:p>
            <a:r>
              <a:rPr lang="zh-CN" altLang="en-US" dirty="0"/>
              <a:t>专业服务</a:t>
            </a:r>
          </a:p>
        </p:txBody>
      </p:sp>
      <p:sp>
        <p:nvSpPr>
          <p:cNvPr id="64" name="文本框 63"/>
          <p:cNvSpPr txBox="1"/>
          <p:nvPr/>
        </p:nvSpPr>
        <p:spPr>
          <a:xfrm>
            <a:off x="7497089" y="5563267"/>
            <a:ext cx="4375121" cy="687591"/>
          </a:xfrm>
          <a:prstGeom prst="rect">
            <a:avLst/>
          </a:prstGeom>
          <a:noFill/>
        </p:spPr>
        <p:txBody>
          <a:bodyPr wrap="square" rtlCol="0">
            <a:noAutofit/>
          </a:bodyPr>
          <a:lstStyle>
            <a:defPPr>
              <a:defRPr lang="zh-CN"/>
            </a:defPPr>
            <a:lvl1pPr algn="r">
              <a:lnSpc>
                <a:spcPct val="130000"/>
              </a:lnSpc>
              <a:defRPr sz="1600">
                <a:latin typeface="+mn-ea"/>
              </a:defRPr>
            </a:lvl1pPr>
          </a:lstStyle>
          <a:p>
            <a:pPr algn="l"/>
            <a:r>
              <a:rPr lang="zh-CN" altLang="en-US" dirty="0"/>
              <a:t>专业挖掘和定制化服务的团队，结合相关数据，深挖行业价值；</a:t>
            </a:r>
          </a:p>
        </p:txBody>
      </p:sp>
      <p:pic>
        <p:nvPicPr>
          <p:cNvPr id="65" name="图片 64" descr="电脑萤幕画面&#10;&#10;描述已自动生成"/>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667" y="2377769"/>
            <a:ext cx="5682834" cy="3246795"/>
          </a:xfrm>
          <a:prstGeom prst="rect">
            <a:avLst/>
          </a:prstGeom>
        </p:spPr>
      </p:pic>
      <p:pic>
        <p:nvPicPr>
          <p:cNvPr id="3" name="图片 2"/>
          <p:cNvPicPr>
            <a:picLocks noChangeAspect="1"/>
          </p:cNvPicPr>
          <p:nvPr/>
        </p:nvPicPr>
        <p:blipFill rotWithShape="1">
          <a:blip r:embed="rId3"/>
          <a:srcRect b="6214"/>
          <a:stretch>
            <a:fillRect/>
          </a:stretch>
        </p:blipFill>
        <p:spPr>
          <a:xfrm>
            <a:off x="967997" y="2524690"/>
            <a:ext cx="4210061" cy="2645598"/>
          </a:xfrm>
          <a:prstGeom prst="rect">
            <a:avLst/>
          </a:prstGeom>
        </p:spPr>
      </p:pic>
      <p:sp>
        <p:nvSpPr>
          <p:cNvPr id="2" name="标题 1"/>
          <p:cNvSpPr>
            <a:spLocks noGrp="1"/>
          </p:cNvSpPr>
          <p:nvPr>
            <p:ph type="title"/>
          </p:nvPr>
        </p:nvSpPr>
        <p:spPr/>
        <p:txBody>
          <a:bodyPr>
            <a:noAutofit/>
          </a:bodyPr>
          <a:lstStyle/>
          <a:p>
            <a:r>
              <a:rPr lang="zh-CN" altLang="en-US" dirty="0"/>
              <a:t>核心功能</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9" name="六边形 8"/>
          <p:cNvSpPr/>
          <p:nvPr/>
        </p:nvSpPr>
        <p:spPr>
          <a:xfrm rot="10800000" flipV="1">
            <a:off x="3685308" y="2189443"/>
            <a:ext cx="4821383" cy="4156366"/>
          </a:xfrm>
          <a:prstGeom prst="hexagon">
            <a:avLst/>
          </a:prstGeom>
          <a:noFill/>
          <a:ln>
            <a:solidFill>
              <a:schemeClr val="accent4">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 name="六边形 7"/>
          <p:cNvSpPr/>
          <p:nvPr/>
        </p:nvSpPr>
        <p:spPr>
          <a:xfrm rot="10800000" flipV="1">
            <a:off x="3978680" y="2442350"/>
            <a:ext cx="4234638" cy="3650551"/>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0" name="文本框 9"/>
          <p:cNvSpPr txBox="1"/>
          <p:nvPr/>
        </p:nvSpPr>
        <p:spPr>
          <a:xfrm>
            <a:off x="1706675" y="1945186"/>
            <a:ext cx="1635931" cy="400110"/>
          </a:xfrm>
          <a:prstGeom prst="rect">
            <a:avLst/>
          </a:prstGeom>
          <a:noFill/>
        </p:spPr>
        <p:txBody>
          <a:bodyPr wrap="square" rtlCol="0">
            <a:noAutofit/>
          </a:bodyPr>
          <a:lstStyle>
            <a:defPPr>
              <a:defRPr lang="zh-CN"/>
            </a:defPPr>
            <a:lvl1pPr algn="r">
              <a:defRPr sz="2400" b="1">
                <a:solidFill>
                  <a:schemeClr val="accent1"/>
                </a:solidFill>
                <a:latin typeface="+mj-ea"/>
                <a:ea typeface="+mj-ea"/>
              </a:defRPr>
            </a:lvl1pPr>
          </a:lstStyle>
          <a:p>
            <a:r>
              <a:rPr lang="zh-CN" altLang="en-US" dirty="0"/>
              <a:t>应用支撑</a:t>
            </a:r>
          </a:p>
        </p:txBody>
      </p:sp>
      <p:sp>
        <p:nvSpPr>
          <p:cNvPr id="11" name="文本框 10"/>
          <p:cNvSpPr txBox="1"/>
          <p:nvPr/>
        </p:nvSpPr>
        <p:spPr>
          <a:xfrm>
            <a:off x="599241" y="2511908"/>
            <a:ext cx="2743365" cy="712054"/>
          </a:xfrm>
          <a:prstGeom prst="rect">
            <a:avLst/>
          </a:prstGeom>
          <a:noFill/>
        </p:spPr>
        <p:txBody>
          <a:bodyPr wrap="square" rtlCol="0">
            <a:noAutofit/>
          </a:bodyPr>
          <a:lstStyle>
            <a:defPPr>
              <a:defRPr lang="zh-CN"/>
            </a:defPPr>
            <a:lvl1pPr algn="r">
              <a:lnSpc>
                <a:spcPct val="130000"/>
              </a:lnSpc>
              <a:defRPr sz="1600">
                <a:latin typeface="+mn-ea"/>
              </a:defRPr>
            </a:lvl1pPr>
          </a:lstStyle>
          <a:p>
            <a:r>
              <a:rPr lang="zh-CN" altLang="en-US" dirty="0"/>
              <a:t>提供一站式设备管理服务，监控，打通开发集成应用</a:t>
            </a:r>
          </a:p>
        </p:txBody>
      </p:sp>
      <p:sp>
        <p:nvSpPr>
          <p:cNvPr id="17" name="文本框 16"/>
          <p:cNvSpPr txBox="1"/>
          <p:nvPr/>
        </p:nvSpPr>
        <p:spPr>
          <a:xfrm>
            <a:off x="8800062" y="1945186"/>
            <a:ext cx="1913021" cy="400110"/>
          </a:xfrm>
          <a:prstGeom prst="rect">
            <a:avLst/>
          </a:prstGeom>
          <a:noFill/>
        </p:spPr>
        <p:txBody>
          <a:bodyPr wrap="square" rtlCol="0">
            <a:noAutofit/>
          </a:bodyPr>
          <a:lstStyle>
            <a:defPPr>
              <a:defRPr lang="zh-CN"/>
            </a:defPPr>
            <a:lvl1pPr algn="r">
              <a:defRPr sz="2400" b="1">
                <a:solidFill>
                  <a:schemeClr val="accent1"/>
                </a:solidFill>
                <a:latin typeface="+mj-ea"/>
                <a:ea typeface="+mj-ea"/>
              </a:defRPr>
            </a:lvl1pPr>
          </a:lstStyle>
          <a:p>
            <a:pPr algn="l"/>
            <a:r>
              <a:rPr lang="zh-CN" altLang="en-US" dirty="0"/>
              <a:t>安全可靠</a:t>
            </a:r>
          </a:p>
        </p:txBody>
      </p:sp>
      <p:sp>
        <p:nvSpPr>
          <p:cNvPr id="18" name="文本框 17"/>
          <p:cNvSpPr txBox="1"/>
          <p:nvPr/>
        </p:nvSpPr>
        <p:spPr>
          <a:xfrm>
            <a:off x="8800062" y="2556902"/>
            <a:ext cx="2792697" cy="712054"/>
          </a:xfrm>
          <a:prstGeom prst="rect">
            <a:avLst/>
          </a:prstGeom>
          <a:noFill/>
        </p:spPr>
        <p:txBody>
          <a:bodyPr wrap="square" rtlCol="0">
            <a:noAutofit/>
          </a:bodyPr>
          <a:lstStyle>
            <a:defPPr>
              <a:defRPr lang="zh-CN"/>
            </a:defPPr>
            <a:lvl1pPr algn="r">
              <a:lnSpc>
                <a:spcPct val="130000"/>
              </a:lnSpc>
              <a:defRPr>
                <a:latin typeface="+mn-ea"/>
              </a:defRPr>
            </a:lvl1pPr>
          </a:lstStyle>
          <a:p>
            <a:pPr algn="l"/>
            <a:r>
              <a:rPr lang="zh-CN" altLang="en-US" sz="1600" dirty="0"/>
              <a:t>提供服务器安全、防护，国内外权威认证</a:t>
            </a:r>
          </a:p>
        </p:txBody>
      </p:sp>
      <p:sp>
        <p:nvSpPr>
          <p:cNvPr id="20" name="文本框 19"/>
          <p:cNvSpPr txBox="1"/>
          <p:nvPr/>
        </p:nvSpPr>
        <p:spPr>
          <a:xfrm>
            <a:off x="8800062" y="3535905"/>
            <a:ext cx="1913021" cy="400110"/>
          </a:xfrm>
          <a:prstGeom prst="rect">
            <a:avLst/>
          </a:prstGeom>
          <a:noFill/>
        </p:spPr>
        <p:txBody>
          <a:bodyPr wrap="square" rtlCol="0">
            <a:noAutofit/>
          </a:bodyPr>
          <a:lstStyle>
            <a:defPPr>
              <a:defRPr lang="zh-CN"/>
            </a:defPPr>
            <a:lvl1pPr algn="r">
              <a:defRPr sz="2400" b="1">
                <a:solidFill>
                  <a:schemeClr val="accent1"/>
                </a:solidFill>
                <a:latin typeface="+mj-ea"/>
                <a:ea typeface="+mj-ea"/>
              </a:defRPr>
            </a:lvl1pPr>
          </a:lstStyle>
          <a:p>
            <a:pPr algn="l"/>
            <a:r>
              <a:rPr lang="zh-CN" altLang="en-US" dirty="0"/>
              <a:t>快速部署</a:t>
            </a:r>
          </a:p>
        </p:txBody>
      </p:sp>
      <p:sp>
        <p:nvSpPr>
          <p:cNvPr id="21" name="文本框 20"/>
          <p:cNvSpPr txBox="1"/>
          <p:nvPr/>
        </p:nvSpPr>
        <p:spPr>
          <a:xfrm>
            <a:off x="8800062" y="4094675"/>
            <a:ext cx="3004173" cy="712054"/>
          </a:xfrm>
          <a:prstGeom prst="rect">
            <a:avLst/>
          </a:prstGeom>
          <a:noFill/>
        </p:spPr>
        <p:txBody>
          <a:bodyPr wrap="square" rtlCol="0">
            <a:noAutofit/>
          </a:bodyPr>
          <a:lstStyle>
            <a:defPPr>
              <a:defRPr lang="zh-CN"/>
            </a:defPPr>
            <a:lvl1pPr>
              <a:lnSpc>
                <a:spcPct val="130000"/>
              </a:lnSpc>
              <a:defRPr sz="1600">
                <a:latin typeface="+mn-ea"/>
              </a:defRPr>
            </a:lvl1pPr>
          </a:lstStyle>
          <a:p>
            <a:r>
              <a:rPr lang="zh-CN" altLang="en-US" dirty="0"/>
              <a:t>通过克隆技术得到更多相同配置的主机，节约配送时间</a:t>
            </a:r>
          </a:p>
        </p:txBody>
      </p:sp>
      <p:sp>
        <p:nvSpPr>
          <p:cNvPr id="23" name="文本框 22"/>
          <p:cNvSpPr txBox="1"/>
          <p:nvPr/>
        </p:nvSpPr>
        <p:spPr>
          <a:xfrm>
            <a:off x="8800062" y="5192713"/>
            <a:ext cx="1913021" cy="400110"/>
          </a:xfrm>
          <a:prstGeom prst="rect">
            <a:avLst/>
          </a:prstGeom>
          <a:noFill/>
        </p:spPr>
        <p:txBody>
          <a:bodyPr wrap="square" rtlCol="0">
            <a:noAutofit/>
          </a:bodyPr>
          <a:lstStyle>
            <a:defPPr>
              <a:defRPr lang="zh-CN"/>
            </a:defPPr>
            <a:lvl1pPr algn="r">
              <a:defRPr sz="2400" b="1">
                <a:solidFill>
                  <a:schemeClr val="accent1"/>
                </a:solidFill>
                <a:latin typeface="+mj-ea"/>
                <a:ea typeface="+mj-ea"/>
              </a:defRPr>
            </a:lvl1pPr>
          </a:lstStyle>
          <a:p>
            <a:pPr algn="l"/>
            <a:r>
              <a:rPr lang="zh-CN" altLang="en-US" dirty="0"/>
              <a:t>灵活易用</a:t>
            </a:r>
          </a:p>
        </p:txBody>
      </p:sp>
      <p:sp>
        <p:nvSpPr>
          <p:cNvPr id="24" name="文本框 23"/>
          <p:cNvSpPr txBox="1"/>
          <p:nvPr/>
        </p:nvSpPr>
        <p:spPr>
          <a:xfrm>
            <a:off x="8800063" y="5632448"/>
            <a:ext cx="2733126" cy="712054"/>
          </a:xfrm>
          <a:prstGeom prst="rect">
            <a:avLst/>
          </a:prstGeom>
          <a:noFill/>
        </p:spPr>
        <p:txBody>
          <a:bodyPr wrap="square" rtlCol="0">
            <a:noAutofit/>
          </a:bodyPr>
          <a:lstStyle>
            <a:defPPr>
              <a:defRPr lang="zh-CN"/>
            </a:defPPr>
            <a:lvl1pPr>
              <a:lnSpc>
                <a:spcPct val="130000"/>
              </a:lnSpc>
              <a:defRPr sz="1600">
                <a:latin typeface="+mn-ea"/>
              </a:defRPr>
            </a:lvl1pPr>
          </a:lstStyle>
          <a:p>
            <a:r>
              <a:rPr lang="zh-CN" altLang="en-US" dirty="0"/>
              <a:t>多种操作系统类型，可自由定义，节约成本</a:t>
            </a:r>
          </a:p>
        </p:txBody>
      </p:sp>
      <p:sp>
        <p:nvSpPr>
          <p:cNvPr id="27" name="文本框 26"/>
          <p:cNvSpPr txBox="1"/>
          <p:nvPr/>
        </p:nvSpPr>
        <p:spPr>
          <a:xfrm>
            <a:off x="1706675" y="3535905"/>
            <a:ext cx="1635931" cy="400110"/>
          </a:xfrm>
          <a:prstGeom prst="rect">
            <a:avLst/>
          </a:prstGeom>
          <a:noFill/>
        </p:spPr>
        <p:txBody>
          <a:bodyPr wrap="square" rtlCol="0">
            <a:noAutofit/>
          </a:bodyPr>
          <a:lstStyle>
            <a:defPPr>
              <a:defRPr lang="zh-CN"/>
            </a:defPPr>
            <a:lvl1pPr algn="r">
              <a:defRPr sz="2400" b="1">
                <a:solidFill>
                  <a:schemeClr val="accent1"/>
                </a:solidFill>
                <a:latin typeface="+mj-ea"/>
                <a:ea typeface="+mj-ea"/>
              </a:defRPr>
            </a:lvl1pPr>
          </a:lstStyle>
          <a:p>
            <a:r>
              <a:rPr lang="zh-CN" altLang="en-US" dirty="0"/>
              <a:t>高性能</a:t>
            </a:r>
          </a:p>
        </p:txBody>
      </p:sp>
      <p:sp>
        <p:nvSpPr>
          <p:cNvPr id="29" name="文本框 28"/>
          <p:cNvSpPr txBox="1"/>
          <p:nvPr/>
        </p:nvSpPr>
        <p:spPr>
          <a:xfrm>
            <a:off x="355859" y="4072832"/>
            <a:ext cx="2986748" cy="712054"/>
          </a:xfrm>
          <a:prstGeom prst="rect">
            <a:avLst/>
          </a:prstGeom>
          <a:noFill/>
        </p:spPr>
        <p:txBody>
          <a:bodyPr wrap="square" rtlCol="0">
            <a:noAutofit/>
          </a:bodyPr>
          <a:lstStyle>
            <a:defPPr>
              <a:defRPr lang="zh-CN"/>
            </a:defPPr>
            <a:lvl1pPr algn="r">
              <a:lnSpc>
                <a:spcPct val="130000"/>
              </a:lnSpc>
              <a:defRPr>
                <a:latin typeface="+mn-ea"/>
              </a:defRPr>
            </a:lvl1pPr>
          </a:lstStyle>
          <a:p>
            <a:r>
              <a:rPr lang="zh-CN" altLang="en-US" sz="1600" dirty="0"/>
              <a:t>干万量级设备连接能力，百万级并发服务可用性</a:t>
            </a:r>
            <a:r>
              <a:rPr lang="en-US" altLang="zh-CN" sz="1600" dirty="0"/>
              <a:t>99.9%</a:t>
            </a:r>
            <a:endParaRPr lang="zh-CN" altLang="en-US" sz="1600" dirty="0"/>
          </a:p>
        </p:txBody>
      </p:sp>
      <p:sp>
        <p:nvSpPr>
          <p:cNvPr id="30" name="文本框 29"/>
          <p:cNvSpPr txBox="1"/>
          <p:nvPr/>
        </p:nvSpPr>
        <p:spPr>
          <a:xfrm>
            <a:off x="1706675" y="5232338"/>
            <a:ext cx="1635931" cy="400110"/>
          </a:xfrm>
          <a:prstGeom prst="rect">
            <a:avLst/>
          </a:prstGeom>
          <a:noFill/>
        </p:spPr>
        <p:txBody>
          <a:bodyPr wrap="square" rtlCol="0">
            <a:noAutofit/>
          </a:bodyPr>
          <a:lstStyle/>
          <a:p>
            <a:pPr algn="r"/>
            <a:r>
              <a:rPr lang="zh-CN" altLang="en-US" sz="2400" b="1" dirty="0">
                <a:solidFill>
                  <a:schemeClr val="accent1"/>
                </a:solidFill>
                <a:latin typeface="+mj-ea"/>
                <a:ea typeface="+mj-ea"/>
              </a:rPr>
              <a:t>弹性扩容</a:t>
            </a:r>
          </a:p>
        </p:txBody>
      </p:sp>
      <p:sp>
        <p:nvSpPr>
          <p:cNvPr id="31" name="文本框 30"/>
          <p:cNvSpPr txBox="1"/>
          <p:nvPr/>
        </p:nvSpPr>
        <p:spPr>
          <a:xfrm>
            <a:off x="599241" y="5633756"/>
            <a:ext cx="2743365" cy="712054"/>
          </a:xfrm>
          <a:prstGeom prst="rect">
            <a:avLst/>
          </a:prstGeom>
          <a:noFill/>
        </p:spPr>
        <p:txBody>
          <a:bodyPr wrap="square" rtlCol="0">
            <a:noAutofit/>
          </a:bodyPr>
          <a:lstStyle>
            <a:defPPr>
              <a:defRPr lang="zh-CN"/>
            </a:defPPr>
            <a:lvl1pPr algn="r">
              <a:lnSpc>
                <a:spcPct val="130000"/>
              </a:lnSpc>
              <a:defRPr sz="1600">
                <a:latin typeface="+mn-ea"/>
              </a:defRPr>
            </a:lvl1pPr>
          </a:lstStyle>
          <a:p>
            <a:r>
              <a:rPr lang="zh-CN" altLang="en-US" dirty="0"/>
              <a:t>根据业务发展随时进行升级，保证业务快速增长</a:t>
            </a:r>
          </a:p>
        </p:txBody>
      </p:sp>
      <p:sp>
        <p:nvSpPr>
          <p:cNvPr id="32" name="文本框 31"/>
          <p:cNvSpPr txBox="1"/>
          <p:nvPr/>
        </p:nvSpPr>
        <p:spPr>
          <a:xfrm>
            <a:off x="4158913" y="4785060"/>
            <a:ext cx="3874169" cy="646331"/>
          </a:xfrm>
          <a:prstGeom prst="rect">
            <a:avLst/>
          </a:prstGeom>
          <a:noFill/>
        </p:spPr>
        <p:txBody>
          <a:bodyPr wrap="square" rtlCol="0">
            <a:noAutofit/>
          </a:bodyPr>
          <a:lstStyle/>
          <a:p>
            <a:pPr algn="ctr"/>
            <a:r>
              <a:rPr lang="zh-CN" altLang="en-US" sz="3600" b="1" dirty="0">
                <a:solidFill>
                  <a:schemeClr val="bg1"/>
                </a:solidFill>
                <a:latin typeface="+mj-ea"/>
                <a:ea typeface="+mj-ea"/>
              </a:rPr>
              <a:t>产品亮点</a:t>
            </a:r>
          </a:p>
        </p:txBody>
      </p:sp>
      <p:grpSp>
        <p:nvGrpSpPr>
          <p:cNvPr id="33" name="图形 2"/>
          <p:cNvGrpSpPr/>
          <p:nvPr/>
        </p:nvGrpSpPr>
        <p:grpSpPr>
          <a:xfrm>
            <a:off x="5406487" y="3169825"/>
            <a:ext cx="1379025" cy="1117759"/>
            <a:chOff x="4143375" y="2214657"/>
            <a:chExt cx="3901344" cy="3162204"/>
          </a:xfrm>
          <a:solidFill>
            <a:sysClr val="window" lastClr="FFFFFF"/>
          </a:solidFill>
        </p:grpSpPr>
        <p:sp>
          <p:nvSpPr>
            <p:cNvPr id="34" name="任意多边形: 形状 33"/>
            <p:cNvSpPr/>
            <p:nvPr/>
          </p:nvSpPr>
          <p:spPr>
            <a:xfrm>
              <a:off x="4143375" y="2214657"/>
              <a:ext cx="3901344" cy="3162204"/>
            </a:xfrm>
            <a:custGeom>
              <a:avLst/>
              <a:gdLst>
                <a:gd name="connsiteX0" fmla="*/ 3656743 w 3901344"/>
                <a:gd name="connsiteY0" fmla="*/ 0 h 3162204"/>
                <a:gd name="connsiteX1" fmla="*/ 244697 w 3901344"/>
                <a:gd name="connsiteY1" fmla="*/ 0 h 3162204"/>
                <a:gd name="connsiteX2" fmla="*/ 0 w 3901344"/>
                <a:gd name="connsiteY2" fmla="*/ 244697 h 3162204"/>
                <a:gd name="connsiteX3" fmla="*/ 0 w 3901344"/>
                <a:gd name="connsiteY3" fmla="*/ 2178272 h 3162204"/>
                <a:gd name="connsiteX4" fmla="*/ 244697 w 3901344"/>
                <a:gd name="connsiteY4" fmla="*/ 2422970 h 3162204"/>
                <a:gd name="connsiteX5" fmla="*/ 1396270 w 3901344"/>
                <a:gd name="connsiteY5" fmla="*/ 2422970 h 3162204"/>
                <a:gd name="connsiteX6" fmla="*/ 1396270 w 3901344"/>
                <a:gd name="connsiteY6" fmla="*/ 2835497 h 3162204"/>
                <a:gd name="connsiteX7" fmla="*/ 1242346 w 3901344"/>
                <a:gd name="connsiteY7" fmla="*/ 3066383 h 3162204"/>
                <a:gd name="connsiteX8" fmla="*/ 1239298 w 3901344"/>
                <a:gd name="connsiteY8" fmla="*/ 3129629 h 3162204"/>
                <a:gd name="connsiteX9" fmla="*/ 1293590 w 3901344"/>
                <a:gd name="connsiteY9" fmla="*/ 3162205 h 3162204"/>
                <a:gd name="connsiteX10" fmla="*/ 2607755 w 3901344"/>
                <a:gd name="connsiteY10" fmla="*/ 3162205 h 3162204"/>
                <a:gd name="connsiteX11" fmla="*/ 2662047 w 3901344"/>
                <a:gd name="connsiteY11" fmla="*/ 3129629 h 3162204"/>
                <a:gd name="connsiteX12" fmla="*/ 2658999 w 3901344"/>
                <a:gd name="connsiteY12" fmla="*/ 3066383 h 3162204"/>
                <a:gd name="connsiteX13" fmla="*/ 2505075 w 3901344"/>
                <a:gd name="connsiteY13" fmla="*/ 2835497 h 3162204"/>
                <a:gd name="connsiteX14" fmla="*/ 2505075 w 3901344"/>
                <a:gd name="connsiteY14" fmla="*/ 2422970 h 3162204"/>
                <a:gd name="connsiteX15" fmla="*/ 3656648 w 3901344"/>
                <a:gd name="connsiteY15" fmla="*/ 2422970 h 3162204"/>
                <a:gd name="connsiteX16" fmla="*/ 3901345 w 3901344"/>
                <a:gd name="connsiteY16" fmla="*/ 2178272 h 3162204"/>
                <a:gd name="connsiteX17" fmla="*/ 3901345 w 3901344"/>
                <a:gd name="connsiteY17" fmla="*/ 244697 h 3162204"/>
                <a:gd name="connsiteX18" fmla="*/ 3656743 w 3901344"/>
                <a:gd name="connsiteY18" fmla="*/ 0 h 3162204"/>
                <a:gd name="connsiteX19" fmla="*/ 3656743 w 3901344"/>
                <a:gd name="connsiteY19" fmla="*/ 0 h 3162204"/>
                <a:gd name="connsiteX20" fmla="*/ 1408748 w 3901344"/>
                <a:gd name="connsiteY20" fmla="*/ 3039047 h 3162204"/>
                <a:gd name="connsiteX21" fmla="*/ 1490948 w 3901344"/>
                <a:gd name="connsiteY21" fmla="*/ 2915793 h 3162204"/>
                <a:gd name="connsiteX22" fmla="*/ 2115026 w 3901344"/>
                <a:gd name="connsiteY22" fmla="*/ 2915793 h 3162204"/>
                <a:gd name="connsiteX23" fmla="*/ 2176558 w 3901344"/>
                <a:gd name="connsiteY23" fmla="*/ 2854262 h 3162204"/>
                <a:gd name="connsiteX24" fmla="*/ 2115026 w 3901344"/>
                <a:gd name="connsiteY24" fmla="*/ 2792635 h 3162204"/>
                <a:gd name="connsiteX25" fmla="*/ 1519523 w 3901344"/>
                <a:gd name="connsiteY25" fmla="*/ 2792635 h 3162204"/>
                <a:gd name="connsiteX26" fmla="*/ 1519523 w 3901344"/>
                <a:gd name="connsiteY26" fmla="*/ 2423065 h 3162204"/>
                <a:gd name="connsiteX27" fmla="*/ 2381917 w 3901344"/>
                <a:gd name="connsiteY27" fmla="*/ 2423065 h 3162204"/>
                <a:gd name="connsiteX28" fmla="*/ 2381917 w 3901344"/>
                <a:gd name="connsiteY28" fmla="*/ 2854262 h 3162204"/>
                <a:gd name="connsiteX29" fmla="*/ 2392299 w 3901344"/>
                <a:gd name="connsiteY29" fmla="*/ 2888456 h 3162204"/>
                <a:gd name="connsiteX30" fmla="*/ 2492693 w 3901344"/>
                <a:gd name="connsiteY30" fmla="*/ 3039142 h 3162204"/>
                <a:gd name="connsiteX31" fmla="*/ 1408748 w 3901344"/>
                <a:gd name="connsiteY31" fmla="*/ 3039142 h 3162204"/>
                <a:gd name="connsiteX32" fmla="*/ 3778187 w 3901344"/>
                <a:gd name="connsiteY32" fmla="*/ 1806988 h 3162204"/>
                <a:gd name="connsiteX33" fmla="*/ 3202305 w 3901344"/>
                <a:gd name="connsiteY33" fmla="*/ 1806988 h 3162204"/>
                <a:gd name="connsiteX34" fmla="*/ 3140678 w 3901344"/>
                <a:gd name="connsiteY34" fmla="*/ 1868519 h 3162204"/>
                <a:gd name="connsiteX35" fmla="*/ 3202305 w 3901344"/>
                <a:gd name="connsiteY35" fmla="*/ 1930146 h 3162204"/>
                <a:gd name="connsiteX36" fmla="*/ 3778282 w 3901344"/>
                <a:gd name="connsiteY36" fmla="*/ 1930146 h 3162204"/>
                <a:gd name="connsiteX37" fmla="*/ 3778282 w 3901344"/>
                <a:gd name="connsiteY37" fmla="*/ 2178272 h 3162204"/>
                <a:gd name="connsiteX38" fmla="*/ 3656743 w 3901344"/>
                <a:gd name="connsiteY38" fmla="*/ 2299811 h 3162204"/>
                <a:gd name="connsiteX39" fmla="*/ 244697 w 3901344"/>
                <a:gd name="connsiteY39" fmla="*/ 2299811 h 3162204"/>
                <a:gd name="connsiteX40" fmla="*/ 123158 w 3901344"/>
                <a:gd name="connsiteY40" fmla="*/ 2178272 h 3162204"/>
                <a:gd name="connsiteX41" fmla="*/ 123158 w 3901344"/>
                <a:gd name="connsiteY41" fmla="*/ 1930146 h 3162204"/>
                <a:gd name="connsiteX42" fmla="*/ 2849309 w 3901344"/>
                <a:gd name="connsiteY42" fmla="*/ 1930146 h 3162204"/>
                <a:gd name="connsiteX43" fmla="*/ 2910935 w 3901344"/>
                <a:gd name="connsiteY43" fmla="*/ 1868519 h 3162204"/>
                <a:gd name="connsiteX44" fmla="*/ 2849309 w 3901344"/>
                <a:gd name="connsiteY44" fmla="*/ 1806988 h 3162204"/>
                <a:gd name="connsiteX45" fmla="*/ 123158 w 3901344"/>
                <a:gd name="connsiteY45" fmla="*/ 1806988 h 3162204"/>
                <a:gd name="connsiteX46" fmla="*/ 123158 w 3901344"/>
                <a:gd name="connsiteY46" fmla="*/ 244697 h 3162204"/>
                <a:gd name="connsiteX47" fmla="*/ 244697 w 3901344"/>
                <a:gd name="connsiteY47" fmla="*/ 123158 h 3162204"/>
                <a:gd name="connsiteX48" fmla="*/ 3656743 w 3901344"/>
                <a:gd name="connsiteY48" fmla="*/ 123158 h 3162204"/>
                <a:gd name="connsiteX49" fmla="*/ 3778282 w 3901344"/>
                <a:gd name="connsiteY49" fmla="*/ 244697 h 3162204"/>
                <a:gd name="connsiteX50" fmla="*/ 3778282 w 3901344"/>
                <a:gd name="connsiteY50" fmla="*/ 1806988 h 316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1344" h="3162204">
                  <a:moveTo>
                    <a:pt x="3656743" y="0"/>
                  </a:moveTo>
                  <a:lnTo>
                    <a:pt x="244697" y="0"/>
                  </a:lnTo>
                  <a:cubicBezTo>
                    <a:pt x="109823" y="0"/>
                    <a:pt x="0" y="109728"/>
                    <a:pt x="0" y="244697"/>
                  </a:cubicBezTo>
                  <a:lnTo>
                    <a:pt x="0" y="2178272"/>
                  </a:lnTo>
                  <a:cubicBezTo>
                    <a:pt x="0" y="2313242"/>
                    <a:pt x="109823" y="2422970"/>
                    <a:pt x="244697" y="2422970"/>
                  </a:cubicBezTo>
                  <a:lnTo>
                    <a:pt x="1396270" y="2422970"/>
                  </a:lnTo>
                  <a:lnTo>
                    <a:pt x="1396270" y="2835497"/>
                  </a:lnTo>
                  <a:lnTo>
                    <a:pt x="1242346" y="3066383"/>
                  </a:lnTo>
                  <a:cubicBezTo>
                    <a:pt x="1229678" y="3085338"/>
                    <a:pt x="1228535" y="3109627"/>
                    <a:pt x="1239298" y="3129629"/>
                  </a:cubicBezTo>
                  <a:cubicBezTo>
                    <a:pt x="1250061" y="3149727"/>
                    <a:pt x="1270921" y="3162205"/>
                    <a:pt x="1293590" y="3162205"/>
                  </a:cubicBezTo>
                  <a:lnTo>
                    <a:pt x="2607755" y="3162205"/>
                  </a:lnTo>
                  <a:cubicBezTo>
                    <a:pt x="2630424" y="3162205"/>
                    <a:pt x="2651379" y="3149727"/>
                    <a:pt x="2662047" y="3129629"/>
                  </a:cubicBezTo>
                  <a:cubicBezTo>
                    <a:pt x="2672810" y="3109627"/>
                    <a:pt x="2671572" y="3085338"/>
                    <a:pt x="2658999" y="3066383"/>
                  </a:cubicBezTo>
                  <a:lnTo>
                    <a:pt x="2505075" y="2835497"/>
                  </a:lnTo>
                  <a:lnTo>
                    <a:pt x="2505075" y="2422970"/>
                  </a:lnTo>
                  <a:lnTo>
                    <a:pt x="3656648" y="2422970"/>
                  </a:lnTo>
                  <a:cubicBezTo>
                    <a:pt x="3791617" y="2422970"/>
                    <a:pt x="3901345" y="2313242"/>
                    <a:pt x="3901345" y="2178272"/>
                  </a:cubicBezTo>
                  <a:lnTo>
                    <a:pt x="3901345" y="244697"/>
                  </a:lnTo>
                  <a:cubicBezTo>
                    <a:pt x="3901440" y="109728"/>
                    <a:pt x="3791617" y="0"/>
                    <a:pt x="3656743" y="0"/>
                  </a:cubicBezTo>
                  <a:lnTo>
                    <a:pt x="3656743" y="0"/>
                  </a:lnTo>
                  <a:close/>
                  <a:moveTo>
                    <a:pt x="1408748" y="3039047"/>
                  </a:moveTo>
                  <a:lnTo>
                    <a:pt x="1490948" y="2915793"/>
                  </a:lnTo>
                  <a:lnTo>
                    <a:pt x="2115026" y="2915793"/>
                  </a:lnTo>
                  <a:cubicBezTo>
                    <a:pt x="2149031" y="2915793"/>
                    <a:pt x="2176558" y="2888266"/>
                    <a:pt x="2176558" y="2854262"/>
                  </a:cubicBezTo>
                  <a:cubicBezTo>
                    <a:pt x="2176558" y="2820257"/>
                    <a:pt x="2149031" y="2792635"/>
                    <a:pt x="2115026" y="2792635"/>
                  </a:cubicBezTo>
                  <a:lnTo>
                    <a:pt x="1519523" y="2792635"/>
                  </a:lnTo>
                  <a:lnTo>
                    <a:pt x="1519523" y="2423065"/>
                  </a:lnTo>
                  <a:lnTo>
                    <a:pt x="2381917" y="2423065"/>
                  </a:lnTo>
                  <a:lnTo>
                    <a:pt x="2381917" y="2854262"/>
                  </a:lnTo>
                  <a:cubicBezTo>
                    <a:pt x="2381917" y="2866358"/>
                    <a:pt x="2385536" y="2878265"/>
                    <a:pt x="2392299" y="2888456"/>
                  </a:cubicBezTo>
                  <a:lnTo>
                    <a:pt x="2492693" y="3039142"/>
                  </a:lnTo>
                  <a:lnTo>
                    <a:pt x="1408748" y="3039142"/>
                  </a:lnTo>
                  <a:close/>
                  <a:moveTo>
                    <a:pt x="3778187" y="1806988"/>
                  </a:moveTo>
                  <a:lnTo>
                    <a:pt x="3202305" y="1806988"/>
                  </a:lnTo>
                  <a:cubicBezTo>
                    <a:pt x="3168301" y="1806988"/>
                    <a:pt x="3140678" y="1834515"/>
                    <a:pt x="3140678" y="1868519"/>
                  </a:cubicBezTo>
                  <a:cubicBezTo>
                    <a:pt x="3140678" y="1902524"/>
                    <a:pt x="3168301" y="1930146"/>
                    <a:pt x="3202305" y="1930146"/>
                  </a:cubicBezTo>
                  <a:lnTo>
                    <a:pt x="3778282" y="1930146"/>
                  </a:lnTo>
                  <a:lnTo>
                    <a:pt x="3778282" y="2178272"/>
                  </a:lnTo>
                  <a:cubicBezTo>
                    <a:pt x="3778282" y="2245424"/>
                    <a:pt x="3723894" y="2299811"/>
                    <a:pt x="3656743" y="2299811"/>
                  </a:cubicBezTo>
                  <a:lnTo>
                    <a:pt x="244697" y="2299811"/>
                  </a:lnTo>
                  <a:cubicBezTo>
                    <a:pt x="177546" y="2299811"/>
                    <a:pt x="123158" y="2245424"/>
                    <a:pt x="123158" y="2178272"/>
                  </a:cubicBezTo>
                  <a:lnTo>
                    <a:pt x="123158" y="1930146"/>
                  </a:lnTo>
                  <a:lnTo>
                    <a:pt x="2849309" y="1930146"/>
                  </a:lnTo>
                  <a:cubicBezTo>
                    <a:pt x="2883313" y="1930146"/>
                    <a:pt x="2910935" y="1902524"/>
                    <a:pt x="2910935" y="1868519"/>
                  </a:cubicBezTo>
                  <a:cubicBezTo>
                    <a:pt x="2910935" y="1834515"/>
                    <a:pt x="2883408" y="1806988"/>
                    <a:pt x="2849309" y="1806988"/>
                  </a:cubicBezTo>
                  <a:lnTo>
                    <a:pt x="123158" y="1806988"/>
                  </a:lnTo>
                  <a:lnTo>
                    <a:pt x="123158" y="244697"/>
                  </a:lnTo>
                  <a:cubicBezTo>
                    <a:pt x="123158" y="177546"/>
                    <a:pt x="177546" y="123158"/>
                    <a:pt x="244697" y="123158"/>
                  </a:cubicBezTo>
                  <a:lnTo>
                    <a:pt x="3656743" y="123158"/>
                  </a:lnTo>
                  <a:cubicBezTo>
                    <a:pt x="3723894" y="123158"/>
                    <a:pt x="3778282" y="177546"/>
                    <a:pt x="3778282" y="244697"/>
                  </a:cubicBezTo>
                  <a:lnTo>
                    <a:pt x="3778282" y="1806988"/>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任意多边形: 形状 34"/>
            <p:cNvSpPr/>
            <p:nvPr/>
          </p:nvSpPr>
          <p:spPr>
            <a:xfrm>
              <a:off x="5046821" y="2625375"/>
              <a:ext cx="2094547" cy="1190910"/>
            </a:xfrm>
            <a:custGeom>
              <a:avLst/>
              <a:gdLst>
                <a:gd name="connsiteX0" fmla="*/ 1830991 w 2094547"/>
                <a:gd name="connsiteY0" fmla="*/ 0 h 1190910"/>
                <a:gd name="connsiteX1" fmla="*/ 263557 w 2094547"/>
                <a:gd name="connsiteY1" fmla="*/ 0 h 1190910"/>
                <a:gd name="connsiteX2" fmla="*/ 0 w 2094547"/>
                <a:gd name="connsiteY2" fmla="*/ 263461 h 1190910"/>
                <a:gd name="connsiteX3" fmla="*/ 0 w 2094547"/>
                <a:gd name="connsiteY3" fmla="*/ 927354 h 1190910"/>
                <a:gd name="connsiteX4" fmla="*/ 263557 w 2094547"/>
                <a:gd name="connsiteY4" fmla="*/ 1190911 h 1190910"/>
                <a:gd name="connsiteX5" fmla="*/ 1830991 w 2094547"/>
                <a:gd name="connsiteY5" fmla="*/ 1190911 h 1190910"/>
                <a:gd name="connsiteX6" fmla="*/ 2094548 w 2094547"/>
                <a:gd name="connsiteY6" fmla="*/ 927354 h 1190910"/>
                <a:gd name="connsiteX7" fmla="*/ 2094548 w 2094547"/>
                <a:gd name="connsiteY7" fmla="*/ 263461 h 1190910"/>
                <a:gd name="connsiteX8" fmla="*/ 1830991 w 2094547"/>
                <a:gd name="connsiteY8" fmla="*/ 0 h 1190910"/>
                <a:gd name="connsiteX9" fmla="*/ 1830991 w 2094547"/>
                <a:gd name="connsiteY9" fmla="*/ 0 h 1190910"/>
                <a:gd name="connsiteX10" fmla="*/ 1673257 w 2094547"/>
                <a:gd name="connsiteY10" fmla="*/ 123158 h 1190910"/>
                <a:gd name="connsiteX11" fmla="*/ 1047369 w 2094547"/>
                <a:gd name="connsiteY11" fmla="*/ 561308 h 1190910"/>
                <a:gd name="connsiteX12" fmla="*/ 421386 w 2094547"/>
                <a:gd name="connsiteY12" fmla="*/ 123158 h 1190910"/>
                <a:gd name="connsiteX13" fmla="*/ 1673257 w 2094547"/>
                <a:gd name="connsiteY13" fmla="*/ 123158 h 1190910"/>
                <a:gd name="connsiteX14" fmla="*/ 123254 w 2094547"/>
                <a:gd name="connsiteY14" fmla="*/ 263461 h 1190910"/>
                <a:gd name="connsiteX15" fmla="*/ 217742 w 2094547"/>
                <a:gd name="connsiteY15" fmla="*/ 130969 h 1190910"/>
                <a:gd name="connsiteX16" fmla="*/ 784193 w 2094547"/>
                <a:gd name="connsiteY16" fmla="*/ 527495 h 1190910"/>
                <a:gd name="connsiteX17" fmla="*/ 123254 w 2094547"/>
                <a:gd name="connsiteY17" fmla="*/ 791813 h 1190910"/>
                <a:gd name="connsiteX18" fmla="*/ 123254 w 2094547"/>
                <a:gd name="connsiteY18" fmla="*/ 263461 h 1190910"/>
                <a:gd name="connsiteX19" fmla="*/ 1830991 w 2094547"/>
                <a:gd name="connsiteY19" fmla="*/ 1067753 h 1190910"/>
                <a:gd name="connsiteX20" fmla="*/ 263557 w 2094547"/>
                <a:gd name="connsiteY20" fmla="*/ 1067753 h 1190910"/>
                <a:gd name="connsiteX21" fmla="*/ 123254 w 2094547"/>
                <a:gd name="connsiteY21" fmla="*/ 927354 h 1190910"/>
                <a:gd name="connsiteX22" fmla="*/ 123254 w 2094547"/>
                <a:gd name="connsiteY22" fmla="*/ 924592 h 1190910"/>
                <a:gd name="connsiteX23" fmla="*/ 904780 w 2094547"/>
                <a:gd name="connsiteY23" fmla="*/ 611981 h 1190910"/>
                <a:gd name="connsiteX24" fmla="*/ 1011936 w 2094547"/>
                <a:gd name="connsiteY24" fmla="*/ 686943 h 1190910"/>
                <a:gd name="connsiteX25" fmla="*/ 1047274 w 2094547"/>
                <a:gd name="connsiteY25" fmla="*/ 698087 h 1190910"/>
                <a:gd name="connsiteX26" fmla="*/ 1082612 w 2094547"/>
                <a:gd name="connsiteY26" fmla="*/ 686943 h 1190910"/>
                <a:gd name="connsiteX27" fmla="*/ 1179005 w 2094547"/>
                <a:gd name="connsiteY27" fmla="*/ 619506 h 1190910"/>
                <a:gd name="connsiteX28" fmla="*/ 1190625 w 2094547"/>
                <a:gd name="connsiteY28" fmla="*/ 627698 h 1190910"/>
                <a:gd name="connsiteX29" fmla="*/ 1930813 w 2094547"/>
                <a:gd name="connsiteY29" fmla="*/ 1025938 h 1190910"/>
                <a:gd name="connsiteX30" fmla="*/ 1830991 w 2094547"/>
                <a:gd name="connsiteY30" fmla="*/ 1067753 h 1190910"/>
                <a:gd name="connsiteX31" fmla="*/ 1830991 w 2094547"/>
                <a:gd name="connsiteY31" fmla="*/ 1067753 h 1190910"/>
                <a:gd name="connsiteX32" fmla="*/ 1971294 w 2094547"/>
                <a:gd name="connsiteY32" fmla="*/ 907828 h 1190910"/>
                <a:gd name="connsiteX33" fmla="*/ 1290447 w 2094547"/>
                <a:gd name="connsiteY33" fmla="*/ 541496 h 1190910"/>
                <a:gd name="connsiteX34" fmla="*/ 1876901 w 2094547"/>
                <a:gd name="connsiteY34" fmla="*/ 130969 h 1190910"/>
                <a:gd name="connsiteX35" fmla="*/ 1971294 w 2094547"/>
                <a:gd name="connsiteY35" fmla="*/ 263461 h 1190910"/>
                <a:gd name="connsiteX36" fmla="*/ 1971294 w 2094547"/>
                <a:gd name="connsiteY36" fmla="*/ 907828 h 119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94547" h="1190910">
                  <a:moveTo>
                    <a:pt x="1830991" y="0"/>
                  </a:moveTo>
                  <a:lnTo>
                    <a:pt x="263557" y="0"/>
                  </a:lnTo>
                  <a:cubicBezTo>
                    <a:pt x="118205" y="0"/>
                    <a:pt x="0" y="118205"/>
                    <a:pt x="0" y="263461"/>
                  </a:cubicBezTo>
                  <a:lnTo>
                    <a:pt x="0" y="927354"/>
                  </a:lnTo>
                  <a:cubicBezTo>
                    <a:pt x="0" y="1072610"/>
                    <a:pt x="118205" y="1190911"/>
                    <a:pt x="263557" y="1190911"/>
                  </a:cubicBezTo>
                  <a:lnTo>
                    <a:pt x="1830991" y="1190911"/>
                  </a:lnTo>
                  <a:cubicBezTo>
                    <a:pt x="1976342" y="1190911"/>
                    <a:pt x="2094548" y="1072706"/>
                    <a:pt x="2094548" y="927354"/>
                  </a:cubicBezTo>
                  <a:lnTo>
                    <a:pt x="2094548" y="263461"/>
                  </a:lnTo>
                  <a:cubicBezTo>
                    <a:pt x="2094548" y="118110"/>
                    <a:pt x="1976247" y="0"/>
                    <a:pt x="1830991" y="0"/>
                  </a:cubicBezTo>
                  <a:lnTo>
                    <a:pt x="1830991" y="0"/>
                  </a:lnTo>
                  <a:close/>
                  <a:moveTo>
                    <a:pt x="1673257" y="123158"/>
                  </a:moveTo>
                  <a:lnTo>
                    <a:pt x="1047369" y="561308"/>
                  </a:lnTo>
                  <a:lnTo>
                    <a:pt x="421386" y="123158"/>
                  </a:lnTo>
                  <a:lnTo>
                    <a:pt x="1673257" y="123158"/>
                  </a:lnTo>
                  <a:close/>
                  <a:moveTo>
                    <a:pt x="123254" y="263461"/>
                  </a:moveTo>
                  <a:cubicBezTo>
                    <a:pt x="123254" y="202216"/>
                    <a:pt x="162877" y="150019"/>
                    <a:pt x="217742" y="130969"/>
                  </a:cubicBezTo>
                  <a:lnTo>
                    <a:pt x="784193" y="527495"/>
                  </a:lnTo>
                  <a:lnTo>
                    <a:pt x="123254" y="791813"/>
                  </a:lnTo>
                  <a:lnTo>
                    <a:pt x="123254" y="263461"/>
                  </a:lnTo>
                  <a:close/>
                  <a:moveTo>
                    <a:pt x="1830991" y="1067753"/>
                  </a:moveTo>
                  <a:lnTo>
                    <a:pt x="263557" y="1067753"/>
                  </a:lnTo>
                  <a:cubicBezTo>
                    <a:pt x="186214" y="1067753"/>
                    <a:pt x="123254" y="1004792"/>
                    <a:pt x="123254" y="927354"/>
                  </a:cubicBezTo>
                  <a:lnTo>
                    <a:pt x="123254" y="924592"/>
                  </a:lnTo>
                  <a:lnTo>
                    <a:pt x="904780" y="611981"/>
                  </a:lnTo>
                  <a:lnTo>
                    <a:pt x="1011936" y="686943"/>
                  </a:lnTo>
                  <a:cubicBezTo>
                    <a:pt x="1022509" y="694373"/>
                    <a:pt x="1034891" y="698087"/>
                    <a:pt x="1047274" y="698087"/>
                  </a:cubicBezTo>
                  <a:cubicBezTo>
                    <a:pt x="1059656" y="698087"/>
                    <a:pt x="1071944" y="694373"/>
                    <a:pt x="1082612" y="686943"/>
                  </a:cubicBezTo>
                  <a:lnTo>
                    <a:pt x="1179005" y="619506"/>
                  </a:lnTo>
                  <a:cubicBezTo>
                    <a:pt x="1182529" y="622554"/>
                    <a:pt x="1186339" y="625411"/>
                    <a:pt x="1190625" y="627698"/>
                  </a:cubicBezTo>
                  <a:lnTo>
                    <a:pt x="1930813" y="1025938"/>
                  </a:lnTo>
                  <a:cubicBezTo>
                    <a:pt x="1905286" y="1051655"/>
                    <a:pt x="1869948" y="1067753"/>
                    <a:pt x="1830991" y="1067753"/>
                  </a:cubicBezTo>
                  <a:lnTo>
                    <a:pt x="1830991" y="1067753"/>
                  </a:lnTo>
                  <a:close/>
                  <a:moveTo>
                    <a:pt x="1971294" y="907828"/>
                  </a:moveTo>
                  <a:lnTo>
                    <a:pt x="1290447" y="541496"/>
                  </a:lnTo>
                  <a:lnTo>
                    <a:pt x="1876901" y="130969"/>
                  </a:lnTo>
                  <a:cubicBezTo>
                    <a:pt x="1931765" y="150019"/>
                    <a:pt x="1971294" y="202121"/>
                    <a:pt x="1971294" y="263461"/>
                  </a:cubicBezTo>
                  <a:lnTo>
                    <a:pt x="1971294" y="907828"/>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Autofit/>
          </a:bodyPr>
          <a:lstStyle/>
          <a:p>
            <a:r>
              <a:rPr lang="zh-CN" altLang="en-US" dirty="0"/>
              <a:t>产品亮点</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39" name="文本框 38"/>
          <p:cNvSpPr txBox="1"/>
          <p:nvPr/>
        </p:nvSpPr>
        <p:spPr>
          <a:xfrm>
            <a:off x="4890202" y="477684"/>
            <a:ext cx="3547669" cy="646331"/>
          </a:xfrm>
          <a:prstGeom prst="rect">
            <a:avLst/>
          </a:prstGeom>
          <a:noFill/>
        </p:spPr>
        <p:txBody>
          <a:bodyPr wrap="square" rtlCol="0">
            <a:noAutofit/>
          </a:bodyPr>
          <a:lstStyle/>
          <a:p>
            <a:r>
              <a:rPr lang="zh-CN" altLang="en-US" sz="3600" b="1" dirty="0">
                <a:solidFill>
                  <a:schemeClr val="tx2">
                    <a:lumMod val="75000"/>
                    <a:lumOff val="25000"/>
                  </a:schemeClr>
                </a:solidFill>
                <a:latin typeface="+mj-ea"/>
                <a:ea typeface="+mj-ea"/>
              </a:rPr>
              <a:t>集团介绍</a:t>
            </a:r>
          </a:p>
        </p:txBody>
      </p:sp>
      <p:sp>
        <p:nvSpPr>
          <p:cNvPr id="41" name="文本框 40"/>
          <p:cNvSpPr txBox="1"/>
          <p:nvPr/>
        </p:nvSpPr>
        <p:spPr>
          <a:xfrm>
            <a:off x="5569528" y="1967936"/>
            <a:ext cx="3547669" cy="646331"/>
          </a:xfrm>
          <a:prstGeom prst="rect">
            <a:avLst/>
          </a:prstGeom>
          <a:noFill/>
        </p:spPr>
        <p:txBody>
          <a:bodyPr wrap="square" rtlCol="0">
            <a:noAutofit/>
          </a:bodyPr>
          <a:lstStyle>
            <a:defPPr>
              <a:defRPr lang="zh-CN"/>
            </a:defPPr>
            <a:lvl1pPr>
              <a:defRPr sz="3600" b="1">
                <a:solidFill>
                  <a:schemeClr val="tx2">
                    <a:lumMod val="75000"/>
                    <a:lumOff val="25000"/>
                  </a:schemeClr>
                </a:solidFill>
                <a:latin typeface="+mj-ea"/>
                <a:ea typeface="+mj-ea"/>
              </a:defRPr>
            </a:lvl1pPr>
          </a:lstStyle>
          <a:p>
            <a:r>
              <a:rPr lang="zh-CN" altLang="en-US" dirty="0"/>
              <a:t>业务概况</a:t>
            </a:r>
          </a:p>
        </p:txBody>
      </p:sp>
      <p:sp>
        <p:nvSpPr>
          <p:cNvPr id="42" name="文本框 41"/>
          <p:cNvSpPr txBox="1"/>
          <p:nvPr/>
        </p:nvSpPr>
        <p:spPr>
          <a:xfrm>
            <a:off x="5569528" y="3773821"/>
            <a:ext cx="3547669" cy="646331"/>
          </a:xfrm>
          <a:prstGeom prst="rect">
            <a:avLst/>
          </a:prstGeom>
          <a:noFill/>
        </p:spPr>
        <p:txBody>
          <a:bodyPr wrap="square" rtlCol="0">
            <a:noAutofit/>
          </a:bodyPr>
          <a:lstStyle>
            <a:defPPr>
              <a:defRPr lang="zh-CN"/>
            </a:defPPr>
            <a:lvl1pPr>
              <a:defRPr sz="3600" b="1">
                <a:solidFill>
                  <a:schemeClr val="tx2">
                    <a:lumMod val="75000"/>
                    <a:lumOff val="25000"/>
                  </a:schemeClr>
                </a:solidFill>
                <a:latin typeface="+mj-ea"/>
                <a:ea typeface="+mj-ea"/>
              </a:defRPr>
            </a:lvl1pPr>
          </a:lstStyle>
          <a:p>
            <a:r>
              <a:rPr lang="zh-CN" altLang="en-US" dirty="0"/>
              <a:t>产品运营</a:t>
            </a:r>
          </a:p>
        </p:txBody>
      </p:sp>
      <p:sp>
        <p:nvSpPr>
          <p:cNvPr id="43" name="文本框 42"/>
          <p:cNvSpPr txBox="1"/>
          <p:nvPr/>
        </p:nvSpPr>
        <p:spPr>
          <a:xfrm>
            <a:off x="4820847" y="5330900"/>
            <a:ext cx="3547669" cy="646331"/>
          </a:xfrm>
          <a:prstGeom prst="rect">
            <a:avLst/>
          </a:prstGeom>
          <a:noFill/>
        </p:spPr>
        <p:txBody>
          <a:bodyPr wrap="square" rtlCol="0">
            <a:noAutofit/>
          </a:bodyPr>
          <a:lstStyle>
            <a:defPPr>
              <a:defRPr lang="zh-CN"/>
            </a:defPPr>
            <a:lvl1pPr>
              <a:defRPr sz="3600" b="1">
                <a:solidFill>
                  <a:schemeClr val="tx2">
                    <a:lumMod val="75000"/>
                    <a:lumOff val="25000"/>
                  </a:schemeClr>
                </a:solidFill>
                <a:latin typeface="+mj-ea"/>
                <a:ea typeface="+mj-ea"/>
              </a:defRPr>
            </a:lvl1pPr>
          </a:lstStyle>
          <a:p>
            <a:r>
              <a:rPr lang="zh-CN" altLang="en-US" dirty="0"/>
              <a:t>融资计划</a:t>
            </a:r>
          </a:p>
        </p:txBody>
      </p:sp>
      <p:sp>
        <p:nvSpPr>
          <p:cNvPr id="45" name="文本框 44"/>
          <p:cNvSpPr txBox="1"/>
          <p:nvPr/>
        </p:nvSpPr>
        <p:spPr>
          <a:xfrm>
            <a:off x="4901839" y="1145971"/>
            <a:ext cx="2567805" cy="290563"/>
          </a:xfrm>
          <a:prstGeom prst="rect">
            <a:avLst/>
          </a:prstGeom>
          <a:noFill/>
        </p:spPr>
        <p:txBody>
          <a:bodyPr wrap="square" rtlCol="0">
            <a:noAutofit/>
          </a:bodyPr>
          <a:lstStyle>
            <a:defPPr>
              <a:defRPr lang="zh-CN"/>
            </a:defPPr>
            <a:lvl1pPr>
              <a:defRPr sz="1400">
                <a:solidFill>
                  <a:schemeClr val="tx1">
                    <a:lumMod val="50000"/>
                    <a:lumOff val="50000"/>
                  </a:schemeClr>
                </a:solidFill>
                <a:ea typeface="+mj-ea"/>
              </a:defRPr>
            </a:lvl1pPr>
          </a:lstStyle>
          <a:p>
            <a:r>
              <a:rPr lang="en-US" altLang="zh-CN" dirty="0"/>
              <a:t>GROUP INTRODUCTION</a:t>
            </a:r>
            <a:endParaRPr lang="zh-CN" altLang="en-US" dirty="0"/>
          </a:p>
        </p:txBody>
      </p:sp>
      <p:sp>
        <p:nvSpPr>
          <p:cNvPr id="46" name="文本框 45"/>
          <p:cNvSpPr txBox="1"/>
          <p:nvPr/>
        </p:nvSpPr>
        <p:spPr>
          <a:xfrm>
            <a:off x="5643545" y="2626816"/>
            <a:ext cx="2213074" cy="300286"/>
          </a:xfrm>
          <a:prstGeom prst="rect">
            <a:avLst/>
          </a:prstGeom>
          <a:noFill/>
        </p:spPr>
        <p:txBody>
          <a:bodyPr wrap="square" rtlCol="0">
            <a:noAutofit/>
          </a:bodyPr>
          <a:lstStyle>
            <a:defPPr>
              <a:defRPr lang="zh-CN"/>
            </a:defPPr>
            <a:lvl1pPr>
              <a:defRPr sz="1400">
                <a:solidFill>
                  <a:schemeClr val="tx1">
                    <a:lumMod val="50000"/>
                    <a:lumOff val="50000"/>
                  </a:schemeClr>
                </a:solidFill>
                <a:ea typeface="+mj-ea"/>
              </a:defRPr>
            </a:lvl1pPr>
          </a:lstStyle>
          <a:p>
            <a:r>
              <a:rPr lang="en-US" altLang="zh-CN" dirty="0"/>
              <a:t>BUSINESS OVERVIEW</a:t>
            </a:r>
            <a:endParaRPr lang="zh-CN" altLang="en-US" dirty="0"/>
          </a:p>
        </p:txBody>
      </p:sp>
      <p:sp>
        <p:nvSpPr>
          <p:cNvPr id="47" name="文本框 46"/>
          <p:cNvSpPr txBox="1"/>
          <p:nvPr/>
        </p:nvSpPr>
        <p:spPr>
          <a:xfrm>
            <a:off x="5569528" y="4430411"/>
            <a:ext cx="2868343" cy="400110"/>
          </a:xfrm>
          <a:prstGeom prst="rect">
            <a:avLst/>
          </a:prstGeom>
          <a:noFill/>
        </p:spPr>
        <p:txBody>
          <a:bodyPr wrap="square" rtlCol="0">
            <a:noAutofit/>
          </a:bodyPr>
          <a:lstStyle>
            <a:defPPr>
              <a:defRPr lang="zh-CN"/>
            </a:defPPr>
            <a:lvl1pPr algn="dist">
              <a:defRPr sz="2000">
                <a:solidFill>
                  <a:schemeClr val="tx1">
                    <a:lumMod val="50000"/>
                    <a:lumOff val="50000"/>
                  </a:schemeClr>
                </a:solidFill>
                <a:ea typeface="+mj-ea"/>
              </a:defRPr>
            </a:lvl1pPr>
          </a:lstStyle>
          <a:p>
            <a:pPr algn="l"/>
            <a:r>
              <a:rPr lang="en-US" altLang="zh-CN" sz="1400" dirty="0"/>
              <a:t>PRODUCT OPERATIONS</a:t>
            </a:r>
            <a:endParaRPr lang="zh-CN" altLang="en-US" sz="1400" dirty="0"/>
          </a:p>
        </p:txBody>
      </p:sp>
      <p:sp>
        <p:nvSpPr>
          <p:cNvPr id="48" name="文本框 47"/>
          <p:cNvSpPr txBox="1"/>
          <p:nvPr/>
        </p:nvSpPr>
        <p:spPr>
          <a:xfrm>
            <a:off x="4890202" y="5984875"/>
            <a:ext cx="2639602" cy="400110"/>
          </a:xfrm>
          <a:prstGeom prst="rect">
            <a:avLst/>
          </a:prstGeom>
          <a:noFill/>
        </p:spPr>
        <p:txBody>
          <a:bodyPr wrap="square" rtlCol="0">
            <a:noAutofit/>
          </a:bodyPr>
          <a:lstStyle>
            <a:defPPr>
              <a:defRPr lang="zh-CN"/>
            </a:defPPr>
            <a:lvl1pPr algn="dist">
              <a:defRPr sz="2000">
                <a:solidFill>
                  <a:schemeClr val="tx1">
                    <a:lumMod val="50000"/>
                    <a:lumOff val="50000"/>
                  </a:schemeClr>
                </a:solidFill>
                <a:ea typeface="+mj-ea"/>
              </a:defRPr>
            </a:lvl1pPr>
          </a:lstStyle>
          <a:p>
            <a:pPr algn="l"/>
            <a:r>
              <a:rPr lang="en-US" altLang="zh-CN" sz="1400" dirty="0"/>
              <a:t>FINANCING PLAN</a:t>
            </a:r>
            <a:endParaRPr lang="zh-CN" altLang="en-US" sz="1400" dirty="0"/>
          </a:p>
        </p:txBody>
      </p:sp>
      <p:sp>
        <p:nvSpPr>
          <p:cNvPr id="24" name="文本框 23"/>
          <p:cNvSpPr txBox="1"/>
          <p:nvPr/>
        </p:nvSpPr>
        <p:spPr>
          <a:xfrm>
            <a:off x="3724446" y="661301"/>
            <a:ext cx="834152" cy="707886"/>
          </a:xfrm>
          <a:prstGeom prst="rect">
            <a:avLst/>
          </a:prstGeom>
          <a:noFill/>
        </p:spPr>
        <p:txBody>
          <a:bodyPr wrap="square" rtlCol="0">
            <a:noAutofit/>
          </a:bodyPr>
          <a:lstStyle/>
          <a:p>
            <a:pPr algn="ctr"/>
            <a:r>
              <a:rPr lang="en-US" altLang="zh-CN" sz="4000" dirty="0">
                <a:solidFill>
                  <a:schemeClr val="bg1"/>
                </a:solidFill>
              </a:rPr>
              <a:t>01</a:t>
            </a:r>
            <a:endParaRPr lang="zh-CN" altLang="en-US" sz="4000" dirty="0">
              <a:solidFill>
                <a:schemeClr val="bg1"/>
              </a:solidFill>
            </a:endParaRPr>
          </a:p>
        </p:txBody>
      </p:sp>
      <p:sp>
        <p:nvSpPr>
          <p:cNvPr id="29" name="文本框 28"/>
          <p:cNvSpPr txBox="1"/>
          <p:nvPr/>
        </p:nvSpPr>
        <p:spPr>
          <a:xfrm>
            <a:off x="4403771" y="2178210"/>
            <a:ext cx="834152" cy="707886"/>
          </a:xfrm>
          <a:prstGeom prst="rect">
            <a:avLst/>
          </a:prstGeom>
          <a:noFill/>
        </p:spPr>
        <p:txBody>
          <a:bodyPr wrap="square" rtlCol="0">
            <a:noAutofit/>
          </a:bodyPr>
          <a:lstStyle/>
          <a:p>
            <a:pPr algn="ctr"/>
            <a:r>
              <a:rPr lang="en-US" altLang="zh-CN" sz="4000" dirty="0">
                <a:solidFill>
                  <a:schemeClr val="bg1"/>
                </a:solidFill>
              </a:rPr>
              <a:t>02</a:t>
            </a:r>
            <a:endParaRPr lang="zh-CN" altLang="en-US" sz="4000" dirty="0">
              <a:solidFill>
                <a:schemeClr val="bg1"/>
              </a:solidFill>
            </a:endParaRPr>
          </a:p>
        </p:txBody>
      </p:sp>
      <p:sp>
        <p:nvSpPr>
          <p:cNvPr id="31" name="文本框 30"/>
          <p:cNvSpPr txBox="1"/>
          <p:nvPr/>
        </p:nvSpPr>
        <p:spPr>
          <a:xfrm>
            <a:off x="4403771" y="3922580"/>
            <a:ext cx="834152" cy="707886"/>
          </a:xfrm>
          <a:prstGeom prst="rect">
            <a:avLst/>
          </a:prstGeom>
          <a:noFill/>
        </p:spPr>
        <p:txBody>
          <a:bodyPr wrap="square" rtlCol="0">
            <a:noAutofit/>
          </a:bodyPr>
          <a:lstStyle/>
          <a:p>
            <a:pPr algn="ctr"/>
            <a:r>
              <a:rPr lang="en-US" altLang="zh-CN" sz="4000" dirty="0">
                <a:solidFill>
                  <a:schemeClr val="bg1"/>
                </a:solidFill>
              </a:rPr>
              <a:t>03</a:t>
            </a:r>
            <a:endParaRPr lang="zh-CN" altLang="en-US" sz="4000" dirty="0">
              <a:solidFill>
                <a:schemeClr val="bg1"/>
              </a:solidFill>
            </a:endParaRPr>
          </a:p>
        </p:txBody>
      </p:sp>
      <p:sp>
        <p:nvSpPr>
          <p:cNvPr id="32" name="文本框 31"/>
          <p:cNvSpPr txBox="1"/>
          <p:nvPr/>
        </p:nvSpPr>
        <p:spPr>
          <a:xfrm>
            <a:off x="3712629" y="5463571"/>
            <a:ext cx="834152" cy="707886"/>
          </a:xfrm>
          <a:prstGeom prst="rect">
            <a:avLst/>
          </a:prstGeom>
          <a:noFill/>
        </p:spPr>
        <p:txBody>
          <a:bodyPr wrap="square" rtlCol="0">
            <a:noAutofit/>
          </a:bodyPr>
          <a:lstStyle/>
          <a:p>
            <a:pPr algn="ctr"/>
            <a:r>
              <a:rPr lang="en-US" altLang="zh-CN" sz="4000" dirty="0">
                <a:solidFill>
                  <a:schemeClr val="bg1"/>
                </a:solidFill>
              </a:rPr>
              <a:t>04</a:t>
            </a:r>
            <a:endParaRPr lang="zh-CN" altLang="en-US" sz="4000" dirty="0">
              <a:solidFill>
                <a:schemeClr val="bg1"/>
              </a:solidFill>
            </a:endParaRPr>
          </a:p>
        </p:txBody>
      </p:sp>
      <p:sp>
        <p:nvSpPr>
          <p:cNvPr id="33" name="文本框 32"/>
          <p:cNvSpPr txBox="1"/>
          <p:nvPr/>
        </p:nvSpPr>
        <p:spPr>
          <a:xfrm>
            <a:off x="-2163005" y="4460322"/>
            <a:ext cx="7392087" cy="707886"/>
          </a:xfrm>
          <a:prstGeom prst="rect">
            <a:avLst/>
          </a:prstGeom>
          <a:noFill/>
        </p:spPr>
        <p:txBody>
          <a:bodyPr wrap="square" rtlCol="0">
            <a:noAutofit/>
          </a:bodyPr>
          <a:lstStyle/>
          <a:p>
            <a:pPr algn="ctr"/>
            <a:r>
              <a:rPr lang="en-US" altLang="zh-CN" sz="4000" b="1" dirty="0">
                <a:solidFill>
                  <a:schemeClr val="bg1"/>
                </a:solidFill>
                <a:latin typeface="+mn-ea"/>
              </a:rPr>
              <a:t>Contents</a:t>
            </a:r>
            <a:endParaRPr lang="zh-CN" altLang="en-US" sz="4000" b="1" dirty="0">
              <a:solidFill>
                <a:schemeClr val="bg1"/>
              </a:solidFill>
              <a:latin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查看图片">
            <a:extLst>
              <a:ext uri="{FF2B5EF4-FFF2-40B4-BE49-F238E27FC236}">
                <a16:creationId xmlns:a16="http://schemas.microsoft.com/office/drawing/2014/main" id="{7A534E6C-EBEF-1D7C-BB31-75A2FCE920D4}"/>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a:extLst>
              <a:ext uri="{FF2B5EF4-FFF2-40B4-BE49-F238E27FC236}">
                <a16:creationId xmlns:a16="http://schemas.microsoft.com/office/drawing/2014/main" id="{5056AAA6-1DAC-398E-3DE5-FAA3C4E620C7}"/>
              </a:ext>
            </a:extLst>
          </p:cNvPr>
          <p:cNvSpPr/>
          <p:nvPr/>
        </p:nvSpPr>
        <p:spPr>
          <a:xfrm>
            <a:off x="0" y="5390147"/>
            <a:ext cx="12192000" cy="14678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5" name="图片 4">
            <a:extLst>
              <a:ext uri="{FF2B5EF4-FFF2-40B4-BE49-F238E27FC236}">
                <a16:creationId xmlns:a16="http://schemas.microsoft.com/office/drawing/2014/main" id="{FA9DFAFD-2878-76E8-C5D8-F1A49A237198}"/>
              </a:ext>
            </a:extLst>
          </p:cNvPr>
          <p:cNvPicPr>
            <a:picLocks noChangeAspect="1"/>
          </p:cNvPicPr>
          <p:nvPr/>
        </p:nvPicPr>
        <p:blipFill>
          <a:blip r:embed="rId3"/>
          <a:stretch>
            <a:fillRect/>
          </a:stretch>
        </p:blipFill>
        <p:spPr>
          <a:xfrm>
            <a:off x="1357383" y="2637489"/>
            <a:ext cx="2860888" cy="3709775"/>
          </a:xfrm>
          <a:prstGeom prst="rect">
            <a:avLst/>
          </a:prstGeom>
          <a:effectLst>
            <a:reflection blurRad="76200" stA="52000" endA="300" endPos="35000" dist="63500" dir="5400000" sy="-100000" algn="bl" rotWithShape="0"/>
          </a:effectLst>
        </p:spPr>
      </p:pic>
      <p:pic>
        <p:nvPicPr>
          <p:cNvPr id="51" name="图片 50"/>
          <p:cNvPicPr>
            <a:picLocks noChangeAspect="1"/>
          </p:cNvPicPr>
          <p:nvPr/>
        </p:nvPicPr>
        <p:blipFill rotWithShape="1">
          <a:blip r:embed="rId4"/>
          <a:srcRect r="40321" b="5570"/>
          <a:stretch>
            <a:fillRect/>
          </a:stretch>
        </p:blipFill>
        <p:spPr>
          <a:xfrm>
            <a:off x="9630930" y="720426"/>
            <a:ext cx="1932720" cy="395760"/>
          </a:xfrm>
          <a:prstGeom prst="rect">
            <a:avLst/>
          </a:prstGeom>
        </p:spPr>
      </p:pic>
      <p:sp>
        <p:nvSpPr>
          <p:cNvPr id="3" name="标题 2"/>
          <p:cNvSpPr>
            <a:spLocks noGrp="1"/>
          </p:cNvSpPr>
          <p:nvPr>
            <p:ph type="title" idx="4294967295"/>
          </p:nvPr>
        </p:nvSpPr>
        <p:spPr>
          <a:xfrm>
            <a:off x="2432050" y="286758"/>
            <a:ext cx="7254875" cy="1104900"/>
          </a:xfrm>
        </p:spPr>
        <p:txBody>
          <a:bodyPr>
            <a:noAutofit/>
          </a:bodyPr>
          <a:lstStyle/>
          <a:p>
            <a:pPr algn="ctr"/>
            <a:r>
              <a:rPr lang="zh-CN" altLang="en-US" sz="3600" b="1" dirty="0">
                <a:solidFill>
                  <a:schemeClr val="tx2">
                    <a:lumMod val="75000"/>
                    <a:lumOff val="25000"/>
                  </a:schemeClr>
                </a:solidFill>
              </a:rPr>
              <a:t>专利证书</a:t>
            </a:r>
          </a:p>
        </p:txBody>
      </p:sp>
      <p:pic>
        <p:nvPicPr>
          <p:cNvPr id="53" name="图片 52">
            <a:extLst>
              <a:ext uri="{FF2B5EF4-FFF2-40B4-BE49-F238E27FC236}">
                <a16:creationId xmlns:a16="http://schemas.microsoft.com/office/drawing/2014/main" id="{9D34E2AC-1585-4179-DA66-4AE3450E00EE}"/>
              </a:ext>
            </a:extLst>
          </p:cNvPr>
          <p:cNvPicPr>
            <a:picLocks noChangeAspect="1"/>
          </p:cNvPicPr>
          <p:nvPr/>
        </p:nvPicPr>
        <p:blipFill>
          <a:blip r:embed="rId3"/>
          <a:stretch>
            <a:fillRect/>
          </a:stretch>
        </p:blipFill>
        <p:spPr>
          <a:xfrm>
            <a:off x="4446746" y="1902394"/>
            <a:ext cx="3427775" cy="4444870"/>
          </a:xfrm>
          <a:prstGeom prst="rect">
            <a:avLst/>
          </a:prstGeom>
          <a:effectLst>
            <a:reflection blurRad="76200" stA="52000" endA="300" endPos="35000" dist="63500" dir="5400000" sy="-100000" algn="bl" rotWithShape="0"/>
          </a:effectLst>
        </p:spPr>
      </p:pic>
      <p:pic>
        <p:nvPicPr>
          <p:cNvPr id="54" name="图片 53">
            <a:extLst>
              <a:ext uri="{FF2B5EF4-FFF2-40B4-BE49-F238E27FC236}">
                <a16:creationId xmlns:a16="http://schemas.microsoft.com/office/drawing/2014/main" id="{718260F6-BB1A-B7BC-831B-FD6E053E5C1B}"/>
              </a:ext>
            </a:extLst>
          </p:cNvPr>
          <p:cNvPicPr>
            <a:picLocks noChangeAspect="1"/>
          </p:cNvPicPr>
          <p:nvPr/>
        </p:nvPicPr>
        <p:blipFill>
          <a:blip r:embed="rId3"/>
          <a:stretch>
            <a:fillRect/>
          </a:stretch>
        </p:blipFill>
        <p:spPr>
          <a:xfrm>
            <a:off x="8102997" y="2637489"/>
            <a:ext cx="2860888" cy="3709775"/>
          </a:xfrm>
          <a:prstGeom prst="rect">
            <a:avLst/>
          </a:prstGeom>
          <a:effectLst>
            <a:reflection blurRad="76200" stA="52000" endA="300" endPos="35000" dist="63500" dir="5400000" sy="-100000" algn="bl" rotWithShape="0"/>
          </a:effectLst>
        </p:spPr>
      </p:pic>
      <p:pic>
        <p:nvPicPr>
          <p:cNvPr id="9" name="图片 8">
            <a:extLst>
              <a:ext uri="{FF2B5EF4-FFF2-40B4-BE49-F238E27FC236}">
                <a16:creationId xmlns:a16="http://schemas.microsoft.com/office/drawing/2014/main" id="{FDA72CCE-44A5-DF5D-688F-ECC6CC9E5A9D}"/>
              </a:ext>
            </a:extLst>
          </p:cNvPr>
          <p:cNvPicPr>
            <a:picLocks noChangeAspect="1"/>
          </p:cNvPicPr>
          <p:nvPr/>
        </p:nvPicPr>
        <p:blipFill>
          <a:blip r:embed="rId5">
            <a:alphaModFix amt="35000"/>
          </a:blip>
          <a:stretch>
            <a:fillRect/>
          </a:stretch>
        </p:blipFill>
        <p:spPr>
          <a:xfrm>
            <a:off x="-21159" y="0"/>
            <a:ext cx="2453209" cy="3747798"/>
          </a:xfrm>
          <a:prstGeom prst="rect">
            <a:avLst/>
          </a:prstGeom>
        </p:spPr>
      </p:pic>
    </p:spTree>
    <p:extLst>
      <p:ext uri="{BB962C8B-B14F-4D97-AF65-F5344CB8AC3E}">
        <p14:creationId xmlns:p14="http://schemas.microsoft.com/office/powerpoint/2010/main" val="3146558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文本框 43"/>
          <p:cNvSpPr txBox="1"/>
          <p:nvPr/>
        </p:nvSpPr>
        <p:spPr>
          <a:xfrm>
            <a:off x="3382618" y="4037234"/>
            <a:ext cx="5426764" cy="1107996"/>
          </a:xfrm>
          <a:prstGeom prst="rect">
            <a:avLst/>
          </a:prstGeom>
          <a:noFill/>
        </p:spPr>
        <p:txBody>
          <a:bodyPr wrap="square" rtlCol="0">
            <a:noAutofit/>
          </a:bodyPr>
          <a:lstStyle>
            <a:defPPr>
              <a:defRPr lang="zh-CN"/>
            </a:defPPr>
            <a:lvl1pPr algn="ctr">
              <a:defRPr sz="6600" b="1">
                <a:gradFill flip="none" rotWithShape="1">
                  <a:gsLst>
                    <a:gs pos="0">
                      <a:schemeClr val="accent5"/>
                    </a:gs>
                    <a:gs pos="100000">
                      <a:schemeClr val="accent2"/>
                    </a:gs>
                  </a:gsLst>
                  <a:lin ang="2700000" scaled="1"/>
                  <a:tileRect/>
                </a:gradFill>
                <a:latin typeface="+mj-ea"/>
                <a:ea typeface="+mj-ea"/>
              </a:defRPr>
            </a:lvl1pPr>
          </a:lstStyle>
          <a:p>
            <a:r>
              <a:rPr lang="zh-CN" altLang="en-US" dirty="0"/>
              <a:t>融资计划</a:t>
            </a:r>
          </a:p>
        </p:txBody>
      </p:sp>
      <p:sp>
        <p:nvSpPr>
          <p:cNvPr id="45" name="文本框 44"/>
          <p:cNvSpPr txBox="1"/>
          <p:nvPr/>
        </p:nvSpPr>
        <p:spPr>
          <a:xfrm>
            <a:off x="3382618" y="1530757"/>
            <a:ext cx="5426764" cy="1862048"/>
          </a:xfrm>
          <a:prstGeom prst="rect">
            <a:avLst/>
          </a:prstGeom>
          <a:noFill/>
        </p:spPr>
        <p:txBody>
          <a:bodyPr wrap="square" rtlCol="0">
            <a:noAutofit/>
          </a:bodyPr>
          <a:lstStyle>
            <a:defPPr>
              <a:defRPr lang="zh-CN"/>
            </a:defPPr>
            <a:lvl1pPr algn="ctr">
              <a:defRPr sz="11500">
                <a:solidFill>
                  <a:schemeClr val="accent5"/>
                </a:solidFill>
                <a:latin typeface="+mj-lt"/>
                <a:ea typeface="+mj-ea"/>
              </a:defRPr>
            </a:lvl1pPr>
          </a:lstStyle>
          <a:p>
            <a:r>
              <a:rPr lang="en-US" altLang="zh-CN" dirty="0"/>
              <a:t>04</a:t>
            </a:r>
            <a:endParaRPr lang="zh-CN" altLang="en-US" dirty="0"/>
          </a:p>
        </p:txBody>
      </p:sp>
      <p:sp>
        <p:nvSpPr>
          <p:cNvPr id="4" name="文本框 3">
            <a:extLst>
              <a:ext uri="{FF2B5EF4-FFF2-40B4-BE49-F238E27FC236}">
                <a16:creationId xmlns:a16="http://schemas.microsoft.com/office/drawing/2014/main" id="{6194C183-3E93-35CC-9571-BF5CE08BE4F7}"/>
              </a:ext>
            </a:extLst>
          </p:cNvPr>
          <p:cNvSpPr txBox="1"/>
          <p:nvPr/>
        </p:nvSpPr>
        <p:spPr>
          <a:xfrm>
            <a:off x="4330795" y="5145230"/>
            <a:ext cx="3674216" cy="380110"/>
          </a:xfrm>
          <a:prstGeom prst="rect">
            <a:avLst/>
          </a:prstGeom>
          <a:noFill/>
        </p:spPr>
        <p:txBody>
          <a:bodyPr wrap="square" rtlCol="0">
            <a:noAutofit/>
          </a:bodyPr>
          <a:lstStyle>
            <a:defPPr>
              <a:defRPr lang="zh-CN"/>
            </a:defPPr>
            <a:lvl1pPr algn="dist">
              <a:defRPr sz="2000">
                <a:solidFill>
                  <a:schemeClr val="tx1">
                    <a:lumMod val="50000"/>
                    <a:lumOff val="50000"/>
                  </a:schemeClr>
                </a:solidFill>
                <a:ea typeface="+mj-ea"/>
              </a:defRPr>
            </a:lvl1pPr>
          </a:lstStyle>
          <a:p>
            <a:pPr algn="ctr"/>
            <a:r>
              <a:rPr lang="en-US" altLang="zh-CN" sz="2000" dirty="0"/>
              <a:t>FINANCING PLAN</a:t>
            </a:r>
            <a:endParaRPr lang="zh-CN" altLang="en-US" sz="2000" dirty="0"/>
          </a:p>
        </p:txBody>
      </p:sp>
    </p:spTree>
    <p:extLst>
      <p:ext uri="{BB962C8B-B14F-4D97-AF65-F5344CB8AC3E}">
        <p14:creationId xmlns:p14="http://schemas.microsoft.com/office/powerpoint/2010/main" val="2150275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21" name="任意多边形: 形状 20">
            <a:extLst>
              <a:ext uri="{FF2B5EF4-FFF2-40B4-BE49-F238E27FC236}">
                <a16:creationId xmlns:a16="http://schemas.microsoft.com/office/drawing/2014/main" id="{F7ADF60D-CF8F-0BE9-DEF3-2F28003AF5EA}"/>
              </a:ext>
            </a:extLst>
          </p:cNvPr>
          <p:cNvSpPr/>
          <p:nvPr/>
        </p:nvSpPr>
        <p:spPr>
          <a:xfrm>
            <a:off x="7907431" y="3500244"/>
            <a:ext cx="2361062" cy="545910"/>
          </a:xfrm>
          <a:custGeom>
            <a:avLst/>
            <a:gdLst>
              <a:gd name="connsiteX0" fmla="*/ 0 w 2361062"/>
              <a:gd name="connsiteY0" fmla="*/ 545910 h 545910"/>
              <a:gd name="connsiteX1" fmla="*/ 545910 w 2361062"/>
              <a:gd name="connsiteY1" fmla="*/ 0 h 545910"/>
              <a:gd name="connsiteX2" fmla="*/ 2361062 w 2361062"/>
              <a:gd name="connsiteY2" fmla="*/ 0 h 545910"/>
            </a:gdLst>
            <a:ahLst/>
            <a:cxnLst>
              <a:cxn ang="0">
                <a:pos x="connsiteX0" y="connsiteY0"/>
              </a:cxn>
              <a:cxn ang="0">
                <a:pos x="connsiteX1" y="connsiteY1"/>
              </a:cxn>
              <a:cxn ang="0">
                <a:pos x="connsiteX2" y="connsiteY2"/>
              </a:cxn>
            </a:cxnLst>
            <a:rect l="l" t="t" r="r" b="b"/>
            <a:pathLst>
              <a:path w="2361062" h="545910">
                <a:moveTo>
                  <a:pt x="0" y="545910"/>
                </a:moveTo>
                <a:lnTo>
                  <a:pt x="545910" y="0"/>
                </a:lnTo>
                <a:lnTo>
                  <a:pt x="2361062" y="0"/>
                </a:lnTo>
              </a:path>
            </a:pathLst>
          </a:custGeom>
          <a:ln>
            <a:tailEnd type="ova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sp>
        <p:nvSpPr>
          <p:cNvPr id="9" name="任意多边形: 形状 8">
            <a:extLst>
              <a:ext uri="{FF2B5EF4-FFF2-40B4-BE49-F238E27FC236}">
                <a16:creationId xmlns:a16="http://schemas.microsoft.com/office/drawing/2014/main" id="{49C6B89C-921B-0180-25EE-0AF42ADC1C66}"/>
              </a:ext>
            </a:extLst>
          </p:cNvPr>
          <p:cNvSpPr/>
          <p:nvPr/>
        </p:nvSpPr>
        <p:spPr>
          <a:xfrm>
            <a:off x="7219666" y="2137649"/>
            <a:ext cx="2361062" cy="545910"/>
          </a:xfrm>
          <a:custGeom>
            <a:avLst/>
            <a:gdLst>
              <a:gd name="connsiteX0" fmla="*/ 0 w 2361062"/>
              <a:gd name="connsiteY0" fmla="*/ 545910 h 545910"/>
              <a:gd name="connsiteX1" fmla="*/ 545910 w 2361062"/>
              <a:gd name="connsiteY1" fmla="*/ 0 h 545910"/>
              <a:gd name="connsiteX2" fmla="*/ 2361062 w 2361062"/>
              <a:gd name="connsiteY2" fmla="*/ 0 h 545910"/>
            </a:gdLst>
            <a:ahLst/>
            <a:cxnLst>
              <a:cxn ang="0">
                <a:pos x="connsiteX0" y="connsiteY0"/>
              </a:cxn>
              <a:cxn ang="0">
                <a:pos x="connsiteX1" y="connsiteY1"/>
              </a:cxn>
              <a:cxn ang="0">
                <a:pos x="connsiteX2" y="connsiteY2"/>
              </a:cxn>
            </a:cxnLst>
            <a:rect l="l" t="t" r="r" b="b"/>
            <a:pathLst>
              <a:path w="2361062" h="545910">
                <a:moveTo>
                  <a:pt x="0" y="545910"/>
                </a:moveTo>
                <a:lnTo>
                  <a:pt x="545910" y="0"/>
                </a:lnTo>
                <a:lnTo>
                  <a:pt x="2361062" y="0"/>
                </a:lnTo>
              </a:path>
            </a:pathLst>
          </a:custGeom>
          <a:ln>
            <a:tailEnd type="ova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sp>
        <p:nvSpPr>
          <p:cNvPr id="22" name="任意多边形: 形状 21">
            <a:extLst>
              <a:ext uri="{FF2B5EF4-FFF2-40B4-BE49-F238E27FC236}">
                <a16:creationId xmlns:a16="http://schemas.microsoft.com/office/drawing/2014/main" id="{96693469-B396-302B-BF22-02D053976648}"/>
              </a:ext>
            </a:extLst>
          </p:cNvPr>
          <p:cNvSpPr/>
          <p:nvPr/>
        </p:nvSpPr>
        <p:spPr>
          <a:xfrm>
            <a:off x="7682489" y="5299580"/>
            <a:ext cx="2278974" cy="300251"/>
          </a:xfrm>
          <a:custGeom>
            <a:avLst/>
            <a:gdLst>
              <a:gd name="connsiteX0" fmla="*/ 0 w 2361062"/>
              <a:gd name="connsiteY0" fmla="*/ 545910 h 545910"/>
              <a:gd name="connsiteX1" fmla="*/ 545910 w 2361062"/>
              <a:gd name="connsiteY1" fmla="*/ 0 h 545910"/>
              <a:gd name="connsiteX2" fmla="*/ 2361062 w 2361062"/>
              <a:gd name="connsiteY2" fmla="*/ 0 h 545910"/>
              <a:gd name="connsiteX0" fmla="*/ 0 w 2628676"/>
              <a:gd name="connsiteY0" fmla="*/ 300251 h 300251"/>
              <a:gd name="connsiteX1" fmla="*/ 813524 w 2628676"/>
              <a:gd name="connsiteY1" fmla="*/ 0 h 300251"/>
              <a:gd name="connsiteX2" fmla="*/ 2628676 w 2628676"/>
              <a:gd name="connsiteY2" fmla="*/ 0 h 300251"/>
            </a:gdLst>
            <a:ahLst/>
            <a:cxnLst>
              <a:cxn ang="0">
                <a:pos x="connsiteX0" y="connsiteY0"/>
              </a:cxn>
              <a:cxn ang="0">
                <a:pos x="connsiteX1" y="connsiteY1"/>
              </a:cxn>
              <a:cxn ang="0">
                <a:pos x="connsiteX2" y="connsiteY2"/>
              </a:cxn>
            </a:cxnLst>
            <a:rect l="l" t="t" r="r" b="b"/>
            <a:pathLst>
              <a:path w="2628676" h="300251">
                <a:moveTo>
                  <a:pt x="0" y="300251"/>
                </a:moveTo>
                <a:lnTo>
                  <a:pt x="813524" y="0"/>
                </a:lnTo>
                <a:lnTo>
                  <a:pt x="2628676" y="0"/>
                </a:lnTo>
              </a:path>
            </a:pathLst>
          </a:custGeom>
          <a:ln>
            <a:tailEnd type="ova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sp>
        <p:nvSpPr>
          <p:cNvPr id="23" name="任意多边形: 形状 22">
            <a:extLst>
              <a:ext uri="{FF2B5EF4-FFF2-40B4-BE49-F238E27FC236}">
                <a16:creationId xmlns:a16="http://schemas.microsoft.com/office/drawing/2014/main" id="{3D2EA4BC-7B43-572D-76A7-1F34086638B1}"/>
              </a:ext>
            </a:extLst>
          </p:cNvPr>
          <p:cNvSpPr/>
          <p:nvPr/>
        </p:nvSpPr>
        <p:spPr>
          <a:xfrm flipH="1">
            <a:off x="1953701" y="4572793"/>
            <a:ext cx="2361062" cy="545910"/>
          </a:xfrm>
          <a:custGeom>
            <a:avLst/>
            <a:gdLst>
              <a:gd name="connsiteX0" fmla="*/ 0 w 2361062"/>
              <a:gd name="connsiteY0" fmla="*/ 545910 h 545910"/>
              <a:gd name="connsiteX1" fmla="*/ 545910 w 2361062"/>
              <a:gd name="connsiteY1" fmla="*/ 0 h 545910"/>
              <a:gd name="connsiteX2" fmla="*/ 2361062 w 2361062"/>
              <a:gd name="connsiteY2" fmla="*/ 0 h 545910"/>
            </a:gdLst>
            <a:ahLst/>
            <a:cxnLst>
              <a:cxn ang="0">
                <a:pos x="connsiteX0" y="connsiteY0"/>
              </a:cxn>
              <a:cxn ang="0">
                <a:pos x="connsiteX1" y="connsiteY1"/>
              </a:cxn>
              <a:cxn ang="0">
                <a:pos x="connsiteX2" y="connsiteY2"/>
              </a:cxn>
            </a:cxnLst>
            <a:rect l="l" t="t" r="r" b="b"/>
            <a:pathLst>
              <a:path w="2361062" h="545910">
                <a:moveTo>
                  <a:pt x="0" y="545910"/>
                </a:moveTo>
                <a:lnTo>
                  <a:pt x="545910" y="0"/>
                </a:lnTo>
                <a:lnTo>
                  <a:pt x="2361062" y="0"/>
                </a:lnTo>
              </a:path>
            </a:pathLst>
          </a:custGeom>
          <a:ln>
            <a:tailEnd type="ova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sp>
        <p:nvSpPr>
          <p:cNvPr id="24" name="任意多边形: 形状 23">
            <a:extLst>
              <a:ext uri="{FF2B5EF4-FFF2-40B4-BE49-F238E27FC236}">
                <a16:creationId xmlns:a16="http://schemas.microsoft.com/office/drawing/2014/main" id="{46795134-EB3A-DA17-BA1C-C7474BA89B35}"/>
              </a:ext>
            </a:extLst>
          </p:cNvPr>
          <p:cNvSpPr/>
          <p:nvPr/>
        </p:nvSpPr>
        <p:spPr>
          <a:xfrm flipH="1">
            <a:off x="2247332" y="2410604"/>
            <a:ext cx="2361062" cy="545910"/>
          </a:xfrm>
          <a:custGeom>
            <a:avLst/>
            <a:gdLst>
              <a:gd name="connsiteX0" fmla="*/ 0 w 2361062"/>
              <a:gd name="connsiteY0" fmla="*/ 545910 h 545910"/>
              <a:gd name="connsiteX1" fmla="*/ 545910 w 2361062"/>
              <a:gd name="connsiteY1" fmla="*/ 0 h 545910"/>
              <a:gd name="connsiteX2" fmla="*/ 2361062 w 2361062"/>
              <a:gd name="connsiteY2" fmla="*/ 0 h 545910"/>
            </a:gdLst>
            <a:ahLst/>
            <a:cxnLst>
              <a:cxn ang="0">
                <a:pos x="connsiteX0" y="connsiteY0"/>
              </a:cxn>
              <a:cxn ang="0">
                <a:pos x="connsiteX1" y="connsiteY1"/>
              </a:cxn>
              <a:cxn ang="0">
                <a:pos x="connsiteX2" y="connsiteY2"/>
              </a:cxn>
            </a:cxnLst>
            <a:rect l="l" t="t" r="r" b="b"/>
            <a:pathLst>
              <a:path w="2361062" h="545910">
                <a:moveTo>
                  <a:pt x="0" y="545910"/>
                </a:moveTo>
                <a:lnTo>
                  <a:pt x="545910" y="0"/>
                </a:lnTo>
                <a:lnTo>
                  <a:pt x="2361062" y="0"/>
                </a:lnTo>
              </a:path>
            </a:pathLst>
          </a:custGeom>
          <a:ln>
            <a:tailEnd type="ova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p>
        </p:txBody>
      </p:sp>
      <p:graphicFrame>
        <p:nvGraphicFramePr>
          <p:cNvPr id="7" name="图表 6">
            <a:extLst>
              <a:ext uri="{FF2B5EF4-FFF2-40B4-BE49-F238E27FC236}">
                <a16:creationId xmlns:a16="http://schemas.microsoft.com/office/drawing/2014/main" id="{73BD1BCB-EA1C-18D9-7D2C-68FD8630C5F3}"/>
              </a:ext>
            </a:extLst>
          </p:cNvPr>
          <p:cNvGraphicFramePr/>
          <p:nvPr>
            <p:extLst>
              <p:ext uri="{D42A27DB-BD31-4B8C-83A1-F6EECF244321}">
                <p14:modId xmlns:p14="http://schemas.microsoft.com/office/powerpoint/2010/main" val="4061394167"/>
              </p:ext>
            </p:extLst>
          </p:nvPr>
        </p:nvGraphicFramePr>
        <p:xfrm>
          <a:off x="2670174" y="1657390"/>
          <a:ext cx="6842315" cy="4904872"/>
        </p:xfrm>
        <a:graphic>
          <a:graphicData uri="http://schemas.openxmlformats.org/drawingml/2006/chart">
            <c:chart xmlns:c="http://schemas.openxmlformats.org/drawingml/2006/chart" xmlns:r="http://schemas.openxmlformats.org/officeDocument/2006/relationships" r:id="rId2"/>
          </a:graphicData>
        </a:graphic>
      </p:graphicFrame>
      <p:sp>
        <p:nvSpPr>
          <p:cNvPr id="2" name="标题 1"/>
          <p:cNvSpPr>
            <a:spLocks noGrp="1"/>
          </p:cNvSpPr>
          <p:nvPr>
            <p:ph type="title"/>
          </p:nvPr>
        </p:nvSpPr>
        <p:spPr/>
        <p:txBody>
          <a:bodyPr>
            <a:noAutofit/>
          </a:bodyPr>
          <a:lstStyle/>
          <a:p>
            <a:r>
              <a:rPr lang="zh-CN" altLang="en-US" dirty="0"/>
              <a:t>融资计划</a:t>
            </a:r>
          </a:p>
        </p:txBody>
      </p:sp>
      <p:grpSp>
        <p:nvGrpSpPr>
          <p:cNvPr id="4" name="组合 3">
            <a:extLst>
              <a:ext uri="{FF2B5EF4-FFF2-40B4-BE49-F238E27FC236}">
                <a16:creationId xmlns:a16="http://schemas.microsoft.com/office/drawing/2014/main" id="{8BB34D2E-03D9-3D32-8742-46FC82B8EF25}"/>
              </a:ext>
            </a:extLst>
          </p:cNvPr>
          <p:cNvGrpSpPr/>
          <p:nvPr/>
        </p:nvGrpSpPr>
        <p:grpSpPr>
          <a:xfrm>
            <a:off x="4633212" y="2737472"/>
            <a:ext cx="2916238" cy="2916238"/>
            <a:chOff x="4491831" y="2555874"/>
            <a:chExt cx="2916238" cy="2916238"/>
          </a:xfrm>
        </p:grpSpPr>
        <p:sp>
          <p:nvSpPr>
            <p:cNvPr id="3" name="椭圆 2">
              <a:extLst>
                <a:ext uri="{FF2B5EF4-FFF2-40B4-BE49-F238E27FC236}">
                  <a16:creationId xmlns:a16="http://schemas.microsoft.com/office/drawing/2014/main" id="{96CE2F13-1240-6550-4AAC-77A7DBFEA762}"/>
                </a:ext>
              </a:extLst>
            </p:cNvPr>
            <p:cNvSpPr/>
            <p:nvPr/>
          </p:nvSpPr>
          <p:spPr>
            <a:xfrm>
              <a:off x="4491831" y="2555874"/>
              <a:ext cx="2916238" cy="2916238"/>
            </a:xfrm>
            <a:prstGeom prst="ellipse">
              <a:avLst/>
            </a:prstGeom>
            <a:solidFill>
              <a:schemeClr val="bg1"/>
            </a:solidFill>
            <a:ln>
              <a:noFill/>
            </a:ln>
            <a:effectLst>
              <a:outerShdw blurRad="1016000" dist="381000" dir="5400000" sx="90000" sy="90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 name="文本框 7">
              <a:extLst>
                <a:ext uri="{FF2B5EF4-FFF2-40B4-BE49-F238E27FC236}">
                  <a16:creationId xmlns:a16="http://schemas.microsoft.com/office/drawing/2014/main" id="{4D3452F2-6425-8694-E5E2-C0525FFB7052}"/>
                </a:ext>
              </a:extLst>
            </p:cNvPr>
            <p:cNvSpPr txBox="1"/>
            <p:nvPr/>
          </p:nvSpPr>
          <p:spPr>
            <a:xfrm>
              <a:off x="4849812" y="3429000"/>
              <a:ext cx="2200275" cy="1323439"/>
            </a:xfrm>
            <a:prstGeom prst="rect">
              <a:avLst/>
            </a:prstGeom>
            <a:noFill/>
          </p:spPr>
          <p:txBody>
            <a:bodyPr wrap="square" rtlCol="0">
              <a:noAutofit/>
            </a:bodyPr>
            <a:lstStyle/>
            <a:p>
              <a:pPr algn="ctr"/>
              <a:r>
                <a:rPr lang="en-US" altLang="zh-CN" sz="4000" dirty="0"/>
                <a:t>A</a:t>
              </a:r>
              <a:r>
                <a:rPr lang="zh-CN" altLang="en-US" sz="4000" dirty="0"/>
                <a:t>轮融资</a:t>
              </a:r>
              <a:endParaRPr lang="en-US" altLang="zh-CN" sz="4000" dirty="0"/>
            </a:p>
            <a:p>
              <a:pPr algn="ctr"/>
              <a:r>
                <a:rPr lang="en-US" altLang="zh-CN" sz="4000" b="1" dirty="0">
                  <a:solidFill>
                    <a:schemeClr val="accent1"/>
                  </a:solidFill>
                </a:rPr>
                <a:t>1.6</a:t>
              </a:r>
              <a:r>
                <a:rPr lang="zh-CN" altLang="en-US" sz="4000" b="1" dirty="0">
                  <a:solidFill>
                    <a:schemeClr val="accent1"/>
                  </a:solidFill>
                </a:rPr>
                <a:t>亿</a:t>
              </a:r>
            </a:p>
          </p:txBody>
        </p:sp>
      </p:grpSp>
      <p:sp>
        <p:nvSpPr>
          <p:cNvPr id="6" name="文本框 5">
            <a:extLst>
              <a:ext uri="{FF2B5EF4-FFF2-40B4-BE49-F238E27FC236}">
                <a16:creationId xmlns:a16="http://schemas.microsoft.com/office/drawing/2014/main" id="{2C33EF07-8FB7-FE01-D6FB-C520E144B6D7}"/>
              </a:ext>
            </a:extLst>
          </p:cNvPr>
          <p:cNvSpPr txBox="1"/>
          <p:nvPr/>
        </p:nvSpPr>
        <p:spPr>
          <a:xfrm>
            <a:off x="8545068" y="1741274"/>
            <a:ext cx="1228298" cy="369332"/>
          </a:xfrm>
          <a:prstGeom prst="rect">
            <a:avLst/>
          </a:prstGeom>
          <a:noFill/>
        </p:spPr>
        <p:txBody>
          <a:bodyPr wrap="square" rtlCol="0">
            <a:noAutofit/>
          </a:bodyPr>
          <a:lstStyle/>
          <a:p>
            <a:r>
              <a:rPr lang="zh-CN" altLang="en-US" dirty="0"/>
              <a:t>平台建设</a:t>
            </a:r>
          </a:p>
        </p:txBody>
      </p:sp>
      <p:sp>
        <p:nvSpPr>
          <p:cNvPr id="16" name="文本框 15">
            <a:extLst>
              <a:ext uri="{FF2B5EF4-FFF2-40B4-BE49-F238E27FC236}">
                <a16:creationId xmlns:a16="http://schemas.microsoft.com/office/drawing/2014/main" id="{4BC46FF5-6760-C2C5-81EE-55A0BC033EE9}"/>
              </a:ext>
            </a:extLst>
          </p:cNvPr>
          <p:cNvSpPr txBox="1"/>
          <p:nvPr/>
        </p:nvSpPr>
        <p:spPr>
          <a:xfrm>
            <a:off x="9077331" y="3093502"/>
            <a:ext cx="1228298" cy="369332"/>
          </a:xfrm>
          <a:prstGeom prst="rect">
            <a:avLst/>
          </a:prstGeom>
          <a:noFill/>
        </p:spPr>
        <p:txBody>
          <a:bodyPr wrap="square" rtlCol="0">
            <a:noAutofit/>
          </a:bodyPr>
          <a:lstStyle/>
          <a:p>
            <a:pPr algn="ctr"/>
            <a:r>
              <a:rPr lang="zh-CN" altLang="en-US" dirty="0"/>
              <a:t>对外推广</a:t>
            </a:r>
          </a:p>
        </p:txBody>
      </p:sp>
      <p:sp>
        <p:nvSpPr>
          <p:cNvPr id="17" name="文本框 16">
            <a:extLst>
              <a:ext uri="{FF2B5EF4-FFF2-40B4-BE49-F238E27FC236}">
                <a16:creationId xmlns:a16="http://schemas.microsoft.com/office/drawing/2014/main" id="{BA2B3932-AB4D-8C61-1048-B956CCC67ADB}"/>
              </a:ext>
            </a:extLst>
          </p:cNvPr>
          <p:cNvSpPr txBox="1"/>
          <p:nvPr/>
        </p:nvSpPr>
        <p:spPr>
          <a:xfrm>
            <a:off x="8853821" y="4884061"/>
            <a:ext cx="1228298" cy="369332"/>
          </a:xfrm>
          <a:prstGeom prst="rect">
            <a:avLst/>
          </a:prstGeom>
          <a:noFill/>
        </p:spPr>
        <p:txBody>
          <a:bodyPr wrap="square" rtlCol="0">
            <a:noAutofit/>
          </a:bodyPr>
          <a:lstStyle/>
          <a:p>
            <a:pPr algn="ctr"/>
            <a:r>
              <a:rPr lang="zh-CN" altLang="en-US" dirty="0"/>
              <a:t>产品研发</a:t>
            </a:r>
          </a:p>
        </p:txBody>
      </p:sp>
      <p:sp>
        <p:nvSpPr>
          <p:cNvPr id="18" name="文本框 17">
            <a:extLst>
              <a:ext uri="{FF2B5EF4-FFF2-40B4-BE49-F238E27FC236}">
                <a16:creationId xmlns:a16="http://schemas.microsoft.com/office/drawing/2014/main" id="{196C38F9-9C0E-03B2-003C-E1F880CB6528}"/>
              </a:ext>
            </a:extLst>
          </p:cNvPr>
          <p:cNvSpPr txBox="1"/>
          <p:nvPr/>
        </p:nvSpPr>
        <p:spPr>
          <a:xfrm>
            <a:off x="2165005" y="4120236"/>
            <a:ext cx="1228298" cy="369332"/>
          </a:xfrm>
          <a:prstGeom prst="rect">
            <a:avLst/>
          </a:prstGeom>
          <a:noFill/>
        </p:spPr>
        <p:txBody>
          <a:bodyPr wrap="square" rtlCol="0">
            <a:noAutofit/>
          </a:bodyPr>
          <a:lstStyle/>
          <a:p>
            <a:r>
              <a:rPr lang="zh-CN" altLang="en-US" dirty="0"/>
              <a:t>市场拓展</a:t>
            </a:r>
          </a:p>
        </p:txBody>
      </p:sp>
      <p:sp>
        <p:nvSpPr>
          <p:cNvPr id="19" name="文本框 18">
            <a:extLst>
              <a:ext uri="{FF2B5EF4-FFF2-40B4-BE49-F238E27FC236}">
                <a16:creationId xmlns:a16="http://schemas.microsoft.com/office/drawing/2014/main" id="{9CB77C85-C672-C8B9-BCFE-A16C48F1EB04}"/>
              </a:ext>
            </a:extLst>
          </p:cNvPr>
          <p:cNvSpPr txBox="1"/>
          <p:nvPr/>
        </p:nvSpPr>
        <p:spPr>
          <a:xfrm>
            <a:off x="2221200" y="1987032"/>
            <a:ext cx="1228298" cy="369332"/>
          </a:xfrm>
          <a:prstGeom prst="rect">
            <a:avLst/>
          </a:prstGeom>
          <a:noFill/>
        </p:spPr>
        <p:txBody>
          <a:bodyPr wrap="square" rtlCol="0">
            <a:noAutofit/>
          </a:bodyPr>
          <a:lstStyle/>
          <a:p>
            <a:pPr algn="ctr"/>
            <a:r>
              <a:rPr lang="zh-CN" altLang="en-US" dirty="0"/>
              <a:t>设备投入</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5" name="六边形 4"/>
          <p:cNvSpPr/>
          <p:nvPr/>
        </p:nvSpPr>
        <p:spPr>
          <a:xfrm>
            <a:off x="8629970" y="2616396"/>
            <a:ext cx="1970973" cy="1699115"/>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 name="六边形 8"/>
          <p:cNvSpPr/>
          <p:nvPr/>
        </p:nvSpPr>
        <p:spPr>
          <a:xfrm>
            <a:off x="1591056" y="2616396"/>
            <a:ext cx="1970973" cy="1699115"/>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六边形 17"/>
          <p:cNvSpPr/>
          <p:nvPr/>
        </p:nvSpPr>
        <p:spPr>
          <a:xfrm flipV="1">
            <a:off x="5121618" y="2621159"/>
            <a:ext cx="1970973" cy="1699115"/>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 name="六边形 18"/>
          <p:cNvSpPr/>
          <p:nvPr/>
        </p:nvSpPr>
        <p:spPr>
          <a:xfrm flipV="1">
            <a:off x="6871080" y="3538385"/>
            <a:ext cx="1970973" cy="1699115"/>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六边形 19"/>
          <p:cNvSpPr/>
          <p:nvPr/>
        </p:nvSpPr>
        <p:spPr>
          <a:xfrm flipV="1">
            <a:off x="3362727" y="3538385"/>
            <a:ext cx="1970973" cy="1699115"/>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2" name="文本框 21"/>
          <p:cNvSpPr txBox="1"/>
          <p:nvPr/>
        </p:nvSpPr>
        <p:spPr>
          <a:xfrm>
            <a:off x="1641903" y="4541778"/>
            <a:ext cx="1913021" cy="400110"/>
          </a:xfrm>
          <a:prstGeom prst="rect">
            <a:avLst/>
          </a:prstGeom>
          <a:noFill/>
        </p:spPr>
        <p:txBody>
          <a:bodyPr wrap="square" rtlCol="0">
            <a:noAutofit/>
          </a:bodyPr>
          <a:lstStyle>
            <a:defPPr>
              <a:defRPr lang="zh-CN"/>
            </a:defPPr>
            <a:lvl1pPr algn="ctr">
              <a:defRPr sz="2000" b="1">
                <a:solidFill>
                  <a:schemeClr val="accent1"/>
                </a:solidFill>
                <a:latin typeface="+mj-ea"/>
                <a:ea typeface="+mj-ea"/>
              </a:defRPr>
            </a:lvl1pPr>
          </a:lstStyle>
          <a:p>
            <a:r>
              <a:rPr lang="zh-CN" altLang="en-US" dirty="0"/>
              <a:t>平台建设</a:t>
            </a:r>
          </a:p>
        </p:txBody>
      </p:sp>
      <p:sp>
        <p:nvSpPr>
          <p:cNvPr id="23" name="文本框 22"/>
          <p:cNvSpPr txBox="1"/>
          <p:nvPr/>
        </p:nvSpPr>
        <p:spPr>
          <a:xfrm>
            <a:off x="1591057" y="5026291"/>
            <a:ext cx="1840720" cy="830997"/>
          </a:xfrm>
          <a:prstGeom prst="rect">
            <a:avLst/>
          </a:prstGeom>
          <a:noFill/>
        </p:spPr>
        <p:txBody>
          <a:bodyPr wrap="square" rtlCol="0">
            <a:noAutofit/>
          </a:bodyPr>
          <a:lstStyle>
            <a:defPPr>
              <a:defRPr lang="zh-CN"/>
            </a:defPPr>
            <a:lvl1pPr algn="r">
              <a:lnSpc>
                <a:spcPct val="130000"/>
              </a:lnSpc>
              <a:defRPr sz="1600">
                <a:latin typeface="+mn-ea"/>
              </a:defRPr>
            </a:lvl1pPr>
          </a:lstStyle>
          <a:p>
            <a:pPr algn="ctr"/>
            <a:r>
              <a:rPr lang="zh-CN" altLang="en-US" dirty="0"/>
              <a:t>用于平台数据及架构日常运营建设</a:t>
            </a:r>
          </a:p>
        </p:txBody>
      </p:sp>
      <p:sp>
        <p:nvSpPr>
          <p:cNvPr id="34" name="文本框 33"/>
          <p:cNvSpPr txBox="1"/>
          <p:nvPr/>
        </p:nvSpPr>
        <p:spPr>
          <a:xfrm>
            <a:off x="5150593" y="4541778"/>
            <a:ext cx="1913021" cy="400110"/>
          </a:xfrm>
          <a:prstGeom prst="rect">
            <a:avLst/>
          </a:prstGeom>
          <a:noFill/>
        </p:spPr>
        <p:txBody>
          <a:bodyPr wrap="square" rtlCol="0">
            <a:noAutofit/>
          </a:bodyPr>
          <a:lstStyle>
            <a:defPPr>
              <a:defRPr lang="zh-CN"/>
            </a:defPPr>
            <a:lvl1pPr algn="ctr">
              <a:defRPr sz="2000" b="1">
                <a:solidFill>
                  <a:schemeClr val="accent1"/>
                </a:solidFill>
                <a:latin typeface="+mj-ea"/>
                <a:ea typeface="+mj-ea"/>
              </a:defRPr>
            </a:lvl1pPr>
          </a:lstStyle>
          <a:p>
            <a:r>
              <a:rPr lang="zh-CN" altLang="en-US" dirty="0"/>
              <a:t>产品研发</a:t>
            </a:r>
          </a:p>
        </p:txBody>
      </p:sp>
      <p:sp>
        <p:nvSpPr>
          <p:cNvPr id="35" name="文本框 34"/>
          <p:cNvSpPr txBox="1"/>
          <p:nvPr/>
        </p:nvSpPr>
        <p:spPr>
          <a:xfrm>
            <a:off x="5181577" y="5026291"/>
            <a:ext cx="1812652" cy="830997"/>
          </a:xfrm>
          <a:prstGeom prst="rect">
            <a:avLst/>
          </a:prstGeom>
          <a:noFill/>
        </p:spPr>
        <p:txBody>
          <a:bodyPr wrap="square" rtlCol="0">
            <a:noAutofit/>
          </a:bodyPr>
          <a:lstStyle>
            <a:defPPr>
              <a:defRPr lang="zh-CN"/>
            </a:defPPr>
            <a:lvl1pPr algn="ctr">
              <a:lnSpc>
                <a:spcPct val="130000"/>
              </a:lnSpc>
              <a:defRPr sz="1600">
                <a:latin typeface="+mn-ea"/>
              </a:defRPr>
            </a:lvl1pPr>
          </a:lstStyle>
          <a:p>
            <a:r>
              <a:rPr lang="zh-CN" altLang="en-US" dirty="0"/>
              <a:t>用于产品的更新迭代及新技术的跟进</a:t>
            </a:r>
          </a:p>
        </p:txBody>
      </p:sp>
      <p:sp>
        <p:nvSpPr>
          <p:cNvPr id="36" name="文本框 35"/>
          <p:cNvSpPr txBox="1"/>
          <p:nvPr/>
        </p:nvSpPr>
        <p:spPr>
          <a:xfrm>
            <a:off x="8687922" y="4541778"/>
            <a:ext cx="1913021" cy="400110"/>
          </a:xfrm>
          <a:prstGeom prst="rect">
            <a:avLst/>
          </a:prstGeom>
          <a:noFill/>
        </p:spPr>
        <p:txBody>
          <a:bodyPr wrap="square" rtlCol="0">
            <a:noAutofit/>
          </a:bodyPr>
          <a:lstStyle>
            <a:defPPr>
              <a:defRPr lang="zh-CN"/>
            </a:defPPr>
            <a:lvl1pPr algn="ctr">
              <a:defRPr sz="2000" b="1">
                <a:solidFill>
                  <a:schemeClr val="accent1"/>
                </a:solidFill>
                <a:latin typeface="+mj-ea"/>
                <a:ea typeface="+mj-ea"/>
              </a:defRPr>
            </a:lvl1pPr>
          </a:lstStyle>
          <a:p>
            <a:r>
              <a:rPr lang="zh-CN" altLang="en-US" dirty="0"/>
              <a:t>设备投入</a:t>
            </a:r>
          </a:p>
        </p:txBody>
      </p:sp>
      <p:sp>
        <p:nvSpPr>
          <p:cNvPr id="37" name="文本框 36"/>
          <p:cNvSpPr txBox="1"/>
          <p:nvPr/>
        </p:nvSpPr>
        <p:spPr>
          <a:xfrm>
            <a:off x="8801980" y="5026291"/>
            <a:ext cx="1729577" cy="830997"/>
          </a:xfrm>
          <a:prstGeom prst="rect">
            <a:avLst/>
          </a:prstGeom>
          <a:noFill/>
        </p:spPr>
        <p:txBody>
          <a:bodyPr wrap="square" rtlCol="0">
            <a:noAutofit/>
          </a:bodyPr>
          <a:lstStyle>
            <a:defPPr>
              <a:defRPr lang="zh-CN"/>
            </a:defPPr>
            <a:lvl1pPr algn="ctr">
              <a:lnSpc>
                <a:spcPct val="130000"/>
              </a:lnSpc>
              <a:defRPr sz="1600">
                <a:latin typeface="+mn-ea"/>
              </a:defRPr>
            </a:lvl1pPr>
          </a:lstStyle>
          <a:p>
            <a:r>
              <a:rPr lang="zh-CN" altLang="en-US" dirty="0"/>
              <a:t>智能硬件研发和生产设备购入</a:t>
            </a:r>
          </a:p>
        </p:txBody>
      </p:sp>
      <p:sp>
        <p:nvSpPr>
          <p:cNvPr id="38" name="文本框 37"/>
          <p:cNvSpPr txBox="1"/>
          <p:nvPr/>
        </p:nvSpPr>
        <p:spPr>
          <a:xfrm>
            <a:off x="6904770" y="1770746"/>
            <a:ext cx="1913021" cy="400110"/>
          </a:xfrm>
          <a:prstGeom prst="rect">
            <a:avLst/>
          </a:prstGeom>
          <a:noFill/>
        </p:spPr>
        <p:txBody>
          <a:bodyPr wrap="square" rtlCol="0">
            <a:noAutofit/>
          </a:bodyPr>
          <a:lstStyle>
            <a:defPPr>
              <a:defRPr lang="zh-CN"/>
            </a:defPPr>
            <a:lvl1pPr algn="ctr">
              <a:defRPr sz="2000" b="1">
                <a:solidFill>
                  <a:schemeClr val="accent1"/>
                </a:solidFill>
                <a:latin typeface="+mj-ea"/>
                <a:ea typeface="+mj-ea"/>
              </a:defRPr>
            </a:lvl1pPr>
          </a:lstStyle>
          <a:p>
            <a:r>
              <a:rPr lang="zh-CN" altLang="en-US" dirty="0"/>
              <a:t>市场拓展</a:t>
            </a:r>
          </a:p>
        </p:txBody>
      </p:sp>
      <p:sp>
        <p:nvSpPr>
          <p:cNvPr id="39" name="文本框 38"/>
          <p:cNvSpPr txBox="1"/>
          <p:nvPr/>
        </p:nvSpPr>
        <p:spPr>
          <a:xfrm>
            <a:off x="6958345" y="2338549"/>
            <a:ext cx="1729577" cy="1032142"/>
          </a:xfrm>
          <a:prstGeom prst="rect">
            <a:avLst/>
          </a:prstGeom>
          <a:noFill/>
        </p:spPr>
        <p:txBody>
          <a:bodyPr wrap="square" rtlCol="0">
            <a:noAutofit/>
          </a:bodyPr>
          <a:lstStyle>
            <a:defPPr>
              <a:defRPr lang="zh-CN"/>
            </a:defPPr>
            <a:lvl1pPr algn="ctr">
              <a:lnSpc>
                <a:spcPct val="130000"/>
              </a:lnSpc>
              <a:defRPr sz="1600">
                <a:latin typeface="+mn-ea"/>
              </a:defRPr>
            </a:lvl1pPr>
          </a:lstStyle>
          <a:p>
            <a:r>
              <a:rPr lang="zh-CN" altLang="en-US" dirty="0"/>
              <a:t>用于销售人员招募，团队组建及相关市场推广</a:t>
            </a:r>
          </a:p>
        </p:txBody>
      </p:sp>
      <p:sp>
        <p:nvSpPr>
          <p:cNvPr id="40" name="文本框 39"/>
          <p:cNvSpPr txBox="1"/>
          <p:nvPr/>
        </p:nvSpPr>
        <p:spPr>
          <a:xfrm>
            <a:off x="3378201" y="1755292"/>
            <a:ext cx="1913021" cy="400110"/>
          </a:xfrm>
          <a:prstGeom prst="rect">
            <a:avLst/>
          </a:prstGeom>
          <a:noFill/>
        </p:spPr>
        <p:txBody>
          <a:bodyPr wrap="square" rtlCol="0">
            <a:noAutofit/>
          </a:bodyPr>
          <a:lstStyle/>
          <a:p>
            <a:pPr algn="ctr"/>
            <a:r>
              <a:rPr lang="zh-CN" altLang="en-US" sz="2000" b="1" dirty="0">
                <a:solidFill>
                  <a:schemeClr val="accent1"/>
                </a:solidFill>
                <a:latin typeface="+mj-ea"/>
                <a:ea typeface="+mj-ea"/>
              </a:rPr>
              <a:t>对外推广</a:t>
            </a:r>
          </a:p>
        </p:txBody>
      </p:sp>
      <p:sp>
        <p:nvSpPr>
          <p:cNvPr id="41" name="文本框 40"/>
          <p:cNvSpPr txBox="1"/>
          <p:nvPr/>
        </p:nvSpPr>
        <p:spPr>
          <a:xfrm>
            <a:off x="3479306" y="2320784"/>
            <a:ext cx="1729577" cy="1032142"/>
          </a:xfrm>
          <a:prstGeom prst="rect">
            <a:avLst/>
          </a:prstGeom>
          <a:noFill/>
        </p:spPr>
        <p:txBody>
          <a:bodyPr wrap="square" rtlCol="0">
            <a:noAutofit/>
          </a:bodyPr>
          <a:lstStyle>
            <a:defPPr>
              <a:defRPr lang="zh-CN"/>
            </a:defPPr>
            <a:lvl1pPr algn="r">
              <a:lnSpc>
                <a:spcPct val="130000"/>
              </a:lnSpc>
              <a:defRPr sz="1600">
                <a:latin typeface="+mn-ea"/>
              </a:defRPr>
            </a:lvl1pPr>
          </a:lstStyle>
          <a:p>
            <a:pPr algn="ctr"/>
            <a:r>
              <a:rPr lang="zh-CN" altLang="en-US" dirty="0"/>
              <a:t>用于广告投放、媒体推广、自媒体运营等</a:t>
            </a:r>
          </a:p>
        </p:txBody>
      </p:sp>
      <p:grpSp>
        <p:nvGrpSpPr>
          <p:cNvPr id="42" name="图形 2"/>
          <p:cNvGrpSpPr/>
          <p:nvPr/>
        </p:nvGrpSpPr>
        <p:grpSpPr>
          <a:xfrm>
            <a:off x="2337474" y="3066687"/>
            <a:ext cx="513126" cy="886276"/>
            <a:chOff x="4143375" y="1475517"/>
            <a:chExt cx="2258758" cy="3901344"/>
          </a:xfrm>
          <a:solidFill>
            <a:sysClr val="window" lastClr="FFFFFF"/>
          </a:solidFill>
        </p:grpSpPr>
        <p:sp>
          <p:nvSpPr>
            <p:cNvPr id="43" name="任意多边形: 形状 42"/>
            <p:cNvSpPr/>
            <p:nvPr/>
          </p:nvSpPr>
          <p:spPr>
            <a:xfrm>
              <a:off x="4143375" y="1475517"/>
              <a:ext cx="2258758" cy="3901344"/>
            </a:xfrm>
            <a:custGeom>
              <a:avLst/>
              <a:gdLst>
                <a:gd name="connsiteX0" fmla="*/ 2103787 w 2258758"/>
                <a:gd name="connsiteY0" fmla="*/ 3367469 h 3901344"/>
                <a:gd name="connsiteX1" fmla="*/ 1930146 w 2258758"/>
                <a:gd name="connsiteY1" fmla="*/ 3367469 h 3901344"/>
                <a:gd name="connsiteX2" fmla="*/ 1930146 w 2258758"/>
                <a:gd name="connsiteY2" fmla="*/ 1354931 h 3901344"/>
                <a:gd name="connsiteX3" fmla="*/ 2094452 w 2258758"/>
                <a:gd name="connsiteY3" fmla="*/ 1186339 h 3901344"/>
                <a:gd name="connsiteX4" fmla="*/ 2094452 w 2258758"/>
                <a:gd name="connsiteY4" fmla="*/ 990219 h 3901344"/>
                <a:gd name="connsiteX5" fmla="*/ 2087975 w 2258758"/>
                <a:gd name="connsiteY5" fmla="*/ 944594 h 3901344"/>
                <a:gd name="connsiteX6" fmla="*/ 2114931 w 2258758"/>
                <a:gd name="connsiteY6" fmla="*/ 944594 h 3901344"/>
                <a:gd name="connsiteX7" fmla="*/ 2176463 w 2258758"/>
                <a:gd name="connsiteY7" fmla="*/ 882968 h 3901344"/>
                <a:gd name="connsiteX8" fmla="*/ 1293495 w 2258758"/>
                <a:gd name="connsiteY8" fmla="*/ 0 h 3901344"/>
                <a:gd name="connsiteX9" fmla="*/ 964978 w 2258758"/>
                <a:gd name="connsiteY9" fmla="*/ 0 h 3901344"/>
                <a:gd name="connsiteX10" fmla="*/ 82010 w 2258758"/>
                <a:gd name="connsiteY10" fmla="*/ 882968 h 3901344"/>
                <a:gd name="connsiteX11" fmla="*/ 143637 w 2258758"/>
                <a:gd name="connsiteY11" fmla="*/ 944594 h 3901344"/>
                <a:gd name="connsiteX12" fmla="*/ 170593 w 2258758"/>
                <a:gd name="connsiteY12" fmla="*/ 944594 h 3901344"/>
                <a:gd name="connsiteX13" fmla="*/ 164116 w 2258758"/>
                <a:gd name="connsiteY13" fmla="*/ 990219 h 3901344"/>
                <a:gd name="connsiteX14" fmla="*/ 164116 w 2258758"/>
                <a:gd name="connsiteY14" fmla="*/ 1186339 h 3901344"/>
                <a:gd name="connsiteX15" fmla="*/ 328422 w 2258758"/>
                <a:gd name="connsiteY15" fmla="*/ 1354931 h 3901344"/>
                <a:gd name="connsiteX16" fmla="*/ 328422 w 2258758"/>
                <a:gd name="connsiteY16" fmla="*/ 3367469 h 3901344"/>
                <a:gd name="connsiteX17" fmla="*/ 154972 w 2258758"/>
                <a:gd name="connsiteY17" fmla="*/ 3367469 h 3901344"/>
                <a:gd name="connsiteX18" fmla="*/ 0 w 2258758"/>
                <a:gd name="connsiteY18" fmla="*/ 3522440 h 3901344"/>
                <a:gd name="connsiteX19" fmla="*/ 0 w 2258758"/>
                <a:gd name="connsiteY19" fmla="*/ 3746373 h 3901344"/>
                <a:gd name="connsiteX20" fmla="*/ 154972 w 2258758"/>
                <a:gd name="connsiteY20" fmla="*/ 3901345 h 3901344"/>
                <a:gd name="connsiteX21" fmla="*/ 2103787 w 2258758"/>
                <a:gd name="connsiteY21" fmla="*/ 3901345 h 3901344"/>
                <a:gd name="connsiteX22" fmla="*/ 2258759 w 2258758"/>
                <a:gd name="connsiteY22" fmla="*/ 3746373 h 3901344"/>
                <a:gd name="connsiteX23" fmla="*/ 2258759 w 2258758"/>
                <a:gd name="connsiteY23" fmla="*/ 3522440 h 3901344"/>
                <a:gd name="connsiteX24" fmla="*/ 2103787 w 2258758"/>
                <a:gd name="connsiteY24" fmla="*/ 3367469 h 3901344"/>
                <a:gd name="connsiteX25" fmla="*/ 2103787 w 2258758"/>
                <a:gd name="connsiteY25" fmla="*/ 3367469 h 3901344"/>
                <a:gd name="connsiteX26" fmla="*/ 207836 w 2258758"/>
                <a:gd name="connsiteY26" fmla="*/ 821246 h 3901344"/>
                <a:gd name="connsiteX27" fmla="*/ 228314 w 2258758"/>
                <a:gd name="connsiteY27" fmla="*/ 698087 h 3901344"/>
                <a:gd name="connsiteX28" fmla="*/ 1622108 w 2258758"/>
                <a:gd name="connsiteY28" fmla="*/ 698087 h 3901344"/>
                <a:gd name="connsiteX29" fmla="*/ 1683734 w 2258758"/>
                <a:gd name="connsiteY29" fmla="*/ 636461 h 3901344"/>
                <a:gd name="connsiteX30" fmla="*/ 1622108 w 2258758"/>
                <a:gd name="connsiteY30" fmla="*/ 574929 h 3901344"/>
                <a:gd name="connsiteX31" fmla="*/ 270701 w 2258758"/>
                <a:gd name="connsiteY31" fmla="*/ 574929 h 3901344"/>
                <a:gd name="connsiteX32" fmla="*/ 965073 w 2258758"/>
                <a:gd name="connsiteY32" fmla="*/ 123158 h 3901344"/>
                <a:gd name="connsiteX33" fmla="*/ 1293590 w 2258758"/>
                <a:gd name="connsiteY33" fmla="*/ 123158 h 3901344"/>
                <a:gd name="connsiteX34" fmla="*/ 2050923 w 2258758"/>
                <a:gd name="connsiteY34" fmla="*/ 821341 h 3901344"/>
                <a:gd name="connsiteX35" fmla="*/ 207836 w 2258758"/>
                <a:gd name="connsiteY35" fmla="*/ 821341 h 3901344"/>
                <a:gd name="connsiteX36" fmla="*/ 287465 w 2258758"/>
                <a:gd name="connsiteY36" fmla="*/ 1186244 h 3901344"/>
                <a:gd name="connsiteX37" fmla="*/ 287465 w 2258758"/>
                <a:gd name="connsiteY37" fmla="*/ 990124 h 3901344"/>
                <a:gd name="connsiteX38" fmla="*/ 333185 w 2258758"/>
                <a:gd name="connsiteY38" fmla="*/ 944404 h 3901344"/>
                <a:gd name="connsiteX39" fmla="*/ 1925574 w 2258758"/>
                <a:gd name="connsiteY39" fmla="*/ 944404 h 3901344"/>
                <a:gd name="connsiteX40" fmla="*/ 1971294 w 2258758"/>
                <a:gd name="connsiteY40" fmla="*/ 990124 h 3901344"/>
                <a:gd name="connsiteX41" fmla="*/ 1971294 w 2258758"/>
                <a:gd name="connsiteY41" fmla="*/ 1186244 h 3901344"/>
                <a:gd name="connsiteX42" fmla="*/ 1925574 w 2258758"/>
                <a:gd name="connsiteY42" fmla="*/ 1231964 h 3901344"/>
                <a:gd name="connsiteX43" fmla="*/ 333185 w 2258758"/>
                <a:gd name="connsiteY43" fmla="*/ 1231964 h 3901344"/>
                <a:gd name="connsiteX44" fmla="*/ 287465 w 2258758"/>
                <a:gd name="connsiteY44" fmla="*/ 1186244 h 3901344"/>
                <a:gd name="connsiteX45" fmla="*/ 287465 w 2258758"/>
                <a:gd name="connsiteY45" fmla="*/ 1186244 h 3901344"/>
                <a:gd name="connsiteX46" fmla="*/ 1806988 w 2258758"/>
                <a:gd name="connsiteY46" fmla="*/ 1355122 h 3901344"/>
                <a:gd name="connsiteX47" fmla="*/ 1806988 w 2258758"/>
                <a:gd name="connsiteY47" fmla="*/ 3367469 h 3901344"/>
                <a:gd name="connsiteX48" fmla="*/ 451771 w 2258758"/>
                <a:gd name="connsiteY48" fmla="*/ 3367469 h 3901344"/>
                <a:gd name="connsiteX49" fmla="*/ 451771 w 2258758"/>
                <a:gd name="connsiteY49" fmla="*/ 1355122 h 3901344"/>
                <a:gd name="connsiteX50" fmla="*/ 1806988 w 2258758"/>
                <a:gd name="connsiteY50" fmla="*/ 1355122 h 3901344"/>
                <a:gd name="connsiteX51" fmla="*/ 2135505 w 2258758"/>
                <a:gd name="connsiteY51" fmla="*/ 3746373 h 3901344"/>
                <a:gd name="connsiteX52" fmla="*/ 2103787 w 2258758"/>
                <a:gd name="connsiteY52" fmla="*/ 3778091 h 3901344"/>
                <a:gd name="connsiteX53" fmla="*/ 154972 w 2258758"/>
                <a:gd name="connsiteY53" fmla="*/ 3778091 h 3901344"/>
                <a:gd name="connsiteX54" fmla="*/ 123253 w 2258758"/>
                <a:gd name="connsiteY54" fmla="*/ 3746373 h 3901344"/>
                <a:gd name="connsiteX55" fmla="*/ 123253 w 2258758"/>
                <a:gd name="connsiteY55" fmla="*/ 3522440 h 3901344"/>
                <a:gd name="connsiteX56" fmla="*/ 154972 w 2258758"/>
                <a:gd name="connsiteY56" fmla="*/ 3490722 h 3901344"/>
                <a:gd name="connsiteX57" fmla="*/ 2103882 w 2258758"/>
                <a:gd name="connsiteY57" fmla="*/ 3490722 h 3901344"/>
                <a:gd name="connsiteX58" fmla="*/ 2135600 w 2258758"/>
                <a:gd name="connsiteY58" fmla="*/ 3522440 h 3901344"/>
                <a:gd name="connsiteX59" fmla="*/ 2135600 w 2258758"/>
                <a:gd name="connsiteY59" fmla="*/ 3746373 h 39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258758" h="3901344">
                  <a:moveTo>
                    <a:pt x="2103787" y="3367469"/>
                  </a:moveTo>
                  <a:lnTo>
                    <a:pt x="1930146" y="3367469"/>
                  </a:lnTo>
                  <a:lnTo>
                    <a:pt x="1930146" y="1354931"/>
                  </a:lnTo>
                  <a:cubicBezTo>
                    <a:pt x="2021110" y="1352455"/>
                    <a:pt x="2094452" y="1277874"/>
                    <a:pt x="2094452" y="1186339"/>
                  </a:cubicBezTo>
                  <a:lnTo>
                    <a:pt x="2094452" y="990219"/>
                  </a:lnTo>
                  <a:cubicBezTo>
                    <a:pt x="2094452" y="974408"/>
                    <a:pt x="2092071" y="959072"/>
                    <a:pt x="2087975" y="944594"/>
                  </a:cubicBezTo>
                  <a:lnTo>
                    <a:pt x="2114931" y="944594"/>
                  </a:lnTo>
                  <a:cubicBezTo>
                    <a:pt x="2148935" y="944594"/>
                    <a:pt x="2176463" y="916972"/>
                    <a:pt x="2176463" y="882968"/>
                  </a:cubicBezTo>
                  <a:cubicBezTo>
                    <a:pt x="2176463" y="396145"/>
                    <a:pt x="1780413" y="0"/>
                    <a:pt x="1293495" y="0"/>
                  </a:cubicBezTo>
                  <a:lnTo>
                    <a:pt x="964978" y="0"/>
                  </a:lnTo>
                  <a:cubicBezTo>
                    <a:pt x="478155" y="0"/>
                    <a:pt x="82010" y="396145"/>
                    <a:pt x="82010" y="882968"/>
                  </a:cubicBezTo>
                  <a:cubicBezTo>
                    <a:pt x="82010" y="916972"/>
                    <a:pt x="109633" y="944594"/>
                    <a:pt x="143637" y="944594"/>
                  </a:cubicBezTo>
                  <a:lnTo>
                    <a:pt x="170593" y="944594"/>
                  </a:lnTo>
                  <a:cubicBezTo>
                    <a:pt x="166497" y="959168"/>
                    <a:pt x="164116" y="974408"/>
                    <a:pt x="164116" y="990219"/>
                  </a:cubicBezTo>
                  <a:lnTo>
                    <a:pt x="164116" y="1186339"/>
                  </a:lnTo>
                  <a:cubicBezTo>
                    <a:pt x="164116" y="1277874"/>
                    <a:pt x="237458" y="1352455"/>
                    <a:pt x="328422" y="1354931"/>
                  </a:cubicBezTo>
                  <a:lnTo>
                    <a:pt x="328422" y="3367469"/>
                  </a:lnTo>
                  <a:lnTo>
                    <a:pt x="154972" y="3367469"/>
                  </a:lnTo>
                  <a:cubicBezTo>
                    <a:pt x="69533" y="3367469"/>
                    <a:pt x="0" y="3437001"/>
                    <a:pt x="0" y="3522440"/>
                  </a:cubicBezTo>
                  <a:lnTo>
                    <a:pt x="0" y="3746373"/>
                  </a:lnTo>
                  <a:cubicBezTo>
                    <a:pt x="0" y="3831812"/>
                    <a:pt x="69533" y="3901345"/>
                    <a:pt x="154972" y="3901345"/>
                  </a:cubicBezTo>
                  <a:lnTo>
                    <a:pt x="2103787" y="3901345"/>
                  </a:lnTo>
                  <a:cubicBezTo>
                    <a:pt x="2189226" y="3901345"/>
                    <a:pt x="2258759" y="3831812"/>
                    <a:pt x="2258759" y="3746373"/>
                  </a:cubicBezTo>
                  <a:lnTo>
                    <a:pt x="2258759" y="3522440"/>
                  </a:lnTo>
                  <a:cubicBezTo>
                    <a:pt x="2258759" y="3437001"/>
                    <a:pt x="2189226" y="3367469"/>
                    <a:pt x="2103787" y="3367469"/>
                  </a:cubicBezTo>
                  <a:lnTo>
                    <a:pt x="2103787" y="3367469"/>
                  </a:lnTo>
                  <a:close/>
                  <a:moveTo>
                    <a:pt x="207836" y="821246"/>
                  </a:moveTo>
                  <a:cubicBezTo>
                    <a:pt x="211265" y="779050"/>
                    <a:pt x="218313" y="737997"/>
                    <a:pt x="228314" y="698087"/>
                  </a:cubicBezTo>
                  <a:lnTo>
                    <a:pt x="1622108" y="698087"/>
                  </a:lnTo>
                  <a:cubicBezTo>
                    <a:pt x="1656112" y="698087"/>
                    <a:pt x="1683734" y="670560"/>
                    <a:pt x="1683734" y="636461"/>
                  </a:cubicBezTo>
                  <a:cubicBezTo>
                    <a:pt x="1683734" y="602456"/>
                    <a:pt x="1656207" y="574929"/>
                    <a:pt x="1622108" y="574929"/>
                  </a:cubicBezTo>
                  <a:lnTo>
                    <a:pt x="270701" y="574929"/>
                  </a:lnTo>
                  <a:cubicBezTo>
                    <a:pt x="389096" y="309086"/>
                    <a:pt x="655796" y="123158"/>
                    <a:pt x="965073" y="123158"/>
                  </a:cubicBezTo>
                  <a:lnTo>
                    <a:pt x="1293590" y="123158"/>
                  </a:lnTo>
                  <a:cubicBezTo>
                    <a:pt x="1691831" y="123158"/>
                    <a:pt x="2019395" y="431101"/>
                    <a:pt x="2050923" y="821341"/>
                  </a:cubicBezTo>
                  <a:lnTo>
                    <a:pt x="207836" y="821341"/>
                  </a:lnTo>
                  <a:close/>
                  <a:moveTo>
                    <a:pt x="287465" y="1186244"/>
                  </a:moveTo>
                  <a:lnTo>
                    <a:pt x="287465" y="990124"/>
                  </a:lnTo>
                  <a:cubicBezTo>
                    <a:pt x="287465" y="964978"/>
                    <a:pt x="307943" y="944404"/>
                    <a:pt x="333185" y="944404"/>
                  </a:cubicBezTo>
                  <a:lnTo>
                    <a:pt x="1925574" y="944404"/>
                  </a:lnTo>
                  <a:cubicBezTo>
                    <a:pt x="1950815" y="944404"/>
                    <a:pt x="1971294" y="964883"/>
                    <a:pt x="1971294" y="990124"/>
                  </a:cubicBezTo>
                  <a:lnTo>
                    <a:pt x="1971294" y="1186244"/>
                  </a:lnTo>
                  <a:cubicBezTo>
                    <a:pt x="1971294" y="1211390"/>
                    <a:pt x="1950815" y="1231964"/>
                    <a:pt x="1925574" y="1231964"/>
                  </a:cubicBezTo>
                  <a:lnTo>
                    <a:pt x="333185" y="1231964"/>
                  </a:lnTo>
                  <a:cubicBezTo>
                    <a:pt x="307943" y="1231964"/>
                    <a:pt x="287465" y="1211485"/>
                    <a:pt x="287465" y="1186244"/>
                  </a:cubicBezTo>
                  <a:lnTo>
                    <a:pt x="287465" y="1186244"/>
                  </a:lnTo>
                  <a:close/>
                  <a:moveTo>
                    <a:pt x="1806988" y="1355122"/>
                  </a:moveTo>
                  <a:lnTo>
                    <a:pt x="1806988" y="3367469"/>
                  </a:lnTo>
                  <a:lnTo>
                    <a:pt x="451771" y="3367469"/>
                  </a:lnTo>
                  <a:lnTo>
                    <a:pt x="451771" y="1355122"/>
                  </a:lnTo>
                  <a:lnTo>
                    <a:pt x="1806988" y="1355122"/>
                  </a:lnTo>
                  <a:close/>
                  <a:moveTo>
                    <a:pt x="2135505" y="3746373"/>
                  </a:moveTo>
                  <a:cubicBezTo>
                    <a:pt x="2135505" y="3763899"/>
                    <a:pt x="2121218" y="3778091"/>
                    <a:pt x="2103787" y="3778091"/>
                  </a:cubicBezTo>
                  <a:lnTo>
                    <a:pt x="154972" y="3778091"/>
                  </a:lnTo>
                  <a:cubicBezTo>
                    <a:pt x="137446" y="3778091"/>
                    <a:pt x="123253" y="3763899"/>
                    <a:pt x="123253" y="3746373"/>
                  </a:cubicBezTo>
                  <a:lnTo>
                    <a:pt x="123253" y="3522440"/>
                  </a:lnTo>
                  <a:cubicBezTo>
                    <a:pt x="123253" y="3504914"/>
                    <a:pt x="137541" y="3490722"/>
                    <a:pt x="154972" y="3490722"/>
                  </a:cubicBezTo>
                  <a:lnTo>
                    <a:pt x="2103882" y="3490722"/>
                  </a:lnTo>
                  <a:cubicBezTo>
                    <a:pt x="2121408" y="3490722"/>
                    <a:pt x="2135600" y="3505010"/>
                    <a:pt x="2135600" y="3522440"/>
                  </a:cubicBezTo>
                  <a:lnTo>
                    <a:pt x="2135600" y="3746373"/>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4" name="任意多边形: 形状 43"/>
            <p:cNvSpPr/>
            <p:nvPr/>
          </p:nvSpPr>
          <p:spPr>
            <a:xfrm>
              <a:off x="4718304" y="3035998"/>
              <a:ext cx="1108900" cy="698087"/>
            </a:xfrm>
            <a:custGeom>
              <a:avLst/>
              <a:gdLst>
                <a:gd name="connsiteX0" fmla="*/ 1047274 w 1108900"/>
                <a:gd name="connsiteY0" fmla="*/ 0 h 698087"/>
                <a:gd name="connsiteX1" fmla="*/ 61627 w 1108900"/>
                <a:gd name="connsiteY1" fmla="*/ 0 h 698087"/>
                <a:gd name="connsiteX2" fmla="*/ 0 w 1108900"/>
                <a:gd name="connsiteY2" fmla="*/ 61627 h 698087"/>
                <a:gd name="connsiteX3" fmla="*/ 0 w 1108900"/>
                <a:gd name="connsiteY3" fmla="*/ 390144 h 698087"/>
                <a:gd name="connsiteX4" fmla="*/ 61627 w 1108900"/>
                <a:gd name="connsiteY4" fmla="*/ 451675 h 698087"/>
                <a:gd name="connsiteX5" fmla="*/ 82201 w 1108900"/>
                <a:gd name="connsiteY5" fmla="*/ 451675 h 698087"/>
                <a:gd name="connsiteX6" fmla="*/ 82201 w 1108900"/>
                <a:gd name="connsiteY6" fmla="*/ 636460 h 698087"/>
                <a:gd name="connsiteX7" fmla="*/ 143827 w 1108900"/>
                <a:gd name="connsiteY7" fmla="*/ 698087 h 698087"/>
                <a:gd name="connsiteX8" fmla="*/ 965168 w 1108900"/>
                <a:gd name="connsiteY8" fmla="*/ 698087 h 698087"/>
                <a:gd name="connsiteX9" fmla="*/ 1026795 w 1108900"/>
                <a:gd name="connsiteY9" fmla="*/ 636460 h 698087"/>
                <a:gd name="connsiteX10" fmla="*/ 1026795 w 1108900"/>
                <a:gd name="connsiteY10" fmla="*/ 451675 h 698087"/>
                <a:gd name="connsiteX11" fmla="*/ 1047274 w 1108900"/>
                <a:gd name="connsiteY11" fmla="*/ 451675 h 698087"/>
                <a:gd name="connsiteX12" fmla="*/ 1108901 w 1108900"/>
                <a:gd name="connsiteY12" fmla="*/ 390144 h 698087"/>
                <a:gd name="connsiteX13" fmla="*/ 1108901 w 1108900"/>
                <a:gd name="connsiteY13" fmla="*/ 61627 h 698087"/>
                <a:gd name="connsiteX14" fmla="*/ 1047274 w 1108900"/>
                <a:gd name="connsiteY14" fmla="*/ 0 h 698087"/>
                <a:gd name="connsiteX15" fmla="*/ 1047274 w 1108900"/>
                <a:gd name="connsiteY15" fmla="*/ 0 h 698087"/>
                <a:gd name="connsiteX16" fmla="*/ 903542 w 1108900"/>
                <a:gd name="connsiteY16" fmla="*/ 575024 h 698087"/>
                <a:gd name="connsiteX17" fmla="*/ 205359 w 1108900"/>
                <a:gd name="connsiteY17" fmla="*/ 575024 h 698087"/>
                <a:gd name="connsiteX18" fmla="*/ 205359 w 1108900"/>
                <a:gd name="connsiteY18" fmla="*/ 451866 h 698087"/>
                <a:gd name="connsiteX19" fmla="*/ 903542 w 1108900"/>
                <a:gd name="connsiteY19" fmla="*/ 451866 h 698087"/>
                <a:gd name="connsiteX20" fmla="*/ 903542 w 1108900"/>
                <a:gd name="connsiteY20" fmla="*/ 575024 h 698087"/>
                <a:gd name="connsiteX21" fmla="*/ 985647 w 1108900"/>
                <a:gd name="connsiteY21" fmla="*/ 328517 h 698087"/>
                <a:gd name="connsiteX22" fmla="*/ 123254 w 1108900"/>
                <a:gd name="connsiteY22" fmla="*/ 328517 h 698087"/>
                <a:gd name="connsiteX23" fmla="*/ 123254 w 1108900"/>
                <a:gd name="connsiteY23" fmla="*/ 123158 h 698087"/>
                <a:gd name="connsiteX24" fmla="*/ 985647 w 1108900"/>
                <a:gd name="connsiteY24" fmla="*/ 123158 h 698087"/>
                <a:gd name="connsiteX25" fmla="*/ 985647 w 1108900"/>
                <a:gd name="connsiteY25" fmla="*/ 328517 h 69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08900" h="698087">
                  <a:moveTo>
                    <a:pt x="1047274" y="0"/>
                  </a:moveTo>
                  <a:lnTo>
                    <a:pt x="61627" y="0"/>
                  </a:lnTo>
                  <a:cubicBezTo>
                    <a:pt x="27622" y="0"/>
                    <a:pt x="0" y="27527"/>
                    <a:pt x="0" y="61627"/>
                  </a:cubicBezTo>
                  <a:lnTo>
                    <a:pt x="0" y="390144"/>
                  </a:lnTo>
                  <a:cubicBezTo>
                    <a:pt x="0" y="424148"/>
                    <a:pt x="27622" y="451675"/>
                    <a:pt x="61627" y="451675"/>
                  </a:cubicBezTo>
                  <a:lnTo>
                    <a:pt x="82201" y="451675"/>
                  </a:lnTo>
                  <a:lnTo>
                    <a:pt x="82201" y="636460"/>
                  </a:lnTo>
                  <a:cubicBezTo>
                    <a:pt x="82201" y="670465"/>
                    <a:pt x="109823" y="698087"/>
                    <a:pt x="143827" y="698087"/>
                  </a:cubicBezTo>
                  <a:lnTo>
                    <a:pt x="965168" y="698087"/>
                  </a:lnTo>
                  <a:cubicBezTo>
                    <a:pt x="999172" y="698087"/>
                    <a:pt x="1026795" y="670560"/>
                    <a:pt x="1026795" y="636460"/>
                  </a:cubicBezTo>
                  <a:lnTo>
                    <a:pt x="1026795" y="451675"/>
                  </a:lnTo>
                  <a:lnTo>
                    <a:pt x="1047274" y="451675"/>
                  </a:lnTo>
                  <a:cubicBezTo>
                    <a:pt x="1081278" y="451675"/>
                    <a:pt x="1108901" y="424053"/>
                    <a:pt x="1108901" y="390144"/>
                  </a:cubicBezTo>
                  <a:lnTo>
                    <a:pt x="1108901" y="61627"/>
                  </a:lnTo>
                  <a:cubicBezTo>
                    <a:pt x="1108805" y="27622"/>
                    <a:pt x="1081278" y="0"/>
                    <a:pt x="1047274" y="0"/>
                  </a:cubicBezTo>
                  <a:lnTo>
                    <a:pt x="1047274" y="0"/>
                  </a:lnTo>
                  <a:close/>
                  <a:moveTo>
                    <a:pt x="903542" y="575024"/>
                  </a:moveTo>
                  <a:lnTo>
                    <a:pt x="205359" y="575024"/>
                  </a:lnTo>
                  <a:lnTo>
                    <a:pt x="205359" y="451866"/>
                  </a:lnTo>
                  <a:lnTo>
                    <a:pt x="903542" y="451866"/>
                  </a:lnTo>
                  <a:lnTo>
                    <a:pt x="903542" y="575024"/>
                  </a:lnTo>
                  <a:close/>
                  <a:moveTo>
                    <a:pt x="985647" y="328517"/>
                  </a:moveTo>
                  <a:lnTo>
                    <a:pt x="123254" y="328517"/>
                  </a:lnTo>
                  <a:lnTo>
                    <a:pt x="123254" y="123158"/>
                  </a:lnTo>
                  <a:lnTo>
                    <a:pt x="985647" y="123158"/>
                  </a:lnTo>
                  <a:lnTo>
                    <a:pt x="985647" y="328517"/>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5" name="任意多边形: 形状 44"/>
            <p:cNvSpPr/>
            <p:nvPr/>
          </p:nvSpPr>
          <p:spPr>
            <a:xfrm>
              <a:off x="4718304" y="3939539"/>
              <a:ext cx="1108805" cy="780287"/>
            </a:xfrm>
            <a:custGeom>
              <a:avLst/>
              <a:gdLst>
                <a:gd name="connsiteX0" fmla="*/ 1047274 w 1108805"/>
                <a:gd name="connsiteY0" fmla="*/ 0 h 780287"/>
                <a:gd name="connsiteX1" fmla="*/ 857059 w 1108805"/>
                <a:gd name="connsiteY1" fmla="*/ 0 h 780287"/>
                <a:gd name="connsiteX2" fmla="*/ 795433 w 1108805"/>
                <a:gd name="connsiteY2" fmla="*/ 61531 h 780287"/>
                <a:gd name="connsiteX3" fmla="*/ 857059 w 1108805"/>
                <a:gd name="connsiteY3" fmla="*/ 123158 h 780287"/>
                <a:gd name="connsiteX4" fmla="*/ 985647 w 1108805"/>
                <a:gd name="connsiteY4" fmla="*/ 123158 h 780287"/>
                <a:gd name="connsiteX5" fmla="*/ 985647 w 1108805"/>
                <a:gd name="connsiteY5" fmla="*/ 657034 h 780287"/>
                <a:gd name="connsiteX6" fmla="*/ 123254 w 1108805"/>
                <a:gd name="connsiteY6" fmla="*/ 657034 h 780287"/>
                <a:gd name="connsiteX7" fmla="*/ 123254 w 1108805"/>
                <a:gd name="connsiteY7" fmla="*/ 123158 h 780287"/>
                <a:gd name="connsiteX8" fmla="*/ 520922 w 1108805"/>
                <a:gd name="connsiteY8" fmla="*/ 123158 h 780287"/>
                <a:gd name="connsiteX9" fmla="*/ 582549 w 1108805"/>
                <a:gd name="connsiteY9" fmla="*/ 61627 h 780287"/>
                <a:gd name="connsiteX10" fmla="*/ 520922 w 1108805"/>
                <a:gd name="connsiteY10" fmla="*/ 0 h 780287"/>
                <a:gd name="connsiteX11" fmla="*/ 61627 w 1108805"/>
                <a:gd name="connsiteY11" fmla="*/ 0 h 780287"/>
                <a:gd name="connsiteX12" fmla="*/ 0 w 1108805"/>
                <a:gd name="connsiteY12" fmla="*/ 61627 h 780287"/>
                <a:gd name="connsiteX13" fmla="*/ 0 w 1108805"/>
                <a:gd name="connsiteY13" fmla="*/ 718661 h 780287"/>
                <a:gd name="connsiteX14" fmla="*/ 61627 w 1108805"/>
                <a:gd name="connsiteY14" fmla="*/ 780288 h 780287"/>
                <a:gd name="connsiteX15" fmla="*/ 1047274 w 1108805"/>
                <a:gd name="connsiteY15" fmla="*/ 780288 h 780287"/>
                <a:gd name="connsiteX16" fmla="*/ 1108805 w 1108805"/>
                <a:gd name="connsiteY16" fmla="*/ 718661 h 780287"/>
                <a:gd name="connsiteX17" fmla="*/ 1108805 w 1108805"/>
                <a:gd name="connsiteY17" fmla="*/ 61627 h 780287"/>
                <a:gd name="connsiteX18" fmla="*/ 1047274 w 1108805"/>
                <a:gd name="connsiteY18" fmla="*/ 0 h 780287"/>
                <a:gd name="connsiteX19" fmla="*/ 1047274 w 1108805"/>
                <a:gd name="connsiteY19" fmla="*/ 0 h 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805" h="780287">
                  <a:moveTo>
                    <a:pt x="1047274" y="0"/>
                  </a:moveTo>
                  <a:lnTo>
                    <a:pt x="857059" y="0"/>
                  </a:lnTo>
                  <a:cubicBezTo>
                    <a:pt x="823055" y="0"/>
                    <a:pt x="795433" y="27527"/>
                    <a:pt x="795433" y="61531"/>
                  </a:cubicBezTo>
                  <a:cubicBezTo>
                    <a:pt x="795433" y="95536"/>
                    <a:pt x="823055" y="123158"/>
                    <a:pt x="857059" y="123158"/>
                  </a:cubicBezTo>
                  <a:lnTo>
                    <a:pt x="985647" y="123158"/>
                  </a:lnTo>
                  <a:lnTo>
                    <a:pt x="985647" y="657034"/>
                  </a:lnTo>
                  <a:lnTo>
                    <a:pt x="123254" y="657034"/>
                  </a:lnTo>
                  <a:lnTo>
                    <a:pt x="123254" y="123158"/>
                  </a:lnTo>
                  <a:lnTo>
                    <a:pt x="520922" y="123158"/>
                  </a:lnTo>
                  <a:cubicBezTo>
                    <a:pt x="554927" y="123158"/>
                    <a:pt x="582549" y="95631"/>
                    <a:pt x="582549" y="61627"/>
                  </a:cubicBezTo>
                  <a:cubicBezTo>
                    <a:pt x="582549" y="27622"/>
                    <a:pt x="554927" y="0"/>
                    <a:pt x="520922" y="0"/>
                  </a:cubicBezTo>
                  <a:lnTo>
                    <a:pt x="61627" y="0"/>
                  </a:lnTo>
                  <a:cubicBezTo>
                    <a:pt x="27622" y="0"/>
                    <a:pt x="0" y="27527"/>
                    <a:pt x="0" y="61627"/>
                  </a:cubicBezTo>
                  <a:lnTo>
                    <a:pt x="0" y="718661"/>
                  </a:lnTo>
                  <a:cubicBezTo>
                    <a:pt x="0" y="752665"/>
                    <a:pt x="27622" y="780288"/>
                    <a:pt x="61627" y="780288"/>
                  </a:cubicBezTo>
                  <a:lnTo>
                    <a:pt x="1047274" y="780288"/>
                  </a:lnTo>
                  <a:cubicBezTo>
                    <a:pt x="1081278" y="780288"/>
                    <a:pt x="1108805" y="752665"/>
                    <a:pt x="1108805" y="718661"/>
                  </a:cubicBezTo>
                  <a:lnTo>
                    <a:pt x="1108805" y="61627"/>
                  </a:lnTo>
                  <a:cubicBezTo>
                    <a:pt x="1108805" y="27527"/>
                    <a:pt x="1081278" y="0"/>
                    <a:pt x="1047274" y="0"/>
                  </a:cubicBezTo>
                  <a:lnTo>
                    <a:pt x="1047274"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46" name="图形 2"/>
          <p:cNvGrpSpPr/>
          <p:nvPr/>
        </p:nvGrpSpPr>
        <p:grpSpPr>
          <a:xfrm>
            <a:off x="4034278" y="3944615"/>
            <a:ext cx="699689" cy="886275"/>
            <a:chOff x="4143375" y="1475422"/>
            <a:chExt cx="3080003" cy="3901344"/>
          </a:xfrm>
          <a:solidFill>
            <a:sysClr val="window" lastClr="FFFFFF"/>
          </a:solidFill>
        </p:grpSpPr>
        <p:sp>
          <p:nvSpPr>
            <p:cNvPr id="47" name="任意多边形: 形状 46"/>
            <p:cNvSpPr/>
            <p:nvPr/>
          </p:nvSpPr>
          <p:spPr>
            <a:xfrm>
              <a:off x="4718304" y="3035998"/>
              <a:ext cx="1930241" cy="1601723"/>
            </a:xfrm>
            <a:custGeom>
              <a:avLst/>
              <a:gdLst>
                <a:gd name="connsiteX0" fmla="*/ 1868615 w 1930241"/>
                <a:gd name="connsiteY0" fmla="*/ 0 h 1601723"/>
                <a:gd name="connsiteX1" fmla="*/ 61627 w 1930241"/>
                <a:gd name="connsiteY1" fmla="*/ 0 h 1601723"/>
                <a:gd name="connsiteX2" fmla="*/ 0 w 1930241"/>
                <a:gd name="connsiteY2" fmla="*/ 61627 h 1601723"/>
                <a:gd name="connsiteX3" fmla="*/ 0 w 1930241"/>
                <a:gd name="connsiteY3" fmla="*/ 472250 h 1601723"/>
                <a:gd name="connsiteX4" fmla="*/ 61627 w 1930241"/>
                <a:gd name="connsiteY4" fmla="*/ 533876 h 1601723"/>
                <a:gd name="connsiteX5" fmla="*/ 164306 w 1930241"/>
                <a:gd name="connsiteY5" fmla="*/ 533876 h 1601723"/>
                <a:gd name="connsiteX6" fmla="*/ 164306 w 1930241"/>
                <a:gd name="connsiteY6" fmla="*/ 882968 h 1601723"/>
                <a:gd name="connsiteX7" fmla="*/ 225838 w 1930241"/>
                <a:gd name="connsiteY7" fmla="*/ 944594 h 1601723"/>
                <a:gd name="connsiteX8" fmla="*/ 410623 w 1930241"/>
                <a:gd name="connsiteY8" fmla="*/ 944594 h 1601723"/>
                <a:gd name="connsiteX9" fmla="*/ 410623 w 1930241"/>
                <a:gd name="connsiteY9" fmla="*/ 1540097 h 1601723"/>
                <a:gd name="connsiteX10" fmla="*/ 472250 w 1930241"/>
                <a:gd name="connsiteY10" fmla="*/ 1601724 h 1601723"/>
                <a:gd name="connsiteX11" fmla="*/ 1457897 w 1930241"/>
                <a:gd name="connsiteY11" fmla="*/ 1601724 h 1601723"/>
                <a:gd name="connsiteX12" fmla="*/ 1519523 w 1930241"/>
                <a:gd name="connsiteY12" fmla="*/ 1540097 h 1601723"/>
                <a:gd name="connsiteX13" fmla="*/ 1519523 w 1930241"/>
                <a:gd name="connsiteY13" fmla="*/ 944594 h 1601723"/>
                <a:gd name="connsiteX14" fmla="*/ 1704308 w 1930241"/>
                <a:gd name="connsiteY14" fmla="*/ 944594 h 1601723"/>
                <a:gd name="connsiteX15" fmla="*/ 1765935 w 1930241"/>
                <a:gd name="connsiteY15" fmla="*/ 882968 h 1601723"/>
                <a:gd name="connsiteX16" fmla="*/ 1765935 w 1930241"/>
                <a:gd name="connsiteY16" fmla="*/ 533876 h 1601723"/>
                <a:gd name="connsiteX17" fmla="*/ 1868615 w 1930241"/>
                <a:gd name="connsiteY17" fmla="*/ 533876 h 1601723"/>
                <a:gd name="connsiteX18" fmla="*/ 1930241 w 1930241"/>
                <a:gd name="connsiteY18" fmla="*/ 472250 h 1601723"/>
                <a:gd name="connsiteX19" fmla="*/ 1930241 w 1930241"/>
                <a:gd name="connsiteY19" fmla="*/ 61627 h 1601723"/>
                <a:gd name="connsiteX20" fmla="*/ 1868615 w 1930241"/>
                <a:gd name="connsiteY20" fmla="*/ 0 h 1601723"/>
                <a:gd name="connsiteX21" fmla="*/ 1868615 w 1930241"/>
                <a:gd name="connsiteY21" fmla="*/ 0 h 1601723"/>
                <a:gd name="connsiteX22" fmla="*/ 410718 w 1930241"/>
                <a:gd name="connsiteY22" fmla="*/ 821341 h 1601723"/>
                <a:gd name="connsiteX23" fmla="*/ 287465 w 1930241"/>
                <a:gd name="connsiteY23" fmla="*/ 821341 h 1601723"/>
                <a:gd name="connsiteX24" fmla="*/ 287465 w 1930241"/>
                <a:gd name="connsiteY24" fmla="*/ 533876 h 1601723"/>
                <a:gd name="connsiteX25" fmla="*/ 410623 w 1930241"/>
                <a:gd name="connsiteY25" fmla="*/ 533876 h 1601723"/>
                <a:gd name="connsiteX26" fmla="*/ 410623 w 1930241"/>
                <a:gd name="connsiteY26" fmla="*/ 821341 h 1601723"/>
                <a:gd name="connsiteX27" fmla="*/ 1396365 w 1930241"/>
                <a:gd name="connsiteY27" fmla="*/ 1478470 h 1601723"/>
                <a:gd name="connsiteX28" fmla="*/ 587407 w 1930241"/>
                <a:gd name="connsiteY28" fmla="*/ 1478470 h 1601723"/>
                <a:gd name="connsiteX29" fmla="*/ 1016318 w 1930241"/>
                <a:gd name="connsiteY29" fmla="*/ 835057 h 1601723"/>
                <a:gd name="connsiteX30" fmla="*/ 1014222 w 1930241"/>
                <a:gd name="connsiteY30" fmla="*/ 763810 h 1601723"/>
                <a:gd name="connsiteX31" fmla="*/ 840867 w 1930241"/>
                <a:gd name="connsiteY31" fmla="*/ 533972 h 1601723"/>
                <a:gd name="connsiteX32" fmla="*/ 1396270 w 1930241"/>
                <a:gd name="connsiteY32" fmla="*/ 533972 h 1601723"/>
                <a:gd name="connsiteX33" fmla="*/ 1396270 w 1930241"/>
                <a:gd name="connsiteY33" fmla="*/ 1478470 h 1601723"/>
                <a:gd name="connsiteX34" fmla="*/ 533876 w 1930241"/>
                <a:gd name="connsiteY34" fmla="*/ 1336548 h 1601723"/>
                <a:gd name="connsiteX35" fmla="*/ 533876 w 1930241"/>
                <a:gd name="connsiteY35" fmla="*/ 533876 h 1601723"/>
                <a:gd name="connsiteX36" fmla="*/ 686562 w 1930241"/>
                <a:gd name="connsiteY36" fmla="*/ 533876 h 1601723"/>
                <a:gd name="connsiteX37" fmla="*/ 889540 w 1930241"/>
                <a:gd name="connsiteY37" fmla="*/ 802957 h 1601723"/>
                <a:gd name="connsiteX38" fmla="*/ 533876 w 1930241"/>
                <a:gd name="connsiteY38" fmla="*/ 1336548 h 1601723"/>
                <a:gd name="connsiteX39" fmla="*/ 1642682 w 1930241"/>
                <a:gd name="connsiteY39" fmla="*/ 821341 h 1601723"/>
                <a:gd name="connsiteX40" fmla="*/ 1519523 w 1930241"/>
                <a:gd name="connsiteY40" fmla="*/ 821341 h 1601723"/>
                <a:gd name="connsiteX41" fmla="*/ 1519523 w 1930241"/>
                <a:gd name="connsiteY41" fmla="*/ 533876 h 1601723"/>
                <a:gd name="connsiteX42" fmla="*/ 1642682 w 1930241"/>
                <a:gd name="connsiteY42" fmla="*/ 533876 h 1601723"/>
                <a:gd name="connsiteX43" fmla="*/ 1642682 w 1930241"/>
                <a:gd name="connsiteY43" fmla="*/ 821341 h 1601723"/>
                <a:gd name="connsiteX44" fmla="*/ 1806988 w 1930241"/>
                <a:gd name="connsiteY44" fmla="*/ 410718 h 1601723"/>
                <a:gd name="connsiteX45" fmla="*/ 123254 w 1930241"/>
                <a:gd name="connsiteY45" fmla="*/ 410718 h 1601723"/>
                <a:gd name="connsiteX46" fmla="*/ 123254 w 1930241"/>
                <a:gd name="connsiteY46" fmla="*/ 123253 h 1601723"/>
                <a:gd name="connsiteX47" fmla="*/ 1806988 w 1930241"/>
                <a:gd name="connsiteY47" fmla="*/ 123253 h 1601723"/>
                <a:gd name="connsiteX48" fmla="*/ 1806988 w 1930241"/>
                <a:gd name="connsiteY48" fmla="*/ 410718 h 16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930241" h="1601723">
                  <a:moveTo>
                    <a:pt x="1868615" y="0"/>
                  </a:moveTo>
                  <a:lnTo>
                    <a:pt x="61627" y="0"/>
                  </a:lnTo>
                  <a:cubicBezTo>
                    <a:pt x="27622" y="0"/>
                    <a:pt x="0" y="27527"/>
                    <a:pt x="0" y="61627"/>
                  </a:cubicBezTo>
                  <a:lnTo>
                    <a:pt x="0" y="472250"/>
                  </a:lnTo>
                  <a:cubicBezTo>
                    <a:pt x="0" y="506254"/>
                    <a:pt x="27622" y="533876"/>
                    <a:pt x="61627" y="533876"/>
                  </a:cubicBezTo>
                  <a:lnTo>
                    <a:pt x="164306" y="533876"/>
                  </a:lnTo>
                  <a:lnTo>
                    <a:pt x="164306" y="882968"/>
                  </a:lnTo>
                  <a:cubicBezTo>
                    <a:pt x="164306" y="916972"/>
                    <a:pt x="191929" y="944594"/>
                    <a:pt x="225838" y="944594"/>
                  </a:cubicBezTo>
                  <a:lnTo>
                    <a:pt x="410623" y="944594"/>
                  </a:lnTo>
                  <a:lnTo>
                    <a:pt x="410623" y="1540097"/>
                  </a:lnTo>
                  <a:cubicBezTo>
                    <a:pt x="410623" y="1574102"/>
                    <a:pt x="438245" y="1601724"/>
                    <a:pt x="472250" y="1601724"/>
                  </a:cubicBezTo>
                  <a:lnTo>
                    <a:pt x="1457897" y="1601724"/>
                  </a:lnTo>
                  <a:cubicBezTo>
                    <a:pt x="1491901" y="1601724"/>
                    <a:pt x="1519523" y="1574102"/>
                    <a:pt x="1519523" y="1540097"/>
                  </a:cubicBezTo>
                  <a:lnTo>
                    <a:pt x="1519523" y="944594"/>
                  </a:lnTo>
                  <a:lnTo>
                    <a:pt x="1704308" y="944594"/>
                  </a:lnTo>
                  <a:cubicBezTo>
                    <a:pt x="1738313" y="944594"/>
                    <a:pt x="1765935" y="916972"/>
                    <a:pt x="1765935" y="882968"/>
                  </a:cubicBezTo>
                  <a:lnTo>
                    <a:pt x="1765935" y="533876"/>
                  </a:lnTo>
                  <a:lnTo>
                    <a:pt x="1868615" y="533876"/>
                  </a:lnTo>
                  <a:cubicBezTo>
                    <a:pt x="1902619" y="533876"/>
                    <a:pt x="1930241" y="506349"/>
                    <a:pt x="1930241" y="472250"/>
                  </a:cubicBezTo>
                  <a:lnTo>
                    <a:pt x="1930241" y="61627"/>
                  </a:lnTo>
                  <a:cubicBezTo>
                    <a:pt x="1930241" y="27527"/>
                    <a:pt x="1902619" y="0"/>
                    <a:pt x="1868615" y="0"/>
                  </a:cubicBezTo>
                  <a:lnTo>
                    <a:pt x="1868615" y="0"/>
                  </a:lnTo>
                  <a:close/>
                  <a:moveTo>
                    <a:pt x="410718" y="821341"/>
                  </a:moveTo>
                  <a:lnTo>
                    <a:pt x="287465" y="821341"/>
                  </a:lnTo>
                  <a:lnTo>
                    <a:pt x="287465" y="533876"/>
                  </a:lnTo>
                  <a:lnTo>
                    <a:pt x="410623" y="533876"/>
                  </a:lnTo>
                  <a:lnTo>
                    <a:pt x="410623" y="821341"/>
                  </a:lnTo>
                  <a:close/>
                  <a:moveTo>
                    <a:pt x="1396365" y="1478470"/>
                  </a:moveTo>
                  <a:lnTo>
                    <a:pt x="587407" y="1478470"/>
                  </a:lnTo>
                  <a:lnTo>
                    <a:pt x="1016318" y="835057"/>
                  </a:lnTo>
                  <a:cubicBezTo>
                    <a:pt x="1030796" y="813244"/>
                    <a:pt x="1030034" y="784669"/>
                    <a:pt x="1014222" y="763810"/>
                  </a:cubicBezTo>
                  <a:lnTo>
                    <a:pt x="840867" y="533972"/>
                  </a:lnTo>
                  <a:lnTo>
                    <a:pt x="1396270" y="533972"/>
                  </a:lnTo>
                  <a:lnTo>
                    <a:pt x="1396270" y="1478470"/>
                  </a:lnTo>
                  <a:close/>
                  <a:moveTo>
                    <a:pt x="533876" y="1336548"/>
                  </a:moveTo>
                  <a:lnTo>
                    <a:pt x="533876" y="533876"/>
                  </a:lnTo>
                  <a:lnTo>
                    <a:pt x="686562" y="533876"/>
                  </a:lnTo>
                  <a:lnTo>
                    <a:pt x="889540" y="802957"/>
                  </a:lnTo>
                  <a:lnTo>
                    <a:pt x="533876" y="1336548"/>
                  </a:lnTo>
                  <a:close/>
                  <a:moveTo>
                    <a:pt x="1642682" y="821341"/>
                  </a:moveTo>
                  <a:lnTo>
                    <a:pt x="1519523" y="821341"/>
                  </a:lnTo>
                  <a:lnTo>
                    <a:pt x="1519523" y="533876"/>
                  </a:lnTo>
                  <a:lnTo>
                    <a:pt x="1642682" y="533876"/>
                  </a:lnTo>
                  <a:lnTo>
                    <a:pt x="1642682" y="821341"/>
                  </a:lnTo>
                  <a:close/>
                  <a:moveTo>
                    <a:pt x="1806988" y="410718"/>
                  </a:moveTo>
                  <a:lnTo>
                    <a:pt x="123254" y="410718"/>
                  </a:lnTo>
                  <a:lnTo>
                    <a:pt x="123254" y="123253"/>
                  </a:lnTo>
                  <a:lnTo>
                    <a:pt x="1806988" y="123253"/>
                  </a:lnTo>
                  <a:lnTo>
                    <a:pt x="1806988" y="410718"/>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8" name="任意多边形: 形状 47"/>
            <p:cNvSpPr/>
            <p:nvPr/>
          </p:nvSpPr>
          <p:spPr>
            <a:xfrm>
              <a:off x="4143375" y="1475422"/>
              <a:ext cx="3080003" cy="3901344"/>
            </a:xfrm>
            <a:custGeom>
              <a:avLst/>
              <a:gdLst>
                <a:gd name="connsiteX0" fmla="*/ 1786414 w 3080003"/>
                <a:gd name="connsiteY0" fmla="*/ 0 h 3901344"/>
                <a:gd name="connsiteX1" fmla="*/ 1293590 w 3080003"/>
                <a:gd name="connsiteY1" fmla="*/ 0 h 3901344"/>
                <a:gd name="connsiteX2" fmla="*/ 0 w 3080003"/>
                <a:gd name="connsiteY2" fmla="*/ 1293590 h 3901344"/>
                <a:gd name="connsiteX3" fmla="*/ 61627 w 3080003"/>
                <a:gd name="connsiteY3" fmla="*/ 1355217 h 3901344"/>
                <a:gd name="connsiteX4" fmla="*/ 328517 w 3080003"/>
                <a:gd name="connsiteY4" fmla="*/ 1355217 h 3901344"/>
                <a:gd name="connsiteX5" fmla="*/ 328517 w 3080003"/>
                <a:gd name="connsiteY5" fmla="*/ 3839813 h 3901344"/>
                <a:gd name="connsiteX6" fmla="*/ 390144 w 3080003"/>
                <a:gd name="connsiteY6" fmla="*/ 3901345 h 3901344"/>
                <a:gd name="connsiteX7" fmla="*/ 2689955 w 3080003"/>
                <a:gd name="connsiteY7" fmla="*/ 3901345 h 3901344"/>
                <a:gd name="connsiteX8" fmla="*/ 2751487 w 3080003"/>
                <a:gd name="connsiteY8" fmla="*/ 3839813 h 3901344"/>
                <a:gd name="connsiteX9" fmla="*/ 2751487 w 3080003"/>
                <a:gd name="connsiteY9" fmla="*/ 1355217 h 3901344"/>
                <a:gd name="connsiteX10" fmla="*/ 3018473 w 3080003"/>
                <a:gd name="connsiteY10" fmla="*/ 1355217 h 3901344"/>
                <a:gd name="connsiteX11" fmla="*/ 3080004 w 3080003"/>
                <a:gd name="connsiteY11" fmla="*/ 1293590 h 3901344"/>
                <a:gd name="connsiteX12" fmla="*/ 1786414 w 3080003"/>
                <a:gd name="connsiteY12" fmla="*/ 0 h 3901344"/>
                <a:gd name="connsiteX13" fmla="*/ 1786414 w 3080003"/>
                <a:gd name="connsiteY13" fmla="*/ 0 h 3901344"/>
                <a:gd name="connsiteX14" fmla="*/ 2169795 w 3080003"/>
                <a:gd name="connsiteY14" fmla="*/ 1232059 h 3901344"/>
                <a:gd name="connsiteX15" fmla="*/ 2108168 w 3080003"/>
                <a:gd name="connsiteY15" fmla="*/ 1293686 h 3901344"/>
                <a:gd name="connsiteX16" fmla="*/ 2169795 w 3080003"/>
                <a:gd name="connsiteY16" fmla="*/ 1355312 h 3901344"/>
                <a:gd name="connsiteX17" fmla="*/ 2628329 w 3080003"/>
                <a:gd name="connsiteY17" fmla="*/ 1355312 h 3901344"/>
                <a:gd name="connsiteX18" fmla="*/ 2628329 w 3080003"/>
                <a:gd name="connsiteY18" fmla="*/ 3531870 h 3901344"/>
                <a:gd name="connsiteX19" fmla="*/ 2364010 w 3080003"/>
                <a:gd name="connsiteY19" fmla="*/ 3531870 h 3901344"/>
                <a:gd name="connsiteX20" fmla="*/ 2299811 w 3080003"/>
                <a:gd name="connsiteY20" fmla="*/ 3591592 h 3901344"/>
                <a:gd name="connsiteX21" fmla="*/ 2361343 w 3080003"/>
                <a:gd name="connsiteY21" fmla="*/ 3655124 h 3901344"/>
                <a:gd name="connsiteX22" fmla="*/ 2628329 w 3080003"/>
                <a:gd name="connsiteY22" fmla="*/ 3655124 h 3901344"/>
                <a:gd name="connsiteX23" fmla="*/ 2628329 w 3080003"/>
                <a:gd name="connsiteY23" fmla="*/ 3778282 h 3901344"/>
                <a:gd name="connsiteX24" fmla="*/ 451771 w 3080003"/>
                <a:gd name="connsiteY24" fmla="*/ 3778282 h 3901344"/>
                <a:gd name="connsiteX25" fmla="*/ 451771 w 3080003"/>
                <a:gd name="connsiteY25" fmla="*/ 3655124 h 3901344"/>
                <a:gd name="connsiteX26" fmla="*/ 2030349 w 3080003"/>
                <a:gd name="connsiteY26" fmla="*/ 3655124 h 3901344"/>
                <a:gd name="connsiteX27" fmla="*/ 2094548 w 3080003"/>
                <a:gd name="connsiteY27" fmla="*/ 3595402 h 3901344"/>
                <a:gd name="connsiteX28" fmla="*/ 2033016 w 3080003"/>
                <a:gd name="connsiteY28" fmla="*/ 3531965 h 3901344"/>
                <a:gd name="connsiteX29" fmla="*/ 451866 w 3080003"/>
                <a:gd name="connsiteY29" fmla="*/ 3531965 h 3901344"/>
                <a:gd name="connsiteX30" fmla="*/ 451866 w 3080003"/>
                <a:gd name="connsiteY30" fmla="*/ 1355217 h 3901344"/>
                <a:gd name="connsiteX31" fmla="*/ 1833563 w 3080003"/>
                <a:gd name="connsiteY31" fmla="*/ 1355217 h 3901344"/>
                <a:gd name="connsiteX32" fmla="*/ 1895094 w 3080003"/>
                <a:gd name="connsiteY32" fmla="*/ 1293590 h 3901344"/>
                <a:gd name="connsiteX33" fmla="*/ 1833563 w 3080003"/>
                <a:gd name="connsiteY33" fmla="*/ 1231964 h 3901344"/>
                <a:gd name="connsiteX34" fmla="*/ 124778 w 3080003"/>
                <a:gd name="connsiteY34" fmla="*/ 1231964 h 3901344"/>
                <a:gd name="connsiteX35" fmla="*/ 1293590 w 3080003"/>
                <a:gd name="connsiteY35" fmla="*/ 123158 h 3901344"/>
                <a:gd name="connsiteX36" fmla="*/ 1786414 w 3080003"/>
                <a:gd name="connsiteY36" fmla="*/ 123158 h 3901344"/>
                <a:gd name="connsiteX37" fmla="*/ 2955227 w 3080003"/>
                <a:gd name="connsiteY37" fmla="*/ 1231964 h 3901344"/>
                <a:gd name="connsiteX38" fmla="*/ 2169795 w 3080003"/>
                <a:gd name="connsiteY38" fmla="*/ 1231964 h 39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80003" h="3901344">
                  <a:moveTo>
                    <a:pt x="1786414" y="0"/>
                  </a:moveTo>
                  <a:lnTo>
                    <a:pt x="1293590" y="0"/>
                  </a:lnTo>
                  <a:cubicBezTo>
                    <a:pt x="580358" y="0"/>
                    <a:pt x="0" y="580358"/>
                    <a:pt x="0" y="1293590"/>
                  </a:cubicBezTo>
                  <a:cubicBezTo>
                    <a:pt x="0" y="1327595"/>
                    <a:pt x="27527" y="1355217"/>
                    <a:pt x="61627" y="1355217"/>
                  </a:cubicBezTo>
                  <a:lnTo>
                    <a:pt x="328517" y="1355217"/>
                  </a:lnTo>
                  <a:lnTo>
                    <a:pt x="328517" y="3839813"/>
                  </a:lnTo>
                  <a:cubicBezTo>
                    <a:pt x="328517" y="3873818"/>
                    <a:pt x="356140" y="3901345"/>
                    <a:pt x="390144" y="3901345"/>
                  </a:cubicBezTo>
                  <a:lnTo>
                    <a:pt x="2689955" y="3901345"/>
                  </a:lnTo>
                  <a:cubicBezTo>
                    <a:pt x="2723960" y="3901345"/>
                    <a:pt x="2751487" y="3873818"/>
                    <a:pt x="2751487" y="3839813"/>
                  </a:cubicBezTo>
                  <a:lnTo>
                    <a:pt x="2751487" y="1355217"/>
                  </a:lnTo>
                  <a:lnTo>
                    <a:pt x="3018473" y="1355217"/>
                  </a:lnTo>
                  <a:cubicBezTo>
                    <a:pt x="3052477" y="1355217"/>
                    <a:pt x="3080004" y="1327690"/>
                    <a:pt x="3080004" y="1293590"/>
                  </a:cubicBezTo>
                  <a:cubicBezTo>
                    <a:pt x="3080099" y="580358"/>
                    <a:pt x="2499741" y="0"/>
                    <a:pt x="1786414" y="0"/>
                  </a:cubicBezTo>
                  <a:lnTo>
                    <a:pt x="1786414" y="0"/>
                  </a:lnTo>
                  <a:close/>
                  <a:moveTo>
                    <a:pt x="2169795" y="1232059"/>
                  </a:moveTo>
                  <a:cubicBezTo>
                    <a:pt x="2135696" y="1232059"/>
                    <a:pt x="2108168" y="1259681"/>
                    <a:pt x="2108168" y="1293686"/>
                  </a:cubicBezTo>
                  <a:cubicBezTo>
                    <a:pt x="2108168" y="1327690"/>
                    <a:pt x="2135791" y="1355312"/>
                    <a:pt x="2169795" y="1355312"/>
                  </a:cubicBezTo>
                  <a:lnTo>
                    <a:pt x="2628329" y="1355312"/>
                  </a:lnTo>
                  <a:lnTo>
                    <a:pt x="2628329" y="3531870"/>
                  </a:lnTo>
                  <a:lnTo>
                    <a:pt x="2364010" y="3531870"/>
                  </a:lnTo>
                  <a:cubicBezTo>
                    <a:pt x="2330291" y="3531870"/>
                    <a:pt x="2300859" y="3557873"/>
                    <a:pt x="2299811" y="3591592"/>
                  </a:cubicBezTo>
                  <a:cubicBezTo>
                    <a:pt x="2298764" y="3626453"/>
                    <a:pt x="2326672" y="3655124"/>
                    <a:pt x="2361343" y="3655124"/>
                  </a:cubicBezTo>
                  <a:lnTo>
                    <a:pt x="2628329" y="3655124"/>
                  </a:lnTo>
                  <a:lnTo>
                    <a:pt x="2628329" y="3778282"/>
                  </a:lnTo>
                  <a:lnTo>
                    <a:pt x="451771" y="3778282"/>
                  </a:lnTo>
                  <a:lnTo>
                    <a:pt x="451771" y="3655124"/>
                  </a:lnTo>
                  <a:lnTo>
                    <a:pt x="2030349" y="3655124"/>
                  </a:lnTo>
                  <a:cubicBezTo>
                    <a:pt x="2064068" y="3655124"/>
                    <a:pt x="2093500" y="3629120"/>
                    <a:pt x="2094548" y="3595402"/>
                  </a:cubicBezTo>
                  <a:cubicBezTo>
                    <a:pt x="2095595" y="3560540"/>
                    <a:pt x="2067592" y="3531965"/>
                    <a:pt x="2033016" y="3531965"/>
                  </a:cubicBezTo>
                  <a:lnTo>
                    <a:pt x="451866" y="3531965"/>
                  </a:lnTo>
                  <a:lnTo>
                    <a:pt x="451866" y="1355217"/>
                  </a:lnTo>
                  <a:lnTo>
                    <a:pt x="1833563" y="1355217"/>
                  </a:lnTo>
                  <a:cubicBezTo>
                    <a:pt x="1867567" y="1355217"/>
                    <a:pt x="1895094" y="1327690"/>
                    <a:pt x="1895094" y="1293590"/>
                  </a:cubicBezTo>
                  <a:cubicBezTo>
                    <a:pt x="1895094" y="1259586"/>
                    <a:pt x="1867567" y="1231964"/>
                    <a:pt x="1833563" y="1231964"/>
                  </a:cubicBezTo>
                  <a:lnTo>
                    <a:pt x="124778" y="1231964"/>
                  </a:lnTo>
                  <a:cubicBezTo>
                    <a:pt x="156972" y="615220"/>
                    <a:pt x="668941" y="123158"/>
                    <a:pt x="1293590" y="123158"/>
                  </a:cubicBezTo>
                  <a:lnTo>
                    <a:pt x="1786414" y="123158"/>
                  </a:lnTo>
                  <a:cubicBezTo>
                    <a:pt x="2411063" y="123158"/>
                    <a:pt x="2923128" y="615220"/>
                    <a:pt x="2955227" y="1231964"/>
                  </a:cubicBezTo>
                  <a:lnTo>
                    <a:pt x="2169795" y="1231964"/>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49" name="图形 2"/>
          <p:cNvGrpSpPr/>
          <p:nvPr/>
        </p:nvGrpSpPr>
        <p:grpSpPr>
          <a:xfrm>
            <a:off x="5640232" y="3191709"/>
            <a:ext cx="984561" cy="798029"/>
            <a:chOff x="4143375" y="2214657"/>
            <a:chExt cx="3901344" cy="3162204"/>
          </a:xfrm>
          <a:solidFill>
            <a:sysClr val="window" lastClr="FFFFFF"/>
          </a:solidFill>
        </p:grpSpPr>
        <p:sp>
          <p:nvSpPr>
            <p:cNvPr id="50" name="任意多边形: 形状 49"/>
            <p:cNvSpPr/>
            <p:nvPr/>
          </p:nvSpPr>
          <p:spPr>
            <a:xfrm>
              <a:off x="4143375" y="2214657"/>
              <a:ext cx="3901344" cy="3162204"/>
            </a:xfrm>
            <a:custGeom>
              <a:avLst/>
              <a:gdLst>
                <a:gd name="connsiteX0" fmla="*/ 3656743 w 3901344"/>
                <a:gd name="connsiteY0" fmla="*/ 0 h 3162204"/>
                <a:gd name="connsiteX1" fmla="*/ 244697 w 3901344"/>
                <a:gd name="connsiteY1" fmla="*/ 0 h 3162204"/>
                <a:gd name="connsiteX2" fmla="*/ 0 w 3901344"/>
                <a:gd name="connsiteY2" fmla="*/ 244697 h 3162204"/>
                <a:gd name="connsiteX3" fmla="*/ 0 w 3901344"/>
                <a:gd name="connsiteY3" fmla="*/ 2178272 h 3162204"/>
                <a:gd name="connsiteX4" fmla="*/ 244697 w 3901344"/>
                <a:gd name="connsiteY4" fmla="*/ 2422970 h 3162204"/>
                <a:gd name="connsiteX5" fmla="*/ 1396270 w 3901344"/>
                <a:gd name="connsiteY5" fmla="*/ 2422970 h 3162204"/>
                <a:gd name="connsiteX6" fmla="*/ 1396270 w 3901344"/>
                <a:gd name="connsiteY6" fmla="*/ 2835497 h 3162204"/>
                <a:gd name="connsiteX7" fmla="*/ 1242346 w 3901344"/>
                <a:gd name="connsiteY7" fmla="*/ 3066383 h 3162204"/>
                <a:gd name="connsiteX8" fmla="*/ 1239298 w 3901344"/>
                <a:gd name="connsiteY8" fmla="*/ 3129629 h 3162204"/>
                <a:gd name="connsiteX9" fmla="*/ 1293590 w 3901344"/>
                <a:gd name="connsiteY9" fmla="*/ 3162205 h 3162204"/>
                <a:gd name="connsiteX10" fmla="*/ 2607755 w 3901344"/>
                <a:gd name="connsiteY10" fmla="*/ 3162205 h 3162204"/>
                <a:gd name="connsiteX11" fmla="*/ 2662047 w 3901344"/>
                <a:gd name="connsiteY11" fmla="*/ 3129629 h 3162204"/>
                <a:gd name="connsiteX12" fmla="*/ 2658999 w 3901344"/>
                <a:gd name="connsiteY12" fmla="*/ 3066383 h 3162204"/>
                <a:gd name="connsiteX13" fmla="*/ 2505075 w 3901344"/>
                <a:gd name="connsiteY13" fmla="*/ 2835497 h 3162204"/>
                <a:gd name="connsiteX14" fmla="*/ 2505075 w 3901344"/>
                <a:gd name="connsiteY14" fmla="*/ 2422970 h 3162204"/>
                <a:gd name="connsiteX15" fmla="*/ 3656648 w 3901344"/>
                <a:gd name="connsiteY15" fmla="*/ 2422970 h 3162204"/>
                <a:gd name="connsiteX16" fmla="*/ 3901345 w 3901344"/>
                <a:gd name="connsiteY16" fmla="*/ 2178272 h 3162204"/>
                <a:gd name="connsiteX17" fmla="*/ 3901345 w 3901344"/>
                <a:gd name="connsiteY17" fmla="*/ 244697 h 3162204"/>
                <a:gd name="connsiteX18" fmla="*/ 3656743 w 3901344"/>
                <a:gd name="connsiteY18" fmla="*/ 0 h 3162204"/>
                <a:gd name="connsiteX19" fmla="*/ 3656743 w 3901344"/>
                <a:gd name="connsiteY19" fmla="*/ 0 h 3162204"/>
                <a:gd name="connsiteX20" fmla="*/ 1408748 w 3901344"/>
                <a:gd name="connsiteY20" fmla="*/ 3039047 h 3162204"/>
                <a:gd name="connsiteX21" fmla="*/ 1490948 w 3901344"/>
                <a:gd name="connsiteY21" fmla="*/ 2915793 h 3162204"/>
                <a:gd name="connsiteX22" fmla="*/ 2115026 w 3901344"/>
                <a:gd name="connsiteY22" fmla="*/ 2915793 h 3162204"/>
                <a:gd name="connsiteX23" fmla="*/ 2176558 w 3901344"/>
                <a:gd name="connsiteY23" fmla="*/ 2854262 h 3162204"/>
                <a:gd name="connsiteX24" fmla="*/ 2115026 w 3901344"/>
                <a:gd name="connsiteY24" fmla="*/ 2792635 h 3162204"/>
                <a:gd name="connsiteX25" fmla="*/ 1519523 w 3901344"/>
                <a:gd name="connsiteY25" fmla="*/ 2792635 h 3162204"/>
                <a:gd name="connsiteX26" fmla="*/ 1519523 w 3901344"/>
                <a:gd name="connsiteY26" fmla="*/ 2423065 h 3162204"/>
                <a:gd name="connsiteX27" fmla="*/ 2381917 w 3901344"/>
                <a:gd name="connsiteY27" fmla="*/ 2423065 h 3162204"/>
                <a:gd name="connsiteX28" fmla="*/ 2381917 w 3901344"/>
                <a:gd name="connsiteY28" fmla="*/ 2854262 h 3162204"/>
                <a:gd name="connsiteX29" fmla="*/ 2392299 w 3901344"/>
                <a:gd name="connsiteY29" fmla="*/ 2888456 h 3162204"/>
                <a:gd name="connsiteX30" fmla="*/ 2492693 w 3901344"/>
                <a:gd name="connsiteY30" fmla="*/ 3039142 h 3162204"/>
                <a:gd name="connsiteX31" fmla="*/ 1408748 w 3901344"/>
                <a:gd name="connsiteY31" fmla="*/ 3039142 h 3162204"/>
                <a:gd name="connsiteX32" fmla="*/ 3778187 w 3901344"/>
                <a:gd name="connsiteY32" fmla="*/ 1806988 h 3162204"/>
                <a:gd name="connsiteX33" fmla="*/ 3202305 w 3901344"/>
                <a:gd name="connsiteY33" fmla="*/ 1806988 h 3162204"/>
                <a:gd name="connsiteX34" fmla="*/ 3140678 w 3901344"/>
                <a:gd name="connsiteY34" fmla="*/ 1868519 h 3162204"/>
                <a:gd name="connsiteX35" fmla="*/ 3202305 w 3901344"/>
                <a:gd name="connsiteY35" fmla="*/ 1930146 h 3162204"/>
                <a:gd name="connsiteX36" fmla="*/ 3778282 w 3901344"/>
                <a:gd name="connsiteY36" fmla="*/ 1930146 h 3162204"/>
                <a:gd name="connsiteX37" fmla="*/ 3778282 w 3901344"/>
                <a:gd name="connsiteY37" fmla="*/ 2178272 h 3162204"/>
                <a:gd name="connsiteX38" fmla="*/ 3656743 w 3901344"/>
                <a:gd name="connsiteY38" fmla="*/ 2299811 h 3162204"/>
                <a:gd name="connsiteX39" fmla="*/ 244697 w 3901344"/>
                <a:gd name="connsiteY39" fmla="*/ 2299811 h 3162204"/>
                <a:gd name="connsiteX40" fmla="*/ 123158 w 3901344"/>
                <a:gd name="connsiteY40" fmla="*/ 2178272 h 3162204"/>
                <a:gd name="connsiteX41" fmla="*/ 123158 w 3901344"/>
                <a:gd name="connsiteY41" fmla="*/ 1930146 h 3162204"/>
                <a:gd name="connsiteX42" fmla="*/ 2849309 w 3901344"/>
                <a:gd name="connsiteY42" fmla="*/ 1930146 h 3162204"/>
                <a:gd name="connsiteX43" fmla="*/ 2910935 w 3901344"/>
                <a:gd name="connsiteY43" fmla="*/ 1868519 h 3162204"/>
                <a:gd name="connsiteX44" fmla="*/ 2849309 w 3901344"/>
                <a:gd name="connsiteY44" fmla="*/ 1806988 h 3162204"/>
                <a:gd name="connsiteX45" fmla="*/ 123158 w 3901344"/>
                <a:gd name="connsiteY45" fmla="*/ 1806988 h 3162204"/>
                <a:gd name="connsiteX46" fmla="*/ 123158 w 3901344"/>
                <a:gd name="connsiteY46" fmla="*/ 244697 h 3162204"/>
                <a:gd name="connsiteX47" fmla="*/ 244697 w 3901344"/>
                <a:gd name="connsiteY47" fmla="*/ 123158 h 3162204"/>
                <a:gd name="connsiteX48" fmla="*/ 3656743 w 3901344"/>
                <a:gd name="connsiteY48" fmla="*/ 123158 h 3162204"/>
                <a:gd name="connsiteX49" fmla="*/ 3778282 w 3901344"/>
                <a:gd name="connsiteY49" fmla="*/ 244697 h 3162204"/>
                <a:gd name="connsiteX50" fmla="*/ 3778282 w 3901344"/>
                <a:gd name="connsiteY50" fmla="*/ 1806988 h 316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901344" h="3162204">
                  <a:moveTo>
                    <a:pt x="3656743" y="0"/>
                  </a:moveTo>
                  <a:lnTo>
                    <a:pt x="244697" y="0"/>
                  </a:lnTo>
                  <a:cubicBezTo>
                    <a:pt x="109823" y="0"/>
                    <a:pt x="0" y="109728"/>
                    <a:pt x="0" y="244697"/>
                  </a:cubicBezTo>
                  <a:lnTo>
                    <a:pt x="0" y="2178272"/>
                  </a:lnTo>
                  <a:cubicBezTo>
                    <a:pt x="0" y="2313242"/>
                    <a:pt x="109823" y="2422970"/>
                    <a:pt x="244697" y="2422970"/>
                  </a:cubicBezTo>
                  <a:lnTo>
                    <a:pt x="1396270" y="2422970"/>
                  </a:lnTo>
                  <a:lnTo>
                    <a:pt x="1396270" y="2835497"/>
                  </a:lnTo>
                  <a:lnTo>
                    <a:pt x="1242346" y="3066383"/>
                  </a:lnTo>
                  <a:cubicBezTo>
                    <a:pt x="1229678" y="3085338"/>
                    <a:pt x="1228535" y="3109627"/>
                    <a:pt x="1239298" y="3129629"/>
                  </a:cubicBezTo>
                  <a:cubicBezTo>
                    <a:pt x="1250061" y="3149727"/>
                    <a:pt x="1270921" y="3162205"/>
                    <a:pt x="1293590" y="3162205"/>
                  </a:cubicBezTo>
                  <a:lnTo>
                    <a:pt x="2607755" y="3162205"/>
                  </a:lnTo>
                  <a:cubicBezTo>
                    <a:pt x="2630424" y="3162205"/>
                    <a:pt x="2651379" y="3149727"/>
                    <a:pt x="2662047" y="3129629"/>
                  </a:cubicBezTo>
                  <a:cubicBezTo>
                    <a:pt x="2672810" y="3109627"/>
                    <a:pt x="2671572" y="3085338"/>
                    <a:pt x="2658999" y="3066383"/>
                  </a:cubicBezTo>
                  <a:lnTo>
                    <a:pt x="2505075" y="2835497"/>
                  </a:lnTo>
                  <a:lnTo>
                    <a:pt x="2505075" y="2422970"/>
                  </a:lnTo>
                  <a:lnTo>
                    <a:pt x="3656648" y="2422970"/>
                  </a:lnTo>
                  <a:cubicBezTo>
                    <a:pt x="3791617" y="2422970"/>
                    <a:pt x="3901345" y="2313242"/>
                    <a:pt x="3901345" y="2178272"/>
                  </a:cubicBezTo>
                  <a:lnTo>
                    <a:pt x="3901345" y="244697"/>
                  </a:lnTo>
                  <a:cubicBezTo>
                    <a:pt x="3901440" y="109728"/>
                    <a:pt x="3791617" y="0"/>
                    <a:pt x="3656743" y="0"/>
                  </a:cubicBezTo>
                  <a:lnTo>
                    <a:pt x="3656743" y="0"/>
                  </a:lnTo>
                  <a:close/>
                  <a:moveTo>
                    <a:pt x="1408748" y="3039047"/>
                  </a:moveTo>
                  <a:lnTo>
                    <a:pt x="1490948" y="2915793"/>
                  </a:lnTo>
                  <a:lnTo>
                    <a:pt x="2115026" y="2915793"/>
                  </a:lnTo>
                  <a:cubicBezTo>
                    <a:pt x="2149031" y="2915793"/>
                    <a:pt x="2176558" y="2888266"/>
                    <a:pt x="2176558" y="2854262"/>
                  </a:cubicBezTo>
                  <a:cubicBezTo>
                    <a:pt x="2176558" y="2820257"/>
                    <a:pt x="2149031" y="2792635"/>
                    <a:pt x="2115026" y="2792635"/>
                  </a:cubicBezTo>
                  <a:lnTo>
                    <a:pt x="1519523" y="2792635"/>
                  </a:lnTo>
                  <a:lnTo>
                    <a:pt x="1519523" y="2423065"/>
                  </a:lnTo>
                  <a:lnTo>
                    <a:pt x="2381917" y="2423065"/>
                  </a:lnTo>
                  <a:lnTo>
                    <a:pt x="2381917" y="2854262"/>
                  </a:lnTo>
                  <a:cubicBezTo>
                    <a:pt x="2381917" y="2866358"/>
                    <a:pt x="2385536" y="2878265"/>
                    <a:pt x="2392299" y="2888456"/>
                  </a:cubicBezTo>
                  <a:lnTo>
                    <a:pt x="2492693" y="3039142"/>
                  </a:lnTo>
                  <a:lnTo>
                    <a:pt x="1408748" y="3039142"/>
                  </a:lnTo>
                  <a:close/>
                  <a:moveTo>
                    <a:pt x="3778187" y="1806988"/>
                  </a:moveTo>
                  <a:lnTo>
                    <a:pt x="3202305" y="1806988"/>
                  </a:lnTo>
                  <a:cubicBezTo>
                    <a:pt x="3168301" y="1806988"/>
                    <a:pt x="3140678" y="1834515"/>
                    <a:pt x="3140678" y="1868519"/>
                  </a:cubicBezTo>
                  <a:cubicBezTo>
                    <a:pt x="3140678" y="1902524"/>
                    <a:pt x="3168301" y="1930146"/>
                    <a:pt x="3202305" y="1930146"/>
                  </a:cubicBezTo>
                  <a:lnTo>
                    <a:pt x="3778282" y="1930146"/>
                  </a:lnTo>
                  <a:lnTo>
                    <a:pt x="3778282" y="2178272"/>
                  </a:lnTo>
                  <a:cubicBezTo>
                    <a:pt x="3778282" y="2245424"/>
                    <a:pt x="3723894" y="2299811"/>
                    <a:pt x="3656743" y="2299811"/>
                  </a:cubicBezTo>
                  <a:lnTo>
                    <a:pt x="244697" y="2299811"/>
                  </a:lnTo>
                  <a:cubicBezTo>
                    <a:pt x="177546" y="2299811"/>
                    <a:pt x="123158" y="2245424"/>
                    <a:pt x="123158" y="2178272"/>
                  </a:cubicBezTo>
                  <a:lnTo>
                    <a:pt x="123158" y="1930146"/>
                  </a:lnTo>
                  <a:lnTo>
                    <a:pt x="2849309" y="1930146"/>
                  </a:lnTo>
                  <a:cubicBezTo>
                    <a:pt x="2883313" y="1930146"/>
                    <a:pt x="2910935" y="1902524"/>
                    <a:pt x="2910935" y="1868519"/>
                  </a:cubicBezTo>
                  <a:cubicBezTo>
                    <a:pt x="2910935" y="1834515"/>
                    <a:pt x="2883408" y="1806988"/>
                    <a:pt x="2849309" y="1806988"/>
                  </a:cubicBezTo>
                  <a:lnTo>
                    <a:pt x="123158" y="1806988"/>
                  </a:lnTo>
                  <a:lnTo>
                    <a:pt x="123158" y="244697"/>
                  </a:lnTo>
                  <a:cubicBezTo>
                    <a:pt x="123158" y="177546"/>
                    <a:pt x="177546" y="123158"/>
                    <a:pt x="244697" y="123158"/>
                  </a:cubicBezTo>
                  <a:lnTo>
                    <a:pt x="3656743" y="123158"/>
                  </a:lnTo>
                  <a:cubicBezTo>
                    <a:pt x="3723894" y="123158"/>
                    <a:pt x="3778282" y="177546"/>
                    <a:pt x="3778282" y="244697"/>
                  </a:cubicBezTo>
                  <a:lnTo>
                    <a:pt x="3778282" y="1806988"/>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1" name="任意多边形: 形状 50"/>
            <p:cNvSpPr/>
            <p:nvPr/>
          </p:nvSpPr>
          <p:spPr>
            <a:xfrm>
              <a:off x="5046821" y="2625375"/>
              <a:ext cx="2094547" cy="1190910"/>
            </a:xfrm>
            <a:custGeom>
              <a:avLst/>
              <a:gdLst>
                <a:gd name="connsiteX0" fmla="*/ 1830991 w 2094547"/>
                <a:gd name="connsiteY0" fmla="*/ 0 h 1190910"/>
                <a:gd name="connsiteX1" fmla="*/ 263557 w 2094547"/>
                <a:gd name="connsiteY1" fmla="*/ 0 h 1190910"/>
                <a:gd name="connsiteX2" fmla="*/ 0 w 2094547"/>
                <a:gd name="connsiteY2" fmla="*/ 263461 h 1190910"/>
                <a:gd name="connsiteX3" fmla="*/ 0 w 2094547"/>
                <a:gd name="connsiteY3" fmla="*/ 927354 h 1190910"/>
                <a:gd name="connsiteX4" fmla="*/ 263557 w 2094547"/>
                <a:gd name="connsiteY4" fmla="*/ 1190911 h 1190910"/>
                <a:gd name="connsiteX5" fmla="*/ 1830991 w 2094547"/>
                <a:gd name="connsiteY5" fmla="*/ 1190911 h 1190910"/>
                <a:gd name="connsiteX6" fmla="*/ 2094548 w 2094547"/>
                <a:gd name="connsiteY6" fmla="*/ 927354 h 1190910"/>
                <a:gd name="connsiteX7" fmla="*/ 2094548 w 2094547"/>
                <a:gd name="connsiteY7" fmla="*/ 263461 h 1190910"/>
                <a:gd name="connsiteX8" fmla="*/ 1830991 w 2094547"/>
                <a:gd name="connsiteY8" fmla="*/ 0 h 1190910"/>
                <a:gd name="connsiteX9" fmla="*/ 1830991 w 2094547"/>
                <a:gd name="connsiteY9" fmla="*/ 0 h 1190910"/>
                <a:gd name="connsiteX10" fmla="*/ 1673257 w 2094547"/>
                <a:gd name="connsiteY10" fmla="*/ 123158 h 1190910"/>
                <a:gd name="connsiteX11" fmla="*/ 1047369 w 2094547"/>
                <a:gd name="connsiteY11" fmla="*/ 561308 h 1190910"/>
                <a:gd name="connsiteX12" fmla="*/ 421386 w 2094547"/>
                <a:gd name="connsiteY12" fmla="*/ 123158 h 1190910"/>
                <a:gd name="connsiteX13" fmla="*/ 1673257 w 2094547"/>
                <a:gd name="connsiteY13" fmla="*/ 123158 h 1190910"/>
                <a:gd name="connsiteX14" fmla="*/ 123254 w 2094547"/>
                <a:gd name="connsiteY14" fmla="*/ 263461 h 1190910"/>
                <a:gd name="connsiteX15" fmla="*/ 217742 w 2094547"/>
                <a:gd name="connsiteY15" fmla="*/ 130969 h 1190910"/>
                <a:gd name="connsiteX16" fmla="*/ 784193 w 2094547"/>
                <a:gd name="connsiteY16" fmla="*/ 527495 h 1190910"/>
                <a:gd name="connsiteX17" fmla="*/ 123254 w 2094547"/>
                <a:gd name="connsiteY17" fmla="*/ 791813 h 1190910"/>
                <a:gd name="connsiteX18" fmla="*/ 123254 w 2094547"/>
                <a:gd name="connsiteY18" fmla="*/ 263461 h 1190910"/>
                <a:gd name="connsiteX19" fmla="*/ 1830991 w 2094547"/>
                <a:gd name="connsiteY19" fmla="*/ 1067753 h 1190910"/>
                <a:gd name="connsiteX20" fmla="*/ 263557 w 2094547"/>
                <a:gd name="connsiteY20" fmla="*/ 1067753 h 1190910"/>
                <a:gd name="connsiteX21" fmla="*/ 123254 w 2094547"/>
                <a:gd name="connsiteY21" fmla="*/ 927354 h 1190910"/>
                <a:gd name="connsiteX22" fmla="*/ 123254 w 2094547"/>
                <a:gd name="connsiteY22" fmla="*/ 924592 h 1190910"/>
                <a:gd name="connsiteX23" fmla="*/ 904780 w 2094547"/>
                <a:gd name="connsiteY23" fmla="*/ 611981 h 1190910"/>
                <a:gd name="connsiteX24" fmla="*/ 1011936 w 2094547"/>
                <a:gd name="connsiteY24" fmla="*/ 686943 h 1190910"/>
                <a:gd name="connsiteX25" fmla="*/ 1047274 w 2094547"/>
                <a:gd name="connsiteY25" fmla="*/ 698087 h 1190910"/>
                <a:gd name="connsiteX26" fmla="*/ 1082612 w 2094547"/>
                <a:gd name="connsiteY26" fmla="*/ 686943 h 1190910"/>
                <a:gd name="connsiteX27" fmla="*/ 1179005 w 2094547"/>
                <a:gd name="connsiteY27" fmla="*/ 619506 h 1190910"/>
                <a:gd name="connsiteX28" fmla="*/ 1190625 w 2094547"/>
                <a:gd name="connsiteY28" fmla="*/ 627698 h 1190910"/>
                <a:gd name="connsiteX29" fmla="*/ 1930813 w 2094547"/>
                <a:gd name="connsiteY29" fmla="*/ 1025938 h 1190910"/>
                <a:gd name="connsiteX30" fmla="*/ 1830991 w 2094547"/>
                <a:gd name="connsiteY30" fmla="*/ 1067753 h 1190910"/>
                <a:gd name="connsiteX31" fmla="*/ 1830991 w 2094547"/>
                <a:gd name="connsiteY31" fmla="*/ 1067753 h 1190910"/>
                <a:gd name="connsiteX32" fmla="*/ 1971294 w 2094547"/>
                <a:gd name="connsiteY32" fmla="*/ 907828 h 1190910"/>
                <a:gd name="connsiteX33" fmla="*/ 1290447 w 2094547"/>
                <a:gd name="connsiteY33" fmla="*/ 541496 h 1190910"/>
                <a:gd name="connsiteX34" fmla="*/ 1876901 w 2094547"/>
                <a:gd name="connsiteY34" fmla="*/ 130969 h 1190910"/>
                <a:gd name="connsiteX35" fmla="*/ 1971294 w 2094547"/>
                <a:gd name="connsiteY35" fmla="*/ 263461 h 1190910"/>
                <a:gd name="connsiteX36" fmla="*/ 1971294 w 2094547"/>
                <a:gd name="connsiteY36" fmla="*/ 907828 h 119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94547" h="1190910">
                  <a:moveTo>
                    <a:pt x="1830991" y="0"/>
                  </a:moveTo>
                  <a:lnTo>
                    <a:pt x="263557" y="0"/>
                  </a:lnTo>
                  <a:cubicBezTo>
                    <a:pt x="118205" y="0"/>
                    <a:pt x="0" y="118205"/>
                    <a:pt x="0" y="263461"/>
                  </a:cubicBezTo>
                  <a:lnTo>
                    <a:pt x="0" y="927354"/>
                  </a:lnTo>
                  <a:cubicBezTo>
                    <a:pt x="0" y="1072610"/>
                    <a:pt x="118205" y="1190911"/>
                    <a:pt x="263557" y="1190911"/>
                  </a:cubicBezTo>
                  <a:lnTo>
                    <a:pt x="1830991" y="1190911"/>
                  </a:lnTo>
                  <a:cubicBezTo>
                    <a:pt x="1976342" y="1190911"/>
                    <a:pt x="2094548" y="1072706"/>
                    <a:pt x="2094548" y="927354"/>
                  </a:cubicBezTo>
                  <a:lnTo>
                    <a:pt x="2094548" y="263461"/>
                  </a:lnTo>
                  <a:cubicBezTo>
                    <a:pt x="2094548" y="118110"/>
                    <a:pt x="1976247" y="0"/>
                    <a:pt x="1830991" y="0"/>
                  </a:cubicBezTo>
                  <a:lnTo>
                    <a:pt x="1830991" y="0"/>
                  </a:lnTo>
                  <a:close/>
                  <a:moveTo>
                    <a:pt x="1673257" y="123158"/>
                  </a:moveTo>
                  <a:lnTo>
                    <a:pt x="1047369" y="561308"/>
                  </a:lnTo>
                  <a:lnTo>
                    <a:pt x="421386" y="123158"/>
                  </a:lnTo>
                  <a:lnTo>
                    <a:pt x="1673257" y="123158"/>
                  </a:lnTo>
                  <a:close/>
                  <a:moveTo>
                    <a:pt x="123254" y="263461"/>
                  </a:moveTo>
                  <a:cubicBezTo>
                    <a:pt x="123254" y="202216"/>
                    <a:pt x="162877" y="150019"/>
                    <a:pt x="217742" y="130969"/>
                  </a:cubicBezTo>
                  <a:lnTo>
                    <a:pt x="784193" y="527495"/>
                  </a:lnTo>
                  <a:lnTo>
                    <a:pt x="123254" y="791813"/>
                  </a:lnTo>
                  <a:lnTo>
                    <a:pt x="123254" y="263461"/>
                  </a:lnTo>
                  <a:close/>
                  <a:moveTo>
                    <a:pt x="1830991" y="1067753"/>
                  </a:moveTo>
                  <a:lnTo>
                    <a:pt x="263557" y="1067753"/>
                  </a:lnTo>
                  <a:cubicBezTo>
                    <a:pt x="186214" y="1067753"/>
                    <a:pt x="123254" y="1004792"/>
                    <a:pt x="123254" y="927354"/>
                  </a:cubicBezTo>
                  <a:lnTo>
                    <a:pt x="123254" y="924592"/>
                  </a:lnTo>
                  <a:lnTo>
                    <a:pt x="904780" y="611981"/>
                  </a:lnTo>
                  <a:lnTo>
                    <a:pt x="1011936" y="686943"/>
                  </a:lnTo>
                  <a:cubicBezTo>
                    <a:pt x="1022509" y="694373"/>
                    <a:pt x="1034891" y="698087"/>
                    <a:pt x="1047274" y="698087"/>
                  </a:cubicBezTo>
                  <a:cubicBezTo>
                    <a:pt x="1059656" y="698087"/>
                    <a:pt x="1071944" y="694373"/>
                    <a:pt x="1082612" y="686943"/>
                  </a:cubicBezTo>
                  <a:lnTo>
                    <a:pt x="1179005" y="619506"/>
                  </a:lnTo>
                  <a:cubicBezTo>
                    <a:pt x="1182529" y="622554"/>
                    <a:pt x="1186339" y="625411"/>
                    <a:pt x="1190625" y="627698"/>
                  </a:cubicBezTo>
                  <a:lnTo>
                    <a:pt x="1930813" y="1025938"/>
                  </a:lnTo>
                  <a:cubicBezTo>
                    <a:pt x="1905286" y="1051655"/>
                    <a:pt x="1869948" y="1067753"/>
                    <a:pt x="1830991" y="1067753"/>
                  </a:cubicBezTo>
                  <a:lnTo>
                    <a:pt x="1830991" y="1067753"/>
                  </a:lnTo>
                  <a:close/>
                  <a:moveTo>
                    <a:pt x="1971294" y="907828"/>
                  </a:moveTo>
                  <a:lnTo>
                    <a:pt x="1290447" y="541496"/>
                  </a:lnTo>
                  <a:lnTo>
                    <a:pt x="1876901" y="130969"/>
                  </a:lnTo>
                  <a:cubicBezTo>
                    <a:pt x="1931765" y="150019"/>
                    <a:pt x="1971294" y="202121"/>
                    <a:pt x="1971294" y="263461"/>
                  </a:cubicBezTo>
                  <a:lnTo>
                    <a:pt x="1971294" y="907828"/>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52" name="图形 2"/>
          <p:cNvGrpSpPr/>
          <p:nvPr/>
        </p:nvGrpSpPr>
        <p:grpSpPr>
          <a:xfrm>
            <a:off x="7422995" y="3878855"/>
            <a:ext cx="842679" cy="984585"/>
            <a:chOff x="4143375" y="1475422"/>
            <a:chExt cx="3339130" cy="3901439"/>
          </a:xfrm>
          <a:solidFill>
            <a:sysClr val="window" lastClr="FFFFFF"/>
          </a:solidFill>
        </p:grpSpPr>
        <p:sp>
          <p:nvSpPr>
            <p:cNvPr id="53" name="任意多边形: 形状 52"/>
            <p:cNvSpPr/>
            <p:nvPr/>
          </p:nvSpPr>
          <p:spPr>
            <a:xfrm>
              <a:off x="4750784" y="2904076"/>
              <a:ext cx="239256" cy="239267"/>
            </a:xfrm>
            <a:custGeom>
              <a:avLst/>
              <a:gdLst>
                <a:gd name="connsiteX0" fmla="*/ 221170 w 239256"/>
                <a:gd name="connsiteY0" fmla="*/ 134112 h 239267"/>
                <a:gd name="connsiteX1" fmla="*/ 105061 w 239256"/>
                <a:gd name="connsiteY1" fmla="*/ 18002 h 239267"/>
                <a:gd name="connsiteX2" fmla="*/ 18002 w 239256"/>
                <a:gd name="connsiteY2" fmla="*/ 18002 h 239267"/>
                <a:gd name="connsiteX3" fmla="*/ 18002 w 239256"/>
                <a:gd name="connsiteY3" fmla="*/ 105061 h 239267"/>
                <a:gd name="connsiteX4" fmla="*/ 134207 w 239256"/>
                <a:gd name="connsiteY4" fmla="*/ 221266 h 239267"/>
                <a:gd name="connsiteX5" fmla="*/ 177737 w 239256"/>
                <a:gd name="connsiteY5" fmla="*/ 239268 h 239267"/>
                <a:gd name="connsiteX6" fmla="*/ 221266 w 239256"/>
                <a:gd name="connsiteY6" fmla="*/ 221266 h 239267"/>
                <a:gd name="connsiteX7" fmla="*/ 221170 w 239256"/>
                <a:gd name="connsiteY7" fmla="*/ 134112 h 239267"/>
                <a:gd name="connsiteX8" fmla="*/ 221170 w 239256"/>
                <a:gd name="connsiteY8" fmla="*/ 134112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256" h="239267">
                  <a:moveTo>
                    <a:pt x="221170" y="134112"/>
                  </a:moveTo>
                  <a:lnTo>
                    <a:pt x="105061" y="18002"/>
                  </a:lnTo>
                  <a:cubicBezTo>
                    <a:pt x="81058" y="-6001"/>
                    <a:pt x="42005" y="-6001"/>
                    <a:pt x="18002" y="18002"/>
                  </a:cubicBezTo>
                  <a:cubicBezTo>
                    <a:pt x="-6001" y="42101"/>
                    <a:pt x="-6001" y="81058"/>
                    <a:pt x="18002" y="105061"/>
                  </a:cubicBezTo>
                  <a:lnTo>
                    <a:pt x="134207" y="221266"/>
                  </a:lnTo>
                  <a:cubicBezTo>
                    <a:pt x="146209" y="233267"/>
                    <a:pt x="162020" y="239268"/>
                    <a:pt x="177737" y="239268"/>
                  </a:cubicBezTo>
                  <a:cubicBezTo>
                    <a:pt x="193453" y="239268"/>
                    <a:pt x="209264" y="233267"/>
                    <a:pt x="221266" y="221266"/>
                  </a:cubicBezTo>
                  <a:cubicBezTo>
                    <a:pt x="245269" y="197168"/>
                    <a:pt x="245269" y="158210"/>
                    <a:pt x="221170" y="134112"/>
                  </a:cubicBezTo>
                  <a:lnTo>
                    <a:pt x="221170" y="134112"/>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4" name="任意多边形: 形状 53"/>
            <p:cNvSpPr/>
            <p:nvPr/>
          </p:nvSpPr>
          <p:spPr>
            <a:xfrm>
              <a:off x="4389881" y="3775233"/>
              <a:ext cx="287464" cy="123158"/>
            </a:xfrm>
            <a:custGeom>
              <a:avLst/>
              <a:gdLst>
                <a:gd name="connsiteX0" fmla="*/ 225743 w 287464"/>
                <a:gd name="connsiteY0" fmla="*/ 0 h 123158"/>
                <a:gd name="connsiteX1" fmla="*/ 61532 w 287464"/>
                <a:gd name="connsiteY1" fmla="*/ 0 h 123158"/>
                <a:gd name="connsiteX2" fmla="*/ 0 w 287464"/>
                <a:gd name="connsiteY2" fmla="*/ 61531 h 123158"/>
                <a:gd name="connsiteX3" fmla="*/ 61532 w 287464"/>
                <a:gd name="connsiteY3" fmla="*/ 123158 h 123158"/>
                <a:gd name="connsiteX4" fmla="*/ 225838 w 287464"/>
                <a:gd name="connsiteY4" fmla="*/ 123158 h 123158"/>
                <a:gd name="connsiteX5" fmla="*/ 287465 w 287464"/>
                <a:gd name="connsiteY5" fmla="*/ 61531 h 123158"/>
                <a:gd name="connsiteX6" fmla="*/ 225743 w 287464"/>
                <a:gd name="connsiteY6" fmla="*/ 0 h 123158"/>
                <a:gd name="connsiteX7" fmla="*/ 225743 w 287464"/>
                <a:gd name="connsiteY7" fmla="*/ 0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464" h="123158">
                  <a:moveTo>
                    <a:pt x="225743" y="0"/>
                  </a:moveTo>
                  <a:lnTo>
                    <a:pt x="61532" y="0"/>
                  </a:lnTo>
                  <a:cubicBezTo>
                    <a:pt x="27527" y="0"/>
                    <a:pt x="0" y="27622"/>
                    <a:pt x="0" y="61531"/>
                  </a:cubicBezTo>
                  <a:cubicBezTo>
                    <a:pt x="0" y="95536"/>
                    <a:pt x="27527" y="123158"/>
                    <a:pt x="61532" y="123158"/>
                  </a:cubicBezTo>
                  <a:lnTo>
                    <a:pt x="225838" y="123158"/>
                  </a:lnTo>
                  <a:cubicBezTo>
                    <a:pt x="259842" y="123158"/>
                    <a:pt x="287465" y="95536"/>
                    <a:pt x="287465" y="61531"/>
                  </a:cubicBezTo>
                  <a:cubicBezTo>
                    <a:pt x="287369" y="27527"/>
                    <a:pt x="259842" y="0"/>
                    <a:pt x="225743" y="0"/>
                  </a:cubicBezTo>
                  <a:lnTo>
                    <a:pt x="225743"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5" name="任意多边形: 形状 54"/>
            <p:cNvSpPr/>
            <p:nvPr/>
          </p:nvSpPr>
          <p:spPr>
            <a:xfrm>
              <a:off x="4750689" y="4530279"/>
              <a:ext cx="239327" cy="239363"/>
            </a:xfrm>
            <a:custGeom>
              <a:avLst/>
              <a:gdLst>
                <a:gd name="connsiteX0" fmla="*/ 221266 w 239327"/>
                <a:gd name="connsiteY0" fmla="*/ 18002 h 239363"/>
                <a:gd name="connsiteX1" fmla="*/ 134207 w 239327"/>
                <a:gd name="connsiteY1" fmla="*/ 18002 h 239363"/>
                <a:gd name="connsiteX2" fmla="*/ 18002 w 239327"/>
                <a:gd name="connsiteY2" fmla="*/ 134207 h 239363"/>
                <a:gd name="connsiteX3" fmla="*/ 18002 w 239327"/>
                <a:gd name="connsiteY3" fmla="*/ 221361 h 239363"/>
                <a:gd name="connsiteX4" fmla="*/ 61532 w 239327"/>
                <a:gd name="connsiteY4" fmla="*/ 239363 h 239363"/>
                <a:gd name="connsiteX5" fmla="*/ 105061 w 239327"/>
                <a:gd name="connsiteY5" fmla="*/ 221361 h 239363"/>
                <a:gd name="connsiteX6" fmla="*/ 221171 w 239327"/>
                <a:gd name="connsiteY6" fmla="*/ 105156 h 239363"/>
                <a:gd name="connsiteX7" fmla="*/ 221266 w 239327"/>
                <a:gd name="connsiteY7" fmla="*/ 18002 h 239363"/>
                <a:gd name="connsiteX8" fmla="*/ 221266 w 239327"/>
                <a:gd name="connsiteY8" fmla="*/ 18002 h 2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327" h="239363">
                  <a:moveTo>
                    <a:pt x="221266" y="18002"/>
                  </a:moveTo>
                  <a:cubicBezTo>
                    <a:pt x="197263" y="-6001"/>
                    <a:pt x="158210" y="-6001"/>
                    <a:pt x="134207" y="18002"/>
                  </a:cubicBezTo>
                  <a:lnTo>
                    <a:pt x="18002" y="134207"/>
                  </a:lnTo>
                  <a:cubicBezTo>
                    <a:pt x="-6001" y="158305"/>
                    <a:pt x="-6001" y="197263"/>
                    <a:pt x="18002" y="221361"/>
                  </a:cubicBezTo>
                  <a:cubicBezTo>
                    <a:pt x="30004" y="233363"/>
                    <a:pt x="45815" y="239363"/>
                    <a:pt x="61532" y="239363"/>
                  </a:cubicBezTo>
                  <a:cubicBezTo>
                    <a:pt x="77248" y="239363"/>
                    <a:pt x="93059" y="233363"/>
                    <a:pt x="105061" y="221361"/>
                  </a:cubicBezTo>
                  <a:lnTo>
                    <a:pt x="221171" y="105156"/>
                  </a:lnTo>
                  <a:cubicBezTo>
                    <a:pt x="245364" y="81058"/>
                    <a:pt x="245364" y="42101"/>
                    <a:pt x="221266" y="18002"/>
                  </a:cubicBezTo>
                  <a:lnTo>
                    <a:pt x="221266" y="18002"/>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6" name="任意多边形: 形状 55"/>
            <p:cNvSpPr/>
            <p:nvPr/>
          </p:nvSpPr>
          <p:spPr>
            <a:xfrm>
              <a:off x="5621750" y="4842985"/>
              <a:ext cx="123253" cy="287464"/>
            </a:xfrm>
            <a:custGeom>
              <a:avLst/>
              <a:gdLst>
                <a:gd name="connsiteX0" fmla="*/ 61627 w 123253"/>
                <a:gd name="connsiteY0" fmla="*/ 0 h 287464"/>
                <a:gd name="connsiteX1" fmla="*/ 0 w 123253"/>
                <a:gd name="connsiteY1" fmla="*/ 61531 h 287464"/>
                <a:gd name="connsiteX2" fmla="*/ 0 w 123253"/>
                <a:gd name="connsiteY2" fmla="*/ 225838 h 287464"/>
                <a:gd name="connsiteX3" fmla="*/ 61627 w 123253"/>
                <a:gd name="connsiteY3" fmla="*/ 287464 h 287464"/>
                <a:gd name="connsiteX4" fmla="*/ 123253 w 123253"/>
                <a:gd name="connsiteY4" fmla="*/ 225838 h 287464"/>
                <a:gd name="connsiteX5" fmla="*/ 123253 w 123253"/>
                <a:gd name="connsiteY5" fmla="*/ 61531 h 287464"/>
                <a:gd name="connsiteX6" fmla="*/ 61627 w 123253"/>
                <a:gd name="connsiteY6" fmla="*/ 0 h 287464"/>
                <a:gd name="connsiteX7" fmla="*/ 61627 w 123253"/>
                <a:gd name="connsiteY7" fmla="*/ 0 h 28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53" h="287464">
                  <a:moveTo>
                    <a:pt x="61627" y="0"/>
                  </a:moveTo>
                  <a:cubicBezTo>
                    <a:pt x="27622" y="0"/>
                    <a:pt x="0" y="27527"/>
                    <a:pt x="0" y="61531"/>
                  </a:cubicBezTo>
                  <a:lnTo>
                    <a:pt x="0" y="225838"/>
                  </a:lnTo>
                  <a:cubicBezTo>
                    <a:pt x="0" y="259842"/>
                    <a:pt x="27527" y="287464"/>
                    <a:pt x="61627" y="287464"/>
                  </a:cubicBezTo>
                  <a:cubicBezTo>
                    <a:pt x="95631" y="287464"/>
                    <a:pt x="123253" y="259937"/>
                    <a:pt x="123253" y="225838"/>
                  </a:cubicBezTo>
                  <a:lnTo>
                    <a:pt x="123253" y="61531"/>
                  </a:lnTo>
                  <a:cubicBezTo>
                    <a:pt x="123253" y="27622"/>
                    <a:pt x="95726" y="0"/>
                    <a:pt x="61627" y="0"/>
                  </a:cubicBezTo>
                  <a:lnTo>
                    <a:pt x="61627"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7" name="任意多边形: 形状 56"/>
            <p:cNvSpPr/>
            <p:nvPr/>
          </p:nvSpPr>
          <p:spPr>
            <a:xfrm>
              <a:off x="5621750" y="2543174"/>
              <a:ext cx="1355121" cy="2226373"/>
            </a:xfrm>
            <a:custGeom>
              <a:avLst/>
              <a:gdLst>
                <a:gd name="connsiteX0" fmla="*/ 62008 w 1355121"/>
                <a:gd name="connsiteY0" fmla="*/ 0 h 2226373"/>
                <a:gd name="connsiteX1" fmla="*/ 95 w 1355121"/>
                <a:gd name="connsiteY1" fmla="*/ 61531 h 2226373"/>
                <a:gd name="connsiteX2" fmla="*/ 95 w 1355121"/>
                <a:gd name="connsiteY2" fmla="*/ 558546 h 2226373"/>
                <a:gd name="connsiteX3" fmla="*/ 61722 w 1355121"/>
                <a:gd name="connsiteY3" fmla="*/ 620173 h 2226373"/>
                <a:gd name="connsiteX4" fmla="*/ 123349 w 1355121"/>
                <a:gd name="connsiteY4" fmla="*/ 558546 h 2226373"/>
                <a:gd name="connsiteX5" fmla="*/ 123349 w 1355121"/>
                <a:gd name="connsiteY5" fmla="*/ 124777 h 2226373"/>
                <a:gd name="connsiteX6" fmla="*/ 1232154 w 1355121"/>
                <a:gd name="connsiteY6" fmla="*/ 1293590 h 2226373"/>
                <a:gd name="connsiteX7" fmla="*/ 931735 w 1355121"/>
                <a:gd name="connsiteY7" fmla="*/ 2076545 h 2226373"/>
                <a:gd name="connsiteX8" fmla="*/ 123253 w 1355121"/>
                <a:gd name="connsiteY8" fmla="*/ 1268063 h 2226373"/>
                <a:gd name="connsiteX9" fmla="*/ 123253 w 1355121"/>
                <a:gd name="connsiteY9" fmla="*/ 911543 h 2226373"/>
                <a:gd name="connsiteX10" fmla="*/ 61627 w 1355121"/>
                <a:gd name="connsiteY10" fmla="*/ 849916 h 2226373"/>
                <a:gd name="connsiteX11" fmla="*/ 0 w 1355121"/>
                <a:gd name="connsiteY11" fmla="*/ 911543 h 2226373"/>
                <a:gd name="connsiteX12" fmla="*/ 0 w 1355121"/>
                <a:gd name="connsiteY12" fmla="*/ 1293686 h 2226373"/>
                <a:gd name="connsiteX13" fmla="*/ 18002 w 1355121"/>
                <a:gd name="connsiteY13" fmla="*/ 1337215 h 2226373"/>
                <a:gd name="connsiteX14" fmla="*/ 889159 w 1355121"/>
                <a:gd name="connsiteY14" fmla="*/ 2208371 h 2226373"/>
                <a:gd name="connsiteX15" fmla="*/ 932688 w 1355121"/>
                <a:gd name="connsiteY15" fmla="*/ 2226374 h 2226373"/>
                <a:gd name="connsiteX16" fmla="*/ 976217 w 1355121"/>
                <a:gd name="connsiteY16" fmla="*/ 2208371 h 2226373"/>
                <a:gd name="connsiteX17" fmla="*/ 1355122 w 1355121"/>
                <a:gd name="connsiteY17" fmla="*/ 1293590 h 2226373"/>
                <a:gd name="connsiteX18" fmla="*/ 62008 w 1355121"/>
                <a:gd name="connsiteY18" fmla="*/ 0 h 2226373"/>
                <a:gd name="connsiteX19" fmla="*/ 62008 w 1355121"/>
                <a:gd name="connsiteY19" fmla="*/ 0 h 222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55121" h="2226373">
                  <a:moveTo>
                    <a:pt x="62008" y="0"/>
                  </a:moveTo>
                  <a:cubicBezTo>
                    <a:pt x="28003" y="0"/>
                    <a:pt x="95" y="27527"/>
                    <a:pt x="95" y="61531"/>
                  </a:cubicBezTo>
                  <a:lnTo>
                    <a:pt x="95" y="558546"/>
                  </a:lnTo>
                  <a:cubicBezTo>
                    <a:pt x="95" y="592550"/>
                    <a:pt x="27622" y="620173"/>
                    <a:pt x="61722" y="620173"/>
                  </a:cubicBezTo>
                  <a:cubicBezTo>
                    <a:pt x="95726" y="620173"/>
                    <a:pt x="123349" y="592550"/>
                    <a:pt x="123349" y="558546"/>
                  </a:cubicBezTo>
                  <a:lnTo>
                    <a:pt x="123349" y="124777"/>
                  </a:lnTo>
                  <a:cubicBezTo>
                    <a:pt x="740188" y="156972"/>
                    <a:pt x="1232154" y="668941"/>
                    <a:pt x="1232154" y="1293590"/>
                  </a:cubicBezTo>
                  <a:cubicBezTo>
                    <a:pt x="1232154" y="1585627"/>
                    <a:pt x="1125950" y="1861376"/>
                    <a:pt x="931735" y="2076545"/>
                  </a:cubicBezTo>
                  <a:lnTo>
                    <a:pt x="123253" y="1268063"/>
                  </a:lnTo>
                  <a:lnTo>
                    <a:pt x="123253" y="911543"/>
                  </a:lnTo>
                  <a:cubicBezTo>
                    <a:pt x="123253" y="877538"/>
                    <a:pt x="95726" y="849916"/>
                    <a:pt x="61627" y="849916"/>
                  </a:cubicBezTo>
                  <a:cubicBezTo>
                    <a:pt x="27622" y="849916"/>
                    <a:pt x="0" y="877538"/>
                    <a:pt x="0" y="911543"/>
                  </a:cubicBezTo>
                  <a:lnTo>
                    <a:pt x="0" y="1293686"/>
                  </a:lnTo>
                  <a:cubicBezTo>
                    <a:pt x="0" y="1310068"/>
                    <a:pt x="6477" y="1325689"/>
                    <a:pt x="18002" y="1337215"/>
                  </a:cubicBezTo>
                  <a:lnTo>
                    <a:pt x="889159" y="2208371"/>
                  </a:lnTo>
                  <a:cubicBezTo>
                    <a:pt x="901160" y="2220373"/>
                    <a:pt x="916972" y="2226374"/>
                    <a:pt x="932688" y="2226374"/>
                  </a:cubicBezTo>
                  <a:cubicBezTo>
                    <a:pt x="948404" y="2226374"/>
                    <a:pt x="964216" y="2220373"/>
                    <a:pt x="976217" y="2208371"/>
                  </a:cubicBezTo>
                  <a:cubicBezTo>
                    <a:pt x="1220534" y="1964055"/>
                    <a:pt x="1355122" y="1639157"/>
                    <a:pt x="1355122" y="1293590"/>
                  </a:cubicBezTo>
                  <a:cubicBezTo>
                    <a:pt x="1355312" y="580454"/>
                    <a:pt x="775144" y="190"/>
                    <a:pt x="62008" y="0"/>
                  </a:cubicBezTo>
                  <a:lnTo>
                    <a:pt x="62008"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8" name="任意多边形: 形状 57"/>
            <p:cNvSpPr/>
            <p:nvPr/>
          </p:nvSpPr>
          <p:spPr>
            <a:xfrm>
              <a:off x="4143375" y="1475422"/>
              <a:ext cx="3339130" cy="3901439"/>
            </a:xfrm>
            <a:custGeom>
              <a:avLst/>
              <a:gdLst>
                <a:gd name="connsiteX0" fmla="*/ 3301079 w 3339130"/>
                <a:gd name="connsiteY0" fmla="*/ 1023461 h 3901439"/>
                <a:gd name="connsiteX1" fmla="*/ 2951036 w 3339130"/>
                <a:gd name="connsiteY1" fmla="*/ 658273 h 3901439"/>
                <a:gd name="connsiteX2" fmla="*/ 2854833 w 3339130"/>
                <a:gd name="connsiteY2" fmla="*/ 616077 h 3901439"/>
                <a:gd name="connsiteX3" fmla="*/ 2757011 w 3339130"/>
                <a:gd name="connsiteY3" fmla="*/ 654272 h 3901439"/>
                <a:gd name="connsiteX4" fmla="*/ 2628995 w 3339130"/>
                <a:gd name="connsiteY4" fmla="*/ 776954 h 3901439"/>
                <a:gd name="connsiteX5" fmla="*/ 2586799 w 3339130"/>
                <a:gd name="connsiteY5" fmla="*/ 873157 h 3901439"/>
                <a:gd name="connsiteX6" fmla="*/ 2624899 w 3339130"/>
                <a:gd name="connsiteY6" fmla="*/ 970978 h 3901439"/>
                <a:gd name="connsiteX7" fmla="*/ 2643569 w 3339130"/>
                <a:gd name="connsiteY7" fmla="*/ 990505 h 3901439"/>
                <a:gd name="connsiteX8" fmla="*/ 2482787 w 3339130"/>
                <a:gd name="connsiteY8" fmla="*/ 1144619 h 3901439"/>
                <a:gd name="connsiteX9" fmla="*/ 1765840 w 3339130"/>
                <a:gd name="connsiteY9" fmla="*/ 838010 h 3901439"/>
                <a:gd name="connsiteX10" fmla="*/ 1765840 w 3339130"/>
                <a:gd name="connsiteY10" fmla="*/ 451771 h 3901439"/>
                <a:gd name="connsiteX11" fmla="*/ 1792891 w 3339130"/>
                <a:gd name="connsiteY11" fmla="*/ 451771 h 3901439"/>
                <a:gd name="connsiteX12" fmla="*/ 1930146 w 3339130"/>
                <a:gd name="connsiteY12" fmla="*/ 314515 h 3901439"/>
                <a:gd name="connsiteX13" fmla="*/ 1930146 w 3339130"/>
                <a:gd name="connsiteY13" fmla="*/ 137255 h 3901439"/>
                <a:gd name="connsiteX14" fmla="*/ 1792891 w 3339130"/>
                <a:gd name="connsiteY14" fmla="*/ 0 h 3901439"/>
                <a:gd name="connsiteX15" fmla="*/ 1287018 w 3339130"/>
                <a:gd name="connsiteY15" fmla="*/ 0 h 3901439"/>
                <a:gd name="connsiteX16" fmla="*/ 1149763 w 3339130"/>
                <a:gd name="connsiteY16" fmla="*/ 137255 h 3901439"/>
                <a:gd name="connsiteX17" fmla="*/ 1149763 w 3339130"/>
                <a:gd name="connsiteY17" fmla="*/ 314515 h 3901439"/>
                <a:gd name="connsiteX18" fmla="*/ 1287018 w 3339130"/>
                <a:gd name="connsiteY18" fmla="*/ 451771 h 3901439"/>
                <a:gd name="connsiteX19" fmla="*/ 1314069 w 3339130"/>
                <a:gd name="connsiteY19" fmla="*/ 451771 h 3901439"/>
                <a:gd name="connsiteX20" fmla="*/ 1314069 w 3339130"/>
                <a:gd name="connsiteY20" fmla="*/ 838010 h 3901439"/>
                <a:gd name="connsiteX21" fmla="*/ 0 w 3339130"/>
                <a:gd name="connsiteY21" fmla="*/ 2361343 h 3901439"/>
                <a:gd name="connsiteX22" fmla="*/ 1540002 w 3339130"/>
                <a:gd name="connsiteY22" fmla="*/ 3901440 h 3901439"/>
                <a:gd name="connsiteX23" fmla="*/ 3080004 w 3339130"/>
                <a:gd name="connsiteY23" fmla="*/ 2361343 h 3901439"/>
                <a:gd name="connsiteX24" fmla="*/ 2795588 w 3339130"/>
                <a:gd name="connsiteY24" fmla="*/ 1470565 h 3901439"/>
                <a:gd name="connsiteX25" fmla="*/ 2956179 w 3339130"/>
                <a:gd name="connsiteY25" fmla="*/ 1316546 h 3901439"/>
                <a:gd name="connsiteX26" fmla="*/ 2974848 w 3339130"/>
                <a:gd name="connsiteY26" fmla="*/ 1336072 h 3901439"/>
                <a:gd name="connsiteX27" fmla="*/ 3073908 w 3339130"/>
                <a:gd name="connsiteY27" fmla="*/ 1378268 h 3901439"/>
                <a:gd name="connsiteX28" fmla="*/ 3168872 w 3339130"/>
                <a:gd name="connsiteY28" fmla="*/ 1340168 h 3901439"/>
                <a:gd name="connsiteX29" fmla="*/ 3296888 w 3339130"/>
                <a:gd name="connsiteY29" fmla="*/ 1217486 h 3901439"/>
                <a:gd name="connsiteX30" fmla="*/ 3339084 w 3339130"/>
                <a:gd name="connsiteY30" fmla="*/ 1121283 h 3901439"/>
                <a:gd name="connsiteX31" fmla="*/ 3301079 w 3339130"/>
                <a:gd name="connsiteY31" fmla="*/ 1023461 h 3901439"/>
                <a:gd name="connsiteX32" fmla="*/ 3301079 w 3339130"/>
                <a:gd name="connsiteY32" fmla="*/ 1023461 h 3901439"/>
                <a:gd name="connsiteX33" fmla="*/ 1287113 w 3339130"/>
                <a:gd name="connsiteY33" fmla="*/ 328517 h 3901439"/>
                <a:gd name="connsiteX34" fmla="*/ 1273112 w 3339130"/>
                <a:gd name="connsiteY34" fmla="*/ 314515 h 3901439"/>
                <a:gd name="connsiteX35" fmla="*/ 1273112 w 3339130"/>
                <a:gd name="connsiteY35" fmla="*/ 137255 h 3901439"/>
                <a:gd name="connsiteX36" fmla="*/ 1287113 w 3339130"/>
                <a:gd name="connsiteY36" fmla="*/ 123254 h 3901439"/>
                <a:gd name="connsiteX37" fmla="*/ 1792986 w 3339130"/>
                <a:gd name="connsiteY37" fmla="*/ 123254 h 3901439"/>
                <a:gd name="connsiteX38" fmla="*/ 1806988 w 3339130"/>
                <a:gd name="connsiteY38" fmla="*/ 137255 h 3901439"/>
                <a:gd name="connsiteX39" fmla="*/ 1806988 w 3339130"/>
                <a:gd name="connsiteY39" fmla="*/ 314515 h 3901439"/>
                <a:gd name="connsiteX40" fmla="*/ 1792986 w 3339130"/>
                <a:gd name="connsiteY40" fmla="*/ 328517 h 3901439"/>
                <a:gd name="connsiteX41" fmla="*/ 1287113 w 3339130"/>
                <a:gd name="connsiteY41" fmla="*/ 328517 h 3901439"/>
                <a:gd name="connsiteX42" fmla="*/ 1642682 w 3339130"/>
                <a:gd name="connsiteY42" fmla="*/ 451771 h 3901439"/>
                <a:gd name="connsiteX43" fmla="*/ 1642682 w 3339130"/>
                <a:gd name="connsiteY43" fmla="*/ 824865 h 3901439"/>
                <a:gd name="connsiteX44" fmla="*/ 1540002 w 3339130"/>
                <a:gd name="connsiteY44" fmla="*/ 821341 h 3901439"/>
                <a:gd name="connsiteX45" fmla="*/ 1437323 w 3339130"/>
                <a:gd name="connsiteY45" fmla="*/ 824865 h 3901439"/>
                <a:gd name="connsiteX46" fmla="*/ 1437323 w 3339130"/>
                <a:gd name="connsiteY46" fmla="*/ 451771 h 3901439"/>
                <a:gd name="connsiteX47" fmla="*/ 1642682 w 3339130"/>
                <a:gd name="connsiteY47" fmla="*/ 451771 h 3901439"/>
                <a:gd name="connsiteX48" fmla="*/ 2956846 w 3339130"/>
                <a:gd name="connsiteY48" fmla="*/ 2361343 h 3901439"/>
                <a:gd name="connsiteX49" fmla="*/ 1540002 w 3339130"/>
                <a:gd name="connsiteY49" fmla="*/ 3778187 h 3901439"/>
                <a:gd name="connsiteX50" fmla="*/ 123158 w 3339130"/>
                <a:gd name="connsiteY50" fmla="*/ 2361343 h 3901439"/>
                <a:gd name="connsiteX51" fmla="*/ 1540002 w 3339130"/>
                <a:gd name="connsiteY51" fmla="*/ 944499 h 3901439"/>
                <a:gd name="connsiteX52" fmla="*/ 2956846 w 3339130"/>
                <a:gd name="connsiteY52" fmla="*/ 2361343 h 3901439"/>
                <a:gd name="connsiteX53" fmla="*/ 2956846 w 3339130"/>
                <a:gd name="connsiteY53" fmla="*/ 2361343 h 3901439"/>
                <a:gd name="connsiteX54" fmla="*/ 2719769 w 3339130"/>
                <a:gd name="connsiteY54" fmla="*/ 1372648 h 3901439"/>
                <a:gd name="connsiteX55" fmla="*/ 2577656 w 3339130"/>
                <a:gd name="connsiteY55" fmla="*/ 1224439 h 3901439"/>
                <a:gd name="connsiteX56" fmla="*/ 2728913 w 3339130"/>
                <a:gd name="connsiteY56" fmla="*/ 1079468 h 3901439"/>
                <a:gd name="connsiteX57" fmla="*/ 2871026 w 3339130"/>
                <a:gd name="connsiteY57" fmla="*/ 1227677 h 3901439"/>
                <a:gd name="connsiteX58" fmla="*/ 2719769 w 3339130"/>
                <a:gd name="connsiteY58" fmla="*/ 1372648 h 3901439"/>
                <a:gd name="connsiteX59" fmla="*/ 3211735 w 3339130"/>
                <a:gd name="connsiteY59" fmla="*/ 1128522 h 3901439"/>
                <a:gd name="connsiteX60" fmla="*/ 3083814 w 3339130"/>
                <a:gd name="connsiteY60" fmla="*/ 1251204 h 3901439"/>
                <a:gd name="connsiteX61" fmla="*/ 3064002 w 3339130"/>
                <a:gd name="connsiteY61" fmla="*/ 1250823 h 3901439"/>
                <a:gd name="connsiteX62" fmla="*/ 3002661 w 3339130"/>
                <a:gd name="connsiteY62" fmla="*/ 1186910 h 3901439"/>
                <a:gd name="connsiteX63" fmla="*/ 3002661 w 3339130"/>
                <a:gd name="connsiteY63" fmla="*/ 1186910 h 3901439"/>
                <a:gd name="connsiteX64" fmla="*/ 3002661 w 3339130"/>
                <a:gd name="connsiteY64" fmla="*/ 1186910 h 3901439"/>
                <a:gd name="connsiteX65" fmla="*/ 2775395 w 3339130"/>
                <a:gd name="connsiteY65" fmla="*/ 949833 h 3901439"/>
                <a:gd name="connsiteX66" fmla="*/ 2775395 w 3339130"/>
                <a:gd name="connsiteY66" fmla="*/ 949833 h 3901439"/>
                <a:gd name="connsiteX67" fmla="*/ 2775395 w 3339130"/>
                <a:gd name="connsiteY67" fmla="*/ 949833 h 3901439"/>
                <a:gd name="connsiteX68" fmla="*/ 2714054 w 3339130"/>
                <a:gd name="connsiteY68" fmla="*/ 885825 h 3901439"/>
                <a:gd name="connsiteX69" fmla="*/ 2710148 w 3339130"/>
                <a:gd name="connsiteY69" fmla="*/ 875824 h 3901439"/>
                <a:gd name="connsiteX70" fmla="*/ 2714435 w 3339130"/>
                <a:gd name="connsiteY70" fmla="*/ 866013 h 3901439"/>
                <a:gd name="connsiteX71" fmla="*/ 2842451 w 3339130"/>
                <a:gd name="connsiteY71" fmla="*/ 743331 h 3901439"/>
                <a:gd name="connsiteX72" fmla="*/ 2852452 w 3339130"/>
                <a:gd name="connsiteY72" fmla="*/ 739426 h 3901439"/>
                <a:gd name="connsiteX73" fmla="*/ 2862263 w 3339130"/>
                <a:gd name="connsiteY73" fmla="*/ 743712 h 3901439"/>
                <a:gd name="connsiteX74" fmla="*/ 3212306 w 3339130"/>
                <a:gd name="connsiteY74" fmla="*/ 1108901 h 3901439"/>
                <a:gd name="connsiteX75" fmla="*/ 3216212 w 3339130"/>
                <a:gd name="connsiteY75" fmla="*/ 1118902 h 3901439"/>
                <a:gd name="connsiteX76" fmla="*/ 3211735 w 3339130"/>
                <a:gd name="connsiteY76" fmla="*/ 1128522 h 3901439"/>
                <a:gd name="connsiteX77" fmla="*/ 3211735 w 3339130"/>
                <a:gd name="connsiteY77" fmla="*/ 1128522 h 39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39130" h="3901439">
                  <a:moveTo>
                    <a:pt x="3301079" y="1023461"/>
                  </a:moveTo>
                  <a:lnTo>
                    <a:pt x="2951036" y="658273"/>
                  </a:lnTo>
                  <a:cubicBezTo>
                    <a:pt x="2925699" y="631793"/>
                    <a:pt x="2891504" y="616839"/>
                    <a:pt x="2854833" y="616077"/>
                  </a:cubicBezTo>
                  <a:cubicBezTo>
                    <a:pt x="2818257" y="615125"/>
                    <a:pt x="2783396" y="628841"/>
                    <a:pt x="2757011" y="654272"/>
                  </a:cubicBezTo>
                  <a:lnTo>
                    <a:pt x="2628995" y="776954"/>
                  </a:lnTo>
                  <a:cubicBezTo>
                    <a:pt x="2602516" y="802291"/>
                    <a:pt x="2587562" y="836486"/>
                    <a:pt x="2586799" y="873157"/>
                  </a:cubicBezTo>
                  <a:cubicBezTo>
                    <a:pt x="2586038" y="909828"/>
                    <a:pt x="2599563" y="944594"/>
                    <a:pt x="2624899" y="970978"/>
                  </a:cubicBezTo>
                  <a:lnTo>
                    <a:pt x="2643569" y="990505"/>
                  </a:lnTo>
                  <a:lnTo>
                    <a:pt x="2482787" y="1144619"/>
                  </a:lnTo>
                  <a:cubicBezTo>
                    <a:pt x="2278380" y="985933"/>
                    <a:pt x="2033207" y="877443"/>
                    <a:pt x="1765840" y="838010"/>
                  </a:cubicBezTo>
                  <a:lnTo>
                    <a:pt x="1765840" y="451771"/>
                  </a:lnTo>
                  <a:lnTo>
                    <a:pt x="1792891" y="451771"/>
                  </a:lnTo>
                  <a:cubicBezTo>
                    <a:pt x="1868519" y="451771"/>
                    <a:pt x="1930146" y="390239"/>
                    <a:pt x="1930146" y="314515"/>
                  </a:cubicBezTo>
                  <a:lnTo>
                    <a:pt x="1930146" y="137255"/>
                  </a:lnTo>
                  <a:cubicBezTo>
                    <a:pt x="1930146" y="61532"/>
                    <a:pt x="1868614" y="0"/>
                    <a:pt x="1792891" y="0"/>
                  </a:cubicBezTo>
                  <a:lnTo>
                    <a:pt x="1287018" y="0"/>
                  </a:lnTo>
                  <a:cubicBezTo>
                    <a:pt x="1211390" y="0"/>
                    <a:pt x="1149763" y="61627"/>
                    <a:pt x="1149763" y="137255"/>
                  </a:cubicBezTo>
                  <a:lnTo>
                    <a:pt x="1149763" y="314515"/>
                  </a:lnTo>
                  <a:cubicBezTo>
                    <a:pt x="1149763" y="390239"/>
                    <a:pt x="1211294" y="451771"/>
                    <a:pt x="1287018" y="451771"/>
                  </a:cubicBezTo>
                  <a:lnTo>
                    <a:pt x="1314069" y="451771"/>
                  </a:lnTo>
                  <a:lnTo>
                    <a:pt x="1314069" y="838010"/>
                  </a:lnTo>
                  <a:cubicBezTo>
                    <a:pt x="571691" y="947547"/>
                    <a:pt x="0" y="1588961"/>
                    <a:pt x="0" y="2361343"/>
                  </a:cubicBezTo>
                  <a:cubicBezTo>
                    <a:pt x="0" y="3210592"/>
                    <a:pt x="690848" y="3901440"/>
                    <a:pt x="1540002" y="3901440"/>
                  </a:cubicBezTo>
                  <a:cubicBezTo>
                    <a:pt x="2389251" y="3901440"/>
                    <a:pt x="3080004" y="3210592"/>
                    <a:pt x="3080004" y="2361343"/>
                  </a:cubicBezTo>
                  <a:cubicBezTo>
                    <a:pt x="3080004" y="2029682"/>
                    <a:pt x="2974658" y="1722215"/>
                    <a:pt x="2795588" y="1470565"/>
                  </a:cubicBezTo>
                  <a:lnTo>
                    <a:pt x="2956179" y="1316546"/>
                  </a:lnTo>
                  <a:lnTo>
                    <a:pt x="2974848" y="1336072"/>
                  </a:lnTo>
                  <a:cubicBezTo>
                    <a:pt x="3001709" y="1364171"/>
                    <a:pt x="3037808" y="1378268"/>
                    <a:pt x="3073908" y="1378268"/>
                  </a:cubicBezTo>
                  <a:cubicBezTo>
                    <a:pt x="3108103" y="1378268"/>
                    <a:pt x="3142298" y="1365599"/>
                    <a:pt x="3168872" y="1340168"/>
                  </a:cubicBezTo>
                  <a:lnTo>
                    <a:pt x="3296888" y="1217486"/>
                  </a:lnTo>
                  <a:cubicBezTo>
                    <a:pt x="3323368" y="1192149"/>
                    <a:pt x="3338322" y="1157954"/>
                    <a:pt x="3339084" y="1121283"/>
                  </a:cubicBezTo>
                  <a:cubicBezTo>
                    <a:pt x="3340037" y="1084612"/>
                    <a:pt x="3326416" y="1049941"/>
                    <a:pt x="3301079" y="1023461"/>
                  </a:cubicBezTo>
                  <a:lnTo>
                    <a:pt x="3301079" y="1023461"/>
                  </a:lnTo>
                  <a:close/>
                  <a:moveTo>
                    <a:pt x="1287113" y="328517"/>
                  </a:moveTo>
                  <a:cubicBezTo>
                    <a:pt x="1279398" y="328517"/>
                    <a:pt x="1273112" y="322231"/>
                    <a:pt x="1273112" y="314515"/>
                  </a:cubicBezTo>
                  <a:lnTo>
                    <a:pt x="1273112" y="137255"/>
                  </a:lnTo>
                  <a:cubicBezTo>
                    <a:pt x="1273112" y="129540"/>
                    <a:pt x="1279398" y="123254"/>
                    <a:pt x="1287113" y="123254"/>
                  </a:cubicBezTo>
                  <a:lnTo>
                    <a:pt x="1792986" y="123254"/>
                  </a:lnTo>
                  <a:cubicBezTo>
                    <a:pt x="1800701" y="123254"/>
                    <a:pt x="1806988" y="129540"/>
                    <a:pt x="1806988" y="137255"/>
                  </a:cubicBezTo>
                  <a:lnTo>
                    <a:pt x="1806988" y="314515"/>
                  </a:lnTo>
                  <a:cubicBezTo>
                    <a:pt x="1806988" y="322231"/>
                    <a:pt x="1800701" y="328517"/>
                    <a:pt x="1792986" y="328517"/>
                  </a:cubicBezTo>
                  <a:lnTo>
                    <a:pt x="1287113" y="328517"/>
                  </a:lnTo>
                  <a:close/>
                  <a:moveTo>
                    <a:pt x="1642682" y="451771"/>
                  </a:moveTo>
                  <a:lnTo>
                    <a:pt x="1642682" y="824865"/>
                  </a:lnTo>
                  <a:cubicBezTo>
                    <a:pt x="1608677" y="822579"/>
                    <a:pt x="1574483" y="821341"/>
                    <a:pt x="1540002" y="821341"/>
                  </a:cubicBezTo>
                  <a:cubicBezTo>
                    <a:pt x="1505522" y="821341"/>
                    <a:pt x="1471232" y="822579"/>
                    <a:pt x="1437323" y="824865"/>
                  </a:cubicBezTo>
                  <a:lnTo>
                    <a:pt x="1437323" y="451771"/>
                  </a:lnTo>
                  <a:lnTo>
                    <a:pt x="1642682" y="451771"/>
                  </a:lnTo>
                  <a:close/>
                  <a:moveTo>
                    <a:pt x="2956846" y="2361343"/>
                  </a:moveTo>
                  <a:cubicBezTo>
                    <a:pt x="2956846" y="3142583"/>
                    <a:pt x="2321243" y="3778187"/>
                    <a:pt x="1540002" y="3778187"/>
                  </a:cubicBezTo>
                  <a:cubicBezTo>
                    <a:pt x="758762" y="3778187"/>
                    <a:pt x="123158" y="3142583"/>
                    <a:pt x="123158" y="2361343"/>
                  </a:cubicBezTo>
                  <a:cubicBezTo>
                    <a:pt x="123158" y="1580102"/>
                    <a:pt x="758762" y="944499"/>
                    <a:pt x="1540002" y="944499"/>
                  </a:cubicBezTo>
                  <a:cubicBezTo>
                    <a:pt x="2321338" y="944594"/>
                    <a:pt x="2956846" y="1580102"/>
                    <a:pt x="2956846" y="2361343"/>
                  </a:cubicBezTo>
                  <a:lnTo>
                    <a:pt x="2956846" y="2361343"/>
                  </a:lnTo>
                  <a:close/>
                  <a:moveTo>
                    <a:pt x="2719769" y="1372648"/>
                  </a:moveTo>
                  <a:cubicBezTo>
                    <a:pt x="2675668" y="1320165"/>
                    <a:pt x="2628233" y="1270635"/>
                    <a:pt x="2577656" y="1224439"/>
                  </a:cubicBezTo>
                  <a:lnTo>
                    <a:pt x="2728913" y="1079468"/>
                  </a:lnTo>
                  <a:lnTo>
                    <a:pt x="2871026" y="1227677"/>
                  </a:lnTo>
                  <a:lnTo>
                    <a:pt x="2719769" y="1372648"/>
                  </a:lnTo>
                  <a:close/>
                  <a:moveTo>
                    <a:pt x="3211735" y="1128522"/>
                  </a:moveTo>
                  <a:lnTo>
                    <a:pt x="3083814" y="1251204"/>
                  </a:lnTo>
                  <a:cubicBezTo>
                    <a:pt x="3078195" y="1256538"/>
                    <a:pt x="3069336" y="1256348"/>
                    <a:pt x="3064002" y="1250823"/>
                  </a:cubicBezTo>
                  <a:lnTo>
                    <a:pt x="3002661" y="1186910"/>
                  </a:lnTo>
                  <a:cubicBezTo>
                    <a:pt x="3002661" y="1186910"/>
                    <a:pt x="3002661" y="1186910"/>
                    <a:pt x="3002661" y="1186910"/>
                  </a:cubicBezTo>
                  <a:cubicBezTo>
                    <a:pt x="3002661" y="1186910"/>
                    <a:pt x="3002661" y="1186910"/>
                    <a:pt x="3002661" y="1186910"/>
                  </a:cubicBezTo>
                  <a:lnTo>
                    <a:pt x="2775395" y="949833"/>
                  </a:lnTo>
                  <a:cubicBezTo>
                    <a:pt x="2775395" y="949833"/>
                    <a:pt x="2775395" y="949833"/>
                    <a:pt x="2775395" y="949833"/>
                  </a:cubicBezTo>
                  <a:cubicBezTo>
                    <a:pt x="2775395" y="949833"/>
                    <a:pt x="2775395" y="949833"/>
                    <a:pt x="2775395" y="949833"/>
                  </a:cubicBezTo>
                  <a:lnTo>
                    <a:pt x="2714054" y="885825"/>
                  </a:lnTo>
                  <a:cubicBezTo>
                    <a:pt x="2710720" y="882396"/>
                    <a:pt x="2710148" y="878491"/>
                    <a:pt x="2710148" y="875824"/>
                  </a:cubicBezTo>
                  <a:cubicBezTo>
                    <a:pt x="2710244" y="873157"/>
                    <a:pt x="2711006" y="869347"/>
                    <a:pt x="2714435" y="866013"/>
                  </a:cubicBezTo>
                  <a:lnTo>
                    <a:pt x="2842451" y="743331"/>
                  </a:lnTo>
                  <a:cubicBezTo>
                    <a:pt x="2845880" y="739997"/>
                    <a:pt x="2849595" y="739235"/>
                    <a:pt x="2852452" y="739426"/>
                  </a:cubicBezTo>
                  <a:cubicBezTo>
                    <a:pt x="2855119" y="739521"/>
                    <a:pt x="2858929" y="740283"/>
                    <a:pt x="2862263" y="743712"/>
                  </a:cubicBezTo>
                  <a:lnTo>
                    <a:pt x="3212306" y="1108901"/>
                  </a:lnTo>
                  <a:cubicBezTo>
                    <a:pt x="3215640" y="1112330"/>
                    <a:pt x="3216212" y="1116235"/>
                    <a:pt x="3216212" y="1118902"/>
                  </a:cubicBezTo>
                  <a:cubicBezTo>
                    <a:pt x="3216021" y="1121378"/>
                    <a:pt x="3215164" y="1125188"/>
                    <a:pt x="3211735" y="1128522"/>
                  </a:cubicBezTo>
                  <a:lnTo>
                    <a:pt x="3211735" y="1128522"/>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59" name="图形 2"/>
          <p:cNvGrpSpPr/>
          <p:nvPr/>
        </p:nvGrpSpPr>
        <p:grpSpPr>
          <a:xfrm>
            <a:off x="9246508" y="2986440"/>
            <a:ext cx="760698" cy="984585"/>
            <a:chOff x="4143375" y="1475326"/>
            <a:chExt cx="3014281" cy="3901439"/>
          </a:xfrm>
          <a:solidFill>
            <a:sysClr val="window" lastClr="FFFFFF"/>
          </a:solidFill>
        </p:grpSpPr>
        <p:sp>
          <p:nvSpPr>
            <p:cNvPr id="60" name="任意多边形: 形状 59"/>
            <p:cNvSpPr/>
            <p:nvPr/>
          </p:nvSpPr>
          <p:spPr>
            <a:xfrm>
              <a:off x="4143375" y="1475326"/>
              <a:ext cx="3014281" cy="3901439"/>
            </a:xfrm>
            <a:custGeom>
              <a:avLst/>
              <a:gdLst>
                <a:gd name="connsiteX0" fmla="*/ 2755773 w 3014281"/>
                <a:gd name="connsiteY0" fmla="*/ 1276541 h 3901439"/>
                <a:gd name="connsiteX1" fmla="*/ 2585085 w 3014281"/>
                <a:gd name="connsiteY1" fmla="*/ 1082135 h 3901439"/>
                <a:gd name="connsiteX2" fmla="*/ 2496884 w 3014281"/>
                <a:gd name="connsiteY2" fmla="*/ 827723 h 3901439"/>
                <a:gd name="connsiteX3" fmla="*/ 2260949 w 3014281"/>
                <a:gd name="connsiteY3" fmla="*/ 399002 h 3901439"/>
                <a:gd name="connsiteX4" fmla="*/ 1865090 w 3014281"/>
                <a:gd name="connsiteY4" fmla="*/ 386715 h 3901439"/>
                <a:gd name="connsiteX5" fmla="*/ 1882997 w 3014281"/>
                <a:gd name="connsiteY5" fmla="*/ 207264 h 3901439"/>
                <a:gd name="connsiteX6" fmla="*/ 1835182 w 3014281"/>
                <a:gd name="connsiteY6" fmla="*/ 62008 h 3901439"/>
                <a:gd name="connsiteX7" fmla="*/ 1695450 w 3014281"/>
                <a:gd name="connsiteY7" fmla="*/ 0 h 3901439"/>
                <a:gd name="connsiteX8" fmla="*/ 1318736 w 3014281"/>
                <a:gd name="connsiteY8" fmla="*/ 0 h 3901439"/>
                <a:gd name="connsiteX9" fmla="*/ 1179005 w 3014281"/>
                <a:gd name="connsiteY9" fmla="*/ 62008 h 3901439"/>
                <a:gd name="connsiteX10" fmla="*/ 1131189 w 3014281"/>
                <a:gd name="connsiteY10" fmla="*/ 207264 h 3901439"/>
                <a:gd name="connsiteX11" fmla="*/ 1149287 w 3014281"/>
                <a:gd name="connsiteY11" fmla="*/ 386810 h 3901439"/>
                <a:gd name="connsiteX12" fmla="*/ 753428 w 3014281"/>
                <a:gd name="connsiteY12" fmla="*/ 399098 h 3901439"/>
                <a:gd name="connsiteX13" fmla="*/ 517493 w 3014281"/>
                <a:gd name="connsiteY13" fmla="*/ 827818 h 3901439"/>
                <a:gd name="connsiteX14" fmla="*/ 429387 w 3014281"/>
                <a:gd name="connsiteY14" fmla="*/ 1082231 h 3901439"/>
                <a:gd name="connsiteX15" fmla="*/ 258699 w 3014281"/>
                <a:gd name="connsiteY15" fmla="*/ 1276636 h 3901439"/>
                <a:gd name="connsiteX16" fmla="*/ 0 w 3014281"/>
                <a:gd name="connsiteY16" fmla="*/ 1704404 h 3901439"/>
                <a:gd name="connsiteX17" fmla="*/ 258604 w 3014281"/>
                <a:gd name="connsiteY17" fmla="*/ 2132267 h 3901439"/>
                <a:gd name="connsiteX18" fmla="*/ 429292 w 3014281"/>
                <a:gd name="connsiteY18" fmla="*/ 2326577 h 3901439"/>
                <a:gd name="connsiteX19" fmla="*/ 517398 w 3014281"/>
                <a:gd name="connsiteY19" fmla="*/ 2580989 h 3901439"/>
                <a:gd name="connsiteX20" fmla="*/ 601694 w 3014281"/>
                <a:gd name="connsiteY20" fmla="*/ 2836640 h 3901439"/>
                <a:gd name="connsiteX21" fmla="*/ 281369 w 3014281"/>
                <a:gd name="connsiteY21" fmla="*/ 3633026 h 3901439"/>
                <a:gd name="connsiteX22" fmla="*/ 290894 w 3014281"/>
                <a:gd name="connsiteY22" fmla="*/ 3695033 h 3901439"/>
                <a:gd name="connsiteX23" fmla="*/ 349853 w 3014281"/>
                <a:gd name="connsiteY23" fmla="*/ 3716560 h 3901439"/>
                <a:gd name="connsiteX24" fmla="*/ 629126 w 3014281"/>
                <a:gd name="connsiteY24" fmla="*/ 3664649 h 3901439"/>
                <a:gd name="connsiteX25" fmla="*/ 741902 w 3014281"/>
                <a:gd name="connsiteY25" fmla="*/ 3869532 h 3901439"/>
                <a:gd name="connsiteX26" fmla="*/ 795814 w 3014281"/>
                <a:gd name="connsiteY26" fmla="*/ 3901440 h 3901439"/>
                <a:gd name="connsiteX27" fmla="*/ 799529 w 3014281"/>
                <a:gd name="connsiteY27" fmla="*/ 3901345 h 3901439"/>
                <a:gd name="connsiteX28" fmla="*/ 852964 w 3014281"/>
                <a:gd name="connsiteY28" fmla="*/ 3862864 h 3901439"/>
                <a:gd name="connsiteX29" fmla="*/ 1196054 w 3014281"/>
                <a:gd name="connsiteY29" fmla="*/ 3009900 h 3901439"/>
                <a:gd name="connsiteX30" fmla="*/ 1232059 w 3014281"/>
                <a:gd name="connsiteY30" fmla="*/ 3000280 h 3901439"/>
                <a:gd name="connsiteX31" fmla="*/ 1507141 w 3014281"/>
                <a:gd name="connsiteY31" fmla="*/ 2948750 h 3901439"/>
                <a:gd name="connsiteX32" fmla="*/ 1782223 w 3014281"/>
                <a:gd name="connsiteY32" fmla="*/ 3000280 h 3901439"/>
                <a:gd name="connsiteX33" fmla="*/ 1818323 w 3014281"/>
                <a:gd name="connsiteY33" fmla="*/ 3009900 h 3901439"/>
                <a:gd name="connsiteX34" fmla="*/ 2161413 w 3014281"/>
                <a:gd name="connsiteY34" fmla="*/ 3862864 h 3901439"/>
                <a:gd name="connsiteX35" fmla="*/ 2214848 w 3014281"/>
                <a:gd name="connsiteY35" fmla="*/ 3901345 h 3901439"/>
                <a:gd name="connsiteX36" fmla="*/ 2218563 w 3014281"/>
                <a:gd name="connsiteY36" fmla="*/ 3901440 h 3901439"/>
                <a:gd name="connsiteX37" fmla="*/ 2272475 w 3014281"/>
                <a:gd name="connsiteY37" fmla="*/ 3869532 h 3901439"/>
                <a:gd name="connsiteX38" fmla="*/ 2385251 w 3014281"/>
                <a:gd name="connsiteY38" fmla="*/ 3664649 h 3901439"/>
                <a:gd name="connsiteX39" fmla="*/ 2664524 w 3014281"/>
                <a:gd name="connsiteY39" fmla="*/ 3716560 h 3901439"/>
                <a:gd name="connsiteX40" fmla="*/ 2723388 w 3014281"/>
                <a:gd name="connsiteY40" fmla="*/ 3695033 h 3901439"/>
                <a:gd name="connsiteX41" fmla="*/ 2732913 w 3014281"/>
                <a:gd name="connsiteY41" fmla="*/ 3633026 h 3901439"/>
                <a:gd name="connsiteX42" fmla="*/ 2412587 w 3014281"/>
                <a:gd name="connsiteY42" fmla="*/ 2836640 h 3901439"/>
                <a:gd name="connsiteX43" fmla="*/ 2496884 w 3014281"/>
                <a:gd name="connsiteY43" fmla="*/ 2581085 h 3901439"/>
                <a:gd name="connsiteX44" fmla="*/ 2584990 w 3014281"/>
                <a:gd name="connsiteY44" fmla="*/ 2326672 h 3901439"/>
                <a:gd name="connsiteX45" fmla="*/ 2755678 w 3014281"/>
                <a:gd name="connsiteY45" fmla="*/ 2132362 h 3901439"/>
                <a:gd name="connsiteX46" fmla="*/ 3014282 w 3014281"/>
                <a:gd name="connsiteY46" fmla="*/ 1704499 h 3901439"/>
                <a:gd name="connsiteX47" fmla="*/ 2755773 w 3014281"/>
                <a:gd name="connsiteY47" fmla="*/ 1276541 h 3901439"/>
                <a:gd name="connsiteX48" fmla="*/ 2755773 w 3014281"/>
                <a:gd name="connsiteY48" fmla="*/ 1276541 h 3901439"/>
                <a:gd name="connsiteX49" fmla="*/ 1270445 w 3014281"/>
                <a:gd name="connsiteY49" fmla="*/ 144780 h 3901439"/>
                <a:gd name="connsiteX50" fmla="*/ 1318832 w 3014281"/>
                <a:gd name="connsiteY50" fmla="*/ 123254 h 3901439"/>
                <a:gd name="connsiteX51" fmla="*/ 1695545 w 3014281"/>
                <a:gd name="connsiteY51" fmla="*/ 123254 h 3901439"/>
                <a:gd name="connsiteX52" fmla="*/ 1743932 w 3014281"/>
                <a:gd name="connsiteY52" fmla="*/ 144780 h 3901439"/>
                <a:gd name="connsiteX53" fmla="*/ 1760506 w 3014281"/>
                <a:gd name="connsiteY53" fmla="*/ 195072 h 3901439"/>
                <a:gd name="connsiteX54" fmla="*/ 1737932 w 3014281"/>
                <a:gd name="connsiteY54" fmla="*/ 420434 h 3901439"/>
                <a:gd name="connsiteX55" fmla="*/ 1507141 w 3014281"/>
                <a:gd name="connsiteY55" fmla="*/ 460058 h 3901439"/>
                <a:gd name="connsiteX56" fmla="*/ 1276350 w 3014281"/>
                <a:gd name="connsiteY56" fmla="*/ 420434 h 3901439"/>
                <a:gd name="connsiteX57" fmla="*/ 1253776 w 3014281"/>
                <a:gd name="connsiteY57" fmla="*/ 195072 h 3901439"/>
                <a:gd name="connsiteX58" fmla="*/ 1270445 w 3014281"/>
                <a:gd name="connsiteY58" fmla="*/ 144780 h 3901439"/>
                <a:gd name="connsiteX59" fmla="*/ 1270445 w 3014281"/>
                <a:gd name="connsiteY59" fmla="*/ 144780 h 3901439"/>
                <a:gd name="connsiteX60" fmla="*/ 787146 w 3014281"/>
                <a:gd name="connsiteY60" fmla="*/ 3696367 h 3901439"/>
                <a:gd name="connsiteX61" fmla="*/ 715613 w 3014281"/>
                <a:gd name="connsiteY61" fmla="*/ 3566351 h 3901439"/>
                <a:gd name="connsiteX62" fmla="*/ 650367 w 3014281"/>
                <a:gd name="connsiteY62" fmla="*/ 3535490 h 3901439"/>
                <a:gd name="connsiteX63" fmla="*/ 437579 w 3014281"/>
                <a:gd name="connsiteY63" fmla="*/ 3575018 h 3901439"/>
                <a:gd name="connsiteX64" fmla="*/ 685800 w 3014281"/>
                <a:gd name="connsiteY64" fmla="*/ 2957894 h 3901439"/>
                <a:gd name="connsiteX65" fmla="*/ 753332 w 3014281"/>
                <a:gd name="connsiteY65" fmla="*/ 3009805 h 3901439"/>
                <a:gd name="connsiteX66" fmla="*/ 934784 w 3014281"/>
                <a:gd name="connsiteY66" fmla="*/ 3054572 h 3901439"/>
                <a:gd name="connsiteX67" fmla="*/ 1049655 w 3014281"/>
                <a:gd name="connsiteY67" fmla="*/ 3043619 h 3901439"/>
                <a:gd name="connsiteX68" fmla="*/ 787146 w 3014281"/>
                <a:gd name="connsiteY68" fmla="*/ 3696367 h 3901439"/>
                <a:gd name="connsiteX69" fmla="*/ 2576798 w 3014281"/>
                <a:gd name="connsiteY69" fmla="*/ 3575018 h 3901439"/>
                <a:gd name="connsiteX70" fmla="*/ 2364010 w 3014281"/>
                <a:gd name="connsiteY70" fmla="*/ 3535490 h 3901439"/>
                <a:gd name="connsiteX71" fmla="*/ 2298764 w 3014281"/>
                <a:gd name="connsiteY71" fmla="*/ 3566351 h 3901439"/>
                <a:gd name="connsiteX72" fmla="*/ 2227231 w 3014281"/>
                <a:gd name="connsiteY72" fmla="*/ 3696367 h 3901439"/>
                <a:gd name="connsiteX73" fmla="*/ 1964722 w 3014281"/>
                <a:gd name="connsiteY73" fmla="*/ 3043524 h 3901439"/>
                <a:gd name="connsiteX74" fmla="*/ 2261045 w 3014281"/>
                <a:gd name="connsiteY74" fmla="*/ 3009710 h 3901439"/>
                <a:gd name="connsiteX75" fmla="*/ 2328577 w 3014281"/>
                <a:gd name="connsiteY75" fmla="*/ 2957799 h 3901439"/>
                <a:gd name="connsiteX76" fmla="*/ 2576798 w 3014281"/>
                <a:gd name="connsiteY76" fmla="*/ 3575018 h 3901439"/>
                <a:gd name="connsiteX77" fmla="*/ 2669858 w 3014281"/>
                <a:gd name="connsiteY77" fmla="*/ 2043970 h 3901439"/>
                <a:gd name="connsiteX78" fmla="*/ 2478500 w 3014281"/>
                <a:gd name="connsiteY78" fmla="*/ 2264950 h 3901439"/>
                <a:gd name="connsiteX79" fmla="*/ 2377821 w 3014281"/>
                <a:gd name="connsiteY79" fmla="*/ 2549938 h 3901439"/>
                <a:gd name="connsiteX80" fmla="*/ 2199418 w 3014281"/>
                <a:gd name="connsiteY80" fmla="*/ 2903125 h 3901439"/>
                <a:gd name="connsiteX81" fmla="*/ 1814417 w 3014281"/>
                <a:gd name="connsiteY81" fmla="*/ 2881313 h 3901439"/>
                <a:gd name="connsiteX82" fmla="*/ 1507236 w 3014281"/>
                <a:gd name="connsiteY82" fmla="*/ 2825591 h 3901439"/>
                <a:gd name="connsiteX83" fmla="*/ 1200055 w 3014281"/>
                <a:gd name="connsiteY83" fmla="*/ 2881313 h 3901439"/>
                <a:gd name="connsiteX84" fmla="*/ 815054 w 3014281"/>
                <a:gd name="connsiteY84" fmla="*/ 2903125 h 3901439"/>
                <a:gd name="connsiteX85" fmla="*/ 636651 w 3014281"/>
                <a:gd name="connsiteY85" fmla="*/ 2549938 h 3901439"/>
                <a:gd name="connsiteX86" fmla="*/ 535972 w 3014281"/>
                <a:gd name="connsiteY86" fmla="*/ 2264950 h 3901439"/>
                <a:gd name="connsiteX87" fmla="*/ 344519 w 3014281"/>
                <a:gd name="connsiteY87" fmla="*/ 2043970 h 3901439"/>
                <a:gd name="connsiteX88" fmla="*/ 123158 w 3014281"/>
                <a:gd name="connsiteY88" fmla="*/ 1704404 h 3901439"/>
                <a:gd name="connsiteX89" fmla="*/ 344519 w 3014281"/>
                <a:gd name="connsiteY89" fmla="*/ 1364837 h 3901439"/>
                <a:gd name="connsiteX90" fmla="*/ 535972 w 3014281"/>
                <a:gd name="connsiteY90" fmla="*/ 1143857 h 3901439"/>
                <a:gd name="connsiteX91" fmla="*/ 636651 w 3014281"/>
                <a:gd name="connsiteY91" fmla="*/ 858869 h 3901439"/>
                <a:gd name="connsiteX92" fmla="*/ 815054 w 3014281"/>
                <a:gd name="connsiteY92" fmla="*/ 505587 h 3901439"/>
                <a:gd name="connsiteX93" fmla="*/ 935641 w 3014281"/>
                <a:gd name="connsiteY93" fmla="*/ 477393 h 3901439"/>
                <a:gd name="connsiteX94" fmla="*/ 1200055 w 3014281"/>
                <a:gd name="connsiteY94" fmla="*/ 527495 h 3901439"/>
                <a:gd name="connsiteX95" fmla="*/ 1507236 w 3014281"/>
                <a:gd name="connsiteY95" fmla="*/ 583216 h 3901439"/>
                <a:gd name="connsiteX96" fmla="*/ 1814417 w 3014281"/>
                <a:gd name="connsiteY96" fmla="*/ 527495 h 3901439"/>
                <a:gd name="connsiteX97" fmla="*/ 2199418 w 3014281"/>
                <a:gd name="connsiteY97" fmla="*/ 505587 h 3901439"/>
                <a:gd name="connsiteX98" fmla="*/ 2377821 w 3014281"/>
                <a:gd name="connsiteY98" fmla="*/ 858869 h 3901439"/>
                <a:gd name="connsiteX99" fmla="*/ 2478500 w 3014281"/>
                <a:gd name="connsiteY99" fmla="*/ 1143857 h 3901439"/>
                <a:gd name="connsiteX100" fmla="*/ 2669858 w 3014281"/>
                <a:gd name="connsiteY100" fmla="*/ 1364837 h 3901439"/>
                <a:gd name="connsiteX101" fmla="*/ 2891219 w 3014281"/>
                <a:gd name="connsiteY101" fmla="*/ 1704404 h 3901439"/>
                <a:gd name="connsiteX102" fmla="*/ 2669858 w 3014281"/>
                <a:gd name="connsiteY102" fmla="*/ 2043970 h 3901439"/>
                <a:gd name="connsiteX103" fmla="*/ 2669858 w 3014281"/>
                <a:gd name="connsiteY103" fmla="*/ 2043970 h 39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014281" h="3901439">
                  <a:moveTo>
                    <a:pt x="2755773" y="1276541"/>
                  </a:moveTo>
                  <a:cubicBezTo>
                    <a:pt x="2687288" y="1209866"/>
                    <a:pt x="2622518" y="1146810"/>
                    <a:pt x="2585085" y="1082135"/>
                  </a:cubicBezTo>
                  <a:cubicBezTo>
                    <a:pt x="2545461" y="1013651"/>
                    <a:pt x="2521839" y="923354"/>
                    <a:pt x="2496884" y="827723"/>
                  </a:cubicBezTo>
                  <a:cubicBezTo>
                    <a:pt x="2452688" y="658463"/>
                    <a:pt x="2407063" y="483394"/>
                    <a:pt x="2260949" y="399002"/>
                  </a:cubicBezTo>
                  <a:cubicBezTo>
                    <a:pt x="2143411" y="330994"/>
                    <a:pt x="2004346" y="351949"/>
                    <a:pt x="1865090" y="386715"/>
                  </a:cubicBezTo>
                  <a:lnTo>
                    <a:pt x="1882997" y="207264"/>
                  </a:lnTo>
                  <a:cubicBezTo>
                    <a:pt x="1888331" y="154305"/>
                    <a:pt x="1870901" y="101441"/>
                    <a:pt x="1835182" y="62008"/>
                  </a:cubicBezTo>
                  <a:cubicBezTo>
                    <a:pt x="1799558" y="22574"/>
                    <a:pt x="1748600" y="0"/>
                    <a:pt x="1695450" y="0"/>
                  </a:cubicBezTo>
                  <a:lnTo>
                    <a:pt x="1318736" y="0"/>
                  </a:lnTo>
                  <a:cubicBezTo>
                    <a:pt x="1265587" y="0"/>
                    <a:pt x="1214628" y="22574"/>
                    <a:pt x="1179005" y="62008"/>
                  </a:cubicBezTo>
                  <a:cubicBezTo>
                    <a:pt x="1143381" y="101441"/>
                    <a:pt x="1125950" y="154305"/>
                    <a:pt x="1131189" y="207264"/>
                  </a:cubicBezTo>
                  <a:lnTo>
                    <a:pt x="1149287" y="386810"/>
                  </a:lnTo>
                  <a:cubicBezTo>
                    <a:pt x="1010031" y="351949"/>
                    <a:pt x="870966" y="330994"/>
                    <a:pt x="753428" y="399098"/>
                  </a:cubicBezTo>
                  <a:cubicBezTo>
                    <a:pt x="607409" y="483584"/>
                    <a:pt x="561689" y="658559"/>
                    <a:pt x="517493" y="827818"/>
                  </a:cubicBezTo>
                  <a:cubicBezTo>
                    <a:pt x="492538" y="923449"/>
                    <a:pt x="468916" y="1013746"/>
                    <a:pt x="429387" y="1082231"/>
                  </a:cubicBezTo>
                  <a:cubicBezTo>
                    <a:pt x="391954" y="1146905"/>
                    <a:pt x="327184" y="1209866"/>
                    <a:pt x="258699" y="1276636"/>
                  </a:cubicBezTo>
                  <a:cubicBezTo>
                    <a:pt x="137446" y="1394460"/>
                    <a:pt x="0" y="1528191"/>
                    <a:pt x="0" y="1704404"/>
                  </a:cubicBezTo>
                  <a:cubicBezTo>
                    <a:pt x="0" y="1880616"/>
                    <a:pt x="137446" y="2014347"/>
                    <a:pt x="258604" y="2132267"/>
                  </a:cubicBezTo>
                  <a:cubicBezTo>
                    <a:pt x="327184" y="2198942"/>
                    <a:pt x="391859" y="2261902"/>
                    <a:pt x="429292" y="2326577"/>
                  </a:cubicBezTo>
                  <a:cubicBezTo>
                    <a:pt x="468916" y="2395061"/>
                    <a:pt x="492443" y="2485358"/>
                    <a:pt x="517398" y="2580989"/>
                  </a:cubicBezTo>
                  <a:cubicBezTo>
                    <a:pt x="540353" y="2669191"/>
                    <a:pt x="563880" y="2758916"/>
                    <a:pt x="601694" y="2836640"/>
                  </a:cubicBezTo>
                  <a:lnTo>
                    <a:pt x="281369" y="3633026"/>
                  </a:lnTo>
                  <a:cubicBezTo>
                    <a:pt x="272987" y="3653885"/>
                    <a:pt x="276606" y="3677603"/>
                    <a:pt x="290894" y="3695033"/>
                  </a:cubicBezTo>
                  <a:cubicBezTo>
                    <a:pt x="305181" y="3712464"/>
                    <a:pt x="327755" y="3720656"/>
                    <a:pt x="349853" y="3716560"/>
                  </a:cubicBezTo>
                  <a:lnTo>
                    <a:pt x="629126" y="3664649"/>
                  </a:lnTo>
                  <a:lnTo>
                    <a:pt x="741902" y="3869532"/>
                  </a:lnTo>
                  <a:cubicBezTo>
                    <a:pt x="752761" y="3889248"/>
                    <a:pt x="773525" y="3901440"/>
                    <a:pt x="795814" y="3901440"/>
                  </a:cubicBezTo>
                  <a:cubicBezTo>
                    <a:pt x="797052" y="3901440"/>
                    <a:pt x="798290" y="3901440"/>
                    <a:pt x="799529" y="3901345"/>
                  </a:cubicBezTo>
                  <a:cubicBezTo>
                    <a:pt x="823246" y="3899916"/>
                    <a:pt x="844106" y="3884867"/>
                    <a:pt x="852964" y="3862864"/>
                  </a:cubicBezTo>
                  <a:lnTo>
                    <a:pt x="1196054" y="3009900"/>
                  </a:lnTo>
                  <a:cubicBezTo>
                    <a:pt x="1208056" y="3006662"/>
                    <a:pt x="1220153" y="3003423"/>
                    <a:pt x="1232059" y="3000280"/>
                  </a:cubicBezTo>
                  <a:cubicBezTo>
                    <a:pt x="1325975" y="2974943"/>
                    <a:pt x="1423035" y="2948750"/>
                    <a:pt x="1507141" y="2948750"/>
                  </a:cubicBezTo>
                  <a:cubicBezTo>
                    <a:pt x="1591342" y="2948750"/>
                    <a:pt x="1688306" y="2974943"/>
                    <a:pt x="1782223" y="3000280"/>
                  </a:cubicBezTo>
                  <a:cubicBezTo>
                    <a:pt x="1794224" y="3003518"/>
                    <a:pt x="1806226" y="3006757"/>
                    <a:pt x="1818323" y="3009900"/>
                  </a:cubicBezTo>
                  <a:lnTo>
                    <a:pt x="2161413" y="3862864"/>
                  </a:lnTo>
                  <a:cubicBezTo>
                    <a:pt x="2170271" y="3884962"/>
                    <a:pt x="2191131" y="3899916"/>
                    <a:pt x="2214848" y="3901345"/>
                  </a:cubicBezTo>
                  <a:cubicBezTo>
                    <a:pt x="2216087" y="3901440"/>
                    <a:pt x="2217325" y="3901440"/>
                    <a:pt x="2218563" y="3901440"/>
                  </a:cubicBezTo>
                  <a:cubicBezTo>
                    <a:pt x="2240852" y="3901440"/>
                    <a:pt x="2261616" y="3889248"/>
                    <a:pt x="2272475" y="3869532"/>
                  </a:cubicBezTo>
                  <a:lnTo>
                    <a:pt x="2385251" y="3664649"/>
                  </a:lnTo>
                  <a:lnTo>
                    <a:pt x="2664524" y="3716560"/>
                  </a:lnTo>
                  <a:cubicBezTo>
                    <a:pt x="2686622" y="3720656"/>
                    <a:pt x="2709196" y="3712369"/>
                    <a:pt x="2723388" y="3695033"/>
                  </a:cubicBezTo>
                  <a:cubicBezTo>
                    <a:pt x="2737676" y="3677603"/>
                    <a:pt x="2741295" y="3653885"/>
                    <a:pt x="2732913" y="3633026"/>
                  </a:cubicBezTo>
                  <a:lnTo>
                    <a:pt x="2412587" y="2836640"/>
                  </a:lnTo>
                  <a:cubicBezTo>
                    <a:pt x="2450402" y="2758916"/>
                    <a:pt x="2473833" y="2669286"/>
                    <a:pt x="2496884" y="2581085"/>
                  </a:cubicBezTo>
                  <a:cubicBezTo>
                    <a:pt x="2521839" y="2485453"/>
                    <a:pt x="2545461" y="2395061"/>
                    <a:pt x="2584990" y="2326672"/>
                  </a:cubicBezTo>
                  <a:cubicBezTo>
                    <a:pt x="2622423" y="2261997"/>
                    <a:pt x="2687193" y="2199037"/>
                    <a:pt x="2755678" y="2132362"/>
                  </a:cubicBezTo>
                  <a:cubicBezTo>
                    <a:pt x="2876931" y="2014347"/>
                    <a:pt x="3014282" y="1880711"/>
                    <a:pt x="3014282" y="1704499"/>
                  </a:cubicBezTo>
                  <a:cubicBezTo>
                    <a:pt x="3014377" y="1528191"/>
                    <a:pt x="2876931" y="1394460"/>
                    <a:pt x="2755773" y="1276541"/>
                  </a:cubicBezTo>
                  <a:lnTo>
                    <a:pt x="2755773" y="1276541"/>
                  </a:lnTo>
                  <a:close/>
                  <a:moveTo>
                    <a:pt x="1270445" y="144780"/>
                  </a:moveTo>
                  <a:cubicBezTo>
                    <a:pt x="1283018" y="130874"/>
                    <a:pt x="1300163" y="123254"/>
                    <a:pt x="1318832" y="123254"/>
                  </a:cubicBezTo>
                  <a:lnTo>
                    <a:pt x="1695545" y="123254"/>
                  </a:lnTo>
                  <a:cubicBezTo>
                    <a:pt x="1714214" y="123254"/>
                    <a:pt x="1731359" y="130874"/>
                    <a:pt x="1743932" y="144780"/>
                  </a:cubicBezTo>
                  <a:cubicBezTo>
                    <a:pt x="1756505" y="158591"/>
                    <a:pt x="1762316" y="176498"/>
                    <a:pt x="1760506" y="195072"/>
                  </a:cubicBezTo>
                  <a:lnTo>
                    <a:pt x="1737932" y="420434"/>
                  </a:lnTo>
                  <a:cubicBezTo>
                    <a:pt x="1658303" y="441484"/>
                    <a:pt x="1578102" y="460058"/>
                    <a:pt x="1507141" y="460058"/>
                  </a:cubicBezTo>
                  <a:cubicBezTo>
                    <a:pt x="1436180" y="460058"/>
                    <a:pt x="1356074" y="441484"/>
                    <a:pt x="1276350" y="420434"/>
                  </a:cubicBezTo>
                  <a:lnTo>
                    <a:pt x="1253776" y="195072"/>
                  </a:lnTo>
                  <a:cubicBezTo>
                    <a:pt x="1251966" y="176498"/>
                    <a:pt x="1257872" y="158591"/>
                    <a:pt x="1270445" y="144780"/>
                  </a:cubicBezTo>
                  <a:lnTo>
                    <a:pt x="1270445" y="144780"/>
                  </a:lnTo>
                  <a:close/>
                  <a:moveTo>
                    <a:pt x="787146" y="3696367"/>
                  </a:moveTo>
                  <a:lnTo>
                    <a:pt x="715613" y="3566351"/>
                  </a:lnTo>
                  <a:cubicBezTo>
                    <a:pt x="702850" y="3543014"/>
                    <a:pt x="676561" y="3530632"/>
                    <a:pt x="650367" y="3535490"/>
                  </a:cubicBezTo>
                  <a:lnTo>
                    <a:pt x="437579" y="3575018"/>
                  </a:lnTo>
                  <a:lnTo>
                    <a:pt x="685800" y="2957894"/>
                  </a:lnTo>
                  <a:cubicBezTo>
                    <a:pt x="705612" y="2977610"/>
                    <a:pt x="727996" y="2995041"/>
                    <a:pt x="753332" y="3009805"/>
                  </a:cubicBezTo>
                  <a:cubicBezTo>
                    <a:pt x="809625" y="3042476"/>
                    <a:pt x="870966" y="3054572"/>
                    <a:pt x="934784" y="3054572"/>
                  </a:cubicBezTo>
                  <a:cubicBezTo>
                    <a:pt x="972312" y="3054572"/>
                    <a:pt x="1010793" y="3050382"/>
                    <a:pt x="1049655" y="3043619"/>
                  </a:cubicBezTo>
                  <a:lnTo>
                    <a:pt x="787146" y="3696367"/>
                  </a:lnTo>
                  <a:close/>
                  <a:moveTo>
                    <a:pt x="2576798" y="3575018"/>
                  </a:moveTo>
                  <a:lnTo>
                    <a:pt x="2364010" y="3535490"/>
                  </a:lnTo>
                  <a:cubicBezTo>
                    <a:pt x="2337911" y="3530632"/>
                    <a:pt x="2311622" y="3543110"/>
                    <a:pt x="2298764" y="3566351"/>
                  </a:cubicBezTo>
                  <a:lnTo>
                    <a:pt x="2227231" y="3696367"/>
                  </a:lnTo>
                  <a:lnTo>
                    <a:pt x="1964722" y="3043524"/>
                  </a:lnTo>
                  <a:cubicBezTo>
                    <a:pt x="2069687" y="3061716"/>
                    <a:pt x="2171605" y="3061526"/>
                    <a:pt x="2261045" y="3009710"/>
                  </a:cubicBezTo>
                  <a:cubicBezTo>
                    <a:pt x="2286476" y="2995041"/>
                    <a:pt x="2308765" y="2977515"/>
                    <a:pt x="2328577" y="2957799"/>
                  </a:cubicBezTo>
                  <a:lnTo>
                    <a:pt x="2576798" y="3575018"/>
                  </a:lnTo>
                  <a:close/>
                  <a:moveTo>
                    <a:pt x="2669858" y="2043970"/>
                  </a:moveTo>
                  <a:cubicBezTo>
                    <a:pt x="2598325" y="2113598"/>
                    <a:pt x="2524411" y="2185511"/>
                    <a:pt x="2478500" y="2264950"/>
                  </a:cubicBezTo>
                  <a:cubicBezTo>
                    <a:pt x="2430590" y="2347817"/>
                    <a:pt x="2403729" y="2450592"/>
                    <a:pt x="2377821" y="2549938"/>
                  </a:cubicBezTo>
                  <a:cubicBezTo>
                    <a:pt x="2338292" y="2701385"/>
                    <a:pt x="2300954" y="2844451"/>
                    <a:pt x="2199418" y="2903125"/>
                  </a:cubicBezTo>
                  <a:cubicBezTo>
                    <a:pt x="2102834" y="2959037"/>
                    <a:pt x="1962722" y="2921318"/>
                    <a:pt x="1814417" y="2881313"/>
                  </a:cubicBezTo>
                  <a:cubicBezTo>
                    <a:pt x="1712786" y="2853881"/>
                    <a:pt x="1607725" y="2825591"/>
                    <a:pt x="1507236" y="2825591"/>
                  </a:cubicBezTo>
                  <a:cubicBezTo>
                    <a:pt x="1406747" y="2825591"/>
                    <a:pt x="1301687" y="2853881"/>
                    <a:pt x="1200055" y="2881313"/>
                  </a:cubicBezTo>
                  <a:cubicBezTo>
                    <a:pt x="1051751" y="2921318"/>
                    <a:pt x="911733" y="2959037"/>
                    <a:pt x="815054" y="2903125"/>
                  </a:cubicBezTo>
                  <a:cubicBezTo>
                    <a:pt x="713518" y="2844451"/>
                    <a:pt x="676180" y="2701385"/>
                    <a:pt x="636651" y="2549938"/>
                  </a:cubicBezTo>
                  <a:cubicBezTo>
                    <a:pt x="610743" y="2450592"/>
                    <a:pt x="583883" y="2347817"/>
                    <a:pt x="535972" y="2264950"/>
                  </a:cubicBezTo>
                  <a:cubicBezTo>
                    <a:pt x="489966" y="2185511"/>
                    <a:pt x="416052" y="2113598"/>
                    <a:pt x="344519" y="2043970"/>
                  </a:cubicBezTo>
                  <a:cubicBezTo>
                    <a:pt x="230696" y="1933194"/>
                    <a:pt x="123158" y="1828610"/>
                    <a:pt x="123158" y="1704404"/>
                  </a:cubicBezTo>
                  <a:cubicBezTo>
                    <a:pt x="123158" y="1580293"/>
                    <a:pt x="230696" y="1475613"/>
                    <a:pt x="344519" y="1364837"/>
                  </a:cubicBezTo>
                  <a:cubicBezTo>
                    <a:pt x="416052" y="1295305"/>
                    <a:pt x="489966" y="1223296"/>
                    <a:pt x="535972" y="1143857"/>
                  </a:cubicBezTo>
                  <a:cubicBezTo>
                    <a:pt x="583883" y="1060990"/>
                    <a:pt x="610743" y="958215"/>
                    <a:pt x="636651" y="858869"/>
                  </a:cubicBezTo>
                  <a:cubicBezTo>
                    <a:pt x="676180" y="707422"/>
                    <a:pt x="713518" y="564356"/>
                    <a:pt x="815054" y="505587"/>
                  </a:cubicBezTo>
                  <a:cubicBezTo>
                    <a:pt x="850106" y="485299"/>
                    <a:pt x="890778" y="477393"/>
                    <a:pt x="935641" y="477393"/>
                  </a:cubicBezTo>
                  <a:cubicBezTo>
                    <a:pt x="1014317" y="477393"/>
                    <a:pt x="1105567" y="501968"/>
                    <a:pt x="1200055" y="527495"/>
                  </a:cubicBezTo>
                  <a:cubicBezTo>
                    <a:pt x="1301687" y="554831"/>
                    <a:pt x="1406747" y="583216"/>
                    <a:pt x="1507236" y="583216"/>
                  </a:cubicBezTo>
                  <a:cubicBezTo>
                    <a:pt x="1607725" y="583216"/>
                    <a:pt x="1712786" y="554831"/>
                    <a:pt x="1814417" y="527495"/>
                  </a:cubicBezTo>
                  <a:cubicBezTo>
                    <a:pt x="1962722" y="487490"/>
                    <a:pt x="2102834" y="449771"/>
                    <a:pt x="2199418" y="505587"/>
                  </a:cubicBezTo>
                  <a:cubicBezTo>
                    <a:pt x="2300954" y="564356"/>
                    <a:pt x="2338292" y="707422"/>
                    <a:pt x="2377821" y="858869"/>
                  </a:cubicBezTo>
                  <a:cubicBezTo>
                    <a:pt x="2403729" y="958215"/>
                    <a:pt x="2430590" y="1060990"/>
                    <a:pt x="2478500" y="1143857"/>
                  </a:cubicBezTo>
                  <a:cubicBezTo>
                    <a:pt x="2524411" y="1223296"/>
                    <a:pt x="2598420" y="1295210"/>
                    <a:pt x="2669858" y="1364837"/>
                  </a:cubicBezTo>
                  <a:cubicBezTo>
                    <a:pt x="2783681" y="1475613"/>
                    <a:pt x="2891219" y="1580197"/>
                    <a:pt x="2891219" y="1704404"/>
                  </a:cubicBezTo>
                  <a:cubicBezTo>
                    <a:pt x="2891219" y="1828610"/>
                    <a:pt x="2783681" y="1933194"/>
                    <a:pt x="2669858" y="2043970"/>
                  </a:cubicBezTo>
                  <a:lnTo>
                    <a:pt x="2669858" y="204397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1" name="任意多边形: 形状 60"/>
            <p:cNvSpPr/>
            <p:nvPr/>
          </p:nvSpPr>
          <p:spPr>
            <a:xfrm>
              <a:off x="4603475" y="2132452"/>
              <a:ext cx="2094483" cy="2094473"/>
            </a:xfrm>
            <a:custGeom>
              <a:avLst/>
              <a:gdLst>
                <a:gd name="connsiteX0" fmla="*/ 1741413 w 2094483"/>
                <a:gd name="connsiteY0" fmla="*/ 264037 h 2094473"/>
                <a:gd name="connsiteX1" fmla="*/ 1656831 w 2094483"/>
                <a:gd name="connsiteY1" fmla="*/ 266419 h 2094473"/>
                <a:gd name="connsiteX2" fmla="*/ 1659974 w 2094483"/>
                <a:gd name="connsiteY2" fmla="*/ 356430 h 2094473"/>
                <a:gd name="connsiteX3" fmla="*/ 1970775 w 2094483"/>
                <a:gd name="connsiteY3" fmla="*/ 1074329 h 2094473"/>
                <a:gd name="connsiteX4" fmla="*/ 1078283 w 2094483"/>
                <a:gd name="connsiteY4" fmla="*/ 1970822 h 2094473"/>
                <a:gd name="connsiteX5" fmla="*/ 123592 w 2094483"/>
                <a:gd name="connsiteY5" fmla="*/ 1017370 h 2094473"/>
                <a:gd name="connsiteX6" fmla="*/ 1008560 w 2094483"/>
                <a:gd name="connsiteY6" fmla="*/ 124020 h 2094473"/>
                <a:gd name="connsiteX7" fmla="*/ 1382987 w 2094483"/>
                <a:gd name="connsiteY7" fmla="*/ 186504 h 2094473"/>
                <a:gd name="connsiteX8" fmla="*/ 1448900 w 2094483"/>
                <a:gd name="connsiteY8" fmla="*/ 173074 h 2094473"/>
                <a:gd name="connsiteX9" fmla="*/ 1449853 w 2094483"/>
                <a:gd name="connsiteY9" fmla="*/ 172121 h 2094473"/>
                <a:gd name="connsiteX10" fmla="*/ 1429470 w 2094483"/>
                <a:gd name="connsiteY10" fmla="*/ 72299 h 2094473"/>
                <a:gd name="connsiteX11" fmla="*/ 1018370 w 2094483"/>
                <a:gd name="connsiteY11" fmla="*/ 385 h 2094473"/>
                <a:gd name="connsiteX12" fmla="*/ 53 w 2094483"/>
                <a:gd name="connsiteY12" fmla="*/ 1036705 h 2094473"/>
                <a:gd name="connsiteX13" fmla="*/ 1082759 w 2094483"/>
                <a:gd name="connsiteY13" fmla="*/ 2093885 h 2094473"/>
                <a:gd name="connsiteX14" fmla="*/ 2093838 w 2094483"/>
                <a:gd name="connsiteY14" fmla="*/ 1084997 h 2094473"/>
                <a:gd name="connsiteX15" fmla="*/ 1741413 w 2094483"/>
                <a:gd name="connsiteY15" fmla="*/ 264037 h 2094473"/>
                <a:gd name="connsiteX16" fmla="*/ 1741413 w 2094483"/>
                <a:gd name="connsiteY16" fmla="*/ 264037 h 209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4483" h="2094473">
                  <a:moveTo>
                    <a:pt x="1741413" y="264037"/>
                  </a:moveTo>
                  <a:cubicBezTo>
                    <a:pt x="1716934" y="242416"/>
                    <a:pt x="1679882" y="243368"/>
                    <a:pt x="1656831" y="266419"/>
                  </a:cubicBezTo>
                  <a:cubicBezTo>
                    <a:pt x="1631590" y="291660"/>
                    <a:pt x="1633304" y="332713"/>
                    <a:pt x="1659974" y="356430"/>
                  </a:cubicBezTo>
                  <a:cubicBezTo>
                    <a:pt x="1856951" y="531404"/>
                    <a:pt x="1978871" y="788960"/>
                    <a:pt x="1970775" y="1074329"/>
                  </a:cubicBezTo>
                  <a:cubicBezTo>
                    <a:pt x="1956869" y="1559818"/>
                    <a:pt x="1563677" y="1954820"/>
                    <a:pt x="1078283" y="1970822"/>
                  </a:cubicBezTo>
                  <a:cubicBezTo>
                    <a:pt x="544597" y="1988444"/>
                    <a:pt x="106733" y="1550865"/>
                    <a:pt x="123592" y="1017370"/>
                  </a:cubicBezTo>
                  <a:cubicBezTo>
                    <a:pt x="138927" y="535881"/>
                    <a:pt x="527261" y="143832"/>
                    <a:pt x="1008560" y="124020"/>
                  </a:cubicBezTo>
                  <a:cubicBezTo>
                    <a:pt x="1140957" y="118591"/>
                    <a:pt x="1267545" y="141260"/>
                    <a:pt x="1382987" y="186504"/>
                  </a:cubicBezTo>
                  <a:cubicBezTo>
                    <a:pt x="1405752" y="195457"/>
                    <a:pt x="1431660" y="190409"/>
                    <a:pt x="1448900" y="173074"/>
                  </a:cubicBezTo>
                  <a:lnTo>
                    <a:pt x="1449853" y="172121"/>
                  </a:lnTo>
                  <a:cubicBezTo>
                    <a:pt x="1480809" y="141165"/>
                    <a:pt x="1470141" y="88396"/>
                    <a:pt x="1429470" y="72299"/>
                  </a:cubicBezTo>
                  <a:cubicBezTo>
                    <a:pt x="1302596" y="22388"/>
                    <a:pt x="1163627" y="-3520"/>
                    <a:pt x="1018370" y="385"/>
                  </a:cubicBezTo>
                  <a:cubicBezTo>
                    <a:pt x="469064" y="15244"/>
                    <a:pt x="5482" y="487208"/>
                    <a:pt x="53" y="1036705"/>
                  </a:cubicBezTo>
                  <a:cubicBezTo>
                    <a:pt x="-5853" y="1630780"/>
                    <a:pt x="485637" y="2113697"/>
                    <a:pt x="1082759" y="2093885"/>
                  </a:cubicBezTo>
                  <a:cubicBezTo>
                    <a:pt x="1630161" y="2075692"/>
                    <a:pt x="2074503" y="1632304"/>
                    <a:pt x="2093838" y="1084997"/>
                  </a:cubicBezTo>
                  <a:cubicBezTo>
                    <a:pt x="2105173" y="758671"/>
                    <a:pt x="1966489" y="463681"/>
                    <a:pt x="1741413" y="264037"/>
                  </a:cubicBezTo>
                  <a:lnTo>
                    <a:pt x="1741413" y="264037"/>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2" name="任意多边形: 形状 61"/>
            <p:cNvSpPr/>
            <p:nvPr/>
          </p:nvSpPr>
          <p:spPr>
            <a:xfrm>
              <a:off x="4849749" y="2378963"/>
              <a:ext cx="862393" cy="862393"/>
            </a:xfrm>
            <a:custGeom>
              <a:avLst/>
              <a:gdLst>
                <a:gd name="connsiteX0" fmla="*/ 800767 w 862393"/>
                <a:gd name="connsiteY0" fmla="*/ 0 h 862393"/>
                <a:gd name="connsiteX1" fmla="*/ 0 w 862393"/>
                <a:gd name="connsiteY1" fmla="*/ 800767 h 862393"/>
                <a:gd name="connsiteX2" fmla="*/ 61531 w 862393"/>
                <a:gd name="connsiteY2" fmla="*/ 862394 h 862393"/>
                <a:gd name="connsiteX3" fmla="*/ 123158 w 862393"/>
                <a:gd name="connsiteY3" fmla="*/ 800767 h 862393"/>
                <a:gd name="connsiteX4" fmla="*/ 800767 w 862393"/>
                <a:gd name="connsiteY4" fmla="*/ 123158 h 862393"/>
                <a:gd name="connsiteX5" fmla="*/ 862393 w 862393"/>
                <a:gd name="connsiteY5" fmla="*/ 61627 h 862393"/>
                <a:gd name="connsiteX6" fmla="*/ 800767 w 862393"/>
                <a:gd name="connsiteY6" fmla="*/ 0 h 862393"/>
                <a:gd name="connsiteX7" fmla="*/ 800767 w 862393"/>
                <a:gd name="connsiteY7" fmla="*/ 0 h 86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393" h="862393">
                  <a:moveTo>
                    <a:pt x="800767" y="0"/>
                  </a:moveTo>
                  <a:cubicBezTo>
                    <a:pt x="359188" y="0"/>
                    <a:pt x="0" y="359188"/>
                    <a:pt x="0" y="800767"/>
                  </a:cubicBezTo>
                  <a:cubicBezTo>
                    <a:pt x="0" y="834771"/>
                    <a:pt x="27622" y="862394"/>
                    <a:pt x="61531" y="862394"/>
                  </a:cubicBezTo>
                  <a:cubicBezTo>
                    <a:pt x="95536" y="862394"/>
                    <a:pt x="123158" y="834771"/>
                    <a:pt x="123158" y="800767"/>
                  </a:cubicBezTo>
                  <a:cubicBezTo>
                    <a:pt x="123158" y="427101"/>
                    <a:pt x="427101" y="123158"/>
                    <a:pt x="800767" y="123158"/>
                  </a:cubicBezTo>
                  <a:cubicBezTo>
                    <a:pt x="834771" y="123158"/>
                    <a:pt x="862393" y="95631"/>
                    <a:pt x="862393" y="61627"/>
                  </a:cubicBezTo>
                  <a:cubicBezTo>
                    <a:pt x="862393" y="27527"/>
                    <a:pt x="834771" y="0"/>
                    <a:pt x="800767" y="0"/>
                  </a:cubicBezTo>
                  <a:lnTo>
                    <a:pt x="800767"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3" name="任意多边形: 形状 62"/>
            <p:cNvSpPr/>
            <p:nvPr/>
          </p:nvSpPr>
          <p:spPr>
            <a:xfrm>
              <a:off x="5588984" y="3118103"/>
              <a:ext cx="862393" cy="862298"/>
            </a:xfrm>
            <a:custGeom>
              <a:avLst/>
              <a:gdLst>
                <a:gd name="connsiteX0" fmla="*/ 800767 w 862393"/>
                <a:gd name="connsiteY0" fmla="*/ 0 h 862298"/>
                <a:gd name="connsiteX1" fmla="*/ 739140 w 862393"/>
                <a:gd name="connsiteY1" fmla="*/ 61532 h 862298"/>
                <a:gd name="connsiteX2" fmla="*/ 61531 w 862393"/>
                <a:gd name="connsiteY2" fmla="*/ 739140 h 862298"/>
                <a:gd name="connsiteX3" fmla="*/ 0 w 862393"/>
                <a:gd name="connsiteY3" fmla="*/ 800767 h 862298"/>
                <a:gd name="connsiteX4" fmla="*/ 61531 w 862393"/>
                <a:gd name="connsiteY4" fmla="*/ 862298 h 862298"/>
                <a:gd name="connsiteX5" fmla="*/ 862393 w 862393"/>
                <a:gd name="connsiteY5" fmla="*/ 61532 h 862298"/>
                <a:gd name="connsiteX6" fmla="*/ 800767 w 862393"/>
                <a:gd name="connsiteY6" fmla="*/ 0 h 862298"/>
                <a:gd name="connsiteX7" fmla="*/ 800767 w 862393"/>
                <a:gd name="connsiteY7" fmla="*/ 0 h 86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393" h="862298">
                  <a:moveTo>
                    <a:pt x="800767" y="0"/>
                  </a:moveTo>
                  <a:cubicBezTo>
                    <a:pt x="766763" y="0"/>
                    <a:pt x="739140" y="27622"/>
                    <a:pt x="739140" y="61532"/>
                  </a:cubicBezTo>
                  <a:cubicBezTo>
                    <a:pt x="739140" y="435197"/>
                    <a:pt x="435197" y="739140"/>
                    <a:pt x="61531" y="739140"/>
                  </a:cubicBezTo>
                  <a:cubicBezTo>
                    <a:pt x="27527" y="739140"/>
                    <a:pt x="0" y="766763"/>
                    <a:pt x="0" y="800767"/>
                  </a:cubicBezTo>
                  <a:cubicBezTo>
                    <a:pt x="0" y="834771"/>
                    <a:pt x="27527" y="862298"/>
                    <a:pt x="61531" y="862298"/>
                  </a:cubicBezTo>
                  <a:cubicBezTo>
                    <a:pt x="503110" y="862298"/>
                    <a:pt x="862393" y="503110"/>
                    <a:pt x="862393" y="61532"/>
                  </a:cubicBezTo>
                  <a:cubicBezTo>
                    <a:pt x="862393" y="27622"/>
                    <a:pt x="834771" y="0"/>
                    <a:pt x="800767" y="0"/>
                  </a:cubicBezTo>
                  <a:lnTo>
                    <a:pt x="800767"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Autofit/>
          </a:bodyPr>
          <a:lstStyle/>
          <a:p>
            <a:r>
              <a:rPr lang="zh-CN" altLang="en-US" dirty="0"/>
              <a:t>资金用途</a:t>
            </a:r>
          </a:p>
        </p:txBody>
      </p:sp>
    </p:spTree>
    <p:extLst>
      <p:ext uri="{BB962C8B-B14F-4D97-AF65-F5344CB8AC3E}">
        <p14:creationId xmlns:p14="http://schemas.microsoft.com/office/powerpoint/2010/main" val="367128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4" name="矩形: 圆顶角 3">
            <a:extLst>
              <a:ext uri="{FF2B5EF4-FFF2-40B4-BE49-F238E27FC236}">
                <a16:creationId xmlns:a16="http://schemas.microsoft.com/office/drawing/2014/main" id="{ABCF73A9-9C29-7F8B-58B9-DAA55A882891}"/>
              </a:ext>
            </a:extLst>
          </p:cNvPr>
          <p:cNvSpPr/>
          <p:nvPr/>
        </p:nvSpPr>
        <p:spPr>
          <a:xfrm>
            <a:off x="1147835" y="1790700"/>
            <a:ext cx="9891640" cy="619125"/>
          </a:xfrm>
          <a:prstGeom prst="round2Same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357383" y="300251"/>
            <a:ext cx="2357367" cy="1105468"/>
          </a:xfrm>
        </p:spPr>
        <p:txBody>
          <a:bodyPr>
            <a:noAutofit/>
          </a:bodyPr>
          <a:lstStyle/>
          <a:p>
            <a:r>
              <a:rPr lang="zh-CN" altLang="en-US" dirty="0"/>
              <a:t>预算分析</a:t>
            </a:r>
          </a:p>
        </p:txBody>
      </p:sp>
      <p:graphicFrame>
        <p:nvGraphicFramePr>
          <p:cNvPr id="3" name="表格 3">
            <a:extLst>
              <a:ext uri="{FF2B5EF4-FFF2-40B4-BE49-F238E27FC236}">
                <a16:creationId xmlns:a16="http://schemas.microsoft.com/office/drawing/2014/main" id="{15DDE04B-507B-71E0-C632-8CE821D7F8F8}"/>
              </a:ext>
            </a:extLst>
          </p:cNvPr>
          <p:cNvGraphicFramePr>
            <a:graphicFrameLocks noGrp="1"/>
          </p:cNvGraphicFramePr>
          <p:nvPr>
            <p:extLst>
              <p:ext uri="{D42A27DB-BD31-4B8C-83A1-F6EECF244321}">
                <p14:modId xmlns:p14="http://schemas.microsoft.com/office/powerpoint/2010/main" val="2424641318"/>
              </p:ext>
            </p:extLst>
          </p:nvPr>
        </p:nvGraphicFramePr>
        <p:xfrm>
          <a:off x="1150180" y="1790700"/>
          <a:ext cx="9891640" cy="4585602"/>
        </p:xfrm>
        <a:graphic>
          <a:graphicData uri="http://schemas.openxmlformats.org/drawingml/2006/table">
            <a:tbl>
              <a:tblPr firstRow="1" bandRow="1">
                <a:tableStyleId>{5C22544A-7EE6-4342-B048-85BDC9FD1C3A}</a:tableStyleId>
              </a:tblPr>
              <a:tblGrid>
                <a:gridCol w="1978328">
                  <a:extLst>
                    <a:ext uri="{9D8B030D-6E8A-4147-A177-3AD203B41FA5}">
                      <a16:colId xmlns:a16="http://schemas.microsoft.com/office/drawing/2014/main" val="41653337"/>
                    </a:ext>
                  </a:extLst>
                </a:gridCol>
                <a:gridCol w="1978328">
                  <a:extLst>
                    <a:ext uri="{9D8B030D-6E8A-4147-A177-3AD203B41FA5}">
                      <a16:colId xmlns:a16="http://schemas.microsoft.com/office/drawing/2014/main" val="120006824"/>
                    </a:ext>
                  </a:extLst>
                </a:gridCol>
                <a:gridCol w="1978328">
                  <a:extLst>
                    <a:ext uri="{9D8B030D-6E8A-4147-A177-3AD203B41FA5}">
                      <a16:colId xmlns:a16="http://schemas.microsoft.com/office/drawing/2014/main" val="225835927"/>
                    </a:ext>
                  </a:extLst>
                </a:gridCol>
                <a:gridCol w="1978328">
                  <a:extLst>
                    <a:ext uri="{9D8B030D-6E8A-4147-A177-3AD203B41FA5}">
                      <a16:colId xmlns:a16="http://schemas.microsoft.com/office/drawing/2014/main" val="881797789"/>
                    </a:ext>
                  </a:extLst>
                </a:gridCol>
                <a:gridCol w="1978328">
                  <a:extLst>
                    <a:ext uri="{9D8B030D-6E8A-4147-A177-3AD203B41FA5}">
                      <a16:colId xmlns:a16="http://schemas.microsoft.com/office/drawing/2014/main" val="3331495500"/>
                    </a:ext>
                  </a:extLst>
                </a:gridCol>
              </a:tblGrid>
              <a:tr h="609600">
                <a:tc>
                  <a:txBody>
                    <a:bodyPr/>
                    <a:lstStyle/>
                    <a:p>
                      <a:pPr algn="ctr"/>
                      <a:r>
                        <a:rPr lang="zh-CN" altLang="en-US" dirty="0"/>
                        <a:t>项目</a:t>
                      </a:r>
                    </a:p>
                  </a:txBody>
                  <a:tcPr anchor="ctr">
                    <a:lnL w="12700" cmpd="sng">
                      <a:noFill/>
                    </a:lnL>
                    <a:lnR w="12700" cmpd="sng">
                      <a:noFill/>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t>第一阶段</a:t>
                      </a:r>
                      <a:r>
                        <a:rPr lang="zh-CN" altLang="en-US" sz="1000" dirty="0"/>
                        <a:t>（万）</a:t>
                      </a:r>
                    </a:p>
                  </a:txBody>
                  <a:tcPr anchor="ctr">
                    <a:lnL w="12700" cmpd="sng">
                      <a:noFill/>
                    </a:lnL>
                    <a:lnR w="12700" cmpd="sng">
                      <a:noFill/>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t>第二阶段</a:t>
                      </a:r>
                      <a:r>
                        <a:rPr lang="zh-CN" altLang="en-US" sz="1000" b="1" kern="1200" dirty="0">
                          <a:solidFill>
                            <a:schemeClr val="lt1"/>
                          </a:solidFill>
                          <a:latin typeface="+mn-lt"/>
                          <a:ea typeface="+mn-ea"/>
                          <a:cs typeface="+mn-cs"/>
                        </a:rPr>
                        <a:t>（万）</a:t>
                      </a:r>
                    </a:p>
                  </a:txBody>
                  <a:tcPr anchor="ctr">
                    <a:lnL w="12700" cmpd="sng">
                      <a:noFill/>
                    </a:lnL>
                    <a:lnR w="12700" cmpd="sng">
                      <a:noFill/>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t>第三阶段</a:t>
                      </a:r>
                      <a:r>
                        <a:rPr lang="zh-CN" altLang="en-US" sz="1000" b="1" kern="1200" dirty="0">
                          <a:solidFill>
                            <a:schemeClr val="lt1"/>
                          </a:solidFill>
                          <a:latin typeface="+mn-lt"/>
                          <a:ea typeface="+mn-ea"/>
                          <a:cs typeface="+mn-cs"/>
                        </a:rPr>
                        <a:t>（万）</a:t>
                      </a:r>
                    </a:p>
                  </a:txBody>
                  <a:tcPr anchor="ctr">
                    <a:lnL w="12700" cmpd="sng">
                      <a:noFill/>
                    </a:lnL>
                    <a:lnR w="12700" cmpd="sng">
                      <a:noFill/>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t>第四阶段</a:t>
                      </a:r>
                      <a:r>
                        <a:rPr lang="zh-CN" altLang="en-US" sz="1000" b="1" kern="1200" dirty="0">
                          <a:solidFill>
                            <a:schemeClr val="lt1"/>
                          </a:solidFill>
                          <a:latin typeface="+mn-lt"/>
                          <a:ea typeface="+mn-ea"/>
                          <a:cs typeface="+mn-cs"/>
                        </a:rPr>
                        <a:t>（万）</a:t>
                      </a:r>
                    </a:p>
                  </a:txBody>
                  <a:tcPr anchor="ctr">
                    <a:lnL w="12700" cmpd="sng">
                      <a:noFill/>
                    </a:lnL>
                    <a:lnR w="12700" cmpd="sng">
                      <a:noFill/>
                    </a:lnR>
                    <a:lnT w="12700" cmpd="sng">
                      <a:noFill/>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179346"/>
                  </a:ext>
                </a:extLst>
              </a:tr>
              <a:tr h="662667">
                <a:tc>
                  <a:txBody>
                    <a:bodyPr/>
                    <a:lstStyle/>
                    <a:p>
                      <a:pPr algn="ctr"/>
                      <a:r>
                        <a:rPr lang="zh-CN" altLang="en-US" dirty="0"/>
                        <a:t>市场拓展</a:t>
                      </a:r>
                    </a:p>
                  </a:txBody>
                  <a:tcPr anchor="ctr">
                    <a:lnL w="12700" cmpd="sng">
                      <a:noFill/>
                    </a:lnL>
                    <a:lnR w="12700" cmpd="sng">
                      <a:noFill/>
                    </a:lnR>
                    <a:lnT w="381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60000"/>
                      </a:schemeClr>
                    </a:solidFill>
                  </a:tcPr>
                </a:tc>
                <a:tc>
                  <a:txBody>
                    <a:bodyPr/>
                    <a:lstStyle/>
                    <a:p>
                      <a:pPr algn="ctr"/>
                      <a:r>
                        <a:rPr lang="en-US" altLang="zh-CN" dirty="0"/>
                        <a:t>500</a:t>
                      </a:r>
                      <a:endParaRPr lang="zh-CN" altLang="en-US" sz="1000" dirty="0"/>
                    </a:p>
                  </a:txBody>
                  <a:tcPr anchor="ctr">
                    <a:lnL w="12700" cmpd="sng">
                      <a:noFill/>
                    </a:lnL>
                    <a:lnR w="12700" cmpd="sng">
                      <a:noFill/>
                    </a:lnR>
                    <a:lnT w="381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60000"/>
                      </a:schemeClr>
                    </a:solidFill>
                  </a:tcPr>
                </a:tc>
                <a:tc>
                  <a:txBody>
                    <a:bodyPr/>
                    <a:lstStyle/>
                    <a:p>
                      <a:pPr algn="ctr"/>
                      <a:r>
                        <a:rPr lang="en-US" altLang="zh-CN" dirty="0"/>
                        <a:t>700</a:t>
                      </a:r>
                      <a:endParaRPr lang="zh-CN" altLang="en-US" dirty="0"/>
                    </a:p>
                  </a:txBody>
                  <a:tcPr anchor="ctr">
                    <a:lnL w="12700" cmpd="sng">
                      <a:noFill/>
                    </a:lnL>
                    <a:lnR w="12700" cmpd="sng">
                      <a:noFill/>
                    </a:lnR>
                    <a:lnT w="381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60000"/>
                      </a:schemeClr>
                    </a:solidFill>
                  </a:tcPr>
                </a:tc>
                <a:tc>
                  <a:txBody>
                    <a:bodyPr/>
                    <a:lstStyle/>
                    <a:p>
                      <a:pPr algn="ctr"/>
                      <a:r>
                        <a:rPr lang="en-US" altLang="zh-CN" dirty="0"/>
                        <a:t>850</a:t>
                      </a:r>
                      <a:endParaRPr lang="zh-CN" altLang="en-US" dirty="0"/>
                    </a:p>
                  </a:txBody>
                  <a:tcPr anchor="ctr">
                    <a:lnL w="12700" cmpd="sng">
                      <a:noFill/>
                    </a:lnL>
                    <a:lnR w="12700" cmpd="sng">
                      <a:noFill/>
                    </a:lnR>
                    <a:lnT w="381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60000"/>
                      </a:schemeClr>
                    </a:solidFill>
                  </a:tcPr>
                </a:tc>
                <a:tc>
                  <a:txBody>
                    <a:bodyPr/>
                    <a:lstStyle/>
                    <a:p>
                      <a:pPr algn="ctr"/>
                      <a:r>
                        <a:rPr lang="en-US" altLang="zh-CN" dirty="0"/>
                        <a:t>950</a:t>
                      </a:r>
                      <a:endParaRPr lang="zh-CN" altLang="en-US" dirty="0"/>
                    </a:p>
                  </a:txBody>
                  <a:tcPr anchor="ctr">
                    <a:lnL w="12700" cmpd="sng">
                      <a:noFill/>
                    </a:lnL>
                    <a:lnR w="12700" cmpd="sng">
                      <a:noFill/>
                    </a:lnR>
                    <a:lnT w="38100" cap="flat" cmpd="sng" algn="ctr">
                      <a:solidFill>
                        <a:schemeClr val="accent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60000"/>
                      </a:schemeClr>
                    </a:solidFill>
                  </a:tcPr>
                </a:tc>
                <a:extLst>
                  <a:ext uri="{0D108BD9-81ED-4DB2-BD59-A6C34878D82A}">
                    <a16:rowId xmlns:a16="http://schemas.microsoft.com/office/drawing/2014/main" val="3948345818"/>
                  </a:ext>
                </a:extLst>
              </a:tr>
              <a:tr h="662667">
                <a:tc>
                  <a:txBody>
                    <a:bodyPr/>
                    <a:lstStyle/>
                    <a:p>
                      <a:pPr marL="0" algn="ctr" defTabSz="914400" rtl="0" eaLnBrk="1" latinLnBrk="0" hangingPunct="1"/>
                      <a:r>
                        <a:rPr lang="zh-CN" altLang="en-US" sz="1800" kern="1200" dirty="0">
                          <a:solidFill>
                            <a:schemeClr val="dk1"/>
                          </a:solidFill>
                          <a:latin typeface="+mn-lt"/>
                          <a:ea typeface="+mn-ea"/>
                          <a:cs typeface="+mn-cs"/>
                        </a:rPr>
                        <a:t>产品研发</a:t>
                      </a: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40000"/>
                      </a:schemeClr>
                    </a:solidFill>
                  </a:tcPr>
                </a:tc>
                <a:tc>
                  <a:txBody>
                    <a:bodyPr/>
                    <a:lstStyle/>
                    <a:p>
                      <a:pPr marL="0" algn="ctr" defTabSz="914400" rtl="0" eaLnBrk="1" latinLnBrk="0" hangingPunct="1"/>
                      <a:r>
                        <a:rPr lang="en-US" altLang="zh-CN" sz="1800" kern="1200" dirty="0">
                          <a:solidFill>
                            <a:schemeClr val="dk1"/>
                          </a:solidFill>
                          <a:latin typeface="+mn-lt"/>
                          <a:ea typeface="+mn-ea"/>
                          <a:cs typeface="+mn-cs"/>
                        </a:rPr>
                        <a:t>1000</a:t>
                      </a:r>
                      <a:endParaRPr lang="zh-CN" altLang="en-US" sz="1800" kern="1200" dirty="0">
                        <a:solidFill>
                          <a:schemeClr val="dk1"/>
                        </a:solidFill>
                        <a:latin typeface="+mn-lt"/>
                        <a:ea typeface="+mn-ea"/>
                        <a:cs typeface="+mn-cs"/>
                      </a:endParaRP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40000"/>
                      </a:schemeClr>
                    </a:solidFill>
                  </a:tcPr>
                </a:tc>
                <a:tc>
                  <a:txBody>
                    <a:bodyPr/>
                    <a:lstStyle/>
                    <a:p>
                      <a:pPr marL="0" algn="ctr" defTabSz="914400" rtl="0" eaLnBrk="1" latinLnBrk="0" hangingPunct="1"/>
                      <a:r>
                        <a:rPr lang="en-US" altLang="zh-CN" sz="1800" kern="1200" dirty="0">
                          <a:solidFill>
                            <a:schemeClr val="dk1"/>
                          </a:solidFill>
                          <a:latin typeface="+mn-lt"/>
                          <a:ea typeface="+mn-ea"/>
                          <a:cs typeface="+mn-cs"/>
                        </a:rPr>
                        <a:t>1200</a:t>
                      </a:r>
                      <a:endParaRPr lang="zh-CN" altLang="en-US" sz="1800" kern="1200" dirty="0">
                        <a:solidFill>
                          <a:schemeClr val="dk1"/>
                        </a:solidFill>
                        <a:latin typeface="+mn-lt"/>
                        <a:ea typeface="+mn-ea"/>
                        <a:cs typeface="+mn-cs"/>
                      </a:endParaRP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40000"/>
                      </a:schemeClr>
                    </a:solidFill>
                  </a:tcPr>
                </a:tc>
                <a:tc>
                  <a:txBody>
                    <a:bodyPr/>
                    <a:lstStyle/>
                    <a:p>
                      <a:pPr marL="0" algn="ctr" defTabSz="914400" rtl="0" eaLnBrk="1" latinLnBrk="0" hangingPunct="1"/>
                      <a:r>
                        <a:rPr lang="en-US" altLang="zh-CN" sz="1800" kern="1200" dirty="0">
                          <a:solidFill>
                            <a:schemeClr val="dk1"/>
                          </a:solidFill>
                          <a:latin typeface="+mn-lt"/>
                          <a:ea typeface="+mn-ea"/>
                          <a:cs typeface="+mn-cs"/>
                        </a:rPr>
                        <a:t>1500</a:t>
                      </a:r>
                      <a:endParaRPr lang="zh-CN" altLang="en-US" sz="1800" kern="1200" dirty="0">
                        <a:solidFill>
                          <a:schemeClr val="dk1"/>
                        </a:solidFill>
                        <a:latin typeface="+mn-lt"/>
                        <a:ea typeface="+mn-ea"/>
                        <a:cs typeface="+mn-cs"/>
                      </a:endParaRP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40000"/>
                      </a:schemeClr>
                    </a:solidFill>
                  </a:tcPr>
                </a:tc>
                <a:tc>
                  <a:txBody>
                    <a:bodyPr/>
                    <a:lstStyle/>
                    <a:p>
                      <a:pPr marL="0" algn="ctr" defTabSz="914400" rtl="0" eaLnBrk="1" latinLnBrk="0" hangingPunct="1"/>
                      <a:r>
                        <a:rPr lang="en-US" altLang="zh-CN" sz="1800" kern="1200" dirty="0">
                          <a:solidFill>
                            <a:schemeClr val="dk1"/>
                          </a:solidFill>
                          <a:latin typeface="+mn-lt"/>
                          <a:ea typeface="+mn-ea"/>
                          <a:cs typeface="+mn-cs"/>
                        </a:rPr>
                        <a:t>2000</a:t>
                      </a:r>
                      <a:endParaRPr lang="zh-CN" altLang="en-US" sz="1800" kern="1200" dirty="0">
                        <a:solidFill>
                          <a:schemeClr val="dk1"/>
                        </a:solidFill>
                        <a:latin typeface="+mn-lt"/>
                        <a:ea typeface="+mn-ea"/>
                        <a:cs typeface="+mn-cs"/>
                      </a:endParaRP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40000"/>
                      </a:schemeClr>
                    </a:solidFill>
                  </a:tcPr>
                </a:tc>
                <a:extLst>
                  <a:ext uri="{0D108BD9-81ED-4DB2-BD59-A6C34878D82A}">
                    <a16:rowId xmlns:a16="http://schemas.microsoft.com/office/drawing/2014/main" val="792165012"/>
                  </a:ext>
                </a:extLst>
              </a:tr>
              <a:tr h="662667">
                <a:tc>
                  <a:txBody>
                    <a:bodyPr/>
                    <a:lstStyle/>
                    <a:p>
                      <a:pPr algn="ctr"/>
                      <a:r>
                        <a:rPr lang="zh-CN" altLang="en-US" dirty="0"/>
                        <a:t>对外推广</a:t>
                      </a: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60000"/>
                      </a:schemeClr>
                    </a:solidFill>
                  </a:tcPr>
                </a:tc>
                <a:tc>
                  <a:txBody>
                    <a:bodyPr/>
                    <a:lstStyle/>
                    <a:p>
                      <a:pPr algn="ctr"/>
                      <a:r>
                        <a:rPr lang="en-US" altLang="zh-CN" dirty="0"/>
                        <a:t>200</a:t>
                      </a:r>
                      <a:endParaRPr lang="zh-CN" altLang="en-US" dirty="0"/>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60000"/>
                      </a:schemeClr>
                    </a:solidFill>
                  </a:tcPr>
                </a:tc>
                <a:tc>
                  <a:txBody>
                    <a:bodyPr/>
                    <a:lstStyle/>
                    <a:p>
                      <a:pPr algn="ctr"/>
                      <a:r>
                        <a:rPr lang="en-US" altLang="zh-CN" dirty="0"/>
                        <a:t>500</a:t>
                      </a:r>
                      <a:endParaRPr lang="zh-CN" altLang="en-US" dirty="0"/>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60000"/>
                      </a:schemeClr>
                    </a:solidFill>
                  </a:tcPr>
                </a:tc>
                <a:tc>
                  <a:txBody>
                    <a:bodyPr/>
                    <a:lstStyle/>
                    <a:p>
                      <a:pPr algn="ctr"/>
                      <a:r>
                        <a:rPr lang="en-US" altLang="zh-CN" dirty="0"/>
                        <a:t>700</a:t>
                      </a:r>
                      <a:endParaRPr lang="zh-CN" altLang="en-US" dirty="0"/>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60000"/>
                      </a:schemeClr>
                    </a:solidFill>
                  </a:tcPr>
                </a:tc>
                <a:tc>
                  <a:txBody>
                    <a:bodyPr/>
                    <a:lstStyle/>
                    <a:p>
                      <a:pPr algn="ctr"/>
                      <a:r>
                        <a:rPr lang="en-US" altLang="zh-CN" dirty="0"/>
                        <a:t>800</a:t>
                      </a:r>
                      <a:endParaRPr lang="zh-CN" altLang="en-US" dirty="0"/>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60000"/>
                      </a:schemeClr>
                    </a:solidFill>
                  </a:tcPr>
                </a:tc>
                <a:extLst>
                  <a:ext uri="{0D108BD9-81ED-4DB2-BD59-A6C34878D82A}">
                    <a16:rowId xmlns:a16="http://schemas.microsoft.com/office/drawing/2014/main" val="2960548433"/>
                  </a:ext>
                </a:extLst>
              </a:tr>
              <a:tr h="662667">
                <a:tc>
                  <a:txBody>
                    <a:bodyPr/>
                    <a:lstStyle/>
                    <a:p>
                      <a:pPr marL="0" algn="ctr" defTabSz="914400" rtl="0" eaLnBrk="1" latinLnBrk="0" hangingPunct="1"/>
                      <a:r>
                        <a:rPr lang="zh-CN" altLang="en-US" sz="1800" kern="1200" dirty="0">
                          <a:solidFill>
                            <a:schemeClr val="dk1"/>
                          </a:solidFill>
                          <a:latin typeface="+mn-lt"/>
                          <a:ea typeface="+mn-ea"/>
                          <a:cs typeface="+mn-cs"/>
                        </a:rPr>
                        <a:t>设备投入</a:t>
                      </a: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40000"/>
                      </a:schemeClr>
                    </a:solidFill>
                  </a:tcPr>
                </a:tc>
                <a:tc>
                  <a:txBody>
                    <a:bodyPr/>
                    <a:lstStyle/>
                    <a:p>
                      <a:pPr marL="0" algn="ctr" defTabSz="914400" rtl="0" eaLnBrk="1" latinLnBrk="0" hangingPunct="1"/>
                      <a:r>
                        <a:rPr lang="en-US" altLang="zh-CN" sz="1800" kern="1200" dirty="0">
                          <a:solidFill>
                            <a:schemeClr val="dk1"/>
                          </a:solidFill>
                          <a:latin typeface="+mn-lt"/>
                          <a:ea typeface="+mn-ea"/>
                          <a:cs typeface="+mn-cs"/>
                        </a:rPr>
                        <a:t>0</a:t>
                      </a:r>
                      <a:endParaRPr lang="zh-CN" altLang="en-US" sz="1800" kern="1200" dirty="0">
                        <a:solidFill>
                          <a:schemeClr val="dk1"/>
                        </a:solidFill>
                        <a:latin typeface="+mn-lt"/>
                        <a:ea typeface="+mn-ea"/>
                        <a:cs typeface="+mn-cs"/>
                      </a:endParaRP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40000"/>
                      </a:schemeClr>
                    </a:solidFill>
                  </a:tcPr>
                </a:tc>
                <a:tc>
                  <a:txBody>
                    <a:bodyPr/>
                    <a:lstStyle/>
                    <a:p>
                      <a:pPr marL="0" algn="ctr" defTabSz="914400" rtl="0" eaLnBrk="1" latinLnBrk="0" hangingPunct="1"/>
                      <a:r>
                        <a:rPr lang="en-US" altLang="zh-CN" sz="1800" kern="1200" dirty="0">
                          <a:solidFill>
                            <a:schemeClr val="dk1"/>
                          </a:solidFill>
                          <a:latin typeface="+mn-lt"/>
                          <a:ea typeface="+mn-ea"/>
                          <a:cs typeface="+mn-cs"/>
                        </a:rPr>
                        <a:t>1500</a:t>
                      </a:r>
                      <a:endParaRPr lang="zh-CN" altLang="en-US" sz="1800" kern="1200" dirty="0">
                        <a:solidFill>
                          <a:schemeClr val="dk1"/>
                        </a:solidFill>
                        <a:latin typeface="+mn-lt"/>
                        <a:ea typeface="+mn-ea"/>
                        <a:cs typeface="+mn-cs"/>
                      </a:endParaRP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40000"/>
                      </a:schemeClr>
                    </a:solidFill>
                  </a:tcPr>
                </a:tc>
                <a:tc>
                  <a:txBody>
                    <a:bodyPr/>
                    <a:lstStyle/>
                    <a:p>
                      <a:pPr marL="0" algn="ctr" defTabSz="914400" rtl="0" eaLnBrk="1" latinLnBrk="0" hangingPunct="1"/>
                      <a:r>
                        <a:rPr lang="en-US" altLang="zh-CN" sz="1800" kern="1200" dirty="0">
                          <a:solidFill>
                            <a:schemeClr val="dk1"/>
                          </a:solidFill>
                          <a:latin typeface="+mn-lt"/>
                          <a:ea typeface="+mn-ea"/>
                          <a:cs typeface="+mn-cs"/>
                        </a:rPr>
                        <a:t>1500</a:t>
                      </a:r>
                      <a:endParaRPr lang="zh-CN" altLang="en-US" sz="1800" kern="1200" dirty="0">
                        <a:solidFill>
                          <a:schemeClr val="dk1"/>
                        </a:solidFill>
                        <a:latin typeface="+mn-lt"/>
                        <a:ea typeface="+mn-ea"/>
                        <a:cs typeface="+mn-cs"/>
                      </a:endParaRP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40000"/>
                      </a:schemeClr>
                    </a:solidFill>
                  </a:tcPr>
                </a:tc>
                <a:tc>
                  <a:txBody>
                    <a:bodyPr/>
                    <a:lstStyle/>
                    <a:p>
                      <a:pPr marL="0" algn="ctr" defTabSz="914400" rtl="0" eaLnBrk="1" latinLnBrk="0" hangingPunct="1"/>
                      <a:r>
                        <a:rPr lang="en-US" altLang="zh-CN" sz="1800" kern="1200" dirty="0">
                          <a:solidFill>
                            <a:schemeClr val="dk1"/>
                          </a:solidFill>
                          <a:latin typeface="+mn-lt"/>
                          <a:ea typeface="+mn-ea"/>
                          <a:cs typeface="+mn-cs"/>
                        </a:rPr>
                        <a:t>0</a:t>
                      </a:r>
                      <a:endParaRPr lang="zh-CN" altLang="en-US" sz="1800" kern="1200" dirty="0">
                        <a:solidFill>
                          <a:schemeClr val="dk1"/>
                        </a:solidFill>
                        <a:latin typeface="+mn-lt"/>
                        <a:ea typeface="+mn-ea"/>
                        <a:cs typeface="+mn-cs"/>
                      </a:endParaRP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40000"/>
                      </a:schemeClr>
                    </a:solidFill>
                  </a:tcPr>
                </a:tc>
                <a:extLst>
                  <a:ext uri="{0D108BD9-81ED-4DB2-BD59-A6C34878D82A}">
                    <a16:rowId xmlns:a16="http://schemas.microsoft.com/office/drawing/2014/main" val="1083711305"/>
                  </a:ext>
                </a:extLst>
              </a:tr>
              <a:tr h="6626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平台建设</a:t>
                      </a: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60000"/>
                      </a:schemeClr>
                    </a:solidFill>
                  </a:tcPr>
                </a:tc>
                <a:tc>
                  <a:txBody>
                    <a:bodyPr/>
                    <a:lstStyle/>
                    <a:p>
                      <a:pPr algn="ctr"/>
                      <a:r>
                        <a:rPr lang="en-US" altLang="zh-CN" dirty="0"/>
                        <a:t>420</a:t>
                      </a:r>
                      <a:endParaRPr lang="zh-CN" altLang="en-US" dirty="0"/>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60000"/>
                      </a:schemeClr>
                    </a:solidFill>
                  </a:tcPr>
                </a:tc>
                <a:tc>
                  <a:txBody>
                    <a:bodyPr/>
                    <a:lstStyle/>
                    <a:p>
                      <a:pPr algn="ctr"/>
                      <a:r>
                        <a:rPr lang="en-US" altLang="zh-CN" dirty="0"/>
                        <a:t>480</a:t>
                      </a:r>
                      <a:endParaRPr lang="zh-CN" altLang="en-US" dirty="0"/>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60000"/>
                      </a:schemeClr>
                    </a:solidFill>
                  </a:tcPr>
                </a:tc>
                <a:tc>
                  <a:txBody>
                    <a:bodyPr/>
                    <a:lstStyle/>
                    <a:p>
                      <a:pPr algn="ctr"/>
                      <a:r>
                        <a:rPr lang="en-US" altLang="zh-CN" dirty="0"/>
                        <a:t>550</a:t>
                      </a:r>
                      <a:endParaRPr lang="zh-CN" altLang="en-US" dirty="0"/>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60000"/>
                      </a:schemeClr>
                    </a:solidFill>
                  </a:tcPr>
                </a:tc>
                <a:tc>
                  <a:txBody>
                    <a:bodyPr/>
                    <a:lstStyle/>
                    <a:p>
                      <a:pPr algn="ctr"/>
                      <a:r>
                        <a:rPr lang="en-US" altLang="zh-CN" dirty="0"/>
                        <a:t>580</a:t>
                      </a:r>
                      <a:endParaRPr lang="zh-CN" altLang="en-US" dirty="0"/>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60000"/>
                      </a:schemeClr>
                    </a:solidFill>
                  </a:tcPr>
                </a:tc>
                <a:extLst>
                  <a:ext uri="{0D108BD9-81ED-4DB2-BD59-A6C34878D82A}">
                    <a16:rowId xmlns:a16="http://schemas.microsoft.com/office/drawing/2014/main" val="2333188828"/>
                  </a:ext>
                </a:extLst>
              </a:tr>
              <a:tr h="662667">
                <a:tc>
                  <a:txBody>
                    <a:bodyPr/>
                    <a:lstStyle/>
                    <a:p>
                      <a:pPr algn="ctr"/>
                      <a:r>
                        <a:rPr lang="zh-CN" altLang="en-US" dirty="0"/>
                        <a:t>总计</a:t>
                      </a:r>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40000"/>
                      </a:schemeClr>
                    </a:solidFill>
                  </a:tcPr>
                </a:tc>
                <a:tc>
                  <a:txBody>
                    <a:bodyPr/>
                    <a:lstStyle/>
                    <a:p>
                      <a:pPr algn="ctr"/>
                      <a:r>
                        <a:rPr lang="en-US" altLang="zh-CN" dirty="0"/>
                        <a:t>2120</a:t>
                      </a:r>
                      <a:endParaRPr lang="zh-CN" altLang="en-US" dirty="0"/>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40000"/>
                      </a:schemeClr>
                    </a:solidFill>
                  </a:tcPr>
                </a:tc>
                <a:tc>
                  <a:txBody>
                    <a:bodyPr/>
                    <a:lstStyle/>
                    <a:p>
                      <a:pPr algn="ctr"/>
                      <a:r>
                        <a:rPr lang="en-US" altLang="zh-CN" dirty="0"/>
                        <a:t>4380</a:t>
                      </a:r>
                      <a:endParaRPr lang="zh-CN" altLang="en-US" dirty="0"/>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40000"/>
                      </a:schemeClr>
                    </a:solidFill>
                  </a:tcPr>
                </a:tc>
                <a:tc>
                  <a:txBody>
                    <a:bodyPr/>
                    <a:lstStyle/>
                    <a:p>
                      <a:pPr algn="ctr"/>
                      <a:r>
                        <a:rPr lang="en-US" altLang="zh-CN" dirty="0"/>
                        <a:t>5100</a:t>
                      </a:r>
                      <a:endParaRPr lang="zh-CN" altLang="en-US" dirty="0"/>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40000"/>
                      </a:schemeClr>
                    </a:solidFill>
                  </a:tcPr>
                </a:tc>
                <a:tc>
                  <a:txBody>
                    <a:bodyPr/>
                    <a:lstStyle/>
                    <a:p>
                      <a:pPr algn="ctr"/>
                      <a:r>
                        <a:rPr lang="en-US" altLang="zh-CN" dirty="0"/>
                        <a:t>4330</a:t>
                      </a:r>
                      <a:endParaRPr lang="zh-CN" altLang="en-US" dirty="0"/>
                    </a:p>
                  </a:txBody>
                  <a:tcPr anchor="ctr">
                    <a:lnL w="12700" cmpd="sng">
                      <a:noFill/>
                    </a:lnL>
                    <a:lnR w="12700" cmpd="sng">
                      <a:noFill/>
                    </a:lnR>
                    <a:lnT w="3175" cap="flat" cmpd="sng" algn="ctr">
                      <a:solidFill>
                        <a:schemeClr val="bg1">
                          <a:lumMod val="75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40000"/>
                      </a:schemeClr>
                    </a:solidFill>
                  </a:tcPr>
                </a:tc>
                <a:extLst>
                  <a:ext uri="{0D108BD9-81ED-4DB2-BD59-A6C34878D82A}">
                    <a16:rowId xmlns:a16="http://schemas.microsoft.com/office/drawing/2014/main" val="2312753405"/>
                  </a:ext>
                </a:extLst>
              </a:tr>
            </a:tbl>
          </a:graphicData>
        </a:graphic>
      </p:graphicFrame>
    </p:spTree>
    <p:extLst>
      <p:ext uri="{BB962C8B-B14F-4D97-AF65-F5344CB8AC3E}">
        <p14:creationId xmlns:p14="http://schemas.microsoft.com/office/powerpoint/2010/main" val="3802610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id="{166E8159-56C7-3E10-3023-50AAB9B43CDB}"/>
              </a:ext>
            </a:extLst>
          </p:cNvPr>
          <p:cNvGrpSpPr/>
          <p:nvPr/>
        </p:nvGrpSpPr>
        <p:grpSpPr>
          <a:xfrm>
            <a:off x="732150" y="1704113"/>
            <a:ext cx="2520000" cy="3449774"/>
            <a:chOff x="732150" y="1704113"/>
            <a:chExt cx="2520000" cy="3449774"/>
          </a:xfrm>
        </p:grpSpPr>
        <p:sp>
          <p:nvSpPr>
            <p:cNvPr id="8" name="矩形: 圆角 7"/>
            <p:cNvSpPr/>
            <p:nvPr/>
          </p:nvSpPr>
          <p:spPr>
            <a:xfrm>
              <a:off x="732150" y="1704113"/>
              <a:ext cx="2520000" cy="3449774"/>
            </a:xfrm>
            <a:prstGeom prst="roundRect">
              <a:avLst>
                <a:gd name="adj" fmla="val 4245"/>
              </a:avLst>
            </a:prstGeom>
            <a:gradFill>
              <a:gsLst>
                <a:gs pos="0">
                  <a:schemeClr val="bg2"/>
                </a:gs>
                <a:gs pos="100000">
                  <a:schemeClr val="bg1"/>
                </a:gs>
              </a:gsLst>
              <a:lin ang="10800000" scaled="1"/>
            </a:gradFill>
            <a:ln>
              <a:noFill/>
            </a:ln>
            <a:effectLst>
              <a:outerShdw blurRad="965200" dist="596900" dir="5400000" sx="90000" sy="90000" algn="t" rotWithShape="0">
                <a:schemeClr val="accent2">
                  <a:lumMod val="60000"/>
                  <a:lumOff val="4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9" name="六边形 8"/>
            <p:cNvSpPr/>
            <p:nvPr/>
          </p:nvSpPr>
          <p:spPr>
            <a:xfrm>
              <a:off x="1491900" y="2032054"/>
              <a:ext cx="992351" cy="855475"/>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42" name="图形 2"/>
            <p:cNvGrpSpPr/>
            <p:nvPr/>
          </p:nvGrpSpPr>
          <p:grpSpPr>
            <a:xfrm>
              <a:off x="1867709" y="2258768"/>
              <a:ext cx="258350" cy="446225"/>
              <a:chOff x="4143375" y="1475517"/>
              <a:chExt cx="2258758" cy="3901344"/>
            </a:xfrm>
            <a:solidFill>
              <a:sysClr val="window" lastClr="FFFFFF"/>
            </a:solidFill>
          </p:grpSpPr>
          <p:sp>
            <p:nvSpPr>
              <p:cNvPr id="43" name="任意多边形: 形状 42"/>
              <p:cNvSpPr/>
              <p:nvPr/>
            </p:nvSpPr>
            <p:spPr>
              <a:xfrm>
                <a:off x="4143375" y="1475517"/>
                <a:ext cx="2258758" cy="3901344"/>
              </a:xfrm>
              <a:custGeom>
                <a:avLst/>
                <a:gdLst>
                  <a:gd name="connsiteX0" fmla="*/ 2103787 w 2258758"/>
                  <a:gd name="connsiteY0" fmla="*/ 3367469 h 3901344"/>
                  <a:gd name="connsiteX1" fmla="*/ 1930146 w 2258758"/>
                  <a:gd name="connsiteY1" fmla="*/ 3367469 h 3901344"/>
                  <a:gd name="connsiteX2" fmla="*/ 1930146 w 2258758"/>
                  <a:gd name="connsiteY2" fmla="*/ 1354931 h 3901344"/>
                  <a:gd name="connsiteX3" fmla="*/ 2094452 w 2258758"/>
                  <a:gd name="connsiteY3" fmla="*/ 1186339 h 3901344"/>
                  <a:gd name="connsiteX4" fmla="*/ 2094452 w 2258758"/>
                  <a:gd name="connsiteY4" fmla="*/ 990219 h 3901344"/>
                  <a:gd name="connsiteX5" fmla="*/ 2087975 w 2258758"/>
                  <a:gd name="connsiteY5" fmla="*/ 944594 h 3901344"/>
                  <a:gd name="connsiteX6" fmla="*/ 2114931 w 2258758"/>
                  <a:gd name="connsiteY6" fmla="*/ 944594 h 3901344"/>
                  <a:gd name="connsiteX7" fmla="*/ 2176463 w 2258758"/>
                  <a:gd name="connsiteY7" fmla="*/ 882968 h 3901344"/>
                  <a:gd name="connsiteX8" fmla="*/ 1293495 w 2258758"/>
                  <a:gd name="connsiteY8" fmla="*/ 0 h 3901344"/>
                  <a:gd name="connsiteX9" fmla="*/ 964978 w 2258758"/>
                  <a:gd name="connsiteY9" fmla="*/ 0 h 3901344"/>
                  <a:gd name="connsiteX10" fmla="*/ 82010 w 2258758"/>
                  <a:gd name="connsiteY10" fmla="*/ 882968 h 3901344"/>
                  <a:gd name="connsiteX11" fmla="*/ 143637 w 2258758"/>
                  <a:gd name="connsiteY11" fmla="*/ 944594 h 3901344"/>
                  <a:gd name="connsiteX12" fmla="*/ 170593 w 2258758"/>
                  <a:gd name="connsiteY12" fmla="*/ 944594 h 3901344"/>
                  <a:gd name="connsiteX13" fmla="*/ 164116 w 2258758"/>
                  <a:gd name="connsiteY13" fmla="*/ 990219 h 3901344"/>
                  <a:gd name="connsiteX14" fmla="*/ 164116 w 2258758"/>
                  <a:gd name="connsiteY14" fmla="*/ 1186339 h 3901344"/>
                  <a:gd name="connsiteX15" fmla="*/ 328422 w 2258758"/>
                  <a:gd name="connsiteY15" fmla="*/ 1354931 h 3901344"/>
                  <a:gd name="connsiteX16" fmla="*/ 328422 w 2258758"/>
                  <a:gd name="connsiteY16" fmla="*/ 3367469 h 3901344"/>
                  <a:gd name="connsiteX17" fmla="*/ 154972 w 2258758"/>
                  <a:gd name="connsiteY17" fmla="*/ 3367469 h 3901344"/>
                  <a:gd name="connsiteX18" fmla="*/ 0 w 2258758"/>
                  <a:gd name="connsiteY18" fmla="*/ 3522440 h 3901344"/>
                  <a:gd name="connsiteX19" fmla="*/ 0 w 2258758"/>
                  <a:gd name="connsiteY19" fmla="*/ 3746373 h 3901344"/>
                  <a:gd name="connsiteX20" fmla="*/ 154972 w 2258758"/>
                  <a:gd name="connsiteY20" fmla="*/ 3901345 h 3901344"/>
                  <a:gd name="connsiteX21" fmla="*/ 2103787 w 2258758"/>
                  <a:gd name="connsiteY21" fmla="*/ 3901345 h 3901344"/>
                  <a:gd name="connsiteX22" fmla="*/ 2258759 w 2258758"/>
                  <a:gd name="connsiteY22" fmla="*/ 3746373 h 3901344"/>
                  <a:gd name="connsiteX23" fmla="*/ 2258759 w 2258758"/>
                  <a:gd name="connsiteY23" fmla="*/ 3522440 h 3901344"/>
                  <a:gd name="connsiteX24" fmla="*/ 2103787 w 2258758"/>
                  <a:gd name="connsiteY24" fmla="*/ 3367469 h 3901344"/>
                  <a:gd name="connsiteX25" fmla="*/ 2103787 w 2258758"/>
                  <a:gd name="connsiteY25" fmla="*/ 3367469 h 3901344"/>
                  <a:gd name="connsiteX26" fmla="*/ 207836 w 2258758"/>
                  <a:gd name="connsiteY26" fmla="*/ 821246 h 3901344"/>
                  <a:gd name="connsiteX27" fmla="*/ 228314 w 2258758"/>
                  <a:gd name="connsiteY27" fmla="*/ 698087 h 3901344"/>
                  <a:gd name="connsiteX28" fmla="*/ 1622108 w 2258758"/>
                  <a:gd name="connsiteY28" fmla="*/ 698087 h 3901344"/>
                  <a:gd name="connsiteX29" fmla="*/ 1683734 w 2258758"/>
                  <a:gd name="connsiteY29" fmla="*/ 636461 h 3901344"/>
                  <a:gd name="connsiteX30" fmla="*/ 1622108 w 2258758"/>
                  <a:gd name="connsiteY30" fmla="*/ 574929 h 3901344"/>
                  <a:gd name="connsiteX31" fmla="*/ 270701 w 2258758"/>
                  <a:gd name="connsiteY31" fmla="*/ 574929 h 3901344"/>
                  <a:gd name="connsiteX32" fmla="*/ 965073 w 2258758"/>
                  <a:gd name="connsiteY32" fmla="*/ 123158 h 3901344"/>
                  <a:gd name="connsiteX33" fmla="*/ 1293590 w 2258758"/>
                  <a:gd name="connsiteY33" fmla="*/ 123158 h 3901344"/>
                  <a:gd name="connsiteX34" fmla="*/ 2050923 w 2258758"/>
                  <a:gd name="connsiteY34" fmla="*/ 821341 h 3901344"/>
                  <a:gd name="connsiteX35" fmla="*/ 207836 w 2258758"/>
                  <a:gd name="connsiteY35" fmla="*/ 821341 h 3901344"/>
                  <a:gd name="connsiteX36" fmla="*/ 287465 w 2258758"/>
                  <a:gd name="connsiteY36" fmla="*/ 1186244 h 3901344"/>
                  <a:gd name="connsiteX37" fmla="*/ 287465 w 2258758"/>
                  <a:gd name="connsiteY37" fmla="*/ 990124 h 3901344"/>
                  <a:gd name="connsiteX38" fmla="*/ 333185 w 2258758"/>
                  <a:gd name="connsiteY38" fmla="*/ 944404 h 3901344"/>
                  <a:gd name="connsiteX39" fmla="*/ 1925574 w 2258758"/>
                  <a:gd name="connsiteY39" fmla="*/ 944404 h 3901344"/>
                  <a:gd name="connsiteX40" fmla="*/ 1971294 w 2258758"/>
                  <a:gd name="connsiteY40" fmla="*/ 990124 h 3901344"/>
                  <a:gd name="connsiteX41" fmla="*/ 1971294 w 2258758"/>
                  <a:gd name="connsiteY41" fmla="*/ 1186244 h 3901344"/>
                  <a:gd name="connsiteX42" fmla="*/ 1925574 w 2258758"/>
                  <a:gd name="connsiteY42" fmla="*/ 1231964 h 3901344"/>
                  <a:gd name="connsiteX43" fmla="*/ 333185 w 2258758"/>
                  <a:gd name="connsiteY43" fmla="*/ 1231964 h 3901344"/>
                  <a:gd name="connsiteX44" fmla="*/ 287465 w 2258758"/>
                  <a:gd name="connsiteY44" fmla="*/ 1186244 h 3901344"/>
                  <a:gd name="connsiteX45" fmla="*/ 287465 w 2258758"/>
                  <a:gd name="connsiteY45" fmla="*/ 1186244 h 3901344"/>
                  <a:gd name="connsiteX46" fmla="*/ 1806988 w 2258758"/>
                  <a:gd name="connsiteY46" fmla="*/ 1355122 h 3901344"/>
                  <a:gd name="connsiteX47" fmla="*/ 1806988 w 2258758"/>
                  <a:gd name="connsiteY47" fmla="*/ 3367469 h 3901344"/>
                  <a:gd name="connsiteX48" fmla="*/ 451771 w 2258758"/>
                  <a:gd name="connsiteY48" fmla="*/ 3367469 h 3901344"/>
                  <a:gd name="connsiteX49" fmla="*/ 451771 w 2258758"/>
                  <a:gd name="connsiteY49" fmla="*/ 1355122 h 3901344"/>
                  <a:gd name="connsiteX50" fmla="*/ 1806988 w 2258758"/>
                  <a:gd name="connsiteY50" fmla="*/ 1355122 h 3901344"/>
                  <a:gd name="connsiteX51" fmla="*/ 2135505 w 2258758"/>
                  <a:gd name="connsiteY51" fmla="*/ 3746373 h 3901344"/>
                  <a:gd name="connsiteX52" fmla="*/ 2103787 w 2258758"/>
                  <a:gd name="connsiteY52" fmla="*/ 3778091 h 3901344"/>
                  <a:gd name="connsiteX53" fmla="*/ 154972 w 2258758"/>
                  <a:gd name="connsiteY53" fmla="*/ 3778091 h 3901344"/>
                  <a:gd name="connsiteX54" fmla="*/ 123253 w 2258758"/>
                  <a:gd name="connsiteY54" fmla="*/ 3746373 h 3901344"/>
                  <a:gd name="connsiteX55" fmla="*/ 123253 w 2258758"/>
                  <a:gd name="connsiteY55" fmla="*/ 3522440 h 3901344"/>
                  <a:gd name="connsiteX56" fmla="*/ 154972 w 2258758"/>
                  <a:gd name="connsiteY56" fmla="*/ 3490722 h 3901344"/>
                  <a:gd name="connsiteX57" fmla="*/ 2103882 w 2258758"/>
                  <a:gd name="connsiteY57" fmla="*/ 3490722 h 3901344"/>
                  <a:gd name="connsiteX58" fmla="*/ 2135600 w 2258758"/>
                  <a:gd name="connsiteY58" fmla="*/ 3522440 h 3901344"/>
                  <a:gd name="connsiteX59" fmla="*/ 2135600 w 2258758"/>
                  <a:gd name="connsiteY59" fmla="*/ 3746373 h 39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258758" h="3901344">
                    <a:moveTo>
                      <a:pt x="2103787" y="3367469"/>
                    </a:moveTo>
                    <a:lnTo>
                      <a:pt x="1930146" y="3367469"/>
                    </a:lnTo>
                    <a:lnTo>
                      <a:pt x="1930146" y="1354931"/>
                    </a:lnTo>
                    <a:cubicBezTo>
                      <a:pt x="2021110" y="1352455"/>
                      <a:pt x="2094452" y="1277874"/>
                      <a:pt x="2094452" y="1186339"/>
                    </a:cubicBezTo>
                    <a:lnTo>
                      <a:pt x="2094452" y="990219"/>
                    </a:lnTo>
                    <a:cubicBezTo>
                      <a:pt x="2094452" y="974408"/>
                      <a:pt x="2092071" y="959072"/>
                      <a:pt x="2087975" y="944594"/>
                    </a:cubicBezTo>
                    <a:lnTo>
                      <a:pt x="2114931" y="944594"/>
                    </a:lnTo>
                    <a:cubicBezTo>
                      <a:pt x="2148935" y="944594"/>
                      <a:pt x="2176463" y="916972"/>
                      <a:pt x="2176463" y="882968"/>
                    </a:cubicBezTo>
                    <a:cubicBezTo>
                      <a:pt x="2176463" y="396145"/>
                      <a:pt x="1780413" y="0"/>
                      <a:pt x="1293495" y="0"/>
                    </a:cubicBezTo>
                    <a:lnTo>
                      <a:pt x="964978" y="0"/>
                    </a:lnTo>
                    <a:cubicBezTo>
                      <a:pt x="478155" y="0"/>
                      <a:pt x="82010" y="396145"/>
                      <a:pt x="82010" y="882968"/>
                    </a:cubicBezTo>
                    <a:cubicBezTo>
                      <a:pt x="82010" y="916972"/>
                      <a:pt x="109633" y="944594"/>
                      <a:pt x="143637" y="944594"/>
                    </a:cubicBezTo>
                    <a:lnTo>
                      <a:pt x="170593" y="944594"/>
                    </a:lnTo>
                    <a:cubicBezTo>
                      <a:pt x="166497" y="959168"/>
                      <a:pt x="164116" y="974408"/>
                      <a:pt x="164116" y="990219"/>
                    </a:cubicBezTo>
                    <a:lnTo>
                      <a:pt x="164116" y="1186339"/>
                    </a:lnTo>
                    <a:cubicBezTo>
                      <a:pt x="164116" y="1277874"/>
                      <a:pt x="237458" y="1352455"/>
                      <a:pt x="328422" y="1354931"/>
                    </a:cubicBezTo>
                    <a:lnTo>
                      <a:pt x="328422" y="3367469"/>
                    </a:lnTo>
                    <a:lnTo>
                      <a:pt x="154972" y="3367469"/>
                    </a:lnTo>
                    <a:cubicBezTo>
                      <a:pt x="69533" y="3367469"/>
                      <a:pt x="0" y="3437001"/>
                      <a:pt x="0" y="3522440"/>
                    </a:cubicBezTo>
                    <a:lnTo>
                      <a:pt x="0" y="3746373"/>
                    </a:lnTo>
                    <a:cubicBezTo>
                      <a:pt x="0" y="3831812"/>
                      <a:pt x="69533" y="3901345"/>
                      <a:pt x="154972" y="3901345"/>
                    </a:cubicBezTo>
                    <a:lnTo>
                      <a:pt x="2103787" y="3901345"/>
                    </a:lnTo>
                    <a:cubicBezTo>
                      <a:pt x="2189226" y="3901345"/>
                      <a:pt x="2258759" y="3831812"/>
                      <a:pt x="2258759" y="3746373"/>
                    </a:cubicBezTo>
                    <a:lnTo>
                      <a:pt x="2258759" y="3522440"/>
                    </a:lnTo>
                    <a:cubicBezTo>
                      <a:pt x="2258759" y="3437001"/>
                      <a:pt x="2189226" y="3367469"/>
                      <a:pt x="2103787" y="3367469"/>
                    </a:cubicBezTo>
                    <a:lnTo>
                      <a:pt x="2103787" y="3367469"/>
                    </a:lnTo>
                    <a:close/>
                    <a:moveTo>
                      <a:pt x="207836" y="821246"/>
                    </a:moveTo>
                    <a:cubicBezTo>
                      <a:pt x="211265" y="779050"/>
                      <a:pt x="218313" y="737997"/>
                      <a:pt x="228314" y="698087"/>
                    </a:cubicBezTo>
                    <a:lnTo>
                      <a:pt x="1622108" y="698087"/>
                    </a:lnTo>
                    <a:cubicBezTo>
                      <a:pt x="1656112" y="698087"/>
                      <a:pt x="1683734" y="670560"/>
                      <a:pt x="1683734" y="636461"/>
                    </a:cubicBezTo>
                    <a:cubicBezTo>
                      <a:pt x="1683734" y="602456"/>
                      <a:pt x="1656207" y="574929"/>
                      <a:pt x="1622108" y="574929"/>
                    </a:cubicBezTo>
                    <a:lnTo>
                      <a:pt x="270701" y="574929"/>
                    </a:lnTo>
                    <a:cubicBezTo>
                      <a:pt x="389096" y="309086"/>
                      <a:pt x="655796" y="123158"/>
                      <a:pt x="965073" y="123158"/>
                    </a:cubicBezTo>
                    <a:lnTo>
                      <a:pt x="1293590" y="123158"/>
                    </a:lnTo>
                    <a:cubicBezTo>
                      <a:pt x="1691831" y="123158"/>
                      <a:pt x="2019395" y="431101"/>
                      <a:pt x="2050923" y="821341"/>
                    </a:cubicBezTo>
                    <a:lnTo>
                      <a:pt x="207836" y="821341"/>
                    </a:lnTo>
                    <a:close/>
                    <a:moveTo>
                      <a:pt x="287465" y="1186244"/>
                    </a:moveTo>
                    <a:lnTo>
                      <a:pt x="287465" y="990124"/>
                    </a:lnTo>
                    <a:cubicBezTo>
                      <a:pt x="287465" y="964978"/>
                      <a:pt x="307943" y="944404"/>
                      <a:pt x="333185" y="944404"/>
                    </a:cubicBezTo>
                    <a:lnTo>
                      <a:pt x="1925574" y="944404"/>
                    </a:lnTo>
                    <a:cubicBezTo>
                      <a:pt x="1950815" y="944404"/>
                      <a:pt x="1971294" y="964883"/>
                      <a:pt x="1971294" y="990124"/>
                    </a:cubicBezTo>
                    <a:lnTo>
                      <a:pt x="1971294" y="1186244"/>
                    </a:lnTo>
                    <a:cubicBezTo>
                      <a:pt x="1971294" y="1211390"/>
                      <a:pt x="1950815" y="1231964"/>
                      <a:pt x="1925574" y="1231964"/>
                    </a:cubicBezTo>
                    <a:lnTo>
                      <a:pt x="333185" y="1231964"/>
                    </a:lnTo>
                    <a:cubicBezTo>
                      <a:pt x="307943" y="1231964"/>
                      <a:pt x="287465" y="1211485"/>
                      <a:pt x="287465" y="1186244"/>
                    </a:cubicBezTo>
                    <a:lnTo>
                      <a:pt x="287465" y="1186244"/>
                    </a:lnTo>
                    <a:close/>
                    <a:moveTo>
                      <a:pt x="1806988" y="1355122"/>
                    </a:moveTo>
                    <a:lnTo>
                      <a:pt x="1806988" y="3367469"/>
                    </a:lnTo>
                    <a:lnTo>
                      <a:pt x="451771" y="3367469"/>
                    </a:lnTo>
                    <a:lnTo>
                      <a:pt x="451771" y="1355122"/>
                    </a:lnTo>
                    <a:lnTo>
                      <a:pt x="1806988" y="1355122"/>
                    </a:lnTo>
                    <a:close/>
                    <a:moveTo>
                      <a:pt x="2135505" y="3746373"/>
                    </a:moveTo>
                    <a:cubicBezTo>
                      <a:pt x="2135505" y="3763899"/>
                      <a:pt x="2121218" y="3778091"/>
                      <a:pt x="2103787" y="3778091"/>
                    </a:cubicBezTo>
                    <a:lnTo>
                      <a:pt x="154972" y="3778091"/>
                    </a:lnTo>
                    <a:cubicBezTo>
                      <a:pt x="137446" y="3778091"/>
                      <a:pt x="123253" y="3763899"/>
                      <a:pt x="123253" y="3746373"/>
                    </a:cubicBezTo>
                    <a:lnTo>
                      <a:pt x="123253" y="3522440"/>
                    </a:lnTo>
                    <a:cubicBezTo>
                      <a:pt x="123253" y="3504914"/>
                      <a:pt x="137541" y="3490722"/>
                      <a:pt x="154972" y="3490722"/>
                    </a:cubicBezTo>
                    <a:lnTo>
                      <a:pt x="2103882" y="3490722"/>
                    </a:lnTo>
                    <a:cubicBezTo>
                      <a:pt x="2121408" y="3490722"/>
                      <a:pt x="2135600" y="3505010"/>
                      <a:pt x="2135600" y="3522440"/>
                    </a:cubicBezTo>
                    <a:lnTo>
                      <a:pt x="2135600" y="3746373"/>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4" name="任意多边形: 形状 43"/>
              <p:cNvSpPr/>
              <p:nvPr/>
            </p:nvSpPr>
            <p:spPr>
              <a:xfrm>
                <a:off x="4718304" y="3035998"/>
                <a:ext cx="1108900" cy="698087"/>
              </a:xfrm>
              <a:custGeom>
                <a:avLst/>
                <a:gdLst>
                  <a:gd name="connsiteX0" fmla="*/ 1047274 w 1108900"/>
                  <a:gd name="connsiteY0" fmla="*/ 0 h 698087"/>
                  <a:gd name="connsiteX1" fmla="*/ 61627 w 1108900"/>
                  <a:gd name="connsiteY1" fmla="*/ 0 h 698087"/>
                  <a:gd name="connsiteX2" fmla="*/ 0 w 1108900"/>
                  <a:gd name="connsiteY2" fmla="*/ 61627 h 698087"/>
                  <a:gd name="connsiteX3" fmla="*/ 0 w 1108900"/>
                  <a:gd name="connsiteY3" fmla="*/ 390144 h 698087"/>
                  <a:gd name="connsiteX4" fmla="*/ 61627 w 1108900"/>
                  <a:gd name="connsiteY4" fmla="*/ 451675 h 698087"/>
                  <a:gd name="connsiteX5" fmla="*/ 82201 w 1108900"/>
                  <a:gd name="connsiteY5" fmla="*/ 451675 h 698087"/>
                  <a:gd name="connsiteX6" fmla="*/ 82201 w 1108900"/>
                  <a:gd name="connsiteY6" fmla="*/ 636460 h 698087"/>
                  <a:gd name="connsiteX7" fmla="*/ 143827 w 1108900"/>
                  <a:gd name="connsiteY7" fmla="*/ 698087 h 698087"/>
                  <a:gd name="connsiteX8" fmla="*/ 965168 w 1108900"/>
                  <a:gd name="connsiteY8" fmla="*/ 698087 h 698087"/>
                  <a:gd name="connsiteX9" fmla="*/ 1026795 w 1108900"/>
                  <a:gd name="connsiteY9" fmla="*/ 636460 h 698087"/>
                  <a:gd name="connsiteX10" fmla="*/ 1026795 w 1108900"/>
                  <a:gd name="connsiteY10" fmla="*/ 451675 h 698087"/>
                  <a:gd name="connsiteX11" fmla="*/ 1047274 w 1108900"/>
                  <a:gd name="connsiteY11" fmla="*/ 451675 h 698087"/>
                  <a:gd name="connsiteX12" fmla="*/ 1108901 w 1108900"/>
                  <a:gd name="connsiteY12" fmla="*/ 390144 h 698087"/>
                  <a:gd name="connsiteX13" fmla="*/ 1108901 w 1108900"/>
                  <a:gd name="connsiteY13" fmla="*/ 61627 h 698087"/>
                  <a:gd name="connsiteX14" fmla="*/ 1047274 w 1108900"/>
                  <a:gd name="connsiteY14" fmla="*/ 0 h 698087"/>
                  <a:gd name="connsiteX15" fmla="*/ 1047274 w 1108900"/>
                  <a:gd name="connsiteY15" fmla="*/ 0 h 698087"/>
                  <a:gd name="connsiteX16" fmla="*/ 903542 w 1108900"/>
                  <a:gd name="connsiteY16" fmla="*/ 575024 h 698087"/>
                  <a:gd name="connsiteX17" fmla="*/ 205359 w 1108900"/>
                  <a:gd name="connsiteY17" fmla="*/ 575024 h 698087"/>
                  <a:gd name="connsiteX18" fmla="*/ 205359 w 1108900"/>
                  <a:gd name="connsiteY18" fmla="*/ 451866 h 698087"/>
                  <a:gd name="connsiteX19" fmla="*/ 903542 w 1108900"/>
                  <a:gd name="connsiteY19" fmla="*/ 451866 h 698087"/>
                  <a:gd name="connsiteX20" fmla="*/ 903542 w 1108900"/>
                  <a:gd name="connsiteY20" fmla="*/ 575024 h 698087"/>
                  <a:gd name="connsiteX21" fmla="*/ 985647 w 1108900"/>
                  <a:gd name="connsiteY21" fmla="*/ 328517 h 698087"/>
                  <a:gd name="connsiteX22" fmla="*/ 123254 w 1108900"/>
                  <a:gd name="connsiteY22" fmla="*/ 328517 h 698087"/>
                  <a:gd name="connsiteX23" fmla="*/ 123254 w 1108900"/>
                  <a:gd name="connsiteY23" fmla="*/ 123158 h 698087"/>
                  <a:gd name="connsiteX24" fmla="*/ 985647 w 1108900"/>
                  <a:gd name="connsiteY24" fmla="*/ 123158 h 698087"/>
                  <a:gd name="connsiteX25" fmla="*/ 985647 w 1108900"/>
                  <a:gd name="connsiteY25" fmla="*/ 328517 h 698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08900" h="698087">
                    <a:moveTo>
                      <a:pt x="1047274" y="0"/>
                    </a:moveTo>
                    <a:lnTo>
                      <a:pt x="61627" y="0"/>
                    </a:lnTo>
                    <a:cubicBezTo>
                      <a:pt x="27622" y="0"/>
                      <a:pt x="0" y="27527"/>
                      <a:pt x="0" y="61627"/>
                    </a:cubicBezTo>
                    <a:lnTo>
                      <a:pt x="0" y="390144"/>
                    </a:lnTo>
                    <a:cubicBezTo>
                      <a:pt x="0" y="424148"/>
                      <a:pt x="27622" y="451675"/>
                      <a:pt x="61627" y="451675"/>
                    </a:cubicBezTo>
                    <a:lnTo>
                      <a:pt x="82201" y="451675"/>
                    </a:lnTo>
                    <a:lnTo>
                      <a:pt x="82201" y="636460"/>
                    </a:lnTo>
                    <a:cubicBezTo>
                      <a:pt x="82201" y="670465"/>
                      <a:pt x="109823" y="698087"/>
                      <a:pt x="143827" y="698087"/>
                    </a:cubicBezTo>
                    <a:lnTo>
                      <a:pt x="965168" y="698087"/>
                    </a:lnTo>
                    <a:cubicBezTo>
                      <a:pt x="999172" y="698087"/>
                      <a:pt x="1026795" y="670560"/>
                      <a:pt x="1026795" y="636460"/>
                    </a:cubicBezTo>
                    <a:lnTo>
                      <a:pt x="1026795" y="451675"/>
                    </a:lnTo>
                    <a:lnTo>
                      <a:pt x="1047274" y="451675"/>
                    </a:lnTo>
                    <a:cubicBezTo>
                      <a:pt x="1081278" y="451675"/>
                      <a:pt x="1108901" y="424053"/>
                      <a:pt x="1108901" y="390144"/>
                    </a:cubicBezTo>
                    <a:lnTo>
                      <a:pt x="1108901" y="61627"/>
                    </a:lnTo>
                    <a:cubicBezTo>
                      <a:pt x="1108805" y="27622"/>
                      <a:pt x="1081278" y="0"/>
                      <a:pt x="1047274" y="0"/>
                    </a:cubicBezTo>
                    <a:lnTo>
                      <a:pt x="1047274" y="0"/>
                    </a:lnTo>
                    <a:close/>
                    <a:moveTo>
                      <a:pt x="903542" y="575024"/>
                    </a:moveTo>
                    <a:lnTo>
                      <a:pt x="205359" y="575024"/>
                    </a:lnTo>
                    <a:lnTo>
                      <a:pt x="205359" y="451866"/>
                    </a:lnTo>
                    <a:lnTo>
                      <a:pt x="903542" y="451866"/>
                    </a:lnTo>
                    <a:lnTo>
                      <a:pt x="903542" y="575024"/>
                    </a:lnTo>
                    <a:close/>
                    <a:moveTo>
                      <a:pt x="985647" y="328517"/>
                    </a:moveTo>
                    <a:lnTo>
                      <a:pt x="123254" y="328517"/>
                    </a:lnTo>
                    <a:lnTo>
                      <a:pt x="123254" y="123158"/>
                    </a:lnTo>
                    <a:lnTo>
                      <a:pt x="985647" y="123158"/>
                    </a:lnTo>
                    <a:lnTo>
                      <a:pt x="985647" y="328517"/>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5" name="任意多边形: 形状 44"/>
              <p:cNvSpPr/>
              <p:nvPr/>
            </p:nvSpPr>
            <p:spPr>
              <a:xfrm>
                <a:off x="4718304" y="3939539"/>
                <a:ext cx="1108805" cy="780287"/>
              </a:xfrm>
              <a:custGeom>
                <a:avLst/>
                <a:gdLst>
                  <a:gd name="connsiteX0" fmla="*/ 1047274 w 1108805"/>
                  <a:gd name="connsiteY0" fmla="*/ 0 h 780287"/>
                  <a:gd name="connsiteX1" fmla="*/ 857059 w 1108805"/>
                  <a:gd name="connsiteY1" fmla="*/ 0 h 780287"/>
                  <a:gd name="connsiteX2" fmla="*/ 795433 w 1108805"/>
                  <a:gd name="connsiteY2" fmla="*/ 61531 h 780287"/>
                  <a:gd name="connsiteX3" fmla="*/ 857059 w 1108805"/>
                  <a:gd name="connsiteY3" fmla="*/ 123158 h 780287"/>
                  <a:gd name="connsiteX4" fmla="*/ 985647 w 1108805"/>
                  <a:gd name="connsiteY4" fmla="*/ 123158 h 780287"/>
                  <a:gd name="connsiteX5" fmla="*/ 985647 w 1108805"/>
                  <a:gd name="connsiteY5" fmla="*/ 657034 h 780287"/>
                  <a:gd name="connsiteX6" fmla="*/ 123254 w 1108805"/>
                  <a:gd name="connsiteY6" fmla="*/ 657034 h 780287"/>
                  <a:gd name="connsiteX7" fmla="*/ 123254 w 1108805"/>
                  <a:gd name="connsiteY7" fmla="*/ 123158 h 780287"/>
                  <a:gd name="connsiteX8" fmla="*/ 520922 w 1108805"/>
                  <a:gd name="connsiteY8" fmla="*/ 123158 h 780287"/>
                  <a:gd name="connsiteX9" fmla="*/ 582549 w 1108805"/>
                  <a:gd name="connsiteY9" fmla="*/ 61627 h 780287"/>
                  <a:gd name="connsiteX10" fmla="*/ 520922 w 1108805"/>
                  <a:gd name="connsiteY10" fmla="*/ 0 h 780287"/>
                  <a:gd name="connsiteX11" fmla="*/ 61627 w 1108805"/>
                  <a:gd name="connsiteY11" fmla="*/ 0 h 780287"/>
                  <a:gd name="connsiteX12" fmla="*/ 0 w 1108805"/>
                  <a:gd name="connsiteY12" fmla="*/ 61627 h 780287"/>
                  <a:gd name="connsiteX13" fmla="*/ 0 w 1108805"/>
                  <a:gd name="connsiteY13" fmla="*/ 718661 h 780287"/>
                  <a:gd name="connsiteX14" fmla="*/ 61627 w 1108805"/>
                  <a:gd name="connsiteY14" fmla="*/ 780288 h 780287"/>
                  <a:gd name="connsiteX15" fmla="*/ 1047274 w 1108805"/>
                  <a:gd name="connsiteY15" fmla="*/ 780288 h 780287"/>
                  <a:gd name="connsiteX16" fmla="*/ 1108805 w 1108805"/>
                  <a:gd name="connsiteY16" fmla="*/ 718661 h 780287"/>
                  <a:gd name="connsiteX17" fmla="*/ 1108805 w 1108805"/>
                  <a:gd name="connsiteY17" fmla="*/ 61627 h 780287"/>
                  <a:gd name="connsiteX18" fmla="*/ 1047274 w 1108805"/>
                  <a:gd name="connsiteY18" fmla="*/ 0 h 780287"/>
                  <a:gd name="connsiteX19" fmla="*/ 1047274 w 1108805"/>
                  <a:gd name="connsiteY19" fmla="*/ 0 h 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08805" h="780287">
                    <a:moveTo>
                      <a:pt x="1047274" y="0"/>
                    </a:moveTo>
                    <a:lnTo>
                      <a:pt x="857059" y="0"/>
                    </a:lnTo>
                    <a:cubicBezTo>
                      <a:pt x="823055" y="0"/>
                      <a:pt x="795433" y="27527"/>
                      <a:pt x="795433" y="61531"/>
                    </a:cubicBezTo>
                    <a:cubicBezTo>
                      <a:pt x="795433" y="95536"/>
                      <a:pt x="823055" y="123158"/>
                      <a:pt x="857059" y="123158"/>
                    </a:cubicBezTo>
                    <a:lnTo>
                      <a:pt x="985647" y="123158"/>
                    </a:lnTo>
                    <a:lnTo>
                      <a:pt x="985647" y="657034"/>
                    </a:lnTo>
                    <a:lnTo>
                      <a:pt x="123254" y="657034"/>
                    </a:lnTo>
                    <a:lnTo>
                      <a:pt x="123254" y="123158"/>
                    </a:lnTo>
                    <a:lnTo>
                      <a:pt x="520922" y="123158"/>
                    </a:lnTo>
                    <a:cubicBezTo>
                      <a:pt x="554927" y="123158"/>
                      <a:pt x="582549" y="95631"/>
                      <a:pt x="582549" y="61627"/>
                    </a:cubicBezTo>
                    <a:cubicBezTo>
                      <a:pt x="582549" y="27622"/>
                      <a:pt x="554927" y="0"/>
                      <a:pt x="520922" y="0"/>
                    </a:cubicBezTo>
                    <a:lnTo>
                      <a:pt x="61627" y="0"/>
                    </a:lnTo>
                    <a:cubicBezTo>
                      <a:pt x="27622" y="0"/>
                      <a:pt x="0" y="27527"/>
                      <a:pt x="0" y="61627"/>
                    </a:cubicBezTo>
                    <a:lnTo>
                      <a:pt x="0" y="718661"/>
                    </a:lnTo>
                    <a:cubicBezTo>
                      <a:pt x="0" y="752665"/>
                      <a:pt x="27622" y="780288"/>
                      <a:pt x="61627" y="780288"/>
                    </a:cubicBezTo>
                    <a:lnTo>
                      <a:pt x="1047274" y="780288"/>
                    </a:lnTo>
                    <a:cubicBezTo>
                      <a:pt x="1081278" y="780288"/>
                      <a:pt x="1108805" y="752665"/>
                      <a:pt x="1108805" y="718661"/>
                    </a:cubicBezTo>
                    <a:lnTo>
                      <a:pt x="1108805" y="61627"/>
                    </a:lnTo>
                    <a:cubicBezTo>
                      <a:pt x="1108805" y="27527"/>
                      <a:pt x="1081278" y="0"/>
                      <a:pt x="1047274" y="0"/>
                    </a:cubicBezTo>
                    <a:lnTo>
                      <a:pt x="1047274"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71" name="文本框 70"/>
            <p:cNvSpPr txBox="1"/>
            <p:nvPr/>
          </p:nvSpPr>
          <p:spPr>
            <a:xfrm>
              <a:off x="1047632" y="3155003"/>
              <a:ext cx="1913021" cy="400110"/>
            </a:xfrm>
            <a:prstGeom prst="rect">
              <a:avLst/>
            </a:prstGeom>
            <a:noFill/>
          </p:spPr>
          <p:txBody>
            <a:bodyPr wrap="square" rtlCol="0">
              <a:noAutofit/>
            </a:bodyPr>
            <a:lstStyle/>
            <a:p>
              <a:pPr algn="ctr"/>
              <a:r>
                <a:rPr lang="zh-CN" altLang="en-US" sz="2400" b="1" dirty="0">
                  <a:solidFill>
                    <a:schemeClr val="accent1"/>
                  </a:solidFill>
                  <a:latin typeface="+mj-ea"/>
                  <a:ea typeface="+mj-ea"/>
                </a:rPr>
                <a:t>产品研发</a:t>
              </a:r>
            </a:p>
          </p:txBody>
        </p:sp>
        <p:sp>
          <p:nvSpPr>
            <p:cNvPr id="72" name="文本框 71"/>
            <p:cNvSpPr txBox="1"/>
            <p:nvPr/>
          </p:nvSpPr>
          <p:spPr>
            <a:xfrm>
              <a:off x="1063861" y="3780275"/>
              <a:ext cx="1913021" cy="1225728"/>
            </a:xfrm>
            <a:prstGeom prst="rect">
              <a:avLst/>
            </a:prstGeom>
            <a:noFill/>
          </p:spPr>
          <p:txBody>
            <a:bodyPr wrap="square" rtlCol="0">
              <a:noAutofit/>
            </a:bodyPr>
            <a:lstStyle>
              <a:defPPr>
                <a:defRPr lang="zh-CN"/>
              </a:defPPr>
              <a:lvl1pPr algn="r">
                <a:lnSpc>
                  <a:spcPct val="130000"/>
                </a:lnSpc>
                <a:defRPr sz="1600">
                  <a:latin typeface="+mn-ea"/>
                </a:defRPr>
              </a:lvl1pPr>
            </a:lstStyle>
            <a:p>
              <a:pPr algn="l"/>
              <a:r>
                <a:rPr lang="zh-CN" altLang="en-US" dirty="0"/>
                <a:t>产品研发是企业赖以生存的基础，是决定市场占有率的铁律</a:t>
              </a:r>
            </a:p>
          </p:txBody>
        </p:sp>
      </p:grpSp>
      <p:grpSp>
        <p:nvGrpSpPr>
          <p:cNvPr id="11" name="组合 10">
            <a:extLst>
              <a:ext uri="{FF2B5EF4-FFF2-40B4-BE49-F238E27FC236}">
                <a16:creationId xmlns:a16="http://schemas.microsoft.com/office/drawing/2014/main" id="{0ED5DF08-C1E6-D14F-1E2A-DD205BE83BC7}"/>
              </a:ext>
            </a:extLst>
          </p:cNvPr>
          <p:cNvGrpSpPr/>
          <p:nvPr/>
        </p:nvGrpSpPr>
        <p:grpSpPr>
          <a:xfrm>
            <a:off x="3492496" y="2789805"/>
            <a:ext cx="2520000" cy="3449774"/>
            <a:chOff x="3268002" y="2789805"/>
            <a:chExt cx="2520000" cy="3449774"/>
          </a:xfrm>
        </p:grpSpPr>
        <p:sp>
          <p:nvSpPr>
            <p:cNvPr id="67" name="矩形: 圆角 66"/>
            <p:cNvSpPr/>
            <p:nvPr/>
          </p:nvSpPr>
          <p:spPr>
            <a:xfrm>
              <a:off x="3268002" y="2789805"/>
              <a:ext cx="2520000" cy="3449774"/>
            </a:xfrm>
            <a:prstGeom prst="roundRect">
              <a:avLst>
                <a:gd name="adj" fmla="val 4245"/>
              </a:avLst>
            </a:prstGeom>
            <a:gradFill>
              <a:gsLst>
                <a:gs pos="0">
                  <a:schemeClr val="bg2"/>
                </a:gs>
                <a:gs pos="100000">
                  <a:schemeClr val="bg1"/>
                </a:gs>
              </a:gsLst>
              <a:lin ang="10800000" scaled="1"/>
            </a:gradFill>
            <a:ln>
              <a:noFill/>
            </a:ln>
            <a:effectLst>
              <a:outerShdw blurRad="965200" dist="596900" dir="5400000" sx="90000" sy="90000" algn="t" rotWithShape="0">
                <a:schemeClr val="accent2">
                  <a:lumMod val="60000"/>
                  <a:lumOff val="4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0" name="六边形 19"/>
            <p:cNvSpPr/>
            <p:nvPr/>
          </p:nvSpPr>
          <p:spPr>
            <a:xfrm flipV="1">
              <a:off x="4033143" y="5140571"/>
              <a:ext cx="992351" cy="855475"/>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46" name="图形 2"/>
            <p:cNvGrpSpPr/>
            <p:nvPr/>
          </p:nvGrpSpPr>
          <p:grpSpPr>
            <a:xfrm>
              <a:off x="4371257" y="5345101"/>
              <a:ext cx="352281" cy="446224"/>
              <a:chOff x="4143375" y="1475422"/>
              <a:chExt cx="3080003" cy="3901344"/>
            </a:xfrm>
            <a:solidFill>
              <a:sysClr val="window" lastClr="FFFFFF"/>
            </a:solidFill>
          </p:grpSpPr>
          <p:sp>
            <p:nvSpPr>
              <p:cNvPr id="47" name="任意多边形: 形状 46"/>
              <p:cNvSpPr/>
              <p:nvPr/>
            </p:nvSpPr>
            <p:spPr>
              <a:xfrm>
                <a:off x="4718304" y="3035998"/>
                <a:ext cx="1930241" cy="1601723"/>
              </a:xfrm>
              <a:custGeom>
                <a:avLst/>
                <a:gdLst>
                  <a:gd name="connsiteX0" fmla="*/ 1868615 w 1930241"/>
                  <a:gd name="connsiteY0" fmla="*/ 0 h 1601723"/>
                  <a:gd name="connsiteX1" fmla="*/ 61627 w 1930241"/>
                  <a:gd name="connsiteY1" fmla="*/ 0 h 1601723"/>
                  <a:gd name="connsiteX2" fmla="*/ 0 w 1930241"/>
                  <a:gd name="connsiteY2" fmla="*/ 61627 h 1601723"/>
                  <a:gd name="connsiteX3" fmla="*/ 0 w 1930241"/>
                  <a:gd name="connsiteY3" fmla="*/ 472250 h 1601723"/>
                  <a:gd name="connsiteX4" fmla="*/ 61627 w 1930241"/>
                  <a:gd name="connsiteY4" fmla="*/ 533876 h 1601723"/>
                  <a:gd name="connsiteX5" fmla="*/ 164306 w 1930241"/>
                  <a:gd name="connsiteY5" fmla="*/ 533876 h 1601723"/>
                  <a:gd name="connsiteX6" fmla="*/ 164306 w 1930241"/>
                  <a:gd name="connsiteY6" fmla="*/ 882968 h 1601723"/>
                  <a:gd name="connsiteX7" fmla="*/ 225838 w 1930241"/>
                  <a:gd name="connsiteY7" fmla="*/ 944594 h 1601723"/>
                  <a:gd name="connsiteX8" fmla="*/ 410623 w 1930241"/>
                  <a:gd name="connsiteY8" fmla="*/ 944594 h 1601723"/>
                  <a:gd name="connsiteX9" fmla="*/ 410623 w 1930241"/>
                  <a:gd name="connsiteY9" fmla="*/ 1540097 h 1601723"/>
                  <a:gd name="connsiteX10" fmla="*/ 472250 w 1930241"/>
                  <a:gd name="connsiteY10" fmla="*/ 1601724 h 1601723"/>
                  <a:gd name="connsiteX11" fmla="*/ 1457897 w 1930241"/>
                  <a:gd name="connsiteY11" fmla="*/ 1601724 h 1601723"/>
                  <a:gd name="connsiteX12" fmla="*/ 1519523 w 1930241"/>
                  <a:gd name="connsiteY12" fmla="*/ 1540097 h 1601723"/>
                  <a:gd name="connsiteX13" fmla="*/ 1519523 w 1930241"/>
                  <a:gd name="connsiteY13" fmla="*/ 944594 h 1601723"/>
                  <a:gd name="connsiteX14" fmla="*/ 1704308 w 1930241"/>
                  <a:gd name="connsiteY14" fmla="*/ 944594 h 1601723"/>
                  <a:gd name="connsiteX15" fmla="*/ 1765935 w 1930241"/>
                  <a:gd name="connsiteY15" fmla="*/ 882968 h 1601723"/>
                  <a:gd name="connsiteX16" fmla="*/ 1765935 w 1930241"/>
                  <a:gd name="connsiteY16" fmla="*/ 533876 h 1601723"/>
                  <a:gd name="connsiteX17" fmla="*/ 1868615 w 1930241"/>
                  <a:gd name="connsiteY17" fmla="*/ 533876 h 1601723"/>
                  <a:gd name="connsiteX18" fmla="*/ 1930241 w 1930241"/>
                  <a:gd name="connsiteY18" fmla="*/ 472250 h 1601723"/>
                  <a:gd name="connsiteX19" fmla="*/ 1930241 w 1930241"/>
                  <a:gd name="connsiteY19" fmla="*/ 61627 h 1601723"/>
                  <a:gd name="connsiteX20" fmla="*/ 1868615 w 1930241"/>
                  <a:gd name="connsiteY20" fmla="*/ 0 h 1601723"/>
                  <a:gd name="connsiteX21" fmla="*/ 1868615 w 1930241"/>
                  <a:gd name="connsiteY21" fmla="*/ 0 h 1601723"/>
                  <a:gd name="connsiteX22" fmla="*/ 410718 w 1930241"/>
                  <a:gd name="connsiteY22" fmla="*/ 821341 h 1601723"/>
                  <a:gd name="connsiteX23" fmla="*/ 287465 w 1930241"/>
                  <a:gd name="connsiteY23" fmla="*/ 821341 h 1601723"/>
                  <a:gd name="connsiteX24" fmla="*/ 287465 w 1930241"/>
                  <a:gd name="connsiteY24" fmla="*/ 533876 h 1601723"/>
                  <a:gd name="connsiteX25" fmla="*/ 410623 w 1930241"/>
                  <a:gd name="connsiteY25" fmla="*/ 533876 h 1601723"/>
                  <a:gd name="connsiteX26" fmla="*/ 410623 w 1930241"/>
                  <a:gd name="connsiteY26" fmla="*/ 821341 h 1601723"/>
                  <a:gd name="connsiteX27" fmla="*/ 1396365 w 1930241"/>
                  <a:gd name="connsiteY27" fmla="*/ 1478470 h 1601723"/>
                  <a:gd name="connsiteX28" fmla="*/ 587407 w 1930241"/>
                  <a:gd name="connsiteY28" fmla="*/ 1478470 h 1601723"/>
                  <a:gd name="connsiteX29" fmla="*/ 1016318 w 1930241"/>
                  <a:gd name="connsiteY29" fmla="*/ 835057 h 1601723"/>
                  <a:gd name="connsiteX30" fmla="*/ 1014222 w 1930241"/>
                  <a:gd name="connsiteY30" fmla="*/ 763810 h 1601723"/>
                  <a:gd name="connsiteX31" fmla="*/ 840867 w 1930241"/>
                  <a:gd name="connsiteY31" fmla="*/ 533972 h 1601723"/>
                  <a:gd name="connsiteX32" fmla="*/ 1396270 w 1930241"/>
                  <a:gd name="connsiteY32" fmla="*/ 533972 h 1601723"/>
                  <a:gd name="connsiteX33" fmla="*/ 1396270 w 1930241"/>
                  <a:gd name="connsiteY33" fmla="*/ 1478470 h 1601723"/>
                  <a:gd name="connsiteX34" fmla="*/ 533876 w 1930241"/>
                  <a:gd name="connsiteY34" fmla="*/ 1336548 h 1601723"/>
                  <a:gd name="connsiteX35" fmla="*/ 533876 w 1930241"/>
                  <a:gd name="connsiteY35" fmla="*/ 533876 h 1601723"/>
                  <a:gd name="connsiteX36" fmla="*/ 686562 w 1930241"/>
                  <a:gd name="connsiteY36" fmla="*/ 533876 h 1601723"/>
                  <a:gd name="connsiteX37" fmla="*/ 889540 w 1930241"/>
                  <a:gd name="connsiteY37" fmla="*/ 802957 h 1601723"/>
                  <a:gd name="connsiteX38" fmla="*/ 533876 w 1930241"/>
                  <a:gd name="connsiteY38" fmla="*/ 1336548 h 1601723"/>
                  <a:gd name="connsiteX39" fmla="*/ 1642682 w 1930241"/>
                  <a:gd name="connsiteY39" fmla="*/ 821341 h 1601723"/>
                  <a:gd name="connsiteX40" fmla="*/ 1519523 w 1930241"/>
                  <a:gd name="connsiteY40" fmla="*/ 821341 h 1601723"/>
                  <a:gd name="connsiteX41" fmla="*/ 1519523 w 1930241"/>
                  <a:gd name="connsiteY41" fmla="*/ 533876 h 1601723"/>
                  <a:gd name="connsiteX42" fmla="*/ 1642682 w 1930241"/>
                  <a:gd name="connsiteY42" fmla="*/ 533876 h 1601723"/>
                  <a:gd name="connsiteX43" fmla="*/ 1642682 w 1930241"/>
                  <a:gd name="connsiteY43" fmla="*/ 821341 h 1601723"/>
                  <a:gd name="connsiteX44" fmla="*/ 1806988 w 1930241"/>
                  <a:gd name="connsiteY44" fmla="*/ 410718 h 1601723"/>
                  <a:gd name="connsiteX45" fmla="*/ 123254 w 1930241"/>
                  <a:gd name="connsiteY45" fmla="*/ 410718 h 1601723"/>
                  <a:gd name="connsiteX46" fmla="*/ 123254 w 1930241"/>
                  <a:gd name="connsiteY46" fmla="*/ 123253 h 1601723"/>
                  <a:gd name="connsiteX47" fmla="*/ 1806988 w 1930241"/>
                  <a:gd name="connsiteY47" fmla="*/ 123253 h 1601723"/>
                  <a:gd name="connsiteX48" fmla="*/ 1806988 w 1930241"/>
                  <a:gd name="connsiteY48" fmla="*/ 410718 h 160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930241" h="1601723">
                    <a:moveTo>
                      <a:pt x="1868615" y="0"/>
                    </a:moveTo>
                    <a:lnTo>
                      <a:pt x="61627" y="0"/>
                    </a:lnTo>
                    <a:cubicBezTo>
                      <a:pt x="27622" y="0"/>
                      <a:pt x="0" y="27527"/>
                      <a:pt x="0" y="61627"/>
                    </a:cubicBezTo>
                    <a:lnTo>
                      <a:pt x="0" y="472250"/>
                    </a:lnTo>
                    <a:cubicBezTo>
                      <a:pt x="0" y="506254"/>
                      <a:pt x="27622" y="533876"/>
                      <a:pt x="61627" y="533876"/>
                    </a:cubicBezTo>
                    <a:lnTo>
                      <a:pt x="164306" y="533876"/>
                    </a:lnTo>
                    <a:lnTo>
                      <a:pt x="164306" y="882968"/>
                    </a:lnTo>
                    <a:cubicBezTo>
                      <a:pt x="164306" y="916972"/>
                      <a:pt x="191929" y="944594"/>
                      <a:pt x="225838" y="944594"/>
                    </a:cubicBezTo>
                    <a:lnTo>
                      <a:pt x="410623" y="944594"/>
                    </a:lnTo>
                    <a:lnTo>
                      <a:pt x="410623" y="1540097"/>
                    </a:lnTo>
                    <a:cubicBezTo>
                      <a:pt x="410623" y="1574102"/>
                      <a:pt x="438245" y="1601724"/>
                      <a:pt x="472250" y="1601724"/>
                    </a:cubicBezTo>
                    <a:lnTo>
                      <a:pt x="1457897" y="1601724"/>
                    </a:lnTo>
                    <a:cubicBezTo>
                      <a:pt x="1491901" y="1601724"/>
                      <a:pt x="1519523" y="1574102"/>
                      <a:pt x="1519523" y="1540097"/>
                    </a:cubicBezTo>
                    <a:lnTo>
                      <a:pt x="1519523" y="944594"/>
                    </a:lnTo>
                    <a:lnTo>
                      <a:pt x="1704308" y="944594"/>
                    </a:lnTo>
                    <a:cubicBezTo>
                      <a:pt x="1738313" y="944594"/>
                      <a:pt x="1765935" y="916972"/>
                      <a:pt x="1765935" y="882968"/>
                    </a:cubicBezTo>
                    <a:lnTo>
                      <a:pt x="1765935" y="533876"/>
                    </a:lnTo>
                    <a:lnTo>
                      <a:pt x="1868615" y="533876"/>
                    </a:lnTo>
                    <a:cubicBezTo>
                      <a:pt x="1902619" y="533876"/>
                      <a:pt x="1930241" y="506349"/>
                      <a:pt x="1930241" y="472250"/>
                    </a:cubicBezTo>
                    <a:lnTo>
                      <a:pt x="1930241" y="61627"/>
                    </a:lnTo>
                    <a:cubicBezTo>
                      <a:pt x="1930241" y="27527"/>
                      <a:pt x="1902619" y="0"/>
                      <a:pt x="1868615" y="0"/>
                    </a:cubicBezTo>
                    <a:lnTo>
                      <a:pt x="1868615" y="0"/>
                    </a:lnTo>
                    <a:close/>
                    <a:moveTo>
                      <a:pt x="410718" y="821341"/>
                    </a:moveTo>
                    <a:lnTo>
                      <a:pt x="287465" y="821341"/>
                    </a:lnTo>
                    <a:lnTo>
                      <a:pt x="287465" y="533876"/>
                    </a:lnTo>
                    <a:lnTo>
                      <a:pt x="410623" y="533876"/>
                    </a:lnTo>
                    <a:lnTo>
                      <a:pt x="410623" y="821341"/>
                    </a:lnTo>
                    <a:close/>
                    <a:moveTo>
                      <a:pt x="1396365" y="1478470"/>
                    </a:moveTo>
                    <a:lnTo>
                      <a:pt x="587407" y="1478470"/>
                    </a:lnTo>
                    <a:lnTo>
                      <a:pt x="1016318" y="835057"/>
                    </a:lnTo>
                    <a:cubicBezTo>
                      <a:pt x="1030796" y="813244"/>
                      <a:pt x="1030034" y="784669"/>
                      <a:pt x="1014222" y="763810"/>
                    </a:cubicBezTo>
                    <a:lnTo>
                      <a:pt x="840867" y="533972"/>
                    </a:lnTo>
                    <a:lnTo>
                      <a:pt x="1396270" y="533972"/>
                    </a:lnTo>
                    <a:lnTo>
                      <a:pt x="1396270" y="1478470"/>
                    </a:lnTo>
                    <a:close/>
                    <a:moveTo>
                      <a:pt x="533876" y="1336548"/>
                    </a:moveTo>
                    <a:lnTo>
                      <a:pt x="533876" y="533876"/>
                    </a:lnTo>
                    <a:lnTo>
                      <a:pt x="686562" y="533876"/>
                    </a:lnTo>
                    <a:lnTo>
                      <a:pt x="889540" y="802957"/>
                    </a:lnTo>
                    <a:lnTo>
                      <a:pt x="533876" y="1336548"/>
                    </a:lnTo>
                    <a:close/>
                    <a:moveTo>
                      <a:pt x="1642682" y="821341"/>
                    </a:moveTo>
                    <a:lnTo>
                      <a:pt x="1519523" y="821341"/>
                    </a:lnTo>
                    <a:lnTo>
                      <a:pt x="1519523" y="533876"/>
                    </a:lnTo>
                    <a:lnTo>
                      <a:pt x="1642682" y="533876"/>
                    </a:lnTo>
                    <a:lnTo>
                      <a:pt x="1642682" y="821341"/>
                    </a:lnTo>
                    <a:close/>
                    <a:moveTo>
                      <a:pt x="1806988" y="410718"/>
                    </a:moveTo>
                    <a:lnTo>
                      <a:pt x="123254" y="410718"/>
                    </a:lnTo>
                    <a:lnTo>
                      <a:pt x="123254" y="123253"/>
                    </a:lnTo>
                    <a:lnTo>
                      <a:pt x="1806988" y="123253"/>
                    </a:lnTo>
                    <a:lnTo>
                      <a:pt x="1806988" y="410718"/>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8" name="任意多边形: 形状 47"/>
              <p:cNvSpPr/>
              <p:nvPr/>
            </p:nvSpPr>
            <p:spPr>
              <a:xfrm>
                <a:off x="4143375" y="1475422"/>
                <a:ext cx="3080003" cy="3901344"/>
              </a:xfrm>
              <a:custGeom>
                <a:avLst/>
                <a:gdLst>
                  <a:gd name="connsiteX0" fmla="*/ 1786414 w 3080003"/>
                  <a:gd name="connsiteY0" fmla="*/ 0 h 3901344"/>
                  <a:gd name="connsiteX1" fmla="*/ 1293590 w 3080003"/>
                  <a:gd name="connsiteY1" fmla="*/ 0 h 3901344"/>
                  <a:gd name="connsiteX2" fmla="*/ 0 w 3080003"/>
                  <a:gd name="connsiteY2" fmla="*/ 1293590 h 3901344"/>
                  <a:gd name="connsiteX3" fmla="*/ 61627 w 3080003"/>
                  <a:gd name="connsiteY3" fmla="*/ 1355217 h 3901344"/>
                  <a:gd name="connsiteX4" fmla="*/ 328517 w 3080003"/>
                  <a:gd name="connsiteY4" fmla="*/ 1355217 h 3901344"/>
                  <a:gd name="connsiteX5" fmla="*/ 328517 w 3080003"/>
                  <a:gd name="connsiteY5" fmla="*/ 3839813 h 3901344"/>
                  <a:gd name="connsiteX6" fmla="*/ 390144 w 3080003"/>
                  <a:gd name="connsiteY6" fmla="*/ 3901345 h 3901344"/>
                  <a:gd name="connsiteX7" fmla="*/ 2689955 w 3080003"/>
                  <a:gd name="connsiteY7" fmla="*/ 3901345 h 3901344"/>
                  <a:gd name="connsiteX8" fmla="*/ 2751487 w 3080003"/>
                  <a:gd name="connsiteY8" fmla="*/ 3839813 h 3901344"/>
                  <a:gd name="connsiteX9" fmla="*/ 2751487 w 3080003"/>
                  <a:gd name="connsiteY9" fmla="*/ 1355217 h 3901344"/>
                  <a:gd name="connsiteX10" fmla="*/ 3018473 w 3080003"/>
                  <a:gd name="connsiteY10" fmla="*/ 1355217 h 3901344"/>
                  <a:gd name="connsiteX11" fmla="*/ 3080004 w 3080003"/>
                  <a:gd name="connsiteY11" fmla="*/ 1293590 h 3901344"/>
                  <a:gd name="connsiteX12" fmla="*/ 1786414 w 3080003"/>
                  <a:gd name="connsiteY12" fmla="*/ 0 h 3901344"/>
                  <a:gd name="connsiteX13" fmla="*/ 1786414 w 3080003"/>
                  <a:gd name="connsiteY13" fmla="*/ 0 h 3901344"/>
                  <a:gd name="connsiteX14" fmla="*/ 2169795 w 3080003"/>
                  <a:gd name="connsiteY14" fmla="*/ 1232059 h 3901344"/>
                  <a:gd name="connsiteX15" fmla="*/ 2108168 w 3080003"/>
                  <a:gd name="connsiteY15" fmla="*/ 1293686 h 3901344"/>
                  <a:gd name="connsiteX16" fmla="*/ 2169795 w 3080003"/>
                  <a:gd name="connsiteY16" fmla="*/ 1355312 h 3901344"/>
                  <a:gd name="connsiteX17" fmla="*/ 2628329 w 3080003"/>
                  <a:gd name="connsiteY17" fmla="*/ 1355312 h 3901344"/>
                  <a:gd name="connsiteX18" fmla="*/ 2628329 w 3080003"/>
                  <a:gd name="connsiteY18" fmla="*/ 3531870 h 3901344"/>
                  <a:gd name="connsiteX19" fmla="*/ 2364010 w 3080003"/>
                  <a:gd name="connsiteY19" fmla="*/ 3531870 h 3901344"/>
                  <a:gd name="connsiteX20" fmla="*/ 2299811 w 3080003"/>
                  <a:gd name="connsiteY20" fmla="*/ 3591592 h 3901344"/>
                  <a:gd name="connsiteX21" fmla="*/ 2361343 w 3080003"/>
                  <a:gd name="connsiteY21" fmla="*/ 3655124 h 3901344"/>
                  <a:gd name="connsiteX22" fmla="*/ 2628329 w 3080003"/>
                  <a:gd name="connsiteY22" fmla="*/ 3655124 h 3901344"/>
                  <a:gd name="connsiteX23" fmla="*/ 2628329 w 3080003"/>
                  <a:gd name="connsiteY23" fmla="*/ 3778282 h 3901344"/>
                  <a:gd name="connsiteX24" fmla="*/ 451771 w 3080003"/>
                  <a:gd name="connsiteY24" fmla="*/ 3778282 h 3901344"/>
                  <a:gd name="connsiteX25" fmla="*/ 451771 w 3080003"/>
                  <a:gd name="connsiteY25" fmla="*/ 3655124 h 3901344"/>
                  <a:gd name="connsiteX26" fmla="*/ 2030349 w 3080003"/>
                  <a:gd name="connsiteY26" fmla="*/ 3655124 h 3901344"/>
                  <a:gd name="connsiteX27" fmla="*/ 2094548 w 3080003"/>
                  <a:gd name="connsiteY27" fmla="*/ 3595402 h 3901344"/>
                  <a:gd name="connsiteX28" fmla="*/ 2033016 w 3080003"/>
                  <a:gd name="connsiteY28" fmla="*/ 3531965 h 3901344"/>
                  <a:gd name="connsiteX29" fmla="*/ 451866 w 3080003"/>
                  <a:gd name="connsiteY29" fmla="*/ 3531965 h 3901344"/>
                  <a:gd name="connsiteX30" fmla="*/ 451866 w 3080003"/>
                  <a:gd name="connsiteY30" fmla="*/ 1355217 h 3901344"/>
                  <a:gd name="connsiteX31" fmla="*/ 1833563 w 3080003"/>
                  <a:gd name="connsiteY31" fmla="*/ 1355217 h 3901344"/>
                  <a:gd name="connsiteX32" fmla="*/ 1895094 w 3080003"/>
                  <a:gd name="connsiteY32" fmla="*/ 1293590 h 3901344"/>
                  <a:gd name="connsiteX33" fmla="*/ 1833563 w 3080003"/>
                  <a:gd name="connsiteY33" fmla="*/ 1231964 h 3901344"/>
                  <a:gd name="connsiteX34" fmla="*/ 124778 w 3080003"/>
                  <a:gd name="connsiteY34" fmla="*/ 1231964 h 3901344"/>
                  <a:gd name="connsiteX35" fmla="*/ 1293590 w 3080003"/>
                  <a:gd name="connsiteY35" fmla="*/ 123158 h 3901344"/>
                  <a:gd name="connsiteX36" fmla="*/ 1786414 w 3080003"/>
                  <a:gd name="connsiteY36" fmla="*/ 123158 h 3901344"/>
                  <a:gd name="connsiteX37" fmla="*/ 2955227 w 3080003"/>
                  <a:gd name="connsiteY37" fmla="*/ 1231964 h 3901344"/>
                  <a:gd name="connsiteX38" fmla="*/ 2169795 w 3080003"/>
                  <a:gd name="connsiteY38" fmla="*/ 1231964 h 39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080003" h="3901344">
                    <a:moveTo>
                      <a:pt x="1786414" y="0"/>
                    </a:moveTo>
                    <a:lnTo>
                      <a:pt x="1293590" y="0"/>
                    </a:lnTo>
                    <a:cubicBezTo>
                      <a:pt x="580358" y="0"/>
                      <a:pt x="0" y="580358"/>
                      <a:pt x="0" y="1293590"/>
                    </a:cubicBezTo>
                    <a:cubicBezTo>
                      <a:pt x="0" y="1327595"/>
                      <a:pt x="27527" y="1355217"/>
                      <a:pt x="61627" y="1355217"/>
                    </a:cubicBezTo>
                    <a:lnTo>
                      <a:pt x="328517" y="1355217"/>
                    </a:lnTo>
                    <a:lnTo>
                      <a:pt x="328517" y="3839813"/>
                    </a:lnTo>
                    <a:cubicBezTo>
                      <a:pt x="328517" y="3873818"/>
                      <a:pt x="356140" y="3901345"/>
                      <a:pt x="390144" y="3901345"/>
                    </a:cubicBezTo>
                    <a:lnTo>
                      <a:pt x="2689955" y="3901345"/>
                    </a:lnTo>
                    <a:cubicBezTo>
                      <a:pt x="2723960" y="3901345"/>
                      <a:pt x="2751487" y="3873818"/>
                      <a:pt x="2751487" y="3839813"/>
                    </a:cubicBezTo>
                    <a:lnTo>
                      <a:pt x="2751487" y="1355217"/>
                    </a:lnTo>
                    <a:lnTo>
                      <a:pt x="3018473" y="1355217"/>
                    </a:lnTo>
                    <a:cubicBezTo>
                      <a:pt x="3052477" y="1355217"/>
                      <a:pt x="3080004" y="1327690"/>
                      <a:pt x="3080004" y="1293590"/>
                    </a:cubicBezTo>
                    <a:cubicBezTo>
                      <a:pt x="3080099" y="580358"/>
                      <a:pt x="2499741" y="0"/>
                      <a:pt x="1786414" y="0"/>
                    </a:cubicBezTo>
                    <a:lnTo>
                      <a:pt x="1786414" y="0"/>
                    </a:lnTo>
                    <a:close/>
                    <a:moveTo>
                      <a:pt x="2169795" y="1232059"/>
                    </a:moveTo>
                    <a:cubicBezTo>
                      <a:pt x="2135696" y="1232059"/>
                      <a:pt x="2108168" y="1259681"/>
                      <a:pt x="2108168" y="1293686"/>
                    </a:cubicBezTo>
                    <a:cubicBezTo>
                      <a:pt x="2108168" y="1327690"/>
                      <a:pt x="2135791" y="1355312"/>
                      <a:pt x="2169795" y="1355312"/>
                    </a:cubicBezTo>
                    <a:lnTo>
                      <a:pt x="2628329" y="1355312"/>
                    </a:lnTo>
                    <a:lnTo>
                      <a:pt x="2628329" y="3531870"/>
                    </a:lnTo>
                    <a:lnTo>
                      <a:pt x="2364010" y="3531870"/>
                    </a:lnTo>
                    <a:cubicBezTo>
                      <a:pt x="2330291" y="3531870"/>
                      <a:pt x="2300859" y="3557873"/>
                      <a:pt x="2299811" y="3591592"/>
                    </a:cubicBezTo>
                    <a:cubicBezTo>
                      <a:pt x="2298764" y="3626453"/>
                      <a:pt x="2326672" y="3655124"/>
                      <a:pt x="2361343" y="3655124"/>
                    </a:cubicBezTo>
                    <a:lnTo>
                      <a:pt x="2628329" y="3655124"/>
                    </a:lnTo>
                    <a:lnTo>
                      <a:pt x="2628329" y="3778282"/>
                    </a:lnTo>
                    <a:lnTo>
                      <a:pt x="451771" y="3778282"/>
                    </a:lnTo>
                    <a:lnTo>
                      <a:pt x="451771" y="3655124"/>
                    </a:lnTo>
                    <a:lnTo>
                      <a:pt x="2030349" y="3655124"/>
                    </a:lnTo>
                    <a:cubicBezTo>
                      <a:pt x="2064068" y="3655124"/>
                      <a:pt x="2093500" y="3629120"/>
                      <a:pt x="2094548" y="3595402"/>
                    </a:cubicBezTo>
                    <a:cubicBezTo>
                      <a:pt x="2095595" y="3560540"/>
                      <a:pt x="2067592" y="3531965"/>
                      <a:pt x="2033016" y="3531965"/>
                    </a:cubicBezTo>
                    <a:lnTo>
                      <a:pt x="451866" y="3531965"/>
                    </a:lnTo>
                    <a:lnTo>
                      <a:pt x="451866" y="1355217"/>
                    </a:lnTo>
                    <a:lnTo>
                      <a:pt x="1833563" y="1355217"/>
                    </a:lnTo>
                    <a:cubicBezTo>
                      <a:pt x="1867567" y="1355217"/>
                      <a:pt x="1895094" y="1327690"/>
                      <a:pt x="1895094" y="1293590"/>
                    </a:cubicBezTo>
                    <a:cubicBezTo>
                      <a:pt x="1895094" y="1259586"/>
                      <a:pt x="1867567" y="1231964"/>
                      <a:pt x="1833563" y="1231964"/>
                    </a:cubicBezTo>
                    <a:lnTo>
                      <a:pt x="124778" y="1231964"/>
                    </a:lnTo>
                    <a:cubicBezTo>
                      <a:pt x="156972" y="615220"/>
                      <a:pt x="668941" y="123158"/>
                      <a:pt x="1293590" y="123158"/>
                    </a:cubicBezTo>
                    <a:lnTo>
                      <a:pt x="1786414" y="123158"/>
                    </a:lnTo>
                    <a:cubicBezTo>
                      <a:pt x="2411063" y="123158"/>
                      <a:pt x="2923128" y="615220"/>
                      <a:pt x="2955227" y="1231964"/>
                    </a:cubicBezTo>
                    <a:lnTo>
                      <a:pt x="2169795" y="1231964"/>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76" name="文本框 75"/>
            <p:cNvSpPr txBox="1"/>
            <p:nvPr/>
          </p:nvSpPr>
          <p:spPr>
            <a:xfrm>
              <a:off x="3603667" y="3175635"/>
              <a:ext cx="1913021" cy="400110"/>
            </a:xfrm>
            <a:prstGeom prst="rect">
              <a:avLst/>
            </a:prstGeom>
            <a:noFill/>
          </p:spPr>
          <p:txBody>
            <a:bodyPr wrap="square" rtlCol="0">
              <a:noAutofit/>
            </a:bodyPr>
            <a:lstStyle>
              <a:defPPr>
                <a:defRPr lang="zh-CN"/>
              </a:defPPr>
              <a:lvl1pPr algn="ctr">
                <a:defRPr sz="2400" b="1">
                  <a:solidFill>
                    <a:schemeClr val="accent1"/>
                  </a:solidFill>
                  <a:latin typeface="+mj-ea"/>
                  <a:ea typeface="+mj-ea"/>
                </a:defRPr>
              </a:lvl1pPr>
            </a:lstStyle>
            <a:p>
              <a:r>
                <a:rPr lang="zh-CN" altLang="en-US" dirty="0"/>
                <a:t>市场推广</a:t>
              </a:r>
            </a:p>
          </p:txBody>
        </p:sp>
        <p:sp>
          <p:nvSpPr>
            <p:cNvPr id="77" name="文本框 76"/>
            <p:cNvSpPr txBox="1"/>
            <p:nvPr/>
          </p:nvSpPr>
          <p:spPr>
            <a:xfrm>
              <a:off x="3590886" y="3780275"/>
              <a:ext cx="1913021" cy="1032142"/>
            </a:xfrm>
            <a:prstGeom prst="rect">
              <a:avLst/>
            </a:prstGeom>
            <a:noFill/>
          </p:spPr>
          <p:txBody>
            <a:bodyPr wrap="square" rtlCol="0">
              <a:noAutofit/>
            </a:bodyPr>
            <a:lstStyle>
              <a:defPPr>
                <a:defRPr lang="zh-CN"/>
              </a:defPPr>
              <a:lvl1pPr>
                <a:lnSpc>
                  <a:spcPct val="130000"/>
                </a:lnSpc>
                <a:defRPr sz="1600">
                  <a:latin typeface="+mn-ea"/>
                </a:defRPr>
              </a:lvl1pPr>
            </a:lstStyle>
            <a:p>
              <a:r>
                <a:rPr lang="zh-CN" altLang="en-US" dirty="0"/>
                <a:t>将向重点市场投入主要资源，开辟新的市场机会</a:t>
              </a:r>
            </a:p>
          </p:txBody>
        </p:sp>
      </p:grpSp>
      <p:grpSp>
        <p:nvGrpSpPr>
          <p:cNvPr id="12" name="组合 11">
            <a:extLst>
              <a:ext uri="{FF2B5EF4-FFF2-40B4-BE49-F238E27FC236}">
                <a16:creationId xmlns:a16="http://schemas.microsoft.com/office/drawing/2014/main" id="{DCD4438A-1FE8-4D4E-486F-20D0CEB167A9}"/>
              </a:ext>
            </a:extLst>
          </p:cNvPr>
          <p:cNvGrpSpPr/>
          <p:nvPr/>
        </p:nvGrpSpPr>
        <p:grpSpPr>
          <a:xfrm>
            <a:off x="6252842" y="1704113"/>
            <a:ext cx="2520000" cy="3449774"/>
            <a:chOff x="6069903" y="1704113"/>
            <a:chExt cx="2520000" cy="3449774"/>
          </a:xfrm>
        </p:grpSpPr>
        <p:sp>
          <p:nvSpPr>
            <p:cNvPr id="68" name="矩形: 圆角 67"/>
            <p:cNvSpPr/>
            <p:nvPr/>
          </p:nvSpPr>
          <p:spPr>
            <a:xfrm>
              <a:off x="6069903" y="1704113"/>
              <a:ext cx="2520000" cy="3449774"/>
            </a:xfrm>
            <a:prstGeom prst="roundRect">
              <a:avLst>
                <a:gd name="adj" fmla="val 4245"/>
              </a:avLst>
            </a:prstGeom>
            <a:gradFill>
              <a:gsLst>
                <a:gs pos="0">
                  <a:schemeClr val="bg2"/>
                </a:gs>
                <a:gs pos="100000">
                  <a:schemeClr val="bg1"/>
                </a:gs>
              </a:gsLst>
              <a:lin ang="10800000" scaled="1"/>
            </a:gradFill>
            <a:ln>
              <a:noFill/>
            </a:ln>
            <a:effectLst>
              <a:outerShdw blurRad="965200" dist="596900" dir="5400000" sx="90000" sy="90000" algn="t" rotWithShape="0">
                <a:schemeClr val="accent2">
                  <a:lumMod val="60000"/>
                  <a:lumOff val="4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 name="六边形 18"/>
            <p:cNvSpPr/>
            <p:nvPr/>
          </p:nvSpPr>
          <p:spPr>
            <a:xfrm flipV="1">
              <a:off x="6820276" y="2009514"/>
              <a:ext cx="992351" cy="855475"/>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52" name="图形 2"/>
            <p:cNvGrpSpPr/>
            <p:nvPr/>
          </p:nvGrpSpPr>
          <p:grpSpPr>
            <a:xfrm>
              <a:off x="7098156" y="2180935"/>
              <a:ext cx="424274" cy="495722"/>
              <a:chOff x="4143375" y="1475422"/>
              <a:chExt cx="3339130" cy="3901439"/>
            </a:xfrm>
            <a:solidFill>
              <a:sysClr val="window" lastClr="FFFFFF"/>
            </a:solidFill>
          </p:grpSpPr>
          <p:sp>
            <p:nvSpPr>
              <p:cNvPr id="53" name="任意多边形: 形状 52"/>
              <p:cNvSpPr/>
              <p:nvPr/>
            </p:nvSpPr>
            <p:spPr>
              <a:xfrm>
                <a:off x="4750784" y="2904076"/>
                <a:ext cx="239256" cy="239267"/>
              </a:xfrm>
              <a:custGeom>
                <a:avLst/>
                <a:gdLst>
                  <a:gd name="connsiteX0" fmla="*/ 221170 w 239256"/>
                  <a:gd name="connsiteY0" fmla="*/ 134112 h 239267"/>
                  <a:gd name="connsiteX1" fmla="*/ 105061 w 239256"/>
                  <a:gd name="connsiteY1" fmla="*/ 18002 h 239267"/>
                  <a:gd name="connsiteX2" fmla="*/ 18002 w 239256"/>
                  <a:gd name="connsiteY2" fmla="*/ 18002 h 239267"/>
                  <a:gd name="connsiteX3" fmla="*/ 18002 w 239256"/>
                  <a:gd name="connsiteY3" fmla="*/ 105061 h 239267"/>
                  <a:gd name="connsiteX4" fmla="*/ 134207 w 239256"/>
                  <a:gd name="connsiteY4" fmla="*/ 221266 h 239267"/>
                  <a:gd name="connsiteX5" fmla="*/ 177737 w 239256"/>
                  <a:gd name="connsiteY5" fmla="*/ 239268 h 239267"/>
                  <a:gd name="connsiteX6" fmla="*/ 221266 w 239256"/>
                  <a:gd name="connsiteY6" fmla="*/ 221266 h 239267"/>
                  <a:gd name="connsiteX7" fmla="*/ 221170 w 239256"/>
                  <a:gd name="connsiteY7" fmla="*/ 134112 h 239267"/>
                  <a:gd name="connsiteX8" fmla="*/ 221170 w 239256"/>
                  <a:gd name="connsiteY8" fmla="*/ 134112 h 23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256" h="239267">
                    <a:moveTo>
                      <a:pt x="221170" y="134112"/>
                    </a:moveTo>
                    <a:lnTo>
                      <a:pt x="105061" y="18002"/>
                    </a:lnTo>
                    <a:cubicBezTo>
                      <a:pt x="81058" y="-6001"/>
                      <a:pt x="42005" y="-6001"/>
                      <a:pt x="18002" y="18002"/>
                    </a:cubicBezTo>
                    <a:cubicBezTo>
                      <a:pt x="-6001" y="42101"/>
                      <a:pt x="-6001" y="81058"/>
                      <a:pt x="18002" y="105061"/>
                    </a:cubicBezTo>
                    <a:lnTo>
                      <a:pt x="134207" y="221266"/>
                    </a:lnTo>
                    <a:cubicBezTo>
                      <a:pt x="146209" y="233267"/>
                      <a:pt x="162020" y="239268"/>
                      <a:pt x="177737" y="239268"/>
                    </a:cubicBezTo>
                    <a:cubicBezTo>
                      <a:pt x="193453" y="239268"/>
                      <a:pt x="209264" y="233267"/>
                      <a:pt x="221266" y="221266"/>
                    </a:cubicBezTo>
                    <a:cubicBezTo>
                      <a:pt x="245269" y="197168"/>
                      <a:pt x="245269" y="158210"/>
                      <a:pt x="221170" y="134112"/>
                    </a:cubicBezTo>
                    <a:lnTo>
                      <a:pt x="221170" y="134112"/>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4" name="任意多边形: 形状 53"/>
              <p:cNvSpPr/>
              <p:nvPr/>
            </p:nvSpPr>
            <p:spPr>
              <a:xfrm>
                <a:off x="4389881" y="3775233"/>
                <a:ext cx="287464" cy="123158"/>
              </a:xfrm>
              <a:custGeom>
                <a:avLst/>
                <a:gdLst>
                  <a:gd name="connsiteX0" fmla="*/ 225743 w 287464"/>
                  <a:gd name="connsiteY0" fmla="*/ 0 h 123158"/>
                  <a:gd name="connsiteX1" fmla="*/ 61532 w 287464"/>
                  <a:gd name="connsiteY1" fmla="*/ 0 h 123158"/>
                  <a:gd name="connsiteX2" fmla="*/ 0 w 287464"/>
                  <a:gd name="connsiteY2" fmla="*/ 61531 h 123158"/>
                  <a:gd name="connsiteX3" fmla="*/ 61532 w 287464"/>
                  <a:gd name="connsiteY3" fmla="*/ 123158 h 123158"/>
                  <a:gd name="connsiteX4" fmla="*/ 225838 w 287464"/>
                  <a:gd name="connsiteY4" fmla="*/ 123158 h 123158"/>
                  <a:gd name="connsiteX5" fmla="*/ 287465 w 287464"/>
                  <a:gd name="connsiteY5" fmla="*/ 61531 h 123158"/>
                  <a:gd name="connsiteX6" fmla="*/ 225743 w 287464"/>
                  <a:gd name="connsiteY6" fmla="*/ 0 h 123158"/>
                  <a:gd name="connsiteX7" fmla="*/ 225743 w 287464"/>
                  <a:gd name="connsiteY7" fmla="*/ 0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7464" h="123158">
                    <a:moveTo>
                      <a:pt x="225743" y="0"/>
                    </a:moveTo>
                    <a:lnTo>
                      <a:pt x="61532" y="0"/>
                    </a:lnTo>
                    <a:cubicBezTo>
                      <a:pt x="27527" y="0"/>
                      <a:pt x="0" y="27622"/>
                      <a:pt x="0" y="61531"/>
                    </a:cubicBezTo>
                    <a:cubicBezTo>
                      <a:pt x="0" y="95536"/>
                      <a:pt x="27527" y="123158"/>
                      <a:pt x="61532" y="123158"/>
                    </a:cubicBezTo>
                    <a:lnTo>
                      <a:pt x="225838" y="123158"/>
                    </a:lnTo>
                    <a:cubicBezTo>
                      <a:pt x="259842" y="123158"/>
                      <a:pt x="287465" y="95536"/>
                      <a:pt x="287465" y="61531"/>
                    </a:cubicBezTo>
                    <a:cubicBezTo>
                      <a:pt x="287369" y="27527"/>
                      <a:pt x="259842" y="0"/>
                      <a:pt x="225743" y="0"/>
                    </a:cubicBezTo>
                    <a:lnTo>
                      <a:pt x="225743"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5" name="任意多边形: 形状 54"/>
              <p:cNvSpPr/>
              <p:nvPr/>
            </p:nvSpPr>
            <p:spPr>
              <a:xfrm>
                <a:off x="4750689" y="4530279"/>
                <a:ext cx="239327" cy="239363"/>
              </a:xfrm>
              <a:custGeom>
                <a:avLst/>
                <a:gdLst>
                  <a:gd name="connsiteX0" fmla="*/ 221266 w 239327"/>
                  <a:gd name="connsiteY0" fmla="*/ 18002 h 239363"/>
                  <a:gd name="connsiteX1" fmla="*/ 134207 w 239327"/>
                  <a:gd name="connsiteY1" fmla="*/ 18002 h 239363"/>
                  <a:gd name="connsiteX2" fmla="*/ 18002 w 239327"/>
                  <a:gd name="connsiteY2" fmla="*/ 134207 h 239363"/>
                  <a:gd name="connsiteX3" fmla="*/ 18002 w 239327"/>
                  <a:gd name="connsiteY3" fmla="*/ 221361 h 239363"/>
                  <a:gd name="connsiteX4" fmla="*/ 61532 w 239327"/>
                  <a:gd name="connsiteY4" fmla="*/ 239363 h 239363"/>
                  <a:gd name="connsiteX5" fmla="*/ 105061 w 239327"/>
                  <a:gd name="connsiteY5" fmla="*/ 221361 h 239363"/>
                  <a:gd name="connsiteX6" fmla="*/ 221171 w 239327"/>
                  <a:gd name="connsiteY6" fmla="*/ 105156 h 239363"/>
                  <a:gd name="connsiteX7" fmla="*/ 221266 w 239327"/>
                  <a:gd name="connsiteY7" fmla="*/ 18002 h 239363"/>
                  <a:gd name="connsiteX8" fmla="*/ 221266 w 239327"/>
                  <a:gd name="connsiteY8" fmla="*/ 18002 h 23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327" h="239363">
                    <a:moveTo>
                      <a:pt x="221266" y="18002"/>
                    </a:moveTo>
                    <a:cubicBezTo>
                      <a:pt x="197263" y="-6001"/>
                      <a:pt x="158210" y="-6001"/>
                      <a:pt x="134207" y="18002"/>
                    </a:cubicBezTo>
                    <a:lnTo>
                      <a:pt x="18002" y="134207"/>
                    </a:lnTo>
                    <a:cubicBezTo>
                      <a:pt x="-6001" y="158305"/>
                      <a:pt x="-6001" y="197263"/>
                      <a:pt x="18002" y="221361"/>
                    </a:cubicBezTo>
                    <a:cubicBezTo>
                      <a:pt x="30004" y="233363"/>
                      <a:pt x="45815" y="239363"/>
                      <a:pt x="61532" y="239363"/>
                    </a:cubicBezTo>
                    <a:cubicBezTo>
                      <a:pt x="77248" y="239363"/>
                      <a:pt x="93059" y="233363"/>
                      <a:pt x="105061" y="221361"/>
                    </a:cubicBezTo>
                    <a:lnTo>
                      <a:pt x="221171" y="105156"/>
                    </a:lnTo>
                    <a:cubicBezTo>
                      <a:pt x="245364" y="81058"/>
                      <a:pt x="245364" y="42101"/>
                      <a:pt x="221266" y="18002"/>
                    </a:cubicBezTo>
                    <a:lnTo>
                      <a:pt x="221266" y="18002"/>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6" name="任意多边形: 形状 55"/>
              <p:cNvSpPr/>
              <p:nvPr/>
            </p:nvSpPr>
            <p:spPr>
              <a:xfrm>
                <a:off x="5621750" y="4842985"/>
                <a:ext cx="123253" cy="287464"/>
              </a:xfrm>
              <a:custGeom>
                <a:avLst/>
                <a:gdLst>
                  <a:gd name="connsiteX0" fmla="*/ 61627 w 123253"/>
                  <a:gd name="connsiteY0" fmla="*/ 0 h 287464"/>
                  <a:gd name="connsiteX1" fmla="*/ 0 w 123253"/>
                  <a:gd name="connsiteY1" fmla="*/ 61531 h 287464"/>
                  <a:gd name="connsiteX2" fmla="*/ 0 w 123253"/>
                  <a:gd name="connsiteY2" fmla="*/ 225838 h 287464"/>
                  <a:gd name="connsiteX3" fmla="*/ 61627 w 123253"/>
                  <a:gd name="connsiteY3" fmla="*/ 287464 h 287464"/>
                  <a:gd name="connsiteX4" fmla="*/ 123253 w 123253"/>
                  <a:gd name="connsiteY4" fmla="*/ 225838 h 287464"/>
                  <a:gd name="connsiteX5" fmla="*/ 123253 w 123253"/>
                  <a:gd name="connsiteY5" fmla="*/ 61531 h 287464"/>
                  <a:gd name="connsiteX6" fmla="*/ 61627 w 123253"/>
                  <a:gd name="connsiteY6" fmla="*/ 0 h 287464"/>
                  <a:gd name="connsiteX7" fmla="*/ 61627 w 123253"/>
                  <a:gd name="connsiteY7" fmla="*/ 0 h 287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3253" h="287464">
                    <a:moveTo>
                      <a:pt x="61627" y="0"/>
                    </a:moveTo>
                    <a:cubicBezTo>
                      <a:pt x="27622" y="0"/>
                      <a:pt x="0" y="27527"/>
                      <a:pt x="0" y="61531"/>
                    </a:cubicBezTo>
                    <a:lnTo>
                      <a:pt x="0" y="225838"/>
                    </a:lnTo>
                    <a:cubicBezTo>
                      <a:pt x="0" y="259842"/>
                      <a:pt x="27527" y="287464"/>
                      <a:pt x="61627" y="287464"/>
                    </a:cubicBezTo>
                    <a:cubicBezTo>
                      <a:pt x="95631" y="287464"/>
                      <a:pt x="123253" y="259937"/>
                      <a:pt x="123253" y="225838"/>
                    </a:cubicBezTo>
                    <a:lnTo>
                      <a:pt x="123253" y="61531"/>
                    </a:lnTo>
                    <a:cubicBezTo>
                      <a:pt x="123253" y="27622"/>
                      <a:pt x="95726" y="0"/>
                      <a:pt x="61627" y="0"/>
                    </a:cubicBezTo>
                    <a:lnTo>
                      <a:pt x="61627"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7" name="任意多边形: 形状 56"/>
              <p:cNvSpPr/>
              <p:nvPr/>
            </p:nvSpPr>
            <p:spPr>
              <a:xfrm>
                <a:off x="5621750" y="2543174"/>
                <a:ext cx="1355121" cy="2226373"/>
              </a:xfrm>
              <a:custGeom>
                <a:avLst/>
                <a:gdLst>
                  <a:gd name="connsiteX0" fmla="*/ 62008 w 1355121"/>
                  <a:gd name="connsiteY0" fmla="*/ 0 h 2226373"/>
                  <a:gd name="connsiteX1" fmla="*/ 95 w 1355121"/>
                  <a:gd name="connsiteY1" fmla="*/ 61531 h 2226373"/>
                  <a:gd name="connsiteX2" fmla="*/ 95 w 1355121"/>
                  <a:gd name="connsiteY2" fmla="*/ 558546 h 2226373"/>
                  <a:gd name="connsiteX3" fmla="*/ 61722 w 1355121"/>
                  <a:gd name="connsiteY3" fmla="*/ 620173 h 2226373"/>
                  <a:gd name="connsiteX4" fmla="*/ 123349 w 1355121"/>
                  <a:gd name="connsiteY4" fmla="*/ 558546 h 2226373"/>
                  <a:gd name="connsiteX5" fmla="*/ 123349 w 1355121"/>
                  <a:gd name="connsiteY5" fmla="*/ 124777 h 2226373"/>
                  <a:gd name="connsiteX6" fmla="*/ 1232154 w 1355121"/>
                  <a:gd name="connsiteY6" fmla="*/ 1293590 h 2226373"/>
                  <a:gd name="connsiteX7" fmla="*/ 931735 w 1355121"/>
                  <a:gd name="connsiteY7" fmla="*/ 2076545 h 2226373"/>
                  <a:gd name="connsiteX8" fmla="*/ 123253 w 1355121"/>
                  <a:gd name="connsiteY8" fmla="*/ 1268063 h 2226373"/>
                  <a:gd name="connsiteX9" fmla="*/ 123253 w 1355121"/>
                  <a:gd name="connsiteY9" fmla="*/ 911543 h 2226373"/>
                  <a:gd name="connsiteX10" fmla="*/ 61627 w 1355121"/>
                  <a:gd name="connsiteY10" fmla="*/ 849916 h 2226373"/>
                  <a:gd name="connsiteX11" fmla="*/ 0 w 1355121"/>
                  <a:gd name="connsiteY11" fmla="*/ 911543 h 2226373"/>
                  <a:gd name="connsiteX12" fmla="*/ 0 w 1355121"/>
                  <a:gd name="connsiteY12" fmla="*/ 1293686 h 2226373"/>
                  <a:gd name="connsiteX13" fmla="*/ 18002 w 1355121"/>
                  <a:gd name="connsiteY13" fmla="*/ 1337215 h 2226373"/>
                  <a:gd name="connsiteX14" fmla="*/ 889159 w 1355121"/>
                  <a:gd name="connsiteY14" fmla="*/ 2208371 h 2226373"/>
                  <a:gd name="connsiteX15" fmla="*/ 932688 w 1355121"/>
                  <a:gd name="connsiteY15" fmla="*/ 2226374 h 2226373"/>
                  <a:gd name="connsiteX16" fmla="*/ 976217 w 1355121"/>
                  <a:gd name="connsiteY16" fmla="*/ 2208371 h 2226373"/>
                  <a:gd name="connsiteX17" fmla="*/ 1355122 w 1355121"/>
                  <a:gd name="connsiteY17" fmla="*/ 1293590 h 2226373"/>
                  <a:gd name="connsiteX18" fmla="*/ 62008 w 1355121"/>
                  <a:gd name="connsiteY18" fmla="*/ 0 h 2226373"/>
                  <a:gd name="connsiteX19" fmla="*/ 62008 w 1355121"/>
                  <a:gd name="connsiteY19" fmla="*/ 0 h 222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55121" h="2226373">
                    <a:moveTo>
                      <a:pt x="62008" y="0"/>
                    </a:moveTo>
                    <a:cubicBezTo>
                      <a:pt x="28003" y="0"/>
                      <a:pt x="95" y="27527"/>
                      <a:pt x="95" y="61531"/>
                    </a:cubicBezTo>
                    <a:lnTo>
                      <a:pt x="95" y="558546"/>
                    </a:lnTo>
                    <a:cubicBezTo>
                      <a:pt x="95" y="592550"/>
                      <a:pt x="27622" y="620173"/>
                      <a:pt x="61722" y="620173"/>
                    </a:cubicBezTo>
                    <a:cubicBezTo>
                      <a:pt x="95726" y="620173"/>
                      <a:pt x="123349" y="592550"/>
                      <a:pt x="123349" y="558546"/>
                    </a:cubicBezTo>
                    <a:lnTo>
                      <a:pt x="123349" y="124777"/>
                    </a:lnTo>
                    <a:cubicBezTo>
                      <a:pt x="740188" y="156972"/>
                      <a:pt x="1232154" y="668941"/>
                      <a:pt x="1232154" y="1293590"/>
                    </a:cubicBezTo>
                    <a:cubicBezTo>
                      <a:pt x="1232154" y="1585627"/>
                      <a:pt x="1125950" y="1861376"/>
                      <a:pt x="931735" y="2076545"/>
                    </a:cubicBezTo>
                    <a:lnTo>
                      <a:pt x="123253" y="1268063"/>
                    </a:lnTo>
                    <a:lnTo>
                      <a:pt x="123253" y="911543"/>
                    </a:lnTo>
                    <a:cubicBezTo>
                      <a:pt x="123253" y="877538"/>
                      <a:pt x="95726" y="849916"/>
                      <a:pt x="61627" y="849916"/>
                    </a:cubicBezTo>
                    <a:cubicBezTo>
                      <a:pt x="27622" y="849916"/>
                      <a:pt x="0" y="877538"/>
                      <a:pt x="0" y="911543"/>
                    </a:cubicBezTo>
                    <a:lnTo>
                      <a:pt x="0" y="1293686"/>
                    </a:lnTo>
                    <a:cubicBezTo>
                      <a:pt x="0" y="1310068"/>
                      <a:pt x="6477" y="1325689"/>
                      <a:pt x="18002" y="1337215"/>
                    </a:cubicBezTo>
                    <a:lnTo>
                      <a:pt x="889159" y="2208371"/>
                    </a:lnTo>
                    <a:cubicBezTo>
                      <a:pt x="901160" y="2220373"/>
                      <a:pt x="916972" y="2226374"/>
                      <a:pt x="932688" y="2226374"/>
                    </a:cubicBezTo>
                    <a:cubicBezTo>
                      <a:pt x="948404" y="2226374"/>
                      <a:pt x="964216" y="2220373"/>
                      <a:pt x="976217" y="2208371"/>
                    </a:cubicBezTo>
                    <a:cubicBezTo>
                      <a:pt x="1220534" y="1964055"/>
                      <a:pt x="1355122" y="1639157"/>
                      <a:pt x="1355122" y="1293590"/>
                    </a:cubicBezTo>
                    <a:cubicBezTo>
                      <a:pt x="1355312" y="580454"/>
                      <a:pt x="775144" y="190"/>
                      <a:pt x="62008" y="0"/>
                    </a:cubicBezTo>
                    <a:lnTo>
                      <a:pt x="62008"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8" name="任意多边形: 形状 57"/>
              <p:cNvSpPr/>
              <p:nvPr/>
            </p:nvSpPr>
            <p:spPr>
              <a:xfrm>
                <a:off x="4143375" y="1475422"/>
                <a:ext cx="3339130" cy="3901439"/>
              </a:xfrm>
              <a:custGeom>
                <a:avLst/>
                <a:gdLst>
                  <a:gd name="connsiteX0" fmla="*/ 3301079 w 3339130"/>
                  <a:gd name="connsiteY0" fmla="*/ 1023461 h 3901439"/>
                  <a:gd name="connsiteX1" fmla="*/ 2951036 w 3339130"/>
                  <a:gd name="connsiteY1" fmla="*/ 658273 h 3901439"/>
                  <a:gd name="connsiteX2" fmla="*/ 2854833 w 3339130"/>
                  <a:gd name="connsiteY2" fmla="*/ 616077 h 3901439"/>
                  <a:gd name="connsiteX3" fmla="*/ 2757011 w 3339130"/>
                  <a:gd name="connsiteY3" fmla="*/ 654272 h 3901439"/>
                  <a:gd name="connsiteX4" fmla="*/ 2628995 w 3339130"/>
                  <a:gd name="connsiteY4" fmla="*/ 776954 h 3901439"/>
                  <a:gd name="connsiteX5" fmla="*/ 2586799 w 3339130"/>
                  <a:gd name="connsiteY5" fmla="*/ 873157 h 3901439"/>
                  <a:gd name="connsiteX6" fmla="*/ 2624899 w 3339130"/>
                  <a:gd name="connsiteY6" fmla="*/ 970978 h 3901439"/>
                  <a:gd name="connsiteX7" fmla="*/ 2643569 w 3339130"/>
                  <a:gd name="connsiteY7" fmla="*/ 990505 h 3901439"/>
                  <a:gd name="connsiteX8" fmla="*/ 2482787 w 3339130"/>
                  <a:gd name="connsiteY8" fmla="*/ 1144619 h 3901439"/>
                  <a:gd name="connsiteX9" fmla="*/ 1765840 w 3339130"/>
                  <a:gd name="connsiteY9" fmla="*/ 838010 h 3901439"/>
                  <a:gd name="connsiteX10" fmla="*/ 1765840 w 3339130"/>
                  <a:gd name="connsiteY10" fmla="*/ 451771 h 3901439"/>
                  <a:gd name="connsiteX11" fmla="*/ 1792891 w 3339130"/>
                  <a:gd name="connsiteY11" fmla="*/ 451771 h 3901439"/>
                  <a:gd name="connsiteX12" fmla="*/ 1930146 w 3339130"/>
                  <a:gd name="connsiteY12" fmla="*/ 314515 h 3901439"/>
                  <a:gd name="connsiteX13" fmla="*/ 1930146 w 3339130"/>
                  <a:gd name="connsiteY13" fmla="*/ 137255 h 3901439"/>
                  <a:gd name="connsiteX14" fmla="*/ 1792891 w 3339130"/>
                  <a:gd name="connsiteY14" fmla="*/ 0 h 3901439"/>
                  <a:gd name="connsiteX15" fmla="*/ 1287018 w 3339130"/>
                  <a:gd name="connsiteY15" fmla="*/ 0 h 3901439"/>
                  <a:gd name="connsiteX16" fmla="*/ 1149763 w 3339130"/>
                  <a:gd name="connsiteY16" fmla="*/ 137255 h 3901439"/>
                  <a:gd name="connsiteX17" fmla="*/ 1149763 w 3339130"/>
                  <a:gd name="connsiteY17" fmla="*/ 314515 h 3901439"/>
                  <a:gd name="connsiteX18" fmla="*/ 1287018 w 3339130"/>
                  <a:gd name="connsiteY18" fmla="*/ 451771 h 3901439"/>
                  <a:gd name="connsiteX19" fmla="*/ 1314069 w 3339130"/>
                  <a:gd name="connsiteY19" fmla="*/ 451771 h 3901439"/>
                  <a:gd name="connsiteX20" fmla="*/ 1314069 w 3339130"/>
                  <a:gd name="connsiteY20" fmla="*/ 838010 h 3901439"/>
                  <a:gd name="connsiteX21" fmla="*/ 0 w 3339130"/>
                  <a:gd name="connsiteY21" fmla="*/ 2361343 h 3901439"/>
                  <a:gd name="connsiteX22" fmla="*/ 1540002 w 3339130"/>
                  <a:gd name="connsiteY22" fmla="*/ 3901440 h 3901439"/>
                  <a:gd name="connsiteX23" fmla="*/ 3080004 w 3339130"/>
                  <a:gd name="connsiteY23" fmla="*/ 2361343 h 3901439"/>
                  <a:gd name="connsiteX24" fmla="*/ 2795588 w 3339130"/>
                  <a:gd name="connsiteY24" fmla="*/ 1470565 h 3901439"/>
                  <a:gd name="connsiteX25" fmla="*/ 2956179 w 3339130"/>
                  <a:gd name="connsiteY25" fmla="*/ 1316546 h 3901439"/>
                  <a:gd name="connsiteX26" fmla="*/ 2974848 w 3339130"/>
                  <a:gd name="connsiteY26" fmla="*/ 1336072 h 3901439"/>
                  <a:gd name="connsiteX27" fmla="*/ 3073908 w 3339130"/>
                  <a:gd name="connsiteY27" fmla="*/ 1378268 h 3901439"/>
                  <a:gd name="connsiteX28" fmla="*/ 3168872 w 3339130"/>
                  <a:gd name="connsiteY28" fmla="*/ 1340168 h 3901439"/>
                  <a:gd name="connsiteX29" fmla="*/ 3296888 w 3339130"/>
                  <a:gd name="connsiteY29" fmla="*/ 1217486 h 3901439"/>
                  <a:gd name="connsiteX30" fmla="*/ 3339084 w 3339130"/>
                  <a:gd name="connsiteY30" fmla="*/ 1121283 h 3901439"/>
                  <a:gd name="connsiteX31" fmla="*/ 3301079 w 3339130"/>
                  <a:gd name="connsiteY31" fmla="*/ 1023461 h 3901439"/>
                  <a:gd name="connsiteX32" fmla="*/ 3301079 w 3339130"/>
                  <a:gd name="connsiteY32" fmla="*/ 1023461 h 3901439"/>
                  <a:gd name="connsiteX33" fmla="*/ 1287113 w 3339130"/>
                  <a:gd name="connsiteY33" fmla="*/ 328517 h 3901439"/>
                  <a:gd name="connsiteX34" fmla="*/ 1273112 w 3339130"/>
                  <a:gd name="connsiteY34" fmla="*/ 314515 h 3901439"/>
                  <a:gd name="connsiteX35" fmla="*/ 1273112 w 3339130"/>
                  <a:gd name="connsiteY35" fmla="*/ 137255 h 3901439"/>
                  <a:gd name="connsiteX36" fmla="*/ 1287113 w 3339130"/>
                  <a:gd name="connsiteY36" fmla="*/ 123254 h 3901439"/>
                  <a:gd name="connsiteX37" fmla="*/ 1792986 w 3339130"/>
                  <a:gd name="connsiteY37" fmla="*/ 123254 h 3901439"/>
                  <a:gd name="connsiteX38" fmla="*/ 1806988 w 3339130"/>
                  <a:gd name="connsiteY38" fmla="*/ 137255 h 3901439"/>
                  <a:gd name="connsiteX39" fmla="*/ 1806988 w 3339130"/>
                  <a:gd name="connsiteY39" fmla="*/ 314515 h 3901439"/>
                  <a:gd name="connsiteX40" fmla="*/ 1792986 w 3339130"/>
                  <a:gd name="connsiteY40" fmla="*/ 328517 h 3901439"/>
                  <a:gd name="connsiteX41" fmla="*/ 1287113 w 3339130"/>
                  <a:gd name="connsiteY41" fmla="*/ 328517 h 3901439"/>
                  <a:gd name="connsiteX42" fmla="*/ 1642682 w 3339130"/>
                  <a:gd name="connsiteY42" fmla="*/ 451771 h 3901439"/>
                  <a:gd name="connsiteX43" fmla="*/ 1642682 w 3339130"/>
                  <a:gd name="connsiteY43" fmla="*/ 824865 h 3901439"/>
                  <a:gd name="connsiteX44" fmla="*/ 1540002 w 3339130"/>
                  <a:gd name="connsiteY44" fmla="*/ 821341 h 3901439"/>
                  <a:gd name="connsiteX45" fmla="*/ 1437323 w 3339130"/>
                  <a:gd name="connsiteY45" fmla="*/ 824865 h 3901439"/>
                  <a:gd name="connsiteX46" fmla="*/ 1437323 w 3339130"/>
                  <a:gd name="connsiteY46" fmla="*/ 451771 h 3901439"/>
                  <a:gd name="connsiteX47" fmla="*/ 1642682 w 3339130"/>
                  <a:gd name="connsiteY47" fmla="*/ 451771 h 3901439"/>
                  <a:gd name="connsiteX48" fmla="*/ 2956846 w 3339130"/>
                  <a:gd name="connsiteY48" fmla="*/ 2361343 h 3901439"/>
                  <a:gd name="connsiteX49" fmla="*/ 1540002 w 3339130"/>
                  <a:gd name="connsiteY49" fmla="*/ 3778187 h 3901439"/>
                  <a:gd name="connsiteX50" fmla="*/ 123158 w 3339130"/>
                  <a:gd name="connsiteY50" fmla="*/ 2361343 h 3901439"/>
                  <a:gd name="connsiteX51" fmla="*/ 1540002 w 3339130"/>
                  <a:gd name="connsiteY51" fmla="*/ 944499 h 3901439"/>
                  <a:gd name="connsiteX52" fmla="*/ 2956846 w 3339130"/>
                  <a:gd name="connsiteY52" fmla="*/ 2361343 h 3901439"/>
                  <a:gd name="connsiteX53" fmla="*/ 2956846 w 3339130"/>
                  <a:gd name="connsiteY53" fmla="*/ 2361343 h 3901439"/>
                  <a:gd name="connsiteX54" fmla="*/ 2719769 w 3339130"/>
                  <a:gd name="connsiteY54" fmla="*/ 1372648 h 3901439"/>
                  <a:gd name="connsiteX55" fmla="*/ 2577656 w 3339130"/>
                  <a:gd name="connsiteY55" fmla="*/ 1224439 h 3901439"/>
                  <a:gd name="connsiteX56" fmla="*/ 2728913 w 3339130"/>
                  <a:gd name="connsiteY56" fmla="*/ 1079468 h 3901439"/>
                  <a:gd name="connsiteX57" fmla="*/ 2871026 w 3339130"/>
                  <a:gd name="connsiteY57" fmla="*/ 1227677 h 3901439"/>
                  <a:gd name="connsiteX58" fmla="*/ 2719769 w 3339130"/>
                  <a:gd name="connsiteY58" fmla="*/ 1372648 h 3901439"/>
                  <a:gd name="connsiteX59" fmla="*/ 3211735 w 3339130"/>
                  <a:gd name="connsiteY59" fmla="*/ 1128522 h 3901439"/>
                  <a:gd name="connsiteX60" fmla="*/ 3083814 w 3339130"/>
                  <a:gd name="connsiteY60" fmla="*/ 1251204 h 3901439"/>
                  <a:gd name="connsiteX61" fmla="*/ 3064002 w 3339130"/>
                  <a:gd name="connsiteY61" fmla="*/ 1250823 h 3901439"/>
                  <a:gd name="connsiteX62" fmla="*/ 3002661 w 3339130"/>
                  <a:gd name="connsiteY62" fmla="*/ 1186910 h 3901439"/>
                  <a:gd name="connsiteX63" fmla="*/ 3002661 w 3339130"/>
                  <a:gd name="connsiteY63" fmla="*/ 1186910 h 3901439"/>
                  <a:gd name="connsiteX64" fmla="*/ 3002661 w 3339130"/>
                  <a:gd name="connsiteY64" fmla="*/ 1186910 h 3901439"/>
                  <a:gd name="connsiteX65" fmla="*/ 2775395 w 3339130"/>
                  <a:gd name="connsiteY65" fmla="*/ 949833 h 3901439"/>
                  <a:gd name="connsiteX66" fmla="*/ 2775395 w 3339130"/>
                  <a:gd name="connsiteY66" fmla="*/ 949833 h 3901439"/>
                  <a:gd name="connsiteX67" fmla="*/ 2775395 w 3339130"/>
                  <a:gd name="connsiteY67" fmla="*/ 949833 h 3901439"/>
                  <a:gd name="connsiteX68" fmla="*/ 2714054 w 3339130"/>
                  <a:gd name="connsiteY68" fmla="*/ 885825 h 3901439"/>
                  <a:gd name="connsiteX69" fmla="*/ 2710148 w 3339130"/>
                  <a:gd name="connsiteY69" fmla="*/ 875824 h 3901439"/>
                  <a:gd name="connsiteX70" fmla="*/ 2714435 w 3339130"/>
                  <a:gd name="connsiteY70" fmla="*/ 866013 h 3901439"/>
                  <a:gd name="connsiteX71" fmla="*/ 2842451 w 3339130"/>
                  <a:gd name="connsiteY71" fmla="*/ 743331 h 3901439"/>
                  <a:gd name="connsiteX72" fmla="*/ 2852452 w 3339130"/>
                  <a:gd name="connsiteY72" fmla="*/ 739426 h 3901439"/>
                  <a:gd name="connsiteX73" fmla="*/ 2862263 w 3339130"/>
                  <a:gd name="connsiteY73" fmla="*/ 743712 h 3901439"/>
                  <a:gd name="connsiteX74" fmla="*/ 3212306 w 3339130"/>
                  <a:gd name="connsiteY74" fmla="*/ 1108901 h 3901439"/>
                  <a:gd name="connsiteX75" fmla="*/ 3216212 w 3339130"/>
                  <a:gd name="connsiteY75" fmla="*/ 1118902 h 3901439"/>
                  <a:gd name="connsiteX76" fmla="*/ 3211735 w 3339130"/>
                  <a:gd name="connsiteY76" fmla="*/ 1128522 h 3901439"/>
                  <a:gd name="connsiteX77" fmla="*/ 3211735 w 3339130"/>
                  <a:gd name="connsiteY77" fmla="*/ 1128522 h 39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339130" h="3901439">
                    <a:moveTo>
                      <a:pt x="3301079" y="1023461"/>
                    </a:moveTo>
                    <a:lnTo>
                      <a:pt x="2951036" y="658273"/>
                    </a:lnTo>
                    <a:cubicBezTo>
                      <a:pt x="2925699" y="631793"/>
                      <a:pt x="2891504" y="616839"/>
                      <a:pt x="2854833" y="616077"/>
                    </a:cubicBezTo>
                    <a:cubicBezTo>
                      <a:pt x="2818257" y="615125"/>
                      <a:pt x="2783396" y="628841"/>
                      <a:pt x="2757011" y="654272"/>
                    </a:cubicBezTo>
                    <a:lnTo>
                      <a:pt x="2628995" y="776954"/>
                    </a:lnTo>
                    <a:cubicBezTo>
                      <a:pt x="2602516" y="802291"/>
                      <a:pt x="2587562" y="836486"/>
                      <a:pt x="2586799" y="873157"/>
                    </a:cubicBezTo>
                    <a:cubicBezTo>
                      <a:pt x="2586038" y="909828"/>
                      <a:pt x="2599563" y="944594"/>
                      <a:pt x="2624899" y="970978"/>
                    </a:cubicBezTo>
                    <a:lnTo>
                      <a:pt x="2643569" y="990505"/>
                    </a:lnTo>
                    <a:lnTo>
                      <a:pt x="2482787" y="1144619"/>
                    </a:lnTo>
                    <a:cubicBezTo>
                      <a:pt x="2278380" y="985933"/>
                      <a:pt x="2033207" y="877443"/>
                      <a:pt x="1765840" y="838010"/>
                    </a:cubicBezTo>
                    <a:lnTo>
                      <a:pt x="1765840" y="451771"/>
                    </a:lnTo>
                    <a:lnTo>
                      <a:pt x="1792891" y="451771"/>
                    </a:lnTo>
                    <a:cubicBezTo>
                      <a:pt x="1868519" y="451771"/>
                      <a:pt x="1930146" y="390239"/>
                      <a:pt x="1930146" y="314515"/>
                    </a:cubicBezTo>
                    <a:lnTo>
                      <a:pt x="1930146" y="137255"/>
                    </a:lnTo>
                    <a:cubicBezTo>
                      <a:pt x="1930146" y="61532"/>
                      <a:pt x="1868614" y="0"/>
                      <a:pt x="1792891" y="0"/>
                    </a:cubicBezTo>
                    <a:lnTo>
                      <a:pt x="1287018" y="0"/>
                    </a:lnTo>
                    <a:cubicBezTo>
                      <a:pt x="1211390" y="0"/>
                      <a:pt x="1149763" y="61627"/>
                      <a:pt x="1149763" y="137255"/>
                    </a:cubicBezTo>
                    <a:lnTo>
                      <a:pt x="1149763" y="314515"/>
                    </a:lnTo>
                    <a:cubicBezTo>
                      <a:pt x="1149763" y="390239"/>
                      <a:pt x="1211294" y="451771"/>
                      <a:pt x="1287018" y="451771"/>
                    </a:cubicBezTo>
                    <a:lnTo>
                      <a:pt x="1314069" y="451771"/>
                    </a:lnTo>
                    <a:lnTo>
                      <a:pt x="1314069" y="838010"/>
                    </a:lnTo>
                    <a:cubicBezTo>
                      <a:pt x="571691" y="947547"/>
                      <a:pt x="0" y="1588961"/>
                      <a:pt x="0" y="2361343"/>
                    </a:cubicBezTo>
                    <a:cubicBezTo>
                      <a:pt x="0" y="3210592"/>
                      <a:pt x="690848" y="3901440"/>
                      <a:pt x="1540002" y="3901440"/>
                    </a:cubicBezTo>
                    <a:cubicBezTo>
                      <a:pt x="2389251" y="3901440"/>
                      <a:pt x="3080004" y="3210592"/>
                      <a:pt x="3080004" y="2361343"/>
                    </a:cubicBezTo>
                    <a:cubicBezTo>
                      <a:pt x="3080004" y="2029682"/>
                      <a:pt x="2974658" y="1722215"/>
                      <a:pt x="2795588" y="1470565"/>
                    </a:cubicBezTo>
                    <a:lnTo>
                      <a:pt x="2956179" y="1316546"/>
                    </a:lnTo>
                    <a:lnTo>
                      <a:pt x="2974848" y="1336072"/>
                    </a:lnTo>
                    <a:cubicBezTo>
                      <a:pt x="3001709" y="1364171"/>
                      <a:pt x="3037808" y="1378268"/>
                      <a:pt x="3073908" y="1378268"/>
                    </a:cubicBezTo>
                    <a:cubicBezTo>
                      <a:pt x="3108103" y="1378268"/>
                      <a:pt x="3142298" y="1365599"/>
                      <a:pt x="3168872" y="1340168"/>
                    </a:cubicBezTo>
                    <a:lnTo>
                      <a:pt x="3296888" y="1217486"/>
                    </a:lnTo>
                    <a:cubicBezTo>
                      <a:pt x="3323368" y="1192149"/>
                      <a:pt x="3338322" y="1157954"/>
                      <a:pt x="3339084" y="1121283"/>
                    </a:cubicBezTo>
                    <a:cubicBezTo>
                      <a:pt x="3340037" y="1084612"/>
                      <a:pt x="3326416" y="1049941"/>
                      <a:pt x="3301079" y="1023461"/>
                    </a:cubicBezTo>
                    <a:lnTo>
                      <a:pt x="3301079" y="1023461"/>
                    </a:lnTo>
                    <a:close/>
                    <a:moveTo>
                      <a:pt x="1287113" y="328517"/>
                    </a:moveTo>
                    <a:cubicBezTo>
                      <a:pt x="1279398" y="328517"/>
                      <a:pt x="1273112" y="322231"/>
                      <a:pt x="1273112" y="314515"/>
                    </a:cubicBezTo>
                    <a:lnTo>
                      <a:pt x="1273112" y="137255"/>
                    </a:lnTo>
                    <a:cubicBezTo>
                      <a:pt x="1273112" y="129540"/>
                      <a:pt x="1279398" y="123254"/>
                      <a:pt x="1287113" y="123254"/>
                    </a:cubicBezTo>
                    <a:lnTo>
                      <a:pt x="1792986" y="123254"/>
                    </a:lnTo>
                    <a:cubicBezTo>
                      <a:pt x="1800701" y="123254"/>
                      <a:pt x="1806988" y="129540"/>
                      <a:pt x="1806988" y="137255"/>
                    </a:cubicBezTo>
                    <a:lnTo>
                      <a:pt x="1806988" y="314515"/>
                    </a:lnTo>
                    <a:cubicBezTo>
                      <a:pt x="1806988" y="322231"/>
                      <a:pt x="1800701" y="328517"/>
                      <a:pt x="1792986" y="328517"/>
                    </a:cubicBezTo>
                    <a:lnTo>
                      <a:pt x="1287113" y="328517"/>
                    </a:lnTo>
                    <a:close/>
                    <a:moveTo>
                      <a:pt x="1642682" y="451771"/>
                    </a:moveTo>
                    <a:lnTo>
                      <a:pt x="1642682" y="824865"/>
                    </a:lnTo>
                    <a:cubicBezTo>
                      <a:pt x="1608677" y="822579"/>
                      <a:pt x="1574483" y="821341"/>
                      <a:pt x="1540002" y="821341"/>
                    </a:cubicBezTo>
                    <a:cubicBezTo>
                      <a:pt x="1505522" y="821341"/>
                      <a:pt x="1471232" y="822579"/>
                      <a:pt x="1437323" y="824865"/>
                    </a:cubicBezTo>
                    <a:lnTo>
                      <a:pt x="1437323" y="451771"/>
                    </a:lnTo>
                    <a:lnTo>
                      <a:pt x="1642682" y="451771"/>
                    </a:lnTo>
                    <a:close/>
                    <a:moveTo>
                      <a:pt x="2956846" y="2361343"/>
                    </a:moveTo>
                    <a:cubicBezTo>
                      <a:pt x="2956846" y="3142583"/>
                      <a:pt x="2321243" y="3778187"/>
                      <a:pt x="1540002" y="3778187"/>
                    </a:cubicBezTo>
                    <a:cubicBezTo>
                      <a:pt x="758762" y="3778187"/>
                      <a:pt x="123158" y="3142583"/>
                      <a:pt x="123158" y="2361343"/>
                    </a:cubicBezTo>
                    <a:cubicBezTo>
                      <a:pt x="123158" y="1580102"/>
                      <a:pt x="758762" y="944499"/>
                      <a:pt x="1540002" y="944499"/>
                    </a:cubicBezTo>
                    <a:cubicBezTo>
                      <a:pt x="2321338" y="944594"/>
                      <a:pt x="2956846" y="1580102"/>
                      <a:pt x="2956846" y="2361343"/>
                    </a:cubicBezTo>
                    <a:lnTo>
                      <a:pt x="2956846" y="2361343"/>
                    </a:lnTo>
                    <a:close/>
                    <a:moveTo>
                      <a:pt x="2719769" y="1372648"/>
                    </a:moveTo>
                    <a:cubicBezTo>
                      <a:pt x="2675668" y="1320165"/>
                      <a:pt x="2628233" y="1270635"/>
                      <a:pt x="2577656" y="1224439"/>
                    </a:cubicBezTo>
                    <a:lnTo>
                      <a:pt x="2728913" y="1079468"/>
                    </a:lnTo>
                    <a:lnTo>
                      <a:pt x="2871026" y="1227677"/>
                    </a:lnTo>
                    <a:lnTo>
                      <a:pt x="2719769" y="1372648"/>
                    </a:lnTo>
                    <a:close/>
                    <a:moveTo>
                      <a:pt x="3211735" y="1128522"/>
                    </a:moveTo>
                    <a:lnTo>
                      <a:pt x="3083814" y="1251204"/>
                    </a:lnTo>
                    <a:cubicBezTo>
                      <a:pt x="3078195" y="1256538"/>
                      <a:pt x="3069336" y="1256348"/>
                      <a:pt x="3064002" y="1250823"/>
                    </a:cubicBezTo>
                    <a:lnTo>
                      <a:pt x="3002661" y="1186910"/>
                    </a:lnTo>
                    <a:cubicBezTo>
                      <a:pt x="3002661" y="1186910"/>
                      <a:pt x="3002661" y="1186910"/>
                      <a:pt x="3002661" y="1186910"/>
                    </a:cubicBezTo>
                    <a:cubicBezTo>
                      <a:pt x="3002661" y="1186910"/>
                      <a:pt x="3002661" y="1186910"/>
                      <a:pt x="3002661" y="1186910"/>
                    </a:cubicBezTo>
                    <a:lnTo>
                      <a:pt x="2775395" y="949833"/>
                    </a:lnTo>
                    <a:cubicBezTo>
                      <a:pt x="2775395" y="949833"/>
                      <a:pt x="2775395" y="949833"/>
                      <a:pt x="2775395" y="949833"/>
                    </a:cubicBezTo>
                    <a:cubicBezTo>
                      <a:pt x="2775395" y="949833"/>
                      <a:pt x="2775395" y="949833"/>
                      <a:pt x="2775395" y="949833"/>
                    </a:cubicBezTo>
                    <a:lnTo>
                      <a:pt x="2714054" y="885825"/>
                    </a:lnTo>
                    <a:cubicBezTo>
                      <a:pt x="2710720" y="882396"/>
                      <a:pt x="2710148" y="878491"/>
                      <a:pt x="2710148" y="875824"/>
                    </a:cubicBezTo>
                    <a:cubicBezTo>
                      <a:pt x="2710244" y="873157"/>
                      <a:pt x="2711006" y="869347"/>
                      <a:pt x="2714435" y="866013"/>
                    </a:cubicBezTo>
                    <a:lnTo>
                      <a:pt x="2842451" y="743331"/>
                    </a:lnTo>
                    <a:cubicBezTo>
                      <a:pt x="2845880" y="739997"/>
                      <a:pt x="2849595" y="739235"/>
                      <a:pt x="2852452" y="739426"/>
                    </a:cubicBezTo>
                    <a:cubicBezTo>
                      <a:pt x="2855119" y="739521"/>
                      <a:pt x="2858929" y="740283"/>
                      <a:pt x="2862263" y="743712"/>
                    </a:cubicBezTo>
                    <a:lnTo>
                      <a:pt x="3212306" y="1108901"/>
                    </a:lnTo>
                    <a:cubicBezTo>
                      <a:pt x="3215640" y="1112330"/>
                      <a:pt x="3216212" y="1116235"/>
                      <a:pt x="3216212" y="1118902"/>
                    </a:cubicBezTo>
                    <a:cubicBezTo>
                      <a:pt x="3216021" y="1121378"/>
                      <a:pt x="3215164" y="1125188"/>
                      <a:pt x="3211735" y="1128522"/>
                    </a:cubicBezTo>
                    <a:lnTo>
                      <a:pt x="3211735" y="1128522"/>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
          <p:nvSpPr>
            <p:cNvPr id="78" name="文本框 77"/>
            <p:cNvSpPr txBox="1"/>
            <p:nvPr/>
          </p:nvSpPr>
          <p:spPr>
            <a:xfrm>
              <a:off x="6373392" y="3171624"/>
              <a:ext cx="1913021" cy="400110"/>
            </a:xfrm>
            <a:prstGeom prst="rect">
              <a:avLst/>
            </a:prstGeom>
            <a:noFill/>
          </p:spPr>
          <p:txBody>
            <a:bodyPr wrap="square" rtlCol="0">
              <a:noAutofit/>
            </a:bodyPr>
            <a:lstStyle>
              <a:defPPr>
                <a:defRPr lang="zh-CN"/>
              </a:defPPr>
              <a:lvl1pPr algn="ctr">
                <a:defRPr sz="2400" b="1">
                  <a:solidFill>
                    <a:schemeClr val="accent1"/>
                  </a:solidFill>
                  <a:latin typeface="+mj-ea"/>
                  <a:ea typeface="+mj-ea"/>
                </a:defRPr>
              </a:lvl1pPr>
            </a:lstStyle>
            <a:p>
              <a:r>
                <a:rPr lang="zh-CN" altLang="en-US" dirty="0"/>
                <a:t>改进生产</a:t>
              </a:r>
            </a:p>
          </p:txBody>
        </p:sp>
        <p:sp>
          <p:nvSpPr>
            <p:cNvPr id="79" name="文本框 78"/>
            <p:cNvSpPr txBox="1"/>
            <p:nvPr/>
          </p:nvSpPr>
          <p:spPr>
            <a:xfrm>
              <a:off x="6466778" y="3780275"/>
              <a:ext cx="1852725" cy="1032142"/>
            </a:xfrm>
            <a:prstGeom prst="rect">
              <a:avLst/>
            </a:prstGeom>
            <a:noFill/>
          </p:spPr>
          <p:txBody>
            <a:bodyPr wrap="square" rtlCol="0">
              <a:noAutofit/>
            </a:bodyPr>
            <a:lstStyle>
              <a:defPPr>
                <a:defRPr lang="zh-CN"/>
              </a:defPPr>
              <a:lvl1pPr>
                <a:lnSpc>
                  <a:spcPct val="130000"/>
                </a:lnSpc>
                <a:defRPr sz="1600">
                  <a:latin typeface="+mn-ea"/>
                </a:defRPr>
              </a:lvl1pPr>
            </a:lstStyle>
            <a:p>
              <a:r>
                <a:rPr lang="zh-CN" altLang="en-US" dirty="0"/>
                <a:t>优化生产流程、简化工序，提升生产效率</a:t>
              </a:r>
            </a:p>
          </p:txBody>
        </p:sp>
      </p:grpSp>
      <p:grpSp>
        <p:nvGrpSpPr>
          <p:cNvPr id="13" name="组合 12">
            <a:extLst>
              <a:ext uri="{FF2B5EF4-FFF2-40B4-BE49-F238E27FC236}">
                <a16:creationId xmlns:a16="http://schemas.microsoft.com/office/drawing/2014/main" id="{7F7ABA9A-9CEB-0607-020F-F2A1BF30F191}"/>
              </a:ext>
            </a:extLst>
          </p:cNvPr>
          <p:cNvGrpSpPr/>
          <p:nvPr/>
        </p:nvGrpSpPr>
        <p:grpSpPr>
          <a:xfrm>
            <a:off x="9013188" y="2754334"/>
            <a:ext cx="2520000" cy="3449774"/>
            <a:chOff x="9013188" y="2754334"/>
            <a:chExt cx="2520000" cy="3449774"/>
          </a:xfrm>
        </p:grpSpPr>
        <p:sp>
          <p:nvSpPr>
            <p:cNvPr id="69" name="矩形: 圆角 68"/>
            <p:cNvSpPr/>
            <p:nvPr/>
          </p:nvSpPr>
          <p:spPr>
            <a:xfrm>
              <a:off x="9013188" y="2754334"/>
              <a:ext cx="2520000" cy="3449774"/>
            </a:xfrm>
            <a:prstGeom prst="roundRect">
              <a:avLst>
                <a:gd name="adj" fmla="val 4245"/>
              </a:avLst>
            </a:prstGeom>
            <a:gradFill>
              <a:gsLst>
                <a:gs pos="0">
                  <a:schemeClr val="bg2"/>
                </a:gs>
                <a:gs pos="100000">
                  <a:schemeClr val="bg1"/>
                </a:gs>
              </a:gsLst>
              <a:lin ang="10800000" scaled="1"/>
            </a:gradFill>
            <a:ln>
              <a:noFill/>
            </a:ln>
            <a:effectLst>
              <a:outerShdw blurRad="965200" dist="596900" dir="5400000" sx="90000" sy="90000" algn="t" rotWithShape="0">
                <a:schemeClr val="accent2">
                  <a:lumMod val="60000"/>
                  <a:lumOff val="40000"/>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六边形 4"/>
            <p:cNvSpPr/>
            <p:nvPr/>
          </p:nvSpPr>
          <p:spPr>
            <a:xfrm>
              <a:off x="9764446" y="5140571"/>
              <a:ext cx="992351" cy="855475"/>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60" name="任意多边形: 形状 59"/>
            <p:cNvSpPr/>
            <p:nvPr/>
          </p:nvSpPr>
          <p:spPr>
            <a:xfrm>
              <a:off x="10074862" y="5326882"/>
              <a:ext cx="382998" cy="495722"/>
            </a:xfrm>
            <a:custGeom>
              <a:avLst/>
              <a:gdLst>
                <a:gd name="connsiteX0" fmla="*/ 2755773 w 3014281"/>
                <a:gd name="connsiteY0" fmla="*/ 1276541 h 3901439"/>
                <a:gd name="connsiteX1" fmla="*/ 2585085 w 3014281"/>
                <a:gd name="connsiteY1" fmla="*/ 1082135 h 3901439"/>
                <a:gd name="connsiteX2" fmla="*/ 2496884 w 3014281"/>
                <a:gd name="connsiteY2" fmla="*/ 827723 h 3901439"/>
                <a:gd name="connsiteX3" fmla="*/ 2260949 w 3014281"/>
                <a:gd name="connsiteY3" fmla="*/ 399002 h 3901439"/>
                <a:gd name="connsiteX4" fmla="*/ 1865090 w 3014281"/>
                <a:gd name="connsiteY4" fmla="*/ 386715 h 3901439"/>
                <a:gd name="connsiteX5" fmla="*/ 1882997 w 3014281"/>
                <a:gd name="connsiteY5" fmla="*/ 207264 h 3901439"/>
                <a:gd name="connsiteX6" fmla="*/ 1835182 w 3014281"/>
                <a:gd name="connsiteY6" fmla="*/ 62008 h 3901439"/>
                <a:gd name="connsiteX7" fmla="*/ 1695450 w 3014281"/>
                <a:gd name="connsiteY7" fmla="*/ 0 h 3901439"/>
                <a:gd name="connsiteX8" fmla="*/ 1318736 w 3014281"/>
                <a:gd name="connsiteY8" fmla="*/ 0 h 3901439"/>
                <a:gd name="connsiteX9" fmla="*/ 1179005 w 3014281"/>
                <a:gd name="connsiteY9" fmla="*/ 62008 h 3901439"/>
                <a:gd name="connsiteX10" fmla="*/ 1131189 w 3014281"/>
                <a:gd name="connsiteY10" fmla="*/ 207264 h 3901439"/>
                <a:gd name="connsiteX11" fmla="*/ 1149287 w 3014281"/>
                <a:gd name="connsiteY11" fmla="*/ 386810 h 3901439"/>
                <a:gd name="connsiteX12" fmla="*/ 753428 w 3014281"/>
                <a:gd name="connsiteY12" fmla="*/ 399098 h 3901439"/>
                <a:gd name="connsiteX13" fmla="*/ 517493 w 3014281"/>
                <a:gd name="connsiteY13" fmla="*/ 827818 h 3901439"/>
                <a:gd name="connsiteX14" fmla="*/ 429387 w 3014281"/>
                <a:gd name="connsiteY14" fmla="*/ 1082231 h 3901439"/>
                <a:gd name="connsiteX15" fmla="*/ 258699 w 3014281"/>
                <a:gd name="connsiteY15" fmla="*/ 1276636 h 3901439"/>
                <a:gd name="connsiteX16" fmla="*/ 0 w 3014281"/>
                <a:gd name="connsiteY16" fmla="*/ 1704404 h 3901439"/>
                <a:gd name="connsiteX17" fmla="*/ 258604 w 3014281"/>
                <a:gd name="connsiteY17" fmla="*/ 2132267 h 3901439"/>
                <a:gd name="connsiteX18" fmla="*/ 429292 w 3014281"/>
                <a:gd name="connsiteY18" fmla="*/ 2326577 h 3901439"/>
                <a:gd name="connsiteX19" fmla="*/ 517398 w 3014281"/>
                <a:gd name="connsiteY19" fmla="*/ 2580989 h 3901439"/>
                <a:gd name="connsiteX20" fmla="*/ 601694 w 3014281"/>
                <a:gd name="connsiteY20" fmla="*/ 2836640 h 3901439"/>
                <a:gd name="connsiteX21" fmla="*/ 281369 w 3014281"/>
                <a:gd name="connsiteY21" fmla="*/ 3633026 h 3901439"/>
                <a:gd name="connsiteX22" fmla="*/ 290894 w 3014281"/>
                <a:gd name="connsiteY22" fmla="*/ 3695033 h 3901439"/>
                <a:gd name="connsiteX23" fmla="*/ 349853 w 3014281"/>
                <a:gd name="connsiteY23" fmla="*/ 3716560 h 3901439"/>
                <a:gd name="connsiteX24" fmla="*/ 629126 w 3014281"/>
                <a:gd name="connsiteY24" fmla="*/ 3664649 h 3901439"/>
                <a:gd name="connsiteX25" fmla="*/ 741902 w 3014281"/>
                <a:gd name="connsiteY25" fmla="*/ 3869532 h 3901439"/>
                <a:gd name="connsiteX26" fmla="*/ 795814 w 3014281"/>
                <a:gd name="connsiteY26" fmla="*/ 3901440 h 3901439"/>
                <a:gd name="connsiteX27" fmla="*/ 799529 w 3014281"/>
                <a:gd name="connsiteY27" fmla="*/ 3901345 h 3901439"/>
                <a:gd name="connsiteX28" fmla="*/ 852964 w 3014281"/>
                <a:gd name="connsiteY28" fmla="*/ 3862864 h 3901439"/>
                <a:gd name="connsiteX29" fmla="*/ 1196054 w 3014281"/>
                <a:gd name="connsiteY29" fmla="*/ 3009900 h 3901439"/>
                <a:gd name="connsiteX30" fmla="*/ 1232059 w 3014281"/>
                <a:gd name="connsiteY30" fmla="*/ 3000280 h 3901439"/>
                <a:gd name="connsiteX31" fmla="*/ 1507141 w 3014281"/>
                <a:gd name="connsiteY31" fmla="*/ 2948750 h 3901439"/>
                <a:gd name="connsiteX32" fmla="*/ 1782223 w 3014281"/>
                <a:gd name="connsiteY32" fmla="*/ 3000280 h 3901439"/>
                <a:gd name="connsiteX33" fmla="*/ 1818323 w 3014281"/>
                <a:gd name="connsiteY33" fmla="*/ 3009900 h 3901439"/>
                <a:gd name="connsiteX34" fmla="*/ 2161413 w 3014281"/>
                <a:gd name="connsiteY34" fmla="*/ 3862864 h 3901439"/>
                <a:gd name="connsiteX35" fmla="*/ 2214848 w 3014281"/>
                <a:gd name="connsiteY35" fmla="*/ 3901345 h 3901439"/>
                <a:gd name="connsiteX36" fmla="*/ 2218563 w 3014281"/>
                <a:gd name="connsiteY36" fmla="*/ 3901440 h 3901439"/>
                <a:gd name="connsiteX37" fmla="*/ 2272475 w 3014281"/>
                <a:gd name="connsiteY37" fmla="*/ 3869532 h 3901439"/>
                <a:gd name="connsiteX38" fmla="*/ 2385251 w 3014281"/>
                <a:gd name="connsiteY38" fmla="*/ 3664649 h 3901439"/>
                <a:gd name="connsiteX39" fmla="*/ 2664524 w 3014281"/>
                <a:gd name="connsiteY39" fmla="*/ 3716560 h 3901439"/>
                <a:gd name="connsiteX40" fmla="*/ 2723388 w 3014281"/>
                <a:gd name="connsiteY40" fmla="*/ 3695033 h 3901439"/>
                <a:gd name="connsiteX41" fmla="*/ 2732913 w 3014281"/>
                <a:gd name="connsiteY41" fmla="*/ 3633026 h 3901439"/>
                <a:gd name="connsiteX42" fmla="*/ 2412587 w 3014281"/>
                <a:gd name="connsiteY42" fmla="*/ 2836640 h 3901439"/>
                <a:gd name="connsiteX43" fmla="*/ 2496884 w 3014281"/>
                <a:gd name="connsiteY43" fmla="*/ 2581085 h 3901439"/>
                <a:gd name="connsiteX44" fmla="*/ 2584990 w 3014281"/>
                <a:gd name="connsiteY44" fmla="*/ 2326672 h 3901439"/>
                <a:gd name="connsiteX45" fmla="*/ 2755678 w 3014281"/>
                <a:gd name="connsiteY45" fmla="*/ 2132362 h 3901439"/>
                <a:gd name="connsiteX46" fmla="*/ 3014282 w 3014281"/>
                <a:gd name="connsiteY46" fmla="*/ 1704499 h 3901439"/>
                <a:gd name="connsiteX47" fmla="*/ 2755773 w 3014281"/>
                <a:gd name="connsiteY47" fmla="*/ 1276541 h 3901439"/>
                <a:gd name="connsiteX48" fmla="*/ 2755773 w 3014281"/>
                <a:gd name="connsiteY48" fmla="*/ 1276541 h 3901439"/>
                <a:gd name="connsiteX49" fmla="*/ 1270445 w 3014281"/>
                <a:gd name="connsiteY49" fmla="*/ 144780 h 3901439"/>
                <a:gd name="connsiteX50" fmla="*/ 1318832 w 3014281"/>
                <a:gd name="connsiteY50" fmla="*/ 123254 h 3901439"/>
                <a:gd name="connsiteX51" fmla="*/ 1695545 w 3014281"/>
                <a:gd name="connsiteY51" fmla="*/ 123254 h 3901439"/>
                <a:gd name="connsiteX52" fmla="*/ 1743932 w 3014281"/>
                <a:gd name="connsiteY52" fmla="*/ 144780 h 3901439"/>
                <a:gd name="connsiteX53" fmla="*/ 1760506 w 3014281"/>
                <a:gd name="connsiteY53" fmla="*/ 195072 h 3901439"/>
                <a:gd name="connsiteX54" fmla="*/ 1737932 w 3014281"/>
                <a:gd name="connsiteY54" fmla="*/ 420434 h 3901439"/>
                <a:gd name="connsiteX55" fmla="*/ 1507141 w 3014281"/>
                <a:gd name="connsiteY55" fmla="*/ 460058 h 3901439"/>
                <a:gd name="connsiteX56" fmla="*/ 1276350 w 3014281"/>
                <a:gd name="connsiteY56" fmla="*/ 420434 h 3901439"/>
                <a:gd name="connsiteX57" fmla="*/ 1253776 w 3014281"/>
                <a:gd name="connsiteY57" fmla="*/ 195072 h 3901439"/>
                <a:gd name="connsiteX58" fmla="*/ 1270445 w 3014281"/>
                <a:gd name="connsiteY58" fmla="*/ 144780 h 3901439"/>
                <a:gd name="connsiteX59" fmla="*/ 1270445 w 3014281"/>
                <a:gd name="connsiteY59" fmla="*/ 144780 h 3901439"/>
                <a:gd name="connsiteX60" fmla="*/ 787146 w 3014281"/>
                <a:gd name="connsiteY60" fmla="*/ 3696367 h 3901439"/>
                <a:gd name="connsiteX61" fmla="*/ 715613 w 3014281"/>
                <a:gd name="connsiteY61" fmla="*/ 3566351 h 3901439"/>
                <a:gd name="connsiteX62" fmla="*/ 650367 w 3014281"/>
                <a:gd name="connsiteY62" fmla="*/ 3535490 h 3901439"/>
                <a:gd name="connsiteX63" fmla="*/ 437579 w 3014281"/>
                <a:gd name="connsiteY63" fmla="*/ 3575018 h 3901439"/>
                <a:gd name="connsiteX64" fmla="*/ 685800 w 3014281"/>
                <a:gd name="connsiteY64" fmla="*/ 2957894 h 3901439"/>
                <a:gd name="connsiteX65" fmla="*/ 753332 w 3014281"/>
                <a:gd name="connsiteY65" fmla="*/ 3009805 h 3901439"/>
                <a:gd name="connsiteX66" fmla="*/ 934784 w 3014281"/>
                <a:gd name="connsiteY66" fmla="*/ 3054572 h 3901439"/>
                <a:gd name="connsiteX67" fmla="*/ 1049655 w 3014281"/>
                <a:gd name="connsiteY67" fmla="*/ 3043619 h 3901439"/>
                <a:gd name="connsiteX68" fmla="*/ 787146 w 3014281"/>
                <a:gd name="connsiteY68" fmla="*/ 3696367 h 3901439"/>
                <a:gd name="connsiteX69" fmla="*/ 2576798 w 3014281"/>
                <a:gd name="connsiteY69" fmla="*/ 3575018 h 3901439"/>
                <a:gd name="connsiteX70" fmla="*/ 2364010 w 3014281"/>
                <a:gd name="connsiteY70" fmla="*/ 3535490 h 3901439"/>
                <a:gd name="connsiteX71" fmla="*/ 2298764 w 3014281"/>
                <a:gd name="connsiteY71" fmla="*/ 3566351 h 3901439"/>
                <a:gd name="connsiteX72" fmla="*/ 2227231 w 3014281"/>
                <a:gd name="connsiteY72" fmla="*/ 3696367 h 3901439"/>
                <a:gd name="connsiteX73" fmla="*/ 1964722 w 3014281"/>
                <a:gd name="connsiteY73" fmla="*/ 3043524 h 3901439"/>
                <a:gd name="connsiteX74" fmla="*/ 2261045 w 3014281"/>
                <a:gd name="connsiteY74" fmla="*/ 3009710 h 3901439"/>
                <a:gd name="connsiteX75" fmla="*/ 2328577 w 3014281"/>
                <a:gd name="connsiteY75" fmla="*/ 2957799 h 3901439"/>
                <a:gd name="connsiteX76" fmla="*/ 2576798 w 3014281"/>
                <a:gd name="connsiteY76" fmla="*/ 3575018 h 3901439"/>
                <a:gd name="connsiteX77" fmla="*/ 2669858 w 3014281"/>
                <a:gd name="connsiteY77" fmla="*/ 2043970 h 3901439"/>
                <a:gd name="connsiteX78" fmla="*/ 2478500 w 3014281"/>
                <a:gd name="connsiteY78" fmla="*/ 2264950 h 3901439"/>
                <a:gd name="connsiteX79" fmla="*/ 2377821 w 3014281"/>
                <a:gd name="connsiteY79" fmla="*/ 2549938 h 3901439"/>
                <a:gd name="connsiteX80" fmla="*/ 2199418 w 3014281"/>
                <a:gd name="connsiteY80" fmla="*/ 2903125 h 3901439"/>
                <a:gd name="connsiteX81" fmla="*/ 1814417 w 3014281"/>
                <a:gd name="connsiteY81" fmla="*/ 2881313 h 3901439"/>
                <a:gd name="connsiteX82" fmla="*/ 1507236 w 3014281"/>
                <a:gd name="connsiteY82" fmla="*/ 2825591 h 3901439"/>
                <a:gd name="connsiteX83" fmla="*/ 1200055 w 3014281"/>
                <a:gd name="connsiteY83" fmla="*/ 2881313 h 3901439"/>
                <a:gd name="connsiteX84" fmla="*/ 815054 w 3014281"/>
                <a:gd name="connsiteY84" fmla="*/ 2903125 h 3901439"/>
                <a:gd name="connsiteX85" fmla="*/ 636651 w 3014281"/>
                <a:gd name="connsiteY85" fmla="*/ 2549938 h 3901439"/>
                <a:gd name="connsiteX86" fmla="*/ 535972 w 3014281"/>
                <a:gd name="connsiteY86" fmla="*/ 2264950 h 3901439"/>
                <a:gd name="connsiteX87" fmla="*/ 344519 w 3014281"/>
                <a:gd name="connsiteY87" fmla="*/ 2043970 h 3901439"/>
                <a:gd name="connsiteX88" fmla="*/ 123158 w 3014281"/>
                <a:gd name="connsiteY88" fmla="*/ 1704404 h 3901439"/>
                <a:gd name="connsiteX89" fmla="*/ 344519 w 3014281"/>
                <a:gd name="connsiteY89" fmla="*/ 1364837 h 3901439"/>
                <a:gd name="connsiteX90" fmla="*/ 535972 w 3014281"/>
                <a:gd name="connsiteY90" fmla="*/ 1143857 h 3901439"/>
                <a:gd name="connsiteX91" fmla="*/ 636651 w 3014281"/>
                <a:gd name="connsiteY91" fmla="*/ 858869 h 3901439"/>
                <a:gd name="connsiteX92" fmla="*/ 815054 w 3014281"/>
                <a:gd name="connsiteY92" fmla="*/ 505587 h 3901439"/>
                <a:gd name="connsiteX93" fmla="*/ 935641 w 3014281"/>
                <a:gd name="connsiteY93" fmla="*/ 477393 h 3901439"/>
                <a:gd name="connsiteX94" fmla="*/ 1200055 w 3014281"/>
                <a:gd name="connsiteY94" fmla="*/ 527495 h 3901439"/>
                <a:gd name="connsiteX95" fmla="*/ 1507236 w 3014281"/>
                <a:gd name="connsiteY95" fmla="*/ 583216 h 3901439"/>
                <a:gd name="connsiteX96" fmla="*/ 1814417 w 3014281"/>
                <a:gd name="connsiteY96" fmla="*/ 527495 h 3901439"/>
                <a:gd name="connsiteX97" fmla="*/ 2199418 w 3014281"/>
                <a:gd name="connsiteY97" fmla="*/ 505587 h 3901439"/>
                <a:gd name="connsiteX98" fmla="*/ 2377821 w 3014281"/>
                <a:gd name="connsiteY98" fmla="*/ 858869 h 3901439"/>
                <a:gd name="connsiteX99" fmla="*/ 2478500 w 3014281"/>
                <a:gd name="connsiteY99" fmla="*/ 1143857 h 3901439"/>
                <a:gd name="connsiteX100" fmla="*/ 2669858 w 3014281"/>
                <a:gd name="connsiteY100" fmla="*/ 1364837 h 3901439"/>
                <a:gd name="connsiteX101" fmla="*/ 2891219 w 3014281"/>
                <a:gd name="connsiteY101" fmla="*/ 1704404 h 3901439"/>
                <a:gd name="connsiteX102" fmla="*/ 2669858 w 3014281"/>
                <a:gd name="connsiteY102" fmla="*/ 2043970 h 3901439"/>
                <a:gd name="connsiteX103" fmla="*/ 2669858 w 3014281"/>
                <a:gd name="connsiteY103" fmla="*/ 2043970 h 39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014281" h="3901439">
                  <a:moveTo>
                    <a:pt x="2755773" y="1276541"/>
                  </a:moveTo>
                  <a:cubicBezTo>
                    <a:pt x="2687288" y="1209866"/>
                    <a:pt x="2622518" y="1146810"/>
                    <a:pt x="2585085" y="1082135"/>
                  </a:cubicBezTo>
                  <a:cubicBezTo>
                    <a:pt x="2545461" y="1013651"/>
                    <a:pt x="2521839" y="923354"/>
                    <a:pt x="2496884" y="827723"/>
                  </a:cubicBezTo>
                  <a:cubicBezTo>
                    <a:pt x="2452688" y="658463"/>
                    <a:pt x="2407063" y="483394"/>
                    <a:pt x="2260949" y="399002"/>
                  </a:cubicBezTo>
                  <a:cubicBezTo>
                    <a:pt x="2143411" y="330994"/>
                    <a:pt x="2004346" y="351949"/>
                    <a:pt x="1865090" y="386715"/>
                  </a:cubicBezTo>
                  <a:lnTo>
                    <a:pt x="1882997" y="207264"/>
                  </a:lnTo>
                  <a:cubicBezTo>
                    <a:pt x="1888331" y="154305"/>
                    <a:pt x="1870901" y="101441"/>
                    <a:pt x="1835182" y="62008"/>
                  </a:cubicBezTo>
                  <a:cubicBezTo>
                    <a:pt x="1799558" y="22574"/>
                    <a:pt x="1748600" y="0"/>
                    <a:pt x="1695450" y="0"/>
                  </a:cubicBezTo>
                  <a:lnTo>
                    <a:pt x="1318736" y="0"/>
                  </a:lnTo>
                  <a:cubicBezTo>
                    <a:pt x="1265587" y="0"/>
                    <a:pt x="1214628" y="22574"/>
                    <a:pt x="1179005" y="62008"/>
                  </a:cubicBezTo>
                  <a:cubicBezTo>
                    <a:pt x="1143381" y="101441"/>
                    <a:pt x="1125950" y="154305"/>
                    <a:pt x="1131189" y="207264"/>
                  </a:cubicBezTo>
                  <a:lnTo>
                    <a:pt x="1149287" y="386810"/>
                  </a:lnTo>
                  <a:cubicBezTo>
                    <a:pt x="1010031" y="351949"/>
                    <a:pt x="870966" y="330994"/>
                    <a:pt x="753428" y="399098"/>
                  </a:cubicBezTo>
                  <a:cubicBezTo>
                    <a:pt x="607409" y="483584"/>
                    <a:pt x="561689" y="658559"/>
                    <a:pt x="517493" y="827818"/>
                  </a:cubicBezTo>
                  <a:cubicBezTo>
                    <a:pt x="492538" y="923449"/>
                    <a:pt x="468916" y="1013746"/>
                    <a:pt x="429387" y="1082231"/>
                  </a:cubicBezTo>
                  <a:cubicBezTo>
                    <a:pt x="391954" y="1146905"/>
                    <a:pt x="327184" y="1209866"/>
                    <a:pt x="258699" y="1276636"/>
                  </a:cubicBezTo>
                  <a:cubicBezTo>
                    <a:pt x="137446" y="1394460"/>
                    <a:pt x="0" y="1528191"/>
                    <a:pt x="0" y="1704404"/>
                  </a:cubicBezTo>
                  <a:cubicBezTo>
                    <a:pt x="0" y="1880616"/>
                    <a:pt x="137446" y="2014347"/>
                    <a:pt x="258604" y="2132267"/>
                  </a:cubicBezTo>
                  <a:cubicBezTo>
                    <a:pt x="327184" y="2198942"/>
                    <a:pt x="391859" y="2261902"/>
                    <a:pt x="429292" y="2326577"/>
                  </a:cubicBezTo>
                  <a:cubicBezTo>
                    <a:pt x="468916" y="2395061"/>
                    <a:pt x="492443" y="2485358"/>
                    <a:pt x="517398" y="2580989"/>
                  </a:cubicBezTo>
                  <a:cubicBezTo>
                    <a:pt x="540353" y="2669191"/>
                    <a:pt x="563880" y="2758916"/>
                    <a:pt x="601694" y="2836640"/>
                  </a:cubicBezTo>
                  <a:lnTo>
                    <a:pt x="281369" y="3633026"/>
                  </a:lnTo>
                  <a:cubicBezTo>
                    <a:pt x="272987" y="3653885"/>
                    <a:pt x="276606" y="3677603"/>
                    <a:pt x="290894" y="3695033"/>
                  </a:cubicBezTo>
                  <a:cubicBezTo>
                    <a:pt x="305181" y="3712464"/>
                    <a:pt x="327755" y="3720656"/>
                    <a:pt x="349853" y="3716560"/>
                  </a:cubicBezTo>
                  <a:lnTo>
                    <a:pt x="629126" y="3664649"/>
                  </a:lnTo>
                  <a:lnTo>
                    <a:pt x="741902" y="3869532"/>
                  </a:lnTo>
                  <a:cubicBezTo>
                    <a:pt x="752761" y="3889248"/>
                    <a:pt x="773525" y="3901440"/>
                    <a:pt x="795814" y="3901440"/>
                  </a:cubicBezTo>
                  <a:cubicBezTo>
                    <a:pt x="797052" y="3901440"/>
                    <a:pt x="798290" y="3901440"/>
                    <a:pt x="799529" y="3901345"/>
                  </a:cubicBezTo>
                  <a:cubicBezTo>
                    <a:pt x="823246" y="3899916"/>
                    <a:pt x="844106" y="3884867"/>
                    <a:pt x="852964" y="3862864"/>
                  </a:cubicBezTo>
                  <a:lnTo>
                    <a:pt x="1196054" y="3009900"/>
                  </a:lnTo>
                  <a:cubicBezTo>
                    <a:pt x="1208056" y="3006662"/>
                    <a:pt x="1220153" y="3003423"/>
                    <a:pt x="1232059" y="3000280"/>
                  </a:cubicBezTo>
                  <a:cubicBezTo>
                    <a:pt x="1325975" y="2974943"/>
                    <a:pt x="1423035" y="2948750"/>
                    <a:pt x="1507141" y="2948750"/>
                  </a:cubicBezTo>
                  <a:cubicBezTo>
                    <a:pt x="1591342" y="2948750"/>
                    <a:pt x="1688306" y="2974943"/>
                    <a:pt x="1782223" y="3000280"/>
                  </a:cubicBezTo>
                  <a:cubicBezTo>
                    <a:pt x="1794224" y="3003518"/>
                    <a:pt x="1806226" y="3006757"/>
                    <a:pt x="1818323" y="3009900"/>
                  </a:cubicBezTo>
                  <a:lnTo>
                    <a:pt x="2161413" y="3862864"/>
                  </a:lnTo>
                  <a:cubicBezTo>
                    <a:pt x="2170271" y="3884962"/>
                    <a:pt x="2191131" y="3899916"/>
                    <a:pt x="2214848" y="3901345"/>
                  </a:cubicBezTo>
                  <a:cubicBezTo>
                    <a:pt x="2216087" y="3901440"/>
                    <a:pt x="2217325" y="3901440"/>
                    <a:pt x="2218563" y="3901440"/>
                  </a:cubicBezTo>
                  <a:cubicBezTo>
                    <a:pt x="2240852" y="3901440"/>
                    <a:pt x="2261616" y="3889248"/>
                    <a:pt x="2272475" y="3869532"/>
                  </a:cubicBezTo>
                  <a:lnTo>
                    <a:pt x="2385251" y="3664649"/>
                  </a:lnTo>
                  <a:lnTo>
                    <a:pt x="2664524" y="3716560"/>
                  </a:lnTo>
                  <a:cubicBezTo>
                    <a:pt x="2686622" y="3720656"/>
                    <a:pt x="2709196" y="3712369"/>
                    <a:pt x="2723388" y="3695033"/>
                  </a:cubicBezTo>
                  <a:cubicBezTo>
                    <a:pt x="2737676" y="3677603"/>
                    <a:pt x="2741295" y="3653885"/>
                    <a:pt x="2732913" y="3633026"/>
                  </a:cubicBezTo>
                  <a:lnTo>
                    <a:pt x="2412587" y="2836640"/>
                  </a:lnTo>
                  <a:cubicBezTo>
                    <a:pt x="2450402" y="2758916"/>
                    <a:pt x="2473833" y="2669286"/>
                    <a:pt x="2496884" y="2581085"/>
                  </a:cubicBezTo>
                  <a:cubicBezTo>
                    <a:pt x="2521839" y="2485453"/>
                    <a:pt x="2545461" y="2395061"/>
                    <a:pt x="2584990" y="2326672"/>
                  </a:cubicBezTo>
                  <a:cubicBezTo>
                    <a:pt x="2622423" y="2261997"/>
                    <a:pt x="2687193" y="2199037"/>
                    <a:pt x="2755678" y="2132362"/>
                  </a:cubicBezTo>
                  <a:cubicBezTo>
                    <a:pt x="2876931" y="2014347"/>
                    <a:pt x="3014282" y="1880711"/>
                    <a:pt x="3014282" y="1704499"/>
                  </a:cubicBezTo>
                  <a:cubicBezTo>
                    <a:pt x="3014377" y="1528191"/>
                    <a:pt x="2876931" y="1394460"/>
                    <a:pt x="2755773" y="1276541"/>
                  </a:cubicBezTo>
                  <a:lnTo>
                    <a:pt x="2755773" y="1276541"/>
                  </a:lnTo>
                  <a:close/>
                  <a:moveTo>
                    <a:pt x="1270445" y="144780"/>
                  </a:moveTo>
                  <a:cubicBezTo>
                    <a:pt x="1283018" y="130874"/>
                    <a:pt x="1300163" y="123254"/>
                    <a:pt x="1318832" y="123254"/>
                  </a:cubicBezTo>
                  <a:lnTo>
                    <a:pt x="1695545" y="123254"/>
                  </a:lnTo>
                  <a:cubicBezTo>
                    <a:pt x="1714214" y="123254"/>
                    <a:pt x="1731359" y="130874"/>
                    <a:pt x="1743932" y="144780"/>
                  </a:cubicBezTo>
                  <a:cubicBezTo>
                    <a:pt x="1756505" y="158591"/>
                    <a:pt x="1762316" y="176498"/>
                    <a:pt x="1760506" y="195072"/>
                  </a:cubicBezTo>
                  <a:lnTo>
                    <a:pt x="1737932" y="420434"/>
                  </a:lnTo>
                  <a:cubicBezTo>
                    <a:pt x="1658303" y="441484"/>
                    <a:pt x="1578102" y="460058"/>
                    <a:pt x="1507141" y="460058"/>
                  </a:cubicBezTo>
                  <a:cubicBezTo>
                    <a:pt x="1436180" y="460058"/>
                    <a:pt x="1356074" y="441484"/>
                    <a:pt x="1276350" y="420434"/>
                  </a:cubicBezTo>
                  <a:lnTo>
                    <a:pt x="1253776" y="195072"/>
                  </a:lnTo>
                  <a:cubicBezTo>
                    <a:pt x="1251966" y="176498"/>
                    <a:pt x="1257872" y="158591"/>
                    <a:pt x="1270445" y="144780"/>
                  </a:cubicBezTo>
                  <a:lnTo>
                    <a:pt x="1270445" y="144780"/>
                  </a:lnTo>
                  <a:close/>
                  <a:moveTo>
                    <a:pt x="787146" y="3696367"/>
                  </a:moveTo>
                  <a:lnTo>
                    <a:pt x="715613" y="3566351"/>
                  </a:lnTo>
                  <a:cubicBezTo>
                    <a:pt x="702850" y="3543014"/>
                    <a:pt x="676561" y="3530632"/>
                    <a:pt x="650367" y="3535490"/>
                  </a:cubicBezTo>
                  <a:lnTo>
                    <a:pt x="437579" y="3575018"/>
                  </a:lnTo>
                  <a:lnTo>
                    <a:pt x="685800" y="2957894"/>
                  </a:lnTo>
                  <a:cubicBezTo>
                    <a:pt x="705612" y="2977610"/>
                    <a:pt x="727996" y="2995041"/>
                    <a:pt x="753332" y="3009805"/>
                  </a:cubicBezTo>
                  <a:cubicBezTo>
                    <a:pt x="809625" y="3042476"/>
                    <a:pt x="870966" y="3054572"/>
                    <a:pt x="934784" y="3054572"/>
                  </a:cubicBezTo>
                  <a:cubicBezTo>
                    <a:pt x="972312" y="3054572"/>
                    <a:pt x="1010793" y="3050382"/>
                    <a:pt x="1049655" y="3043619"/>
                  </a:cubicBezTo>
                  <a:lnTo>
                    <a:pt x="787146" y="3696367"/>
                  </a:lnTo>
                  <a:close/>
                  <a:moveTo>
                    <a:pt x="2576798" y="3575018"/>
                  </a:moveTo>
                  <a:lnTo>
                    <a:pt x="2364010" y="3535490"/>
                  </a:lnTo>
                  <a:cubicBezTo>
                    <a:pt x="2337911" y="3530632"/>
                    <a:pt x="2311622" y="3543110"/>
                    <a:pt x="2298764" y="3566351"/>
                  </a:cubicBezTo>
                  <a:lnTo>
                    <a:pt x="2227231" y="3696367"/>
                  </a:lnTo>
                  <a:lnTo>
                    <a:pt x="1964722" y="3043524"/>
                  </a:lnTo>
                  <a:cubicBezTo>
                    <a:pt x="2069687" y="3061716"/>
                    <a:pt x="2171605" y="3061526"/>
                    <a:pt x="2261045" y="3009710"/>
                  </a:cubicBezTo>
                  <a:cubicBezTo>
                    <a:pt x="2286476" y="2995041"/>
                    <a:pt x="2308765" y="2977515"/>
                    <a:pt x="2328577" y="2957799"/>
                  </a:cubicBezTo>
                  <a:lnTo>
                    <a:pt x="2576798" y="3575018"/>
                  </a:lnTo>
                  <a:close/>
                  <a:moveTo>
                    <a:pt x="2669858" y="2043970"/>
                  </a:moveTo>
                  <a:cubicBezTo>
                    <a:pt x="2598325" y="2113598"/>
                    <a:pt x="2524411" y="2185511"/>
                    <a:pt x="2478500" y="2264950"/>
                  </a:cubicBezTo>
                  <a:cubicBezTo>
                    <a:pt x="2430590" y="2347817"/>
                    <a:pt x="2403729" y="2450592"/>
                    <a:pt x="2377821" y="2549938"/>
                  </a:cubicBezTo>
                  <a:cubicBezTo>
                    <a:pt x="2338292" y="2701385"/>
                    <a:pt x="2300954" y="2844451"/>
                    <a:pt x="2199418" y="2903125"/>
                  </a:cubicBezTo>
                  <a:cubicBezTo>
                    <a:pt x="2102834" y="2959037"/>
                    <a:pt x="1962722" y="2921318"/>
                    <a:pt x="1814417" y="2881313"/>
                  </a:cubicBezTo>
                  <a:cubicBezTo>
                    <a:pt x="1712786" y="2853881"/>
                    <a:pt x="1607725" y="2825591"/>
                    <a:pt x="1507236" y="2825591"/>
                  </a:cubicBezTo>
                  <a:cubicBezTo>
                    <a:pt x="1406747" y="2825591"/>
                    <a:pt x="1301687" y="2853881"/>
                    <a:pt x="1200055" y="2881313"/>
                  </a:cubicBezTo>
                  <a:cubicBezTo>
                    <a:pt x="1051751" y="2921318"/>
                    <a:pt x="911733" y="2959037"/>
                    <a:pt x="815054" y="2903125"/>
                  </a:cubicBezTo>
                  <a:cubicBezTo>
                    <a:pt x="713518" y="2844451"/>
                    <a:pt x="676180" y="2701385"/>
                    <a:pt x="636651" y="2549938"/>
                  </a:cubicBezTo>
                  <a:cubicBezTo>
                    <a:pt x="610743" y="2450592"/>
                    <a:pt x="583883" y="2347817"/>
                    <a:pt x="535972" y="2264950"/>
                  </a:cubicBezTo>
                  <a:cubicBezTo>
                    <a:pt x="489966" y="2185511"/>
                    <a:pt x="416052" y="2113598"/>
                    <a:pt x="344519" y="2043970"/>
                  </a:cubicBezTo>
                  <a:cubicBezTo>
                    <a:pt x="230696" y="1933194"/>
                    <a:pt x="123158" y="1828610"/>
                    <a:pt x="123158" y="1704404"/>
                  </a:cubicBezTo>
                  <a:cubicBezTo>
                    <a:pt x="123158" y="1580293"/>
                    <a:pt x="230696" y="1475613"/>
                    <a:pt x="344519" y="1364837"/>
                  </a:cubicBezTo>
                  <a:cubicBezTo>
                    <a:pt x="416052" y="1295305"/>
                    <a:pt x="489966" y="1223296"/>
                    <a:pt x="535972" y="1143857"/>
                  </a:cubicBezTo>
                  <a:cubicBezTo>
                    <a:pt x="583883" y="1060990"/>
                    <a:pt x="610743" y="958215"/>
                    <a:pt x="636651" y="858869"/>
                  </a:cubicBezTo>
                  <a:cubicBezTo>
                    <a:pt x="676180" y="707422"/>
                    <a:pt x="713518" y="564356"/>
                    <a:pt x="815054" y="505587"/>
                  </a:cubicBezTo>
                  <a:cubicBezTo>
                    <a:pt x="850106" y="485299"/>
                    <a:pt x="890778" y="477393"/>
                    <a:pt x="935641" y="477393"/>
                  </a:cubicBezTo>
                  <a:cubicBezTo>
                    <a:pt x="1014317" y="477393"/>
                    <a:pt x="1105567" y="501968"/>
                    <a:pt x="1200055" y="527495"/>
                  </a:cubicBezTo>
                  <a:cubicBezTo>
                    <a:pt x="1301687" y="554831"/>
                    <a:pt x="1406747" y="583216"/>
                    <a:pt x="1507236" y="583216"/>
                  </a:cubicBezTo>
                  <a:cubicBezTo>
                    <a:pt x="1607725" y="583216"/>
                    <a:pt x="1712786" y="554831"/>
                    <a:pt x="1814417" y="527495"/>
                  </a:cubicBezTo>
                  <a:cubicBezTo>
                    <a:pt x="1962722" y="487490"/>
                    <a:pt x="2102834" y="449771"/>
                    <a:pt x="2199418" y="505587"/>
                  </a:cubicBezTo>
                  <a:cubicBezTo>
                    <a:pt x="2300954" y="564356"/>
                    <a:pt x="2338292" y="707422"/>
                    <a:pt x="2377821" y="858869"/>
                  </a:cubicBezTo>
                  <a:cubicBezTo>
                    <a:pt x="2403729" y="958215"/>
                    <a:pt x="2430590" y="1060990"/>
                    <a:pt x="2478500" y="1143857"/>
                  </a:cubicBezTo>
                  <a:cubicBezTo>
                    <a:pt x="2524411" y="1223296"/>
                    <a:pt x="2598420" y="1295210"/>
                    <a:pt x="2669858" y="1364837"/>
                  </a:cubicBezTo>
                  <a:cubicBezTo>
                    <a:pt x="2783681" y="1475613"/>
                    <a:pt x="2891219" y="1580197"/>
                    <a:pt x="2891219" y="1704404"/>
                  </a:cubicBezTo>
                  <a:cubicBezTo>
                    <a:pt x="2891219" y="1828610"/>
                    <a:pt x="2783681" y="1933194"/>
                    <a:pt x="2669858" y="2043970"/>
                  </a:cubicBezTo>
                  <a:lnTo>
                    <a:pt x="2669858" y="204397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1" name="任意多边形: 形状 60"/>
            <p:cNvSpPr/>
            <p:nvPr/>
          </p:nvSpPr>
          <p:spPr>
            <a:xfrm>
              <a:off x="10133323" y="5410377"/>
              <a:ext cx="266127" cy="266127"/>
            </a:xfrm>
            <a:custGeom>
              <a:avLst/>
              <a:gdLst>
                <a:gd name="connsiteX0" fmla="*/ 1741413 w 2094483"/>
                <a:gd name="connsiteY0" fmla="*/ 264037 h 2094473"/>
                <a:gd name="connsiteX1" fmla="*/ 1656831 w 2094483"/>
                <a:gd name="connsiteY1" fmla="*/ 266419 h 2094473"/>
                <a:gd name="connsiteX2" fmla="*/ 1659974 w 2094483"/>
                <a:gd name="connsiteY2" fmla="*/ 356430 h 2094473"/>
                <a:gd name="connsiteX3" fmla="*/ 1970775 w 2094483"/>
                <a:gd name="connsiteY3" fmla="*/ 1074329 h 2094473"/>
                <a:gd name="connsiteX4" fmla="*/ 1078283 w 2094483"/>
                <a:gd name="connsiteY4" fmla="*/ 1970822 h 2094473"/>
                <a:gd name="connsiteX5" fmla="*/ 123592 w 2094483"/>
                <a:gd name="connsiteY5" fmla="*/ 1017370 h 2094473"/>
                <a:gd name="connsiteX6" fmla="*/ 1008560 w 2094483"/>
                <a:gd name="connsiteY6" fmla="*/ 124020 h 2094473"/>
                <a:gd name="connsiteX7" fmla="*/ 1382987 w 2094483"/>
                <a:gd name="connsiteY7" fmla="*/ 186504 h 2094473"/>
                <a:gd name="connsiteX8" fmla="*/ 1448900 w 2094483"/>
                <a:gd name="connsiteY8" fmla="*/ 173074 h 2094473"/>
                <a:gd name="connsiteX9" fmla="*/ 1449853 w 2094483"/>
                <a:gd name="connsiteY9" fmla="*/ 172121 h 2094473"/>
                <a:gd name="connsiteX10" fmla="*/ 1429470 w 2094483"/>
                <a:gd name="connsiteY10" fmla="*/ 72299 h 2094473"/>
                <a:gd name="connsiteX11" fmla="*/ 1018370 w 2094483"/>
                <a:gd name="connsiteY11" fmla="*/ 385 h 2094473"/>
                <a:gd name="connsiteX12" fmla="*/ 53 w 2094483"/>
                <a:gd name="connsiteY12" fmla="*/ 1036705 h 2094473"/>
                <a:gd name="connsiteX13" fmla="*/ 1082759 w 2094483"/>
                <a:gd name="connsiteY13" fmla="*/ 2093885 h 2094473"/>
                <a:gd name="connsiteX14" fmla="*/ 2093838 w 2094483"/>
                <a:gd name="connsiteY14" fmla="*/ 1084997 h 2094473"/>
                <a:gd name="connsiteX15" fmla="*/ 1741413 w 2094483"/>
                <a:gd name="connsiteY15" fmla="*/ 264037 h 2094473"/>
                <a:gd name="connsiteX16" fmla="*/ 1741413 w 2094483"/>
                <a:gd name="connsiteY16" fmla="*/ 264037 h 209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4483" h="2094473">
                  <a:moveTo>
                    <a:pt x="1741413" y="264037"/>
                  </a:moveTo>
                  <a:cubicBezTo>
                    <a:pt x="1716934" y="242416"/>
                    <a:pt x="1679882" y="243368"/>
                    <a:pt x="1656831" y="266419"/>
                  </a:cubicBezTo>
                  <a:cubicBezTo>
                    <a:pt x="1631590" y="291660"/>
                    <a:pt x="1633304" y="332713"/>
                    <a:pt x="1659974" y="356430"/>
                  </a:cubicBezTo>
                  <a:cubicBezTo>
                    <a:pt x="1856951" y="531404"/>
                    <a:pt x="1978871" y="788960"/>
                    <a:pt x="1970775" y="1074329"/>
                  </a:cubicBezTo>
                  <a:cubicBezTo>
                    <a:pt x="1956869" y="1559818"/>
                    <a:pt x="1563677" y="1954820"/>
                    <a:pt x="1078283" y="1970822"/>
                  </a:cubicBezTo>
                  <a:cubicBezTo>
                    <a:pt x="544597" y="1988444"/>
                    <a:pt x="106733" y="1550865"/>
                    <a:pt x="123592" y="1017370"/>
                  </a:cubicBezTo>
                  <a:cubicBezTo>
                    <a:pt x="138927" y="535881"/>
                    <a:pt x="527261" y="143832"/>
                    <a:pt x="1008560" y="124020"/>
                  </a:cubicBezTo>
                  <a:cubicBezTo>
                    <a:pt x="1140957" y="118591"/>
                    <a:pt x="1267545" y="141260"/>
                    <a:pt x="1382987" y="186504"/>
                  </a:cubicBezTo>
                  <a:cubicBezTo>
                    <a:pt x="1405752" y="195457"/>
                    <a:pt x="1431660" y="190409"/>
                    <a:pt x="1448900" y="173074"/>
                  </a:cubicBezTo>
                  <a:lnTo>
                    <a:pt x="1449853" y="172121"/>
                  </a:lnTo>
                  <a:cubicBezTo>
                    <a:pt x="1480809" y="141165"/>
                    <a:pt x="1470141" y="88396"/>
                    <a:pt x="1429470" y="72299"/>
                  </a:cubicBezTo>
                  <a:cubicBezTo>
                    <a:pt x="1302596" y="22388"/>
                    <a:pt x="1163627" y="-3520"/>
                    <a:pt x="1018370" y="385"/>
                  </a:cubicBezTo>
                  <a:cubicBezTo>
                    <a:pt x="469064" y="15244"/>
                    <a:pt x="5482" y="487208"/>
                    <a:pt x="53" y="1036705"/>
                  </a:cubicBezTo>
                  <a:cubicBezTo>
                    <a:pt x="-5853" y="1630780"/>
                    <a:pt x="485637" y="2113697"/>
                    <a:pt x="1082759" y="2093885"/>
                  </a:cubicBezTo>
                  <a:cubicBezTo>
                    <a:pt x="1630161" y="2075692"/>
                    <a:pt x="2074503" y="1632304"/>
                    <a:pt x="2093838" y="1084997"/>
                  </a:cubicBezTo>
                  <a:cubicBezTo>
                    <a:pt x="2105173" y="758671"/>
                    <a:pt x="1966489" y="463681"/>
                    <a:pt x="1741413" y="264037"/>
                  </a:cubicBezTo>
                  <a:lnTo>
                    <a:pt x="1741413" y="264037"/>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2" name="任意多边形: 形状 61"/>
            <p:cNvSpPr/>
            <p:nvPr/>
          </p:nvSpPr>
          <p:spPr>
            <a:xfrm>
              <a:off x="10164615" y="5441699"/>
              <a:ext cx="109577" cy="109577"/>
            </a:xfrm>
            <a:custGeom>
              <a:avLst/>
              <a:gdLst>
                <a:gd name="connsiteX0" fmla="*/ 800767 w 862393"/>
                <a:gd name="connsiteY0" fmla="*/ 0 h 862393"/>
                <a:gd name="connsiteX1" fmla="*/ 0 w 862393"/>
                <a:gd name="connsiteY1" fmla="*/ 800767 h 862393"/>
                <a:gd name="connsiteX2" fmla="*/ 61531 w 862393"/>
                <a:gd name="connsiteY2" fmla="*/ 862394 h 862393"/>
                <a:gd name="connsiteX3" fmla="*/ 123158 w 862393"/>
                <a:gd name="connsiteY3" fmla="*/ 800767 h 862393"/>
                <a:gd name="connsiteX4" fmla="*/ 800767 w 862393"/>
                <a:gd name="connsiteY4" fmla="*/ 123158 h 862393"/>
                <a:gd name="connsiteX5" fmla="*/ 862393 w 862393"/>
                <a:gd name="connsiteY5" fmla="*/ 61627 h 862393"/>
                <a:gd name="connsiteX6" fmla="*/ 800767 w 862393"/>
                <a:gd name="connsiteY6" fmla="*/ 0 h 862393"/>
                <a:gd name="connsiteX7" fmla="*/ 800767 w 862393"/>
                <a:gd name="connsiteY7" fmla="*/ 0 h 86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393" h="862393">
                  <a:moveTo>
                    <a:pt x="800767" y="0"/>
                  </a:moveTo>
                  <a:cubicBezTo>
                    <a:pt x="359188" y="0"/>
                    <a:pt x="0" y="359188"/>
                    <a:pt x="0" y="800767"/>
                  </a:cubicBezTo>
                  <a:cubicBezTo>
                    <a:pt x="0" y="834771"/>
                    <a:pt x="27622" y="862394"/>
                    <a:pt x="61531" y="862394"/>
                  </a:cubicBezTo>
                  <a:cubicBezTo>
                    <a:pt x="95536" y="862394"/>
                    <a:pt x="123158" y="834771"/>
                    <a:pt x="123158" y="800767"/>
                  </a:cubicBezTo>
                  <a:cubicBezTo>
                    <a:pt x="123158" y="427101"/>
                    <a:pt x="427101" y="123158"/>
                    <a:pt x="800767" y="123158"/>
                  </a:cubicBezTo>
                  <a:cubicBezTo>
                    <a:pt x="834771" y="123158"/>
                    <a:pt x="862393" y="95631"/>
                    <a:pt x="862393" y="61627"/>
                  </a:cubicBezTo>
                  <a:cubicBezTo>
                    <a:pt x="862393" y="27527"/>
                    <a:pt x="834771" y="0"/>
                    <a:pt x="800767" y="0"/>
                  </a:cubicBezTo>
                  <a:lnTo>
                    <a:pt x="800767"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3" name="任意多边形: 形状 62"/>
            <p:cNvSpPr/>
            <p:nvPr/>
          </p:nvSpPr>
          <p:spPr>
            <a:xfrm>
              <a:off x="10258543" y="5535615"/>
              <a:ext cx="109577" cy="109565"/>
            </a:xfrm>
            <a:custGeom>
              <a:avLst/>
              <a:gdLst>
                <a:gd name="connsiteX0" fmla="*/ 800767 w 862393"/>
                <a:gd name="connsiteY0" fmla="*/ 0 h 862298"/>
                <a:gd name="connsiteX1" fmla="*/ 739140 w 862393"/>
                <a:gd name="connsiteY1" fmla="*/ 61532 h 862298"/>
                <a:gd name="connsiteX2" fmla="*/ 61531 w 862393"/>
                <a:gd name="connsiteY2" fmla="*/ 739140 h 862298"/>
                <a:gd name="connsiteX3" fmla="*/ 0 w 862393"/>
                <a:gd name="connsiteY3" fmla="*/ 800767 h 862298"/>
                <a:gd name="connsiteX4" fmla="*/ 61531 w 862393"/>
                <a:gd name="connsiteY4" fmla="*/ 862298 h 862298"/>
                <a:gd name="connsiteX5" fmla="*/ 862393 w 862393"/>
                <a:gd name="connsiteY5" fmla="*/ 61532 h 862298"/>
                <a:gd name="connsiteX6" fmla="*/ 800767 w 862393"/>
                <a:gd name="connsiteY6" fmla="*/ 0 h 862298"/>
                <a:gd name="connsiteX7" fmla="*/ 800767 w 862393"/>
                <a:gd name="connsiteY7" fmla="*/ 0 h 86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393" h="862298">
                  <a:moveTo>
                    <a:pt x="800767" y="0"/>
                  </a:moveTo>
                  <a:cubicBezTo>
                    <a:pt x="766763" y="0"/>
                    <a:pt x="739140" y="27622"/>
                    <a:pt x="739140" y="61532"/>
                  </a:cubicBezTo>
                  <a:cubicBezTo>
                    <a:pt x="739140" y="435197"/>
                    <a:pt x="435197" y="739140"/>
                    <a:pt x="61531" y="739140"/>
                  </a:cubicBezTo>
                  <a:cubicBezTo>
                    <a:pt x="27527" y="739140"/>
                    <a:pt x="0" y="766763"/>
                    <a:pt x="0" y="800767"/>
                  </a:cubicBezTo>
                  <a:cubicBezTo>
                    <a:pt x="0" y="834771"/>
                    <a:pt x="27527" y="862298"/>
                    <a:pt x="61531" y="862298"/>
                  </a:cubicBezTo>
                  <a:cubicBezTo>
                    <a:pt x="503110" y="862298"/>
                    <a:pt x="862393" y="503110"/>
                    <a:pt x="862393" y="61532"/>
                  </a:cubicBezTo>
                  <a:cubicBezTo>
                    <a:pt x="862393" y="27622"/>
                    <a:pt x="834771" y="0"/>
                    <a:pt x="800767" y="0"/>
                  </a:cubicBezTo>
                  <a:lnTo>
                    <a:pt x="800767"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0" name="文本框 79"/>
            <p:cNvSpPr txBox="1"/>
            <p:nvPr/>
          </p:nvSpPr>
          <p:spPr>
            <a:xfrm>
              <a:off x="9338266" y="3124241"/>
              <a:ext cx="1913021" cy="400110"/>
            </a:xfrm>
            <a:prstGeom prst="rect">
              <a:avLst/>
            </a:prstGeom>
            <a:noFill/>
          </p:spPr>
          <p:txBody>
            <a:bodyPr wrap="square" rtlCol="0">
              <a:noAutofit/>
            </a:bodyPr>
            <a:lstStyle>
              <a:defPPr>
                <a:defRPr lang="zh-CN"/>
              </a:defPPr>
              <a:lvl1pPr algn="ctr">
                <a:defRPr sz="2400" b="1">
                  <a:solidFill>
                    <a:schemeClr val="accent1"/>
                  </a:solidFill>
                  <a:latin typeface="+mj-ea"/>
                  <a:ea typeface="+mj-ea"/>
                </a:defRPr>
              </a:lvl1pPr>
            </a:lstStyle>
            <a:p>
              <a:r>
                <a:rPr lang="zh-CN" altLang="en-US" dirty="0"/>
                <a:t>人才战略</a:t>
              </a:r>
            </a:p>
          </p:txBody>
        </p:sp>
        <p:sp>
          <p:nvSpPr>
            <p:cNvPr id="81" name="文本框 80"/>
            <p:cNvSpPr txBox="1"/>
            <p:nvPr/>
          </p:nvSpPr>
          <p:spPr>
            <a:xfrm>
              <a:off x="9338266" y="3780275"/>
              <a:ext cx="1913021" cy="1032142"/>
            </a:xfrm>
            <a:prstGeom prst="rect">
              <a:avLst/>
            </a:prstGeom>
            <a:noFill/>
          </p:spPr>
          <p:txBody>
            <a:bodyPr wrap="square" rtlCol="0">
              <a:noAutofit/>
            </a:bodyPr>
            <a:lstStyle>
              <a:defPPr>
                <a:defRPr lang="zh-CN"/>
              </a:defPPr>
              <a:lvl1pPr>
                <a:lnSpc>
                  <a:spcPct val="130000"/>
                </a:lnSpc>
                <a:defRPr sz="1600">
                  <a:latin typeface="+mn-ea"/>
                </a:defRPr>
              </a:lvl1pPr>
            </a:lstStyle>
            <a:p>
              <a:r>
                <a:rPr lang="zh-CN" altLang="en-US" dirty="0"/>
                <a:t>凝聚更多优秀人才，加快公司发展步伐</a:t>
              </a:r>
            </a:p>
          </p:txBody>
        </p:sp>
      </p:grpSp>
      <p:sp>
        <p:nvSpPr>
          <p:cNvPr id="2" name="标题 1"/>
          <p:cNvSpPr>
            <a:spLocks noGrp="1"/>
          </p:cNvSpPr>
          <p:nvPr>
            <p:ph type="title"/>
          </p:nvPr>
        </p:nvSpPr>
        <p:spPr/>
        <p:txBody>
          <a:bodyPr>
            <a:noAutofit/>
          </a:bodyPr>
          <a:lstStyle/>
          <a:p>
            <a:r>
              <a:rPr lang="zh-CN" altLang="en-US" dirty="0"/>
              <a:t>发展计划</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22" name="任意多边形: 形状 21">
            <a:extLst>
              <a:ext uri="{FF2B5EF4-FFF2-40B4-BE49-F238E27FC236}">
                <a16:creationId xmlns:a16="http://schemas.microsoft.com/office/drawing/2014/main" id="{A3C14346-B2F0-BDB1-DE18-34B1550EAB50}"/>
              </a:ext>
            </a:extLst>
          </p:cNvPr>
          <p:cNvSpPr/>
          <p:nvPr/>
        </p:nvSpPr>
        <p:spPr>
          <a:xfrm rot="10800000" flipV="1">
            <a:off x="3132251" y="2867415"/>
            <a:ext cx="2927237" cy="2969409"/>
          </a:xfrm>
          <a:custGeom>
            <a:avLst/>
            <a:gdLst>
              <a:gd name="connsiteX0" fmla="*/ 2184884 w 2927237"/>
              <a:gd name="connsiteY0" fmla="*/ 0 h 2969409"/>
              <a:gd name="connsiteX1" fmla="*/ 225074 w 2927237"/>
              <a:gd name="connsiteY1" fmla="*/ 0 h 2969409"/>
              <a:gd name="connsiteX2" fmla="*/ 0 w 2927237"/>
              <a:gd name="connsiteY2" fmla="*/ 450149 h 2969409"/>
              <a:gd name="connsiteX3" fmla="*/ 517278 w 2927237"/>
              <a:gd name="connsiteY3" fmla="*/ 1484705 h 2969409"/>
              <a:gd name="connsiteX4" fmla="*/ 0 w 2927237"/>
              <a:gd name="connsiteY4" fmla="*/ 2519261 h 2969409"/>
              <a:gd name="connsiteX5" fmla="*/ 225074 w 2927237"/>
              <a:gd name="connsiteY5" fmla="*/ 2969409 h 2969409"/>
              <a:gd name="connsiteX6" fmla="*/ 2184884 w 2927237"/>
              <a:gd name="connsiteY6" fmla="*/ 2969409 h 2969409"/>
              <a:gd name="connsiteX7" fmla="*/ 2927237 w 2927237"/>
              <a:gd name="connsiteY7" fmla="*/ 1484705 h 2969409"/>
              <a:gd name="connsiteX8" fmla="*/ 2184884 w 2927237"/>
              <a:gd name="connsiteY8" fmla="*/ 0 h 29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237" h="2969409">
                <a:moveTo>
                  <a:pt x="2184884" y="0"/>
                </a:moveTo>
                <a:lnTo>
                  <a:pt x="225074" y="0"/>
                </a:lnTo>
                <a:lnTo>
                  <a:pt x="0" y="450149"/>
                </a:lnTo>
                <a:lnTo>
                  <a:pt x="517278" y="1484705"/>
                </a:lnTo>
                <a:lnTo>
                  <a:pt x="0" y="2519261"/>
                </a:lnTo>
                <a:lnTo>
                  <a:pt x="225074" y="2969409"/>
                </a:lnTo>
                <a:lnTo>
                  <a:pt x="2184884" y="2969409"/>
                </a:lnTo>
                <a:lnTo>
                  <a:pt x="2927237" y="1484705"/>
                </a:lnTo>
                <a:lnTo>
                  <a:pt x="2184884" y="0"/>
                </a:lnTo>
                <a:close/>
              </a:path>
            </a:pathLst>
          </a:custGeom>
          <a:noFill/>
          <a:ln>
            <a:solidFill>
              <a:schemeClr val="accent4">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1" name="任意多边形: 形状 20">
            <a:extLst>
              <a:ext uri="{FF2B5EF4-FFF2-40B4-BE49-F238E27FC236}">
                <a16:creationId xmlns:a16="http://schemas.microsoft.com/office/drawing/2014/main" id="{49C39421-43A9-431C-A273-D2293188939A}"/>
              </a:ext>
            </a:extLst>
          </p:cNvPr>
          <p:cNvSpPr/>
          <p:nvPr/>
        </p:nvSpPr>
        <p:spPr>
          <a:xfrm rot="10800000" flipV="1">
            <a:off x="6059489" y="2867415"/>
            <a:ext cx="2927238" cy="2969409"/>
          </a:xfrm>
          <a:custGeom>
            <a:avLst/>
            <a:gdLst>
              <a:gd name="connsiteX0" fmla="*/ 2702163 w 2927238"/>
              <a:gd name="connsiteY0" fmla="*/ 0 h 2969409"/>
              <a:gd name="connsiteX1" fmla="*/ 742353 w 2927238"/>
              <a:gd name="connsiteY1" fmla="*/ 0 h 2969409"/>
              <a:gd name="connsiteX2" fmla="*/ 0 w 2927238"/>
              <a:gd name="connsiteY2" fmla="*/ 1484705 h 2969409"/>
              <a:gd name="connsiteX3" fmla="*/ 742353 w 2927238"/>
              <a:gd name="connsiteY3" fmla="*/ 2969409 h 2969409"/>
              <a:gd name="connsiteX4" fmla="*/ 2702163 w 2927238"/>
              <a:gd name="connsiteY4" fmla="*/ 2969409 h 2969409"/>
              <a:gd name="connsiteX5" fmla="*/ 2927238 w 2927238"/>
              <a:gd name="connsiteY5" fmla="*/ 2519261 h 2969409"/>
              <a:gd name="connsiteX6" fmla="*/ 2409959 w 2927238"/>
              <a:gd name="connsiteY6" fmla="*/ 1484705 h 2969409"/>
              <a:gd name="connsiteX7" fmla="*/ 2927238 w 2927238"/>
              <a:gd name="connsiteY7" fmla="*/ 450149 h 2969409"/>
              <a:gd name="connsiteX8" fmla="*/ 2702163 w 2927238"/>
              <a:gd name="connsiteY8" fmla="*/ 0 h 2969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238" h="2969409">
                <a:moveTo>
                  <a:pt x="2702163" y="0"/>
                </a:moveTo>
                <a:lnTo>
                  <a:pt x="742353" y="0"/>
                </a:lnTo>
                <a:lnTo>
                  <a:pt x="0" y="1484705"/>
                </a:lnTo>
                <a:lnTo>
                  <a:pt x="742353" y="2969409"/>
                </a:lnTo>
                <a:lnTo>
                  <a:pt x="2702163" y="2969409"/>
                </a:lnTo>
                <a:lnTo>
                  <a:pt x="2927238" y="2519261"/>
                </a:lnTo>
                <a:lnTo>
                  <a:pt x="2409959" y="1484705"/>
                </a:lnTo>
                <a:lnTo>
                  <a:pt x="2927238" y="450149"/>
                </a:lnTo>
                <a:lnTo>
                  <a:pt x="2702163" y="0"/>
                </a:lnTo>
                <a:close/>
              </a:path>
            </a:pathLst>
          </a:custGeom>
          <a:noFill/>
          <a:ln>
            <a:solidFill>
              <a:schemeClr val="accent4">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p:nvPr>
        </p:nvSpPr>
        <p:spPr/>
        <p:txBody>
          <a:bodyPr>
            <a:noAutofit/>
          </a:bodyPr>
          <a:lstStyle/>
          <a:p>
            <a:r>
              <a:rPr lang="zh-CN" altLang="en-US" dirty="0"/>
              <a:t>未来计划</a:t>
            </a:r>
          </a:p>
        </p:txBody>
      </p:sp>
      <p:sp>
        <p:nvSpPr>
          <p:cNvPr id="19" name="任意多边形: 形状 18">
            <a:extLst>
              <a:ext uri="{FF2B5EF4-FFF2-40B4-BE49-F238E27FC236}">
                <a16:creationId xmlns:a16="http://schemas.microsoft.com/office/drawing/2014/main" id="{131CE981-2FF1-2553-F491-E78DBF1D8800}"/>
              </a:ext>
            </a:extLst>
          </p:cNvPr>
          <p:cNvSpPr/>
          <p:nvPr/>
        </p:nvSpPr>
        <p:spPr>
          <a:xfrm rot="10800000" flipV="1">
            <a:off x="3341844" y="3048098"/>
            <a:ext cx="5435290" cy="2608042"/>
          </a:xfrm>
          <a:custGeom>
            <a:avLst/>
            <a:gdLst>
              <a:gd name="connsiteX0" fmla="*/ 2373320 w 5435290"/>
              <a:gd name="connsiteY0" fmla="*/ 0 h 2608042"/>
              <a:gd name="connsiteX1" fmla="*/ 652011 w 5435290"/>
              <a:gd name="connsiteY1" fmla="*/ 0 h 2608042"/>
              <a:gd name="connsiteX2" fmla="*/ 0 w 5435290"/>
              <a:gd name="connsiteY2" fmla="*/ 1304021 h 2608042"/>
              <a:gd name="connsiteX3" fmla="*/ 652011 w 5435290"/>
              <a:gd name="connsiteY3" fmla="*/ 2608042 h 2608042"/>
              <a:gd name="connsiteX4" fmla="*/ 2373320 w 5435290"/>
              <a:gd name="connsiteY4" fmla="*/ 2608042 h 2608042"/>
              <a:gd name="connsiteX5" fmla="*/ 2717645 w 5435290"/>
              <a:gd name="connsiteY5" fmla="*/ 1919393 h 2608042"/>
              <a:gd name="connsiteX6" fmla="*/ 2409959 w 5435290"/>
              <a:gd name="connsiteY6" fmla="*/ 1304021 h 2608042"/>
              <a:gd name="connsiteX7" fmla="*/ 2717645 w 5435290"/>
              <a:gd name="connsiteY7" fmla="*/ 688649 h 2608042"/>
              <a:gd name="connsiteX8" fmla="*/ 4783279 w 5435290"/>
              <a:gd name="connsiteY8" fmla="*/ 0 h 2608042"/>
              <a:gd name="connsiteX9" fmla="*/ 3061970 w 5435290"/>
              <a:gd name="connsiteY9" fmla="*/ 0 h 2608042"/>
              <a:gd name="connsiteX10" fmla="*/ 2717645 w 5435290"/>
              <a:gd name="connsiteY10" fmla="*/ 688649 h 2608042"/>
              <a:gd name="connsiteX11" fmla="*/ 3025331 w 5435290"/>
              <a:gd name="connsiteY11" fmla="*/ 1304021 h 2608042"/>
              <a:gd name="connsiteX12" fmla="*/ 2717645 w 5435290"/>
              <a:gd name="connsiteY12" fmla="*/ 1919393 h 2608042"/>
              <a:gd name="connsiteX13" fmla="*/ 3061970 w 5435290"/>
              <a:gd name="connsiteY13" fmla="*/ 2608042 h 2608042"/>
              <a:gd name="connsiteX14" fmla="*/ 4783279 w 5435290"/>
              <a:gd name="connsiteY14" fmla="*/ 2608042 h 2608042"/>
              <a:gd name="connsiteX15" fmla="*/ 5435290 w 5435290"/>
              <a:gd name="connsiteY15" fmla="*/ 1304021 h 260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35290" h="2608042">
                <a:moveTo>
                  <a:pt x="2373320" y="0"/>
                </a:moveTo>
                <a:lnTo>
                  <a:pt x="652011" y="0"/>
                </a:lnTo>
                <a:lnTo>
                  <a:pt x="0" y="1304021"/>
                </a:lnTo>
                <a:lnTo>
                  <a:pt x="652011" y="2608042"/>
                </a:lnTo>
                <a:lnTo>
                  <a:pt x="2373320" y="2608042"/>
                </a:lnTo>
                <a:lnTo>
                  <a:pt x="2717645" y="1919393"/>
                </a:lnTo>
                <a:lnTo>
                  <a:pt x="2409959" y="1304021"/>
                </a:lnTo>
                <a:lnTo>
                  <a:pt x="2717645" y="688649"/>
                </a:lnTo>
                <a:close/>
                <a:moveTo>
                  <a:pt x="4783279" y="0"/>
                </a:moveTo>
                <a:lnTo>
                  <a:pt x="3061970" y="0"/>
                </a:lnTo>
                <a:lnTo>
                  <a:pt x="2717645" y="688649"/>
                </a:lnTo>
                <a:lnTo>
                  <a:pt x="3025331" y="1304021"/>
                </a:lnTo>
                <a:lnTo>
                  <a:pt x="2717645" y="1919393"/>
                </a:lnTo>
                <a:lnTo>
                  <a:pt x="3061970" y="2608042"/>
                </a:lnTo>
                <a:lnTo>
                  <a:pt x="4783279" y="2608042"/>
                </a:lnTo>
                <a:lnTo>
                  <a:pt x="5435290" y="1304021"/>
                </a:lnTo>
                <a:close/>
              </a:path>
            </a:pathLst>
          </a:cu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文本框 23">
            <a:extLst>
              <a:ext uri="{FF2B5EF4-FFF2-40B4-BE49-F238E27FC236}">
                <a16:creationId xmlns:a16="http://schemas.microsoft.com/office/drawing/2014/main" id="{B580AB01-886D-4FF3-5782-19434A7B49D7}"/>
              </a:ext>
            </a:extLst>
          </p:cNvPr>
          <p:cNvSpPr txBox="1"/>
          <p:nvPr/>
        </p:nvSpPr>
        <p:spPr>
          <a:xfrm>
            <a:off x="3983406" y="4069970"/>
            <a:ext cx="1690699" cy="400110"/>
          </a:xfrm>
          <a:prstGeom prst="rect">
            <a:avLst/>
          </a:prstGeom>
          <a:noFill/>
        </p:spPr>
        <p:txBody>
          <a:bodyPr wrap="square" rtlCol="0">
            <a:noAutofit/>
          </a:bodyPr>
          <a:lstStyle/>
          <a:p>
            <a:pPr algn="ctr"/>
            <a:r>
              <a:rPr lang="zh-CN" altLang="en-US" sz="2000" b="1" dirty="0">
                <a:solidFill>
                  <a:schemeClr val="bg1"/>
                </a:solidFill>
              </a:rPr>
              <a:t>销售额突破</a:t>
            </a:r>
          </a:p>
        </p:txBody>
      </p:sp>
      <p:sp>
        <p:nvSpPr>
          <p:cNvPr id="25" name="文本框 24">
            <a:extLst>
              <a:ext uri="{FF2B5EF4-FFF2-40B4-BE49-F238E27FC236}">
                <a16:creationId xmlns:a16="http://schemas.microsoft.com/office/drawing/2014/main" id="{21A5BA73-4455-0726-62E6-13A0167EAA9E}"/>
              </a:ext>
            </a:extLst>
          </p:cNvPr>
          <p:cNvSpPr txBox="1"/>
          <p:nvPr/>
        </p:nvSpPr>
        <p:spPr>
          <a:xfrm>
            <a:off x="6507221" y="4044874"/>
            <a:ext cx="1583140" cy="400110"/>
          </a:xfrm>
          <a:prstGeom prst="rect">
            <a:avLst/>
          </a:prstGeom>
          <a:noFill/>
        </p:spPr>
        <p:txBody>
          <a:bodyPr wrap="square" rtlCol="0">
            <a:noAutofit/>
          </a:bodyPr>
          <a:lstStyle>
            <a:defPPr>
              <a:defRPr lang="zh-CN"/>
            </a:defPPr>
            <a:lvl1pPr algn="ctr">
              <a:defRPr sz="2000" b="1">
                <a:solidFill>
                  <a:schemeClr val="bg1"/>
                </a:solidFill>
              </a:defRPr>
            </a:lvl1pPr>
          </a:lstStyle>
          <a:p>
            <a:r>
              <a:rPr lang="zh-CN" altLang="en-US" dirty="0"/>
              <a:t>签约客户数</a:t>
            </a:r>
          </a:p>
        </p:txBody>
      </p:sp>
      <p:sp>
        <p:nvSpPr>
          <p:cNvPr id="27" name="文本框 26">
            <a:extLst>
              <a:ext uri="{FF2B5EF4-FFF2-40B4-BE49-F238E27FC236}">
                <a16:creationId xmlns:a16="http://schemas.microsoft.com/office/drawing/2014/main" id="{29AD7993-3A67-7D29-770A-C2597AAE9019}"/>
              </a:ext>
            </a:extLst>
          </p:cNvPr>
          <p:cNvSpPr txBox="1"/>
          <p:nvPr/>
        </p:nvSpPr>
        <p:spPr>
          <a:xfrm>
            <a:off x="1624084" y="1684412"/>
            <a:ext cx="9306067" cy="700898"/>
          </a:xfrm>
          <a:prstGeom prst="rect">
            <a:avLst/>
          </a:prstGeom>
          <a:noFill/>
        </p:spPr>
        <p:txBody>
          <a:bodyPr wrap="square">
            <a:noAutofit/>
          </a:bodyPr>
          <a:lstStyle/>
          <a:p>
            <a:pPr>
              <a:lnSpc>
                <a:spcPct val="130000"/>
              </a:lnSpc>
            </a:pPr>
            <a:r>
              <a:rPr lang="zh-CN" altLang="en-US" sz="1600" dirty="0"/>
              <a:t>基于目前的市场分析和现有资源，我们对未来</a:t>
            </a:r>
            <a:r>
              <a:rPr lang="en-US" altLang="zh-CN" sz="1600" dirty="0"/>
              <a:t>3</a:t>
            </a:r>
            <a:r>
              <a:rPr lang="zh-CN" altLang="en-US" sz="1600" dirty="0"/>
              <a:t>年进行了销售额、签约客户数等方面的规划。并制定了详细的落地计划</a:t>
            </a:r>
          </a:p>
        </p:txBody>
      </p:sp>
      <p:sp>
        <p:nvSpPr>
          <p:cNvPr id="28" name="文本框 27">
            <a:extLst>
              <a:ext uri="{FF2B5EF4-FFF2-40B4-BE49-F238E27FC236}">
                <a16:creationId xmlns:a16="http://schemas.microsoft.com/office/drawing/2014/main" id="{13FC02C4-1A85-8F57-7633-7C45F42D531E}"/>
              </a:ext>
            </a:extLst>
          </p:cNvPr>
          <p:cNvSpPr txBox="1"/>
          <p:nvPr/>
        </p:nvSpPr>
        <p:spPr>
          <a:xfrm>
            <a:off x="3983406" y="4429911"/>
            <a:ext cx="1690699" cy="923330"/>
          </a:xfrm>
          <a:prstGeom prst="rect">
            <a:avLst/>
          </a:prstGeom>
          <a:noFill/>
        </p:spPr>
        <p:txBody>
          <a:bodyPr wrap="square" rtlCol="0">
            <a:noAutofit/>
          </a:bodyPr>
          <a:lstStyle/>
          <a:p>
            <a:pPr algn="ctr"/>
            <a:r>
              <a:rPr lang="en-US" altLang="zh-CN" sz="5400" b="1" dirty="0">
                <a:solidFill>
                  <a:schemeClr val="bg1"/>
                </a:solidFill>
              </a:rPr>
              <a:t>20</a:t>
            </a:r>
            <a:r>
              <a:rPr lang="zh-CN" altLang="en-US" sz="2800" b="1" dirty="0">
                <a:solidFill>
                  <a:schemeClr val="bg1"/>
                </a:solidFill>
              </a:rPr>
              <a:t>亿</a:t>
            </a:r>
            <a:endParaRPr lang="zh-CN" altLang="en-US" sz="5400" b="1" dirty="0">
              <a:solidFill>
                <a:schemeClr val="bg1"/>
              </a:solidFill>
            </a:endParaRPr>
          </a:p>
        </p:txBody>
      </p:sp>
      <p:sp>
        <p:nvSpPr>
          <p:cNvPr id="29" name="文本框 28">
            <a:extLst>
              <a:ext uri="{FF2B5EF4-FFF2-40B4-BE49-F238E27FC236}">
                <a16:creationId xmlns:a16="http://schemas.microsoft.com/office/drawing/2014/main" id="{AAC9E3DC-C085-0504-FAB0-AFDD49769DDE}"/>
              </a:ext>
            </a:extLst>
          </p:cNvPr>
          <p:cNvSpPr txBox="1"/>
          <p:nvPr/>
        </p:nvSpPr>
        <p:spPr>
          <a:xfrm>
            <a:off x="6555475" y="4459428"/>
            <a:ext cx="1690699" cy="923330"/>
          </a:xfrm>
          <a:prstGeom prst="rect">
            <a:avLst/>
          </a:prstGeom>
          <a:noFill/>
        </p:spPr>
        <p:txBody>
          <a:bodyPr wrap="square" rtlCol="0">
            <a:noAutofit/>
          </a:bodyPr>
          <a:lstStyle/>
          <a:p>
            <a:pPr algn="ctr"/>
            <a:r>
              <a:rPr lang="en-US" altLang="zh-CN" sz="5400" b="1" dirty="0">
                <a:solidFill>
                  <a:schemeClr val="bg1"/>
                </a:solidFill>
              </a:rPr>
              <a:t>800</a:t>
            </a:r>
            <a:r>
              <a:rPr lang="zh-CN" altLang="en-US" sz="2000" b="1" dirty="0">
                <a:solidFill>
                  <a:schemeClr val="bg1"/>
                </a:solidFill>
              </a:rPr>
              <a:t>家</a:t>
            </a:r>
          </a:p>
        </p:txBody>
      </p:sp>
      <p:pic>
        <p:nvPicPr>
          <p:cNvPr id="34" name="图形 33">
            <a:extLst>
              <a:ext uri="{FF2B5EF4-FFF2-40B4-BE49-F238E27FC236}">
                <a16:creationId xmlns:a16="http://schemas.microsoft.com/office/drawing/2014/main" id="{2FEF9F5F-0238-213B-EF91-D6F9DBAC56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1792" y="3138978"/>
            <a:ext cx="933997" cy="933997"/>
          </a:xfrm>
          <a:prstGeom prst="rect">
            <a:avLst/>
          </a:prstGeom>
        </p:spPr>
      </p:pic>
      <p:pic>
        <p:nvPicPr>
          <p:cNvPr id="36" name="图形 35">
            <a:extLst>
              <a:ext uri="{FF2B5EF4-FFF2-40B4-BE49-F238E27FC236}">
                <a16:creationId xmlns:a16="http://schemas.microsoft.com/office/drawing/2014/main" id="{5241E443-3F00-4718-D7FA-BD63702FD6E7}"/>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59911" y="3204609"/>
            <a:ext cx="753342" cy="753342"/>
          </a:xfrm>
          <a:prstGeom prst="rect">
            <a:avLst/>
          </a:prstGeom>
        </p:spPr>
      </p:pic>
    </p:spTree>
    <p:extLst>
      <p:ext uri="{BB962C8B-B14F-4D97-AF65-F5344CB8AC3E}">
        <p14:creationId xmlns:p14="http://schemas.microsoft.com/office/powerpoint/2010/main" val="30722561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834942" y="2075892"/>
            <a:ext cx="6509445" cy="1569660"/>
          </a:xfrm>
          <a:prstGeom prst="rect">
            <a:avLst/>
          </a:prstGeom>
          <a:noFill/>
        </p:spPr>
        <p:txBody>
          <a:bodyPr wrap="square" rtlCol="0">
            <a:noAutofit/>
          </a:bodyPr>
          <a:lstStyle/>
          <a:p>
            <a:pPr algn="ctr"/>
            <a:r>
              <a:rPr lang="en-US" altLang="zh-CN" sz="9600" dirty="0">
                <a:gradFill flip="none" rotWithShape="1">
                  <a:gsLst>
                    <a:gs pos="0">
                      <a:schemeClr val="accent1">
                        <a:lumMod val="40000"/>
                        <a:lumOff val="60000"/>
                        <a:alpha val="69000"/>
                      </a:schemeClr>
                    </a:gs>
                    <a:gs pos="100000">
                      <a:schemeClr val="bg2"/>
                    </a:gs>
                  </a:gsLst>
                  <a:lin ang="2700000" scaled="1"/>
                  <a:tileRect/>
                </a:gradFill>
                <a:latin typeface="+mj-ea"/>
                <a:ea typeface="+mj-ea"/>
              </a:rPr>
              <a:t>THANKS</a:t>
            </a:r>
            <a:endParaRPr lang="zh-CN" altLang="en-US" sz="9600" dirty="0">
              <a:gradFill flip="none" rotWithShape="1">
                <a:gsLst>
                  <a:gs pos="0">
                    <a:schemeClr val="accent1">
                      <a:lumMod val="40000"/>
                      <a:lumOff val="60000"/>
                      <a:alpha val="69000"/>
                    </a:schemeClr>
                  </a:gs>
                  <a:gs pos="100000">
                    <a:schemeClr val="bg2"/>
                  </a:gs>
                </a:gsLst>
                <a:lin ang="2700000" scaled="1"/>
                <a:tileRect/>
              </a:gradFill>
              <a:latin typeface="+mj-ea"/>
              <a:ea typeface="+mj-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6197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44" name="文本框 43"/>
          <p:cNvSpPr txBox="1"/>
          <p:nvPr/>
        </p:nvSpPr>
        <p:spPr>
          <a:xfrm>
            <a:off x="3382618" y="4037234"/>
            <a:ext cx="5426764" cy="1107996"/>
          </a:xfrm>
          <a:prstGeom prst="rect">
            <a:avLst/>
          </a:prstGeom>
          <a:noFill/>
        </p:spPr>
        <p:txBody>
          <a:bodyPr wrap="square" rtlCol="0">
            <a:noAutofit/>
          </a:bodyPr>
          <a:lstStyle>
            <a:defPPr>
              <a:defRPr lang="zh-CN"/>
            </a:defPPr>
            <a:lvl1pPr algn="ctr">
              <a:defRPr sz="5400">
                <a:gradFill flip="none" rotWithShape="1">
                  <a:gsLst>
                    <a:gs pos="0">
                      <a:schemeClr val="accent5"/>
                    </a:gs>
                    <a:gs pos="100000">
                      <a:schemeClr val="accent2"/>
                    </a:gs>
                  </a:gsLst>
                  <a:lin ang="2700000" scaled="1"/>
                  <a:tileRect/>
                </a:gradFill>
                <a:latin typeface="+mj-ea"/>
                <a:ea typeface="+mj-ea"/>
              </a:defRPr>
            </a:lvl1pPr>
          </a:lstStyle>
          <a:p>
            <a:r>
              <a:rPr lang="zh-CN" altLang="en-US" sz="6600" b="1" dirty="0"/>
              <a:t>集团介绍</a:t>
            </a:r>
          </a:p>
        </p:txBody>
      </p:sp>
      <p:sp>
        <p:nvSpPr>
          <p:cNvPr id="45" name="文本框 44"/>
          <p:cNvSpPr txBox="1"/>
          <p:nvPr/>
        </p:nvSpPr>
        <p:spPr>
          <a:xfrm>
            <a:off x="3382618" y="1530757"/>
            <a:ext cx="5426764" cy="1862048"/>
          </a:xfrm>
          <a:prstGeom prst="rect">
            <a:avLst/>
          </a:prstGeom>
          <a:noFill/>
        </p:spPr>
        <p:txBody>
          <a:bodyPr wrap="square" rtlCol="0">
            <a:noAutofit/>
          </a:bodyPr>
          <a:lstStyle/>
          <a:p>
            <a:pPr algn="ctr"/>
            <a:r>
              <a:rPr lang="en-US" altLang="zh-CN" sz="11500" dirty="0">
                <a:solidFill>
                  <a:schemeClr val="accent5"/>
                </a:solidFill>
                <a:latin typeface="+mj-lt"/>
                <a:ea typeface="+mj-ea"/>
              </a:rPr>
              <a:t>01</a:t>
            </a:r>
            <a:endParaRPr lang="zh-CN" altLang="en-US" sz="11500" dirty="0">
              <a:solidFill>
                <a:schemeClr val="accent5"/>
              </a:solidFill>
              <a:latin typeface="+mj-lt"/>
              <a:ea typeface="+mj-ea"/>
            </a:endParaRPr>
          </a:p>
        </p:txBody>
      </p:sp>
      <p:sp>
        <p:nvSpPr>
          <p:cNvPr id="4" name="文本框 3">
            <a:extLst>
              <a:ext uri="{FF2B5EF4-FFF2-40B4-BE49-F238E27FC236}">
                <a16:creationId xmlns:a16="http://schemas.microsoft.com/office/drawing/2014/main" id="{6194C183-3E93-35CC-9571-BF5CE08BE4F7}"/>
              </a:ext>
            </a:extLst>
          </p:cNvPr>
          <p:cNvSpPr txBox="1"/>
          <p:nvPr/>
        </p:nvSpPr>
        <p:spPr>
          <a:xfrm>
            <a:off x="4668416" y="5145230"/>
            <a:ext cx="2855168" cy="290563"/>
          </a:xfrm>
          <a:prstGeom prst="rect">
            <a:avLst/>
          </a:prstGeom>
          <a:noFill/>
        </p:spPr>
        <p:txBody>
          <a:bodyPr wrap="square" rtlCol="0">
            <a:noAutofit/>
          </a:bodyPr>
          <a:lstStyle>
            <a:defPPr>
              <a:defRPr lang="zh-CN"/>
            </a:defPPr>
            <a:lvl1pPr algn="dist">
              <a:defRPr sz="2000">
                <a:solidFill>
                  <a:schemeClr val="tx1">
                    <a:lumMod val="50000"/>
                    <a:lumOff val="50000"/>
                  </a:schemeClr>
                </a:solidFill>
                <a:ea typeface="+mj-ea"/>
              </a:defRPr>
            </a:lvl1pPr>
          </a:lstStyle>
          <a:p>
            <a:r>
              <a:rPr lang="en-US" altLang="zh-CN" sz="1600" dirty="0"/>
              <a:t>GROUP INTRODUCTION</a:t>
            </a:r>
            <a:endParaRPr lang="zh-CN" alt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22" name="六边形 21"/>
          <p:cNvSpPr/>
          <p:nvPr/>
        </p:nvSpPr>
        <p:spPr>
          <a:xfrm rot="10800000" flipV="1">
            <a:off x="3080006" y="4463507"/>
            <a:ext cx="1840156" cy="1586342"/>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 name="任意多边形: 形状 11"/>
          <p:cNvSpPr/>
          <p:nvPr/>
        </p:nvSpPr>
        <p:spPr>
          <a:xfrm rot="10800000" flipV="1">
            <a:off x="10136590" y="2456143"/>
            <a:ext cx="2055410" cy="4401856"/>
          </a:xfrm>
          <a:custGeom>
            <a:avLst/>
            <a:gdLst>
              <a:gd name="connsiteX0" fmla="*/ 951497 w 2055410"/>
              <a:gd name="connsiteY0" fmla="*/ 0 h 4401856"/>
              <a:gd name="connsiteX1" fmla="*/ 0 w 2055410"/>
              <a:gd name="connsiteY1" fmla="*/ 0 h 4401856"/>
              <a:gd name="connsiteX2" fmla="*/ 0 w 2055410"/>
              <a:gd name="connsiteY2" fmla="*/ 4401856 h 4401856"/>
              <a:gd name="connsiteX3" fmla="*/ 958393 w 2055410"/>
              <a:gd name="connsiteY3" fmla="*/ 4401856 h 4401856"/>
              <a:gd name="connsiteX4" fmla="*/ 2055410 w 2055410"/>
              <a:gd name="connsiteY4" fmla="*/ 2207825 h 44018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5410" h="4401856">
                <a:moveTo>
                  <a:pt x="951497" y="0"/>
                </a:moveTo>
                <a:lnTo>
                  <a:pt x="0" y="0"/>
                </a:lnTo>
                <a:lnTo>
                  <a:pt x="0" y="4401856"/>
                </a:lnTo>
                <a:lnTo>
                  <a:pt x="958393" y="4401856"/>
                </a:lnTo>
                <a:lnTo>
                  <a:pt x="2055410" y="2207825"/>
                </a:lnTo>
                <a:close/>
              </a:path>
            </a:pathLst>
          </a:custGeom>
          <a:noFill/>
          <a:ln>
            <a:solidFill>
              <a:schemeClr val="accent4">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p>
        </p:txBody>
      </p:sp>
      <p:sp>
        <p:nvSpPr>
          <p:cNvPr id="10" name="任意多边形: 形状 9"/>
          <p:cNvSpPr/>
          <p:nvPr/>
        </p:nvSpPr>
        <p:spPr>
          <a:xfrm rot="10800000" flipV="1">
            <a:off x="-1" y="0"/>
            <a:ext cx="1405356" cy="4743666"/>
          </a:xfrm>
          <a:custGeom>
            <a:avLst/>
            <a:gdLst>
              <a:gd name="connsiteX0" fmla="*/ 1405356 w 1405356"/>
              <a:gd name="connsiteY0" fmla="*/ 0 h 4743666"/>
              <a:gd name="connsiteX1" fmla="*/ 1118970 w 1405356"/>
              <a:gd name="connsiteY1" fmla="*/ 0 h 4743666"/>
              <a:gd name="connsiteX2" fmla="*/ 0 w 1405356"/>
              <a:gd name="connsiteY2" fmla="*/ 2237939 h 4743666"/>
              <a:gd name="connsiteX3" fmla="*/ 1252864 w 1405356"/>
              <a:gd name="connsiteY3" fmla="*/ 4743666 h 4743666"/>
              <a:gd name="connsiteX4" fmla="*/ 1405356 w 1405356"/>
              <a:gd name="connsiteY4" fmla="*/ 4743666 h 4743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5356" h="4743666">
                <a:moveTo>
                  <a:pt x="1405356" y="0"/>
                </a:moveTo>
                <a:lnTo>
                  <a:pt x="1118970" y="0"/>
                </a:lnTo>
                <a:lnTo>
                  <a:pt x="0" y="2237939"/>
                </a:lnTo>
                <a:lnTo>
                  <a:pt x="1252864" y="4743666"/>
                </a:lnTo>
                <a:lnTo>
                  <a:pt x="1405356" y="4743666"/>
                </a:lnTo>
                <a:close/>
              </a:path>
            </a:pathLst>
          </a:custGeom>
          <a:noFill/>
          <a:ln>
            <a:solidFill>
              <a:schemeClr val="accent4">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文本框 14"/>
          <p:cNvSpPr txBox="1"/>
          <p:nvPr/>
        </p:nvSpPr>
        <p:spPr>
          <a:xfrm>
            <a:off x="4183409" y="498972"/>
            <a:ext cx="3874169" cy="769441"/>
          </a:xfrm>
          <a:prstGeom prst="rect">
            <a:avLst/>
          </a:prstGeom>
          <a:noFill/>
        </p:spPr>
        <p:txBody>
          <a:bodyPr wrap="square" rtlCol="0">
            <a:noAutofit/>
          </a:bodyPr>
          <a:lstStyle/>
          <a:p>
            <a:pPr algn="ctr"/>
            <a:r>
              <a:rPr lang="zh-CN" altLang="en-US" sz="3600" b="1" dirty="0">
                <a:solidFill>
                  <a:schemeClr val="tx2">
                    <a:lumMod val="75000"/>
                    <a:lumOff val="25000"/>
                  </a:schemeClr>
                </a:solidFill>
                <a:latin typeface="+mj-ea"/>
                <a:ea typeface="+mj-ea"/>
              </a:rPr>
              <a:t>集团介绍</a:t>
            </a:r>
          </a:p>
        </p:txBody>
      </p:sp>
      <p:sp>
        <p:nvSpPr>
          <p:cNvPr id="8" name="六边形 7"/>
          <p:cNvSpPr/>
          <p:nvPr/>
        </p:nvSpPr>
        <p:spPr>
          <a:xfrm rot="10800000" flipV="1">
            <a:off x="3202263" y="1387870"/>
            <a:ext cx="5894821" cy="5081743"/>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 name="六边形 24"/>
          <p:cNvSpPr/>
          <p:nvPr/>
        </p:nvSpPr>
        <p:spPr>
          <a:xfrm rot="10800000" flipV="1">
            <a:off x="7614750" y="986591"/>
            <a:ext cx="1840156" cy="1586342"/>
          </a:xfrm>
          <a:prstGeom prst="hexag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 name="文本框 25"/>
          <p:cNvSpPr txBox="1"/>
          <p:nvPr/>
        </p:nvSpPr>
        <p:spPr>
          <a:xfrm>
            <a:off x="4310561" y="2238505"/>
            <a:ext cx="3747017" cy="3965316"/>
          </a:xfrm>
          <a:prstGeom prst="rect">
            <a:avLst/>
          </a:prstGeom>
          <a:noFill/>
        </p:spPr>
        <p:txBody>
          <a:bodyPr wrap="square" rtlCol="0">
            <a:noAutofit/>
          </a:bodyPr>
          <a:lstStyle/>
          <a:p>
            <a:pPr>
              <a:lnSpc>
                <a:spcPct val="130000"/>
              </a:lnSpc>
            </a:pPr>
            <a:r>
              <a:rPr lang="en-US" altLang="zh-CN" sz="1600" dirty="0">
                <a:solidFill>
                  <a:schemeClr val="bg1"/>
                </a:solidFill>
                <a:latin typeface="+mn-ea"/>
              </a:rPr>
              <a:t>XXX</a:t>
            </a:r>
            <a:r>
              <a:rPr lang="zh-CN" altLang="en-US" sz="1600" dirty="0">
                <a:solidFill>
                  <a:schemeClr val="bg1"/>
                </a:solidFill>
                <a:latin typeface="+mn-ea"/>
              </a:rPr>
              <a:t>集团科技有限公司成立于</a:t>
            </a:r>
            <a:r>
              <a:rPr lang="en-US" altLang="zh-CN" sz="1600" dirty="0">
                <a:solidFill>
                  <a:schemeClr val="bg1"/>
                </a:solidFill>
                <a:latin typeface="+mn-ea"/>
              </a:rPr>
              <a:t>2011</a:t>
            </a:r>
            <a:r>
              <a:rPr lang="zh-CN" altLang="en-US" sz="1600" dirty="0">
                <a:solidFill>
                  <a:schemeClr val="bg1"/>
                </a:solidFill>
                <a:latin typeface="+mn-ea"/>
              </a:rPr>
              <a:t>年，是一家致力于打造具有市场竞争力的金融服务创新平台，综合运用金融科技手段，开展技术创新、软件研发、平台运营与技术咨询，提供金融科技服务、基础技术研究服务、金融和跨行业云服务以及金融和科技资源整合服务。集团成立以来，一直本着为客户服务的原则，深受客户的欢迎和支持，短短十年时间，成为了行业内排名前列的平台公司。</a:t>
            </a:r>
          </a:p>
        </p:txBody>
      </p:sp>
      <p:sp>
        <p:nvSpPr>
          <p:cNvPr id="9" name="六边形 8">
            <a:extLst>
              <a:ext uri="{FF2B5EF4-FFF2-40B4-BE49-F238E27FC236}">
                <a16:creationId xmlns:a16="http://schemas.microsoft.com/office/drawing/2014/main" id="{8A16D579-B652-6A48-E7F3-412B4AB3EA4A}"/>
              </a:ext>
            </a:extLst>
          </p:cNvPr>
          <p:cNvSpPr/>
          <p:nvPr/>
        </p:nvSpPr>
        <p:spPr>
          <a:xfrm rot="10800000" flipV="1">
            <a:off x="1733304" y="1116152"/>
            <a:ext cx="630386" cy="543436"/>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1" name="六边形 10">
            <a:extLst>
              <a:ext uri="{FF2B5EF4-FFF2-40B4-BE49-F238E27FC236}">
                <a16:creationId xmlns:a16="http://schemas.microsoft.com/office/drawing/2014/main" id="{521CB1F7-2A72-0C46-C210-84A911540D98}"/>
              </a:ext>
            </a:extLst>
          </p:cNvPr>
          <p:cNvSpPr/>
          <p:nvPr/>
        </p:nvSpPr>
        <p:spPr>
          <a:xfrm rot="10800000" flipV="1">
            <a:off x="10461683" y="5778132"/>
            <a:ext cx="630386" cy="543436"/>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57D0EF-B97F-D596-9352-2F3C1B56446F}"/>
              </a:ext>
            </a:extLst>
          </p:cNvPr>
          <p:cNvSpPr>
            <a:spLocks noGrp="1"/>
          </p:cNvSpPr>
          <p:nvPr>
            <p:ph type="title"/>
          </p:nvPr>
        </p:nvSpPr>
        <p:spPr/>
        <p:txBody>
          <a:bodyPr>
            <a:noAutofit/>
          </a:bodyPr>
          <a:lstStyle/>
          <a:p>
            <a:r>
              <a:rPr lang="zh-CN" altLang="en-US" dirty="0"/>
              <a:t>组织架构</a:t>
            </a:r>
          </a:p>
        </p:txBody>
      </p:sp>
      <p:sp>
        <p:nvSpPr>
          <p:cNvPr id="25" name="六边形 24">
            <a:extLst>
              <a:ext uri="{FF2B5EF4-FFF2-40B4-BE49-F238E27FC236}">
                <a16:creationId xmlns:a16="http://schemas.microsoft.com/office/drawing/2014/main" id="{E9A14673-B3DC-3D14-2F88-688E01DCE212}"/>
              </a:ext>
            </a:extLst>
          </p:cNvPr>
          <p:cNvSpPr/>
          <p:nvPr/>
        </p:nvSpPr>
        <p:spPr>
          <a:xfrm rot="16200000">
            <a:off x="4040512" y="3126210"/>
            <a:ext cx="1538851" cy="1326595"/>
          </a:xfrm>
          <a:prstGeom prst="hexagon">
            <a:avLst>
              <a:gd name="adj" fmla="val 28478"/>
              <a:gd name="vf" fmla="val 115470"/>
            </a:avLst>
          </a:prstGeom>
          <a:gradFill flip="none" rotWithShape="1">
            <a:gsLst>
              <a:gs pos="0">
                <a:schemeClr val="bg1">
                  <a:alpha val="0"/>
                </a:schemeClr>
              </a:gs>
              <a:gs pos="100000">
                <a:schemeClr val="accent4">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6" name="六边形 25">
            <a:extLst>
              <a:ext uri="{FF2B5EF4-FFF2-40B4-BE49-F238E27FC236}">
                <a16:creationId xmlns:a16="http://schemas.microsoft.com/office/drawing/2014/main" id="{00AD3CA7-EA53-BFCB-23D9-ABFAA09D356D}"/>
              </a:ext>
            </a:extLst>
          </p:cNvPr>
          <p:cNvSpPr/>
          <p:nvPr/>
        </p:nvSpPr>
        <p:spPr>
          <a:xfrm rot="16200000">
            <a:off x="8690152" y="3126210"/>
            <a:ext cx="1538851" cy="1326595"/>
          </a:xfrm>
          <a:prstGeom prst="hexagon">
            <a:avLst>
              <a:gd name="adj" fmla="val 28478"/>
              <a:gd name="vf" fmla="val 115470"/>
            </a:avLst>
          </a:prstGeom>
          <a:gradFill flip="none" rotWithShape="1">
            <a:gsLst>
              <a:gs pos="0">
                <a:schemeClr val="bg1">
                  <a:alpha val="0"/>
                </a:schemeClr>
              </a:gs>
              <a:gs pos="100000">
                <a:schemeClr val="accent4">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7" name="六边形 26">
            <a:extLst>
              <a:ext uri="{FF2B5EF4-FFF2-40B4-BE49-F238E27FC236}">
                <a16:creationId xmlns:a16="http://schemas.microsoft.com/office/drawing/2014/main" id="{B06E66B5-91C8-5FCD-2282-2DB7BF90C6A4}"/>
              </a:ext>
            </a:extLst>
          </p:cNvPr>
          <p:cNvSpPr/>
          <p:nvPr/>
        </p:nvSpPr>
        <p:spPr>
          <a:xfrm rot="16200000">
            <a:off x="1715692" y="3126210"/>
            <a:ext cx="1538851" cy="1326595"/>
          </a:xfrm>
          <a:prstGeom prst="hexagon">
            <a:avLst>
              <a:gd name="adj" fmla="val 28478"/>
              <a:gd name="vf" fmla="val 115470"/>
            </a:avLst>
          </a:prstGeom>
          <a:gradFill flip="none" rotWithShape="1">
            <a:gsLst>
              <a:gs pos="0">
                <a:schemeClr val="bg1">
                  <a:alpha val="0"/>
                </a:schemeClr>
              </a:gs>
              <a:gs pos="100000">
                <a:schemeClr val="accent4">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8" name="六边形 27">
            <a:extLst>
              <a:ext uri="{FF2B5EF4-FFF2-40B4-BE49-F238E27FC236}">
                <a16:creationId xmlns:a16="http://schemas.microsoft.com/office/drawing/2014/main" id="{52B3B27D-CC16-3DCC-E6EB-31B3980846DF}"/>
              </a:ext>
            </a:extLst>
          </p:cNvPr>
          <p:cNvSpPr/>
          <p:nvPr/>
        </p:nvSpPr>
        <p:spPr>
          <a:xfrm rot="16200000">
            <a:off x="6365333" y="3126210"/>
            <a:ext cx="1538851" cy="1326595"/>
          </a:xfrm>
          <a:prstGeom prst="hexagon">
            <a:avLst>
              <a:gd name="adj" fmla="val 28478"/>
              <a:gd name="vf" fmla="val 115470"/>
            </a:avLst>
          </a:prstGeom>
          <a:gradFill flip="none" rotWithShape="1">
            <a:gsLst>
              <a:gs pos="0">
                <a:schemeClr val="bg1">
                  <a:alpha val="0"/>
                </a:schemeClr>
              </a:gs>
              <a:gs pos="100000">
                <a:schemeClr val="accent4">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9" name="六边形 28">
            <a:extLst>
              <a:ext uri="{FF2B5EF4-FFF2-40B4-BE49-F238E27FC236}">
                <a16:creationId xmlns:a16="http://schemas.microsoft.com/office/drawing/2014/main" id="{045FF48D-0EC0-D28E-CD0C-86407BFB0910}"/>
              </a:ext>
            </a:extLst>
          </p:cNvPr>
          <p:cNvSpPr/>
          <p:nvPr/>
        </p:nvSpPr>
        <p:spPr>
          <a:xfrm rot="16200000">
            <a:off x="5084269" y="1186339"/>
            <a:ext cx="1938726" cy="1671315"/>
          </a:xfrm>
          <a:prstGeom prst="hexagon">
            <a:avLst>
              <a:gd name="adj" fmla="val 28478"/>
              <a:gd name="vf" fmla="val 115470"/>
            </a:avLst>
          </a:prstGeom>
          <a:gradFill flip="none" rotWithShape="1">
            <a:gsLst>
              <a:gs pos="0">
                <a:schemeClr val="bg1">
                  <a:alpha val="0"/>
                </a:schemeClr>
              </a:gs>
              <a:gs pos="100000">
                <a:schemeClr val="accent4">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0" name="六边形 29">
            <a:extLst>
              <a:ext uri="{FF2B5EF4-FFF2-40B4-BE49-F238E27FC236}">
                <a16:creationId xmlns:a16="http://schemas.microsoft.com/office/drawing/2014/main" id="{430718AD-18D7-3A3A-DBA2-A780C5057F72}"/>
              </a:ext>
            </a:extLst>
          </p:cNvPr>
          <p:cNvSpPr/>
          <p:nvPr/>
        </p:nvSpPr>
        <p:spPr>
          <a:xfrm rot="16200000">
            <a:off x="5382907" y="1443787"/>
            <a:ext cx="1341449" cy="1156421"/>
          </a:xfrm>
          <a:prstGeom prst="hexagon">
            <a:avLst>
              <a:gd name="adj" fmla="val 28478"/>
              <a:gd name="vf" fmla="val 115470"/>
            </a:avLst>
          </a:prstGeom>
          <a:gradFill>
            <a:gsLst>
              <a:gs pos="0">
                <a:schemeClr val="accent5"/>
              </a:gs>
              <a:gs pos="100000">
                <a:schemeClr val="accent4">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31" name="六边形 30">
            <a:extLst>
              <a:ext uri="{FF2B5EF4-FFF2-40B4-BE49-F238E27FC236}">
                <a16:creationId xmlns:a16="http://schemas.microsoft.com/office/drawing/2014/main" id="{311CFF2B-E3EF-FD8A-DEF7-D945D0D4426D}"/>
              </a:ext>
            </a:extLst>
          </p:cNvPr>
          <p:cNvSpPr/>
          <p:nvPr/>
        </p:nvSpPr>
        <p:spPr>
          <a:xfrm rot="16200000">
            <a:off x="1814394" y="3235799"/>
            <a:ext cx="1341449" cy="1156421"/>
          </a:xfrm>
          <a:prstGeom prst="hexagon">
            <a:avLst>
              <a:gd name="adj" fmla="val 28478"/>
              <a:gd name="vf" fmla="val 115470"/>
            </a:avLst>
          </a:prstGeom>
          <a:gradFill>
            <a:gsLst>
              <a:gs pos="0">
                <a:schemeClr val="accent5"/>
              </a:gs>
              <a:gs pos="100000">
                <a:schemeClr val="accent4">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2" name="六边形 31">
            <a:extLst>
              <a:ext uri="{FF2B5EF4-FFF2-40B4-BE49-F238E27FC236}">
                <a16:creationId xmlns:a16="http://schemas.microsoft.com/office/drawing/2014/main" id="{99EF406C-D0B8-2A02-1CF5-DFB2755E5ECE}"/>
              </a:ext>
            </a:extLst>
          </p:cNvPr>
          <p:cNvSpPr/>
          <p:nvPr/>
        </p:nvSpPr>
        <p:spPr>
          <a:xfrm rot="16200000">
            <a:off x="4139214" y="3235799"/>
            <a:ext cx="1341449" cy="1156421"/>
          </a:xfrm>
          <a:prstGeom prst="hexagon">
            <a:avLst>
              <a:gd name="adj" fmla="val 28478"/>
              <a:gd name="vf" fmla="val 115470"/>
            </a:avLst>
          </a:prstGeom>
          <a:gradFill>
            <a:gsLst>
              <a:gs pos="0">
                <a:schemeClr val="accent5"/>
              </a:gs>
              <a:gs pos="100000">
                <a:schemeClr val="accent4">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3" name="六边形 32">
            <a:extLst>
              <a:ext uri="{FF2B5EF4-FFF2-40B4-BE49-F238E27FC236}">
                <a16:creationId xmlns:a16="http://schemas.microsoft.com/office/drawing/2014/main" id="{41B5E29D-E394-B4A2-B3E5-6C2EBBB82ADC}"/>
              </a:ext>
            </a:extLst>
          </p:cNvPr>
          <p:cNvSpPr/>
          <p:nvPr/>
        </p:nvSpPr>
        <p:spPr>
          <a:xfrm rot="16200000">
            <a:off x="6464034" y="3235799"/>
            <a:ext cx="1341449" cy="1156421"/>
          </a:xfrm>
          <a:prstGeom prst="hexagon">
            <a:avLst>
              <a:gd name="adj" fmla="val 28478"/>
              <a:gd name="vf" fmla="val 115470"/>
            </a:avLst>
          </a:prstGeom>
          <a:gradFill>
            <a:gsLst>
              <a:gs pos="0">
                <a:schemeClr val="accent5"/>
              </a:gs>
              <a:gs pos="100000">
                <a:schemeClr val="accent4">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4" name="六边形 33">
            <a:extLst>
              <a:ext uri="{FF2B5EF4-FFF2-40B4-BE49-F238E27FC236}">
                <a16:creationId xmlns:a16="http://schemas.microsoft.com/office/drawing/2014/main" id="{1F31FC4E-3024-42ED-449B-ED5CB6F621B0}"/>
              </a:ext>
            </a:extLst>
          </p:cNvPr>
          <p:cNvSpPr/>
          <p:nvPr/>
        </p:nvSpPr>
        <p:spPr>
          <a:xfrm rot="16200000">
            <a:off x="8788855" y="3235799"/>
            <a:ext cx="1341449" cy="1156421"/>
          </a:xfrm>
          <a:prstGeom prst="hexagon">
            <a:avLst>
              <a:gd name="adj" fmla="val 28478"/>
              <a:gd name="vf" fmla="val 115470"/>
            </a:avLst>
          </a:prstGeom>
          <a:gradFill>
            <a:gsLst>
              <a:gs pos="0">
                <a:schemeClr val="accent5"/>
              </a:gs>
              <a:gs pos="100000">
                <a:schemeClr val="accent4">
                  <a:lumMod val="60000"/>
                  <a:lumOff val="4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35" name="六边形 34">
            <a:extLst>
              <a:ext uri="{FF2B5EF4-FFF2-40B4-BE49-F238E27FC236}">
                <a16:creationId xmlns:a16="http://schemas.microsoft.com/office/drawing/2014/main" id="{DD7BD411-498C-ECEF-EF14-07B3B1DC7FF9}"/>
              </a:ext>
            </a:extLst>
          </p:cNvPr>
          <p:cNvSpPr/>
          <p:nvPr/>
        </p:nvSpPr>
        <p:spPr>
          <a:xfrm rot="16200000">
            <a:off x="1009841" y="5297840"/>
            <a:ext cx="963517" cy="830618"/>
          </a:xfrm>
          <a:prstGeom prst="hexagon">
            <a:avLst>
              <a:gd name="adj" fmla="val 28478"/>
              <a:gd name="vf" fmla="val 11547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6" name="六边形 35">
            <a:extLst>
              <a:ext uri="{FF2B5EF4-FFF2-40B4-BE49-F238E27FC236}">
                <a16:creationId xmlns:a16="http://schemas.microsoft.com/office/drawing/2014/main" id="{AA3DBCFA-F57F-096A-8706-D99E1A37C0F6}"/>
              </a:ext>
            </a:extLst>
          </p:cNvPr>
          <p:cNvSpPr/>
          <p:nvPr/>
        </p:nvSpPr>
        <p:spPr>
          <a:xfrm rot="16200000">
            <a:off x="2996880" y="5297841"/>
            <a:ext cx="963517" cy="830618"/>
          </a:xfrm>
          <a:prstGeom prst="hexagon">
            <a:avLst>
              <a:gd name="adj" fmla="val 28478"/>
              <a:gd name="vf" fmla="val 11547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7" name="六边形 36">
            <a:extLst>
              <a:ext uri="{FF2B5EF4-FFF2-40B4-BE49-F238E27FC236}">
                <a16:creationId xmlns:a16="http://schemas.microsoft.com/office/drawing/2014/main" id="{D3D9FFCC-E433-EF55-A0C9-50BE989D9CB8}"/>
              </a:ext>
            </a:extLst>
          </p:cNvPr>
          <p:cNvSpPr/>
          <p:nvPr/>
        </p:nvSpPr>
        <p:spPr>
          <a:xfrm rot="16200000">
            <a:off x="4328179" y="5297841"/>
            <a:ext cx="963517" cy="830618"/>
          </a:xfrm>
          <a:prstGeom prst="hexagon">
            <a:avLst>
              <a:gd name="adj" fmla="val 28478"/>
              <a:gd name="vf" fmla="val 11547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8" name="六边形 37">
            <a:extLst>
              <a:ext uri="{FF2B5EF4-FFF2-40B4-BE49-F238E27FC236}">
                <a16:creationId xmlns:a16="http://schemas.microsoft.com/office/drawing/2014/main" id="{C1B221DA-ECD2-409B-C5A4-1F0FEE21A6DF}"/>
              </a:ext>
            </a:extLst>
          </p:cNvPr>
          <p:cNvSpPr/>
          <p:nvPr/>
        </p:nvSpPr>
        <p:spPr>
          <a:xfrm rot="16200000">
            <a:off x="6653000" y="5297841"/>
            <a:ext cx="963517" cy="830618"/>
          </a:xfrm>
          <a:prstGeom prst="hexagon">
            <a:avLst>
              <a:gd name="adj" fmla="val 28478"/>
              <a:gd name="vf" fmla="val 11547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9" name="六边形 38">
            <a:extLst>
              <a:ext uri="{FF2B5EF4-FFF2-40B4-BE49-F238E27FC236}">
                <a16:creationId xmlns:a16="http://schemas.microsoft.com/office/drawing/2014/main" id="{7BFBB34D-96CC-DE88-D642-F32185F237CD}"/>
              </a:ext>
            </a:extLst>
          </p:cNvPr>
          <p:cNvSpPr/>
          <p:nvPr/>
        </p:nvSpPr>
        <p:spPr>
          <a:xfrm rot="16200000">
            <a:off x="8019827" y="5297842"/>
            <a:ext cx="963517" cy="830618"/>
          </a:xfrm>
          <a:prstGeom prst="hexagon">
            <a:avLst>
              <a:gd name="adj" fmla="val 28478"/>
              <a:gd name="vf" fmla="val 11547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0" name="六边形 39">
            <a:extLst>
              <a:ext uri="{FF2B5EF4-FFF2-40B4-BE49-F238E27FC236}">
                <a16:creationId xmlns:a16="http://schemas.microsoft.com/office/drawing/2014/main" id="{F3C66474-97B8-8946-1B20-1F274F1E86B1}"/>
              </a:ext>
            </a:extLst>
          </p:cNvPr>
          <p:cNvSpPr/>
          <p:nvPr/>
        </p:nvSpPr>
        <p:spPr>
          <a:xfrm rot="16200000">
            <a:off x="9929339" y="5297842"/>
            <a:ext cx="963517" cy="830618"/>
          </a:xfrm>
          <a:prstGeom prst="hexagon">
            <a:avLst>
              <a:gd name="adj" fmla="val 28478"/>
              <a:gd name="vf" fmla="val 11547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41" name="任意多边形: 形状 40">
            <a:extLst>
              <a:ext uri="{FF2B5EF4-FFF2-40B4-BE49-F238E27FC236}">
                <a16:creationId xmlns:a16="http://schemas.microsoft.com/office/drawing/2014/main" id="{AAB58067-17BE-FB70-430A-19E02CD3D7D6}"/>
              </a:ext>
            </a:extLst>
          </p:cNvPr>
          <p:cNvSpPr/>
          <p:nvPr/>
        </p:nvSpPr>
        <p:spPr>
          <a:xfrm>
            <a:off x="2564354" y="2350288"/>
            <a:ext cx="2893326" cy="641444"/>
          </a:xfrm>
          <a:custGeom>
            <a:avLst/>
            <a:gdLst>
              <a:gd name="connsiteX0" fmla="*/ 2893326 w 2893326"/>
              <a:gd name="connsiteY0" fmla="*/ 0 h 641444"/>
              <a:gd name="connsiteX1" fmla="*/ 2279177 w 2893326"/>
              <a:gd name="connsiteY1" fmla="*/ 409432 h 641444"/>
              <a:gd name="connsiteX2" fmla="*/ 532263 w 2893326"/>
              <a:gd name="connsiteY2" fmla="*/ 409432 h 641444"/>
              <a:gd name="connsiteX3" fmla="*/ 0 w 2893326"/>
              <a:gd name="connsiteY3" fmla="*/ 641444 h 641444"/>
            </a:gdLst>
            <a:ahLst/>
            <a:cxnLst>
              <a:cxn ang="0">
                <a:pos x="connsiteX0" y="connsiteY0"/>
              </a:cxn>
              <a:cxn ang="0">
                <a:pos x="connsiteX1" y="connsiteY1"/>
              </a:cxn>
              <a:cxn ang="0">
                <a:pos x="connsiteX2" y="connsiteY2"/>
              </a:cxn>
              <a:cxn ang="0">
                <a:pos x="connsiteX3" y="connsiteY3"/>
              </a:cxn>
            </a:cxnLst>
            <a:rect l="l" t="t" r="r" b="b"/>
            <a:pathLst>
              <a:path w="2893326" h="641444">
                <a:moveTo>
                  <a:pt x="2893326" y="0"/>
                </a:moveTo>
                <a:lnTo>
                  <a:pt x="2279177" y="409432"/>
                </a:lnTo>
                <a:lnTo>
                  <a:pt x="532263" y="409432"/>
                </a:lnTo>
                <a:lnTo>
                  <a:pt x="0" y="641444"/>
                </a:lnTo>
              </a:path>
            </a:pathLst>
          </a:custGeom>
          <a:ln>
            <a:gradFill flip="none" rotWithShape="1">
              <a:gsLst>
                <a:gs pos="0">
                  <a:schemeClr val="accent1">
                    <a:lumMod val="20000"/>
                    <a:lumOff val="80000"/>
                  </a:schemeClr>
                </a:gs>
                <a:gs pos="10000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sp>
        <p:nvSpPr>
          <p:cNvPr id="42" name="任意多边形: 形状 41">
            <a:extLst>
              <a:ext uri="{FF2B5EF4-FFF2-40B4-BE49-F238E27FC236}">
                <a16:creationId xmlns:a16="http://schemas.microsoft.com/office/drawing/2014/main" id="{BA7D9122-48CB-AB08-2B10-4A964E732F92}"/>
              </a:ext>
            </a:extLst>
          </p:cNvPr>
          <p:cNvSpPr/>
          <p:nvPr/>
        </p:nvSpPr>
        <p:spPr>
          <a:xfrm flipH="1">
            <a:off x="6631842" y="2350288"/>
            <a:ext cx="2893326" cy="641444"/>
          </a:xfrm>
          <a:custGeom>
            <a:avLst/>
            <a:gdLst>
              <a:gd name="connsiteX0" fmla="*/ 2893326 w 2893326"/>
              <a:gd name="connsiteY0" fmla="*/ 0 h 641444"/>
              <a:gd name="connsiteX1" fmla="*/ 2279177 w 2893326"/>
              <a:gd name="connsiteY1" fmla="*/ 409432 h 641444"/>
              <a:gd name="connsiteX2" fmla="*/ 532263 w 2893326"/>
              <a:gd name="connsiteY2" fmla="*/ 409432 h 641444"/>
              <a:gd name="connsiteX3" fmla="*/ 0 w 2893326"/>
              <a:gd name="connsiteY3" fmla="*/ 641444 h 641444"/>
            </a:gdLst>
            <a:ahLst/>
            <a:cxnLst>
              <a:cxn ang="0">
                <a:pos x="connsiteX0" y="connsiteY0"/>
              </a:cxn>
              <a:cxn ang="0">
                <a:pos x="connsiteX1" y="connsiteY1"/>
              </a:cxn>
              <a:cxn ang="0">
                <a:pos x="connsiteX2" y="connsiteY2"/>
              </a:cxn>
              <a:cxn ang="0">
                <a:pos x="connsiteX3" y="connsiteY3"/>
              </a:cxn>
            </a:cxnLst>
            <a:rect l="l" t="t" r="r" b="b"/>
            <a:pathLst>
              <a:path w="2893326" h="641444">
                <a:moveTo>
                  <a:pt x="2893326" y="0"/>
                </a:moveTo>
                <a:lnTo>
                  <a:pt x="2279177" y="409432"/>
                </a:lnTo>
                <a:lnTo>
                  <a:pt x="532263" y="409432"/>
                </a:lnTo>
                <a:lnTo>
                  <a:pt x="0" y="641444"/>
                </a:lnTo>
              </a:path>
            </a:pathLst>
          </a:custGeom>
          <a:ln>
            <a:gradFill flip="none" rotWithShape="1">
              <a:gsLst>
                <a:gs pos="0">
                  <a:schemeClr val="accent1">
                    <a:lumMod val="20000"/>
                    <a:lumOff val="80000"/>
                  </a:schemeClr>
                </a:gs>
                <a:gs pos="10000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cxnSp>
        <p:nvCxnSpPr>
          <p:cNvPr id="43" name="直接连接符 42">
            <a:extLst>
              <a:ext uri="{FF2B5EF4-FFF2-40B4-BE49-F238E27FC236}">
                <a16:creationId xmlns:a16="http://schemas.microsoft.com/office/drawing/2014/main" id="{85FBF33A-A496-88F6-EAF6-9909A25B585A}"/>
              </a:ext>
            </a:extLst>
          </p:cNvPr>
          <p:cNvCxnSpPr/>
          <p:nvPr/>
        </p:nvCxnSpPr>
        <p:spPr>
          <a:xfrm flipH="1">
            <a:off x="5217974" y="2541356"/>
            <a:ext cx="553604" cy="478725"/>
          </a:xfrm>
          <a:prstGeom prst="line">
            <a:avLst/>
          </a:prstGeom>
          <a:ln>
            <a:gradFill flip="none" rotWithShape="1">
              <a:gsLst>
                <a:gs pos="0">
                  <a:schemeClr val="accent1">
                    <a:lumMod val="20000"/>
                    <a:lumOff val="80000"/>
                  </a:schemeClr>
                </a:gs>
                <a:gs pos="10000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330D5BD4-153A-5A68-D752-78514A39E6FC}"/>
              </a:ext>
            </a:extLst>
          </p:cNvPr>
          <p:cNvCxnSpPr>
            <a:cxnSpLocks/>
          </p:cNvCxnSpPr>
          <p:nvPr/>
        </p:nvCxnSpPr>
        <p:spPr>
          <a:xfrm>
            <a:off x="6337299" y="2526809"/>
            <a:ext cx="553604" cy="478725"/>
          </a:xfrm>
          <a:prstGeom prst="line">
            <a:avLst/>
          </a:prstGeom>
          <a:ln>
            <a:gradFill flip="none" rotWithShape="1">
              <a:gsLst>
                <a:gs pos="0">
                  <a:schemeClr val="accent1">
                    <a:lumMod val="20000"/>
                    <a:lumOff val="80000"/>
                  </a:schemeClr>
                </a:gs>
                <a:gs pos="10000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FF84EE30-E46A-B4F4-C3E7-B88CEA5B4ECF}"/>
              </a:ext>
            </a:extLst>
          </p:cNvPr>
          <p:cNvCxnSpPr>
            <a:stCxn id="27" idx="3"/>
          </p:cNvCxnSpPr>
          <p:nvPr/>
        </p:nvCxnSpPr>
        <p:spPr>
          <a:xfrm flipH="1">
            <a:off x="2485117" y="4558933"/>
            <a:ext cx="1" cy="398077"/>
          </a:xfrm>
          <a:prstGeom prst="line">
            <a:avLst/>
          </a:prstGeom>
          <a:ln>
            <a:gradFill flip="none" rotWithShape="1">
              <a:gsLst>
                <a:gs pos="0">
                  <a:schemeClr val="accent1">
                    <a:lumMod val="20000"/>
                    <a:lumOff val="80000"/>
                  </a:schemeClr>
                </a:gs>
                <a:gs pos="10000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340F6CAB-41D2-D8E9-4373-45E79716EFC3}"/>
              </a:ext>
            </a:extLst>
          </p:cNvPr>
          <p:cNvCxnSpPr>
            <a:cxnSpLocks/>
            <a:endCxn id="37" idx="0"/>
          </p:cNvCxnSpPr>
          <p:nvPr/>
        </p:nvCxnSpPr>
        <p:spPr>
          <a:xfrm>
            <a:off x="4798938" y="4558933"/>
            <a:ext cx="11000" cy="672459"/>
          </a:xfrm>
          <a:prstGeom prst="line">
            <a:avLst/>
          </a:prstGeom>
          <a:ln>
            <a:gradFill flip="none" rotWithShape="1">
              <a:gsLst>
                <a:gs pos="0">
                  <a:schemeClr val="accent1">
                    <a:lumMod val="20000"/>
                    <a:lumOff val="80000"/>
                  </a:schemeClr>
                </a:gs>
                <a:gs pos="10000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92B08B0C-877C-7406-9ED9-D18376D6CCD5}"/>
              </a:ext>
            </a:extLst>
          </p:cNvPr>
          <p:cNvCxnSpPr>
            <a:cxnSpLocks/>
          </p:cNvCxnSpPr>
          <p:nvPr/>
        </p:nvCxnSpPr>
        <p:spPr>
          <a:xfrm>
            <a:off x="7134757" y="4558933"/>
            <a:ext cx="11000" cy="672459"/>
          </a:xfrm>
          <a:prstGeom prst="line">
            <a:avLst/>
          </a:prstGeom>
          <a:ln>
            <a:gradFill flip="none" rotWithShape="1">
              <a:gsLst>
                <a:gs pos="0">
                  <a:schemeClr val="accent1">
                    <a:lumMod val="20000"/>
                    <a:lumOff val="80000"/>
                  </a:schemeClr>
                </a:gs>
                <a:gs pos="10000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2F2FD51A-2272-0C59-588F-663AD5EB4CE4}"/>
              </a:ext>
            </a:extLst>
          </p:cNvPr>
          <p:cNvCxnSpPr/>
          <p:nvPr/>
        </p:nvCxnSpPr>
        <p:spPr>
          <a:xfrm flipH="1">
            <a:off x="9459576" y="4558933"/>
            <a:ext cx="1" cy="398077"/>
          </a:xfrm>
          <a:prstGeom prst="line">
            <a:avLst/>
          </a:prstGeom>
          <a:ln>
            <a:gradFill flip="none" rotWithShape="1">
              <a:gsLst>
                <a:gs pos="0">
                  <a:schemeClr val="accent1">
                    <a:lumMod val="20000"/>
                    <a:lumOff val="80000"/>
                  </a:schemeClr>
                </a:gs>
                <a:gs pos="10000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cxnSp>
      <p:sp>
        <p:nvSpPr>
          <p:cNvPr id="49" name="任意多边形: 形状 48">
            <a:extLst>
              <a:ext uri="{FF2B5EF4-FFF2-40B4-BE49-F238E27FC236}">
                <a16:creationId xmlns:a16="http://schemas.microsoft.com/office/drawing/2014/main" id="{B162D9BF-6433-212B-87AE-63BBC15191F2}"/>
              </a:ext>
            </a:extLst>
          </p:cNvPr>
          <p:cNvSpPr/>
          <p:nvPr/>
        </p:nvSpPr>
        <p:spPr>
          <a:xfrm>
            <a:off x="1513477" y="4970658"/>
            <a:ext cx="1937982" cy="272955"/>
          </a:xfrm>
          <a:custGeom>
            <a:avLst/>
            <a:gdLst>
              <a:gd name="connsiteX0" fmla="*/ 0 w 1937982"/>
              <a:gd name="connsiteY0" fmla="*/ 272955 h 272955"/>
              <a:gd name="connsiteX1" fmla="*/ 518615 w 1937982"/>
              <a:gd name="connsiteY1" fmla="*/ 0 h 272955"/>
              <a:gd name="connsiteX2" fmla="*/ 1378424 w 1937982"/>
              <a:gd name="connsiteY2" fmla="*/ 0 h 272955"/>
              <a:gd name="connsiteX3" fmla="*/ 1937982 w 1937982"/>
              <a:gd name="connsiteY3" fmla="*/ 259307 h 272955"/>
            </a:gdLst>
            <a:ahLst/>
            <a:cxnLst>
              <a:cxn ang="0">
                <a:pos x="connsiteX0" y="connsiteY0"/>
              </a:cxn>
              <a:cxn ang="0">
                <a:pos x="connsiteX1" y="connsiteY1"/>
              </a:cxn>
              <a:cxn ang="0">
                <a:pos x="connsiteX2" y="connsiteY2"/>
              </a:cxn>
              <a:cxn ang="0">
                <a:pos x="connsiteX3" y="connsiteY3"/>
              </a:cxn>
            </a:cxnLst>
            <a:rect l="l" t="t" r="r" b="b"/>
            <a:pathLst>
              <a:path w="1937982" h="272955">
                <a:moveTo>
                  <a:pt x="0" y="272955"/>
                </a:moveTo>
                <a:lnTo>
                  <a:pt x="518615" y="0"/>
                </a:lnTo>
                <a:lnTo>
                  <a:pt x="1378424" y="0"/>
                </a:lnTo>
                <a:lnTo>
                  <a:pt x="1937982" y="259307"/>
                </a:lnTo>
              </a:path>
            </a:pathLst>
          </a:custGeom>
          <a:ln>
            <a:gradFill flip="none" rotWithShape="1">
              <a:gsLst>
                <a:gs pos="0">
                  <a:schemeClr val="accent1">
                    <a:lumMod val="20000"/>
                    <a:lumOff val="80000"/>
                  </a:schemeClr>
                </a:gs>
                <a:gs pos="10000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sp>
        <p:nvSpPr>
          <p:cNvPr id="50" name="任意多边形: 形状 49">
            <a:extLst>
              <a:ext uri="{FF2B5EF4-FFF2-40B4-BE49-F238E27FC236}">
                <a16:creationId xmlns:a16="http://schemas.microsoft.com/office/drawing/2014/main" id="{A03E7338-4B27-1944-1FD8-5F22E527B6F6}"/>
              </a:ext>
            </a:extLst>
          </p:cNvPr>
          <p:cNvSpPr/>
          <p:nvPr/>
        </p:nvSpPr>
        <p:spPr>
          <a:xfrm>
            <a:off x="8501585" y="4970658"/>
            <a:ext cx="1937982" cy="272955"/>
          </a:xfrm>
          <a:custGeom>
            <a:avLst/>
            <a:gdLst>
              <a:gd name="connsiteX0" fmla="*/ 0 w 1937982"/>
              <a:gd name="connsiteY0" fmla="*/ 272955 h 272955"/>
              <a:gd name="connsiteX1" fmla="*/ 518615 w 1937982"/>
              <a:gd name="connsiteY1" fmla="*/ 0 h 272955"/>
              <a:gd name="connsiteX2" fmla="*/ 1378424 w 1937982"/>
              <a:gd name="connsiteY2" fmla="*/ 0 h 272955"/>
              <a:gd name="connsiteX3" fmla="*/ 1937982 w 1937982"/>
              <a:gd name="connsiteY3" fmla="*/ 259307 h 272955"/>
            </a:gdLst>
            <a:ahLst/>
            <a:cxnLst>
              <a:cxn ang="0">
                <a:pos x="connsiteX0" y="connsiteY0"/>
              </a:cxn>
              <a:cxn ang="0">
                <a:pos x="connsiteX1" y="connsiteY1"/>
              </a:cxn>
              <a:cxn ang="0">
                <a:pos x="connsiteX2" y="connsiteY2"/>
              </a:cxn>
              <a:cxn ang="0">
                <a:pos x="connsiteX3" y="connsiteY3"/>
              </a:cxn>
            </a:cxnLst>
            <a:rect l="l" t="t" r="r" b="b"/>
            <a:pathLst>
              <a:path w="1937982" h="272955">
                <a:moveTo>
                  <a:pt x="0" y="272955"/>
                </a:moveTo>
                <a:lnTo>
                  <a:pt x="518615" y="0"/>
                </a:lnTo>
                <a:lnTo>
                  <a:pt x="1378424" y="0"/>
                </a:lnTo>
                <a:lnTo>
                  <a:pt x="1937982" y="259307"/>
                </a:lnTo>
              </a:path>
            </a:pathLst>
          </a:custGeom>
          <a:ln>
            <a:gradFill flip="none" rotWithShape="1">
              <a:gsLst>
                <a:gs pos="0">
                  <a:schemeClr val="accent1">
                    <a:lumMod val="20000"/>
                    <a:lumOff val="80000"/>
                  </a:schemeClr>
                </a:gs>
                <a:gs pos="100000">
                  <a:schemeClr val="accent1"/>
                </a:gs>
              </a:gsLst>
              <a:lin ang="16200000" scaled="1"/>
              <a:tileRect/>
            </a:gradFil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zh-CN" altLang="en-US"/>
          </a:p>
        </p:txBody>
      </p:sp>
      <p:sp>
        <p:nvSpPr>
          <p:cNvPr id="51" name="文本框 50">
            <a:extLst>
              <a:ext uri="{FF2B5EF4-FFF2-40B4-BE49-F238E27FC236}">
                <a16:creationId xmlns:a16="http://schemas.microsoft.com/office/drawing/2014/main" id="{88577364-59FA-D64C-EA04-882F62FD26B3}"/>
              </a:ext>
            </a:extLst>
          </p:cNvPr>
          <p:cNvSpPr txBox="1"/>
          <p:nvPr/>
        </p:nvSpPr>
        <p:spPr>
          <a:xfrm>
            <a:off x="5577898" y="1828061"/>
            <a:ext cx="1036203" cy="400110"/>
          </a:xfrm>
          <a:prstGeom prst="rect">
            <a:avLst/>
          </a:prstGeom>
          <a:noFill/>
        </p:spPr>
        <p:txBody>
          <a:bodyPr wrap="square" rtlCol="0">
            <a:noAutofit/>
          </a:bodyPr>
          <a:lstStyle/>
          <a:p>
            <a:pPr algn="ctr"/>
            <a:r>
              <a:rPr lang="en-US" altLang="zh-CN" sz="2000" dirty="0">
                <a:solidFill>
                  <a:schemeClr val="bg1"/>
                </a:solidFill>
              </a:rPr>
              <a:t>CEO</a:t>
            </a:r>
            <a:endParaRPr lang="zh-CN" altLang="en-US" sz="2000" dirty="0">
              <a:solidFill>
                <a:schemeClr val="bg1"/>
              </a:solidFill>
            </a:endParaRPr>
          </a:p>
        </p:txBody>
      </p:sp>
      <p:sp>
        <p:nvSpPr>
          <p:cNvPr id="52" name="文本框 51">
            <a:extLst>
              <a:ext uri="{FF2B5EF4-FFF2-40B4-BE49-F238E27FC236}">
                <a16:creationId xmlns:a16="http://schemas.microsoft.com/office/drawing/2014/main" id="{1EF2AC88-F4C5-495D-0042-F8CAAAF9C0AB}"/>
              </a:ext>
            </a:extLst>
          </p:cNvPr>
          <p:cNvSpPr txBox="1"/>
          <p:nvPr/>
        </p:nvSpPr>
        <p:spPr>
          <a:xfrm>
            <a:off x="1940366" y="3607637"/>
            <a:ext cx="1036203" cy="400110"/>
          </a:xfrm>
          <a:prstGeom prst="rect">
            <a:avLst/>
          </a:prstGeom>
          <a:noFill/>
        </p:spPr>
        <p:txBody>
          <a:bodyPr wrap="square" rtlCol="0">
            <a:noAutofit/>
          </a:bodyPr>
          <a:lstStyle/>
          <a:p>
            <a:pPr algn="ctr"/>
            <a:r>
              <a:rPr lang="en-US" altLang="zh-CN" sz="2000" dirty="0">
                <a:solidFill>
                  <a:schemeClr val="bg1"/>
                </a:solidFill>
              </a:rPr>
              <a:t>CFO</a:t>
            </a:r>
            <a:endParaRPr lang="zh-CN" altLang="en-US" sz="2000" dirty="0">
              <a:solidFill>
                <a:schemeClr val="bg1"/>
              </a:solidFill>
            </a:endParaRPr>
          </a:p>
        </p:txBody>
      </p:sp>
      <p:sp>
        <p:nvSpPr>
          <p:cNvPr id="53" name="文本框 52">
            <a:extLst>
              <a:ext uri="{FF2B5EF4-FFF2-40B4-BE49-F238E27FC236}">
                <a16:creationId xmlns:a16="http://schemas.microsoft.com/office/drawing/2014/main" id="{713B38CA-21A9-B6DE-5C2E-974C6430A87B}"/>
              </a:ext>
            </a:extLst>
          </p:cNvPr>
          <p:cNvSpPr txBox="1"/>
          <p:nvPr/>
        </p:nvSpPr>
        <p:spPr>
          <a:xfrm>
            <a:off x="4280836" y="3607637"/>
            <a:ext cx="1036203" cy="400110"/>
          </a:xfrm>
          <a:prstGeom prst="rect">
            <a:avLst/>
          </a:prstGeom>
          <a:noFill/>
        </p:spPr>
        <p:txBody>
          <a:bodyPr wrap="square" rtlCol="0">
            <a:noAutofit/>
          </a:bodyPr>
          <a:lstStyle/>
          <a:p>
            <a:pPr algn="ctr"/>
            <a:r>
              <a:rPr lang="en-US" altLang="zh-CN" sz="2000" dirty="0">
                <a:solidFill>
                  <a:schemeClr val="bg1"/>
                </a:solidFill>
              </a:rPr>
              <a:t>CMO</a:t>
            </a:r>
            <a:endParaRPr lang="zh-CN" altLang="en-US" sz="2000" dirty="0">
              <a:solidFill>
                <a:schemeClr val="bg1"/>
              </a:solidFill>
            </a:endParaRPr>
          </a:p>
        </p:txBody>
      </p:sp>
      <p:sp>
        <p:nvSpPr>
          <p:cNvPr id="54" name="文本框 53">
            <a:extLst>
              <a:ext uri="{FF2B5EF4-FFF2-40B4-BE49-F238E27FC236}">
                <a16:creationId xmlns:a16="http://schemas.microsoft.com/office/drawing/2014/main" id="{BC0E93CC-0A68-1EB0-9DB6-287C460BF004}"/>
              </a:ext>
            </a:extLst>
          </p:cNvPr>
          <p:cNvSpPr txBox="1"/>
          <p:nvPr/>
        </p:nvSpPr>
        <p:spPr>
          <a:xfrm>
            <a:off x="6614101" y="3607637"/>
            <a:ext cx="1036203" cy="400110"/>
          </a:xfrm>
          <a:prstGeom prst="rect">
            <a:avLst/>
          </a:prstGeom>
          <a:noFill/>
        </p:spPr>
        <p:txBody>
          <a:bodyPr wrap="square" rtlCol="0">
            <a:noAutofit/>
          </a:bodyPr>
          <a:lstStyle/>
          <a:p>
            <a:pPr algn="ctr"/>
            <a:r>
              <a:rPr lang="en-US" altLang="zh-CN" sz="2000" dirty="0">
                <a:solidFill>
                  <a:schemeClr val="bg1"/>
                </a:solidFill>
              </a:rPr>
              <a:t>CTO</a:t>
            </a:r>
            <a:endParaRPr lang="zh-CN" altLang="en-US" sz="2000" dirty="0">
              <a:solidFill>
                <a:schemeClr val="bg1"/>
              </a:solidFill>
            </a:endParaRPr>
          </a:p>
        </p:txBody>
      </p:sp>
      <p:sp>
        <p:nvSpPr>
          <p:cNvPr id="55" name="文本框 54">
            <a:extLst>
              <a:ext uri="{FF2B5EF4-FFF2-40B4-BE49-F238E27FC236}">
                <a16:creationId xmlns:a16="http://schemas.microsoft.com/office/drawing/2014/main" id="{8BD9A0AC-0599-AEB4-7443-666585B4D04D}"/>
              </a:ext>
            </a:extLst>
          </p:cNvPr>
          <p:cNvSpPr txBox="1"/>
          <p:nvPr/>
        </p:nvSpPr>
        <p:spPr>
          <a:xfrm>
            <a:off x="8941474" y="3607637"/>
            <a:ext cx="1036203" cy="400110"/>
          </a:xfrm>
          <a:prstGeom prst="rect">
            <a:avLst/>
          </a:prstGeom>
          <a:noFill/>
        </p:spPr>
        <p:txBody>
          <a:bodyPr wrap="square" rtlCol="0">
            <a:noAutofit/>
          </a:bodyPr>
          <a:lstStyle/>
          <a:p>
            <a:pPr algn="ctr"/>
            <a:r>
              <a:rPr lang="en-US" altLang="zh-CN" sz="2000" dirty="0">
                <a:solidFill>
                  <a:schemeClr val="bg1"/>
                </a:solidFill>
              </a:rPr>
              <a:t>COO</a:t>
            </a:r>
            <a:endParaRPr lang="zh-CN" altLang="en-US" sz="2000" dirty="0">
              <a:solidFill>
                <a:schemeClr val="bg1"/>
              </a:solidFill>
            </a:endParaRPr>
          </a:p>
        </p:txBody>
      </p:sp>
      <p:sp>
        <p:nvSpPr>
          <p:cNvPr id="56" name="文本框 55">
            <a:extLst>
              <a:ext uri="{FF2B5EF4-FFF2-40B4-BE49-F238E27FC236}">
                <a16:creationId xmlns:a16="http://schemas.microsoft.com/office/drawing/2014/main" id="{BF4FE68D-31D3-128E-2481-505CBE46C2F7}"/>
              </a:ext>
            </a:extLst>
          </p:cNvPr>
          <p:cNvSpPr txBox="1"/>
          <p:nvPr/>
        </p:nvSpPr>
        <p:spPr>
          <a:xfrm>
            <a:off x="969578" y="5562440"/>
            <a:ext cx="1036203" cy="400110"/>
          </a:xfrm>
          <a:prstGeom prst="rect">
            <a:avLst/>
          </a:prstGeom>
          <a:noFill/>
        </p:spPr>
        <p:txBody>
          <a:bodyPr wrap="square" rtlCol="0">
            <a:noAutofit/>
          </a:bodyPr>
          <a:lstStyle>
            <a:defPPr>
              <a:defRPr lang="zh-CN"/>
            </a:defPPr>
            <a:lvl1pPr algn="ctr">
              <a:defRPr sz="2000">
                <a:solidFill>
                  <a:schemeClr val="accent1"/>
                </a:solidFill>
              </a:defRPr>
            </a:lvl1pPr>
          </a:lstStyle>
          <a:p>
            <a:r>
              <a:rPr lang="zh-CN" altLang="en-US" dirty="0"/>
              <a:t>财务</a:t>
            </a:r>
          </a:p>
        </p:txBody>
      </p:sp>
      <p:sp>
        <p:nvSpPr>
          <p:cNvPr id="57" name="文本框 56">
            <a:extLst>
              <a:ext uri="{FF2B5EF4-FFF2-40B4-BE49-F238E27FC236}">
                <a16:creationId xmlns:a16="http://schemas.microsoft.com/office/drawing/2014/main" id="{F56CA45F-04E3-BE63-CF72-B41C86806E2F}"/>
              </a:ext>
            </a:extLst>
          </p:cNvPr>
          <p:cNvSpPr txBox="1"/>
          <p:nvPr/>
        </p:nvSpPr>
        <p:spPr>
          <a:xfrm>
            <a:off x="2989891" y="5562440"/>
            <a:ext cx="1036203" cy="400110"/>
          </a:xfrm>
          <a:prstGeom prst="rect">
            <a:avLst/>
          </a:prstGeom>
          <a:noFill/>
        </p:spPr>
        <p:txBody>
          <a:bodyPr wrap="square" rtlCol="0">
            <a:noAutofit/>
          </a:bodyPr>
          <a:lstStyle>
            <a:defPPr>
              <a:defRPr lang="zh-CN"/>
            </a:defPPr>
            <a:lvl1pPr algn="ctr">
              <a:defRPr sz="2000">
                <a:solidFill>
                  <a:schemeClr val="accent1"/>
                </a:solidFill>
              </a:defRPr>
            </a:lvl1pPr>
          </a:lstStyle>
          <a:p>
            <a:r>
              <a:rPr lang="zh-CN" altLang="en-US" dirty="0"/>
              <a:t>审计</a:t>
            </a:r>
          </a:p>
        </p:txBody>
      </p:sp>
      <p:sp>
        <p:nvSpPr>
          <p:cNvPr id="58" name="文本框 57">
            <a:extLst>
              <a:ext uri="{FF2B5EF4-FFF2-40B4-BE49-F238E27FC236}">
                <a16:creationId xmlns:a16="http://schemas.microsoft.com/office/drawing/2014/main" id="{B7566BB1-00C0-EEE0-4875-802B5C498BC0}"/>
              </a:ext>
            </a:extLst>
          </p:cNvPr>
          <p:cNvSpPr txBox="1"/>
          <p:nvPr/>
        </p:nvSpPr>
        <p:spPr>
          <a:xfrm>
            <a:off x="4291835" y="5408552"/>
            <a:ext cx="1036203" cy="707886"/>
          </a:xfrm>
          <a:prstGeom prst="rect">
            <a:avLst/>
          </a:prstGeom>
          <a:noFill/>
        </p:spPr>
        <p:txBody>
          <a:bodyPr wrap="square" rtlCol="0">
            <a:noAutofit/>
          </a:bodyPr>
          <a:lstStyle/>
          <a:p>
            <a:pPr algn="ctr"/>
            <a:r>
              <a:rPr lang="zh-CN" altLang="en-US" sz="2000" dirty="0">
                <a:solidFill>
                  <a:schemeClr val="accent1"/>
                </a:solidFill>
              </a:rPr>
              <a:t>营销</a:t>
            </a:r>
            <a:endParaRPr lang="en-US" altLang="zh-CN" sz="2000" dirty="0">
              <a:solidFill>
                <a:schemeClr val="accent1"/>
              </a:solidFill>
            </a:endParaRPr>
          </a:p>
          <a:p>
            <a:pPr algn="ctr"/>
            <a:r>
              <a:rPr lang="zh-CN" altLang="en-US" sz="2000" dirty="0">
                <a:solidFill>
                  <a:schemeClr val="accent1"/>
                </a:solidFill>
              </a:rPr>
              <a:t>中心</a:t>
            </a:r>
          </a:p>
        </p:txBody>
      </p:sp>
      <p:sp>
        <p:nvSpPr>
          <p:cNvPr id="59" name="文本框 58">
            <a:extLst>
              <a:ext uri="{FF2B5EF4-FFF2-40B4-BE49-F238E27FC236}">
                <a16:creationId xmlns:a16="http://schemas.microsoft.com/office/drawing/2014/main" id="{867BC4FA-DC85-C959-A870-3667667615E5}"/>
              </a:ext>
            </a:extLst>
          </p:cNvPr>
          <p:cNvSpPr txBox="1"/>
          <p:nvPr/>
        </p:nvSpPr>
        <p:spPr>
          <a:xfrm>
            <a:off x="6602952" y="5408552"/>
            <a:ext cx="1036203" cy="707886"/>
          </a:xfrm>
          <a:prstGeom prst="rect">
            <a:avLst/>
          </a:prstGeom>
          <a:noFill/>
        </p:spPr>
        <p:txBody>
          <a:bodyPr wrap="square" rtlCol="0">
            <a:noAutofit/>
          </a:bodyPr>
          <a:lstStyle>
            <a:defPPr>
              <a:defRPr lang="zh-CN"/>
            </a:defPPr>
            <a:lvl1pPr algn="ctr">
              <a:defRPr sz="2000">
                <a:solidFill>
                  <a:schemeClr val="accent1"/>
                </a:solidFill>
              </a:defRPr>
            </a:lvl1pPr>
          </a:lstStyle>
          <a:p>
            <a:r>
              <a:rPr lang="zh-CN" altLang="en-US" dirty="0"/>
              <a:t>研发</a:t>
            </a:r>
            <a:endParaRPr lang="en-US" altLang="zh-CN" dirty="0"/>
          </a:p>
          <a:p>
            <a:r>
              <a:rPr lang="zh-CN" altLang="en-US" dirty="0"/>
              <a:t>中心</a:t>
            </a:r>
          </a:p>
        </p:txBody>
      </p:sp>
      <p:sp>
        <p:nvSpPr>
          <p:cNvPr id="60" name="文本框 59">
            <a:extLst>
              <a:ext uri="{FF2B5EF4-FFF2-40B4-BE49-F238E27FC236}">
                <a16:creationId xmlns:a16="http://schemas.microsoft.com/office/drawing/2014/main" id="{8245BC3B-8D8B-6CE5-E3BD-6738A197C8B0}"/>
              </a:ext>
            </a:extLst>
          </p:cNvPr>
          <p:cNvSpPr txBox="1"/>
          <p:nvPr/>
        </p:nvSpPr>
        <p:spPr>
          <a:xfrm>
            <a:off x="7983483" y="5408552"/>
            <a:ext cx="1036203" cy="707886"/>
          </a:xfrm>
          <a:prstGeom prst="rect">
            <a:avLst/>
          </a:prstGeom>
          <a:noFill/>
        </p:spPr>
        <p:txBody>
          <a:bodyPr wrap="square" rtlCol="0">
            <a:noAutofit/>
          </a:bodyPr>
          <a:lstStyle>
            <a:defPPr>
              <a:defRPr lang="zh-CN"/>
            </a:defPPr>
            <a:lvl1pPr algn="ctr">
              <a:defRPr sz="2000">
                <a:solidFill>
                  <a:schemeClr val="accent1"/>
                </a:solidFill>
              </a:defRPr>
            </a:lvl1pPr>
          </a:lstStyle>
          <a:p>
            <a:r>
              <a:rPr lang="zh-CN" altLang="en-US" dirty="0"/>
              <a:t>产品</a:t>
            </a:r>
            <a:endParaRPr lang="en-US" altLang="zh-CN" dirty="0"/>
          </a:p>
          <a:p>
            <a:r>
              <a:rPr lang="zh-CN" altLang="en-US" dirty="0"/>
              <a:t>运营</a:t>
            </a:r>
          </a:p>
        </p:txBody>
      </p:sp>
      <p:sp>
        <p:nvSpPr>
          <p:cNvPr id="61" name="文本框 60">
            <a:extLst>
              <a:ext uri="{FF2B5EF4-FFF2-40B4-BE49-F238E27FC236}">
                <a16:creationId xmlns:a16="http://schemas.microsoft.com/office/drawing/2014/main" id="{71A93987-CDD0-C289-6FD4-E851135370FD}"/>
              </a:ext>
            </a:extLst>
          </p:cNvPr>
          <p:cNvSpPr txBox="1"/>
          <p:nvPr/>
        </p:nvSpPr>
        <p:spPr>
          <a:xfrm>
            <a:off x="9892995" y="5369169"/>
            <a:ext cx="1036203" cy="707886"/>
          </a:xfrm>
          <a:prstGeom prst="rect">
            <a:avLst/>
          </a:prstGeom>
          <a:noFill/>
        </p:spPr>
        <p:txBody>
          <a:bodyPr wrap="square" rtlCol="0">
            <a:noAutofit/>
          </a:bodyPr>
          <a:lstStyle>
            <a:defPPr>
              <a:defRPr lang="zh-CN"/>
            </a:defPPr>
            <a:lvl1pPr algn="ctr">
              <a:defRPr sz="2000">
                <a:solidFill>
                  <a:schemeClr val="accent1"/>
                </a:solidFill>
              </a:defRPr>
            </a:lvl1pPr>
          </a:lstStyle>
          <a:p>
            <a:r>
              <a:rPr lang="zh-CN" altLang="en-US" dirty="0"/>
              <a:t>客户</a:t>
            </a:r>
            <a:endParaRPr lang="en-US" altLang="zh-CN"/>
          </a:p>
          <a:p>
            <a:r>
              <a:rPr lang="zh-CN" altLang="en-US"/>
              <a:t>运营</a:t>
            </a:r>
            <a:endParaRPr lang="zh-CN" altLang="en-US" dirty="0"/>
          </a:p>
        </p:txBody>
      </p:sp>
    </p:spTree>
    <p:extLst>
      <p:ext uri="{BB962C8B-B14F-4D97-AF65-F5344CB8AC3E}">
        <p14:creationId xmlns:p14="http://schemas.microsoft.com/office/powerpoint/2010/main" val="4227300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16" name="六边形 15"/>
          <p:cNvSpPr/>
          <p:nvPr/>
        </p:nvSpPr>
        <p:spPr>
          <a:xfrm rot="10800000" flipV="1">
            <a:off x="259195" y="2970478"/>
            <a:ext cx="3179808" cy="2741214"/>
          </a:xfrm>
          <a:prstGeom prst="hexagon">
            <a:avLst/>
          </a:prstGeom>
          <a:noFill/>
          <a:ln>
            <a:gradFill>
              <a:gsLst>
                <a:gs pos="26000">
                  <a:schemeClr val="accent1">
                    <a:lumMod val="5000"/>
                    <a:lumOff val="95000"/>
                  </a:schemeClr>
                </a:gs>
                <a:gs pos="72000">
                  <a:schemeClr val="accent1"/>
                </a:gs>
              </a:gsLst>
              <a:lin ang="1860000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sym typeface="+mn-ea"/>
            </a:endParaRPr>
          </a:p>
        </p:txBody>
      </p:sp>
      <p:sp>
        <p:nvSpPr>
          <p:cNvPr id="19" name="六边形 18"/>
          <p:cNvSpPr/>
          <p:nvPr/>
        </p:nvSpPr>
        <p:spPr>
          <a:xfrm rot="10800000" flipV="1">
            <a:off x="221023" y="172139"/>
            <a:ext cx="3179808" cy="2741214"/>
          </a:xfrm>
          <a:prstGeom prst="hexagon">
            <a:avLst/>
          </a:prstGeom>
          <a:noFill/>
          <a:ln>
            <a:gradFill>
              <a:gsLst>
                <a:gs pos="26000">
                  <a:schemeClr val="accent1">
                    <a:lumMod val="5000"/>
                    <a:lumOff val="95000"/>
                  </a:schemeClr>
                </a:gs>
                <a:gs pos="72000">
                  <a:schemeClr val="accent1"/>
                </a:gs>
              </a:gsLst>
              <a:lin ang="186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10" name="六边形 9"/>
          <p:cNvSpPr/>
          <p:nvPr/>
        </p:nvSpPr>
        <p:spPr>
          <a:xfrm rot="10800000" flipV="1">
            <a:off x="885038" y="148966"/>
            <a:ext cx="7239436" cy="6240894"/>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2" name="六边形 21"/>
          <p:cNvSpPr/>
          <p:nvPr/>
        </p:nvSpPr>
        <p:spPr>
          <a:xfrm rot="10800000" flipV="1">
            <a:off x="1447144" y="5833636"/>
            <a:ext cx="1840156" cy="1586342"/>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8" name="六边形 7"/>
          <p:cNvSpPr/>
          <p:nvPr/>
        </p:nvSpPr>
        <p:spPr>
          <a:xfrm rot="10800000" flipV="1">
            <a:off x="1413299" y="832962"/>
            <a:ext cx="6652221" cy="5734674"/>
          </a:xfrm>
          <a:prstGeom prst="hexagon">
            <a:avLst/>
          </a:prstGeom>
          <a:gradFill>
            <a:gsLst>
              <a:gs pos="0">
                <a:schemeClr val="bg1"/>
              </a:gs>
              <a:gs pos="100000">
                <a:schemeClr val="bg2"/>
              </a:gs>
            </a:gsLst>
            <a:lin ang="10800000" scaled="1"/>
          </a:gradFill>
          <a:ln>
            <a:noFill/>
          </a:ln>
          <a:effectLst>
            <a:innerShdw blurRad="241300" dist="203200">
              <a:schemeClr val="tx1">
                <a:lumMod val="50000"/>
                <a:lumOff val="50000"/>
                <a:alpha val="7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dirty="0"/>
          </a:p>
        </p:txBody>
      </p:sp>
      <p:sp>
        <p:nvSpPr>
          <p:cNvPr id="26" name="文本框 25"/>
          <p:cNvSpPr txBox="1"/>
          <p:nvPr/>
        </p:nvSpPr>
        <p:spPr>
          <a:xfrm>
            <a:off x="2910050" y="2583104"/>
            <a:ext cx="3685761" cy="3441934"/>
          </a:xfrm>
          <a:prstGeom prst="rect">
            <a:avLst/>
          </a:prstGeom>
          <a:noFill/>
        </p:spPr>
        <p:txBody>
          <a:bodyPr wrap="square" rtlCol="0">
            <a:noAutofit/>
          </a:bodyPr>
          <a:lstStyle/>
          <a:p>
            <a:pPr marL="342900" indent="-342900">
              <a:lnSpc>
                <a:spcPct val="130000"/>
              </a:lnSpc>
              <a:buFont typeface="Arial" panose="020B0604020202020204" pitchFamily="34" charset="0"/>
              <a:buChar char="•"/>
            </a:pPr>
            <a:r>
              <a:rPr lang="zh-CN" altLang="en-US" sz="2000" dirty="0">
                <a:latin typeface="+mn-ea"/>
              </a:rPr>
              <a:t>麻省理工学院硕士毕业</a:t>
            </a:r>
            <a:endParaRPr lang="en-US" altLang="zh-CN" sz="2000" dirty="0">
              <a:latin typeface="+mn-ea"/>
            </a:endParaRPr>
          </a:p>
          <a:p>
            <a:pPr marL="342900" indent="-342900">
              <a:lnSpc>
                <a:spcPct val="130000"/>
              </a:lnSpc>
              <a:buFont typeface="Arial" panose="020B0604020202020204" pitchFamily="34" charset="0"/>
              <a:buChar char="•"/>
            </a:pPr>
            <a:r>
              <a:rPr lang="zh-CN" altLang="en-US" sz="2000" dirty="0">
                <a:latin typeface="+mn-ea"/>
              </a:rPr>
              <a:t>主要负责公司的战略发展布局及项目执行</a:t>
            </a:r>
            <a:endParaRPr lang="en-US" altLang="zh-CN" sz="2000" dirty="0">
              <a:latin typeface="+mn-ea"/>
            </a:endParaRPr>
          </a:p>
          <a:p>
            <a:pPr marL="342900" indent="-342900">
              <a:lnSpc>
                <a:spcPct val="130000"/>
              </a:lnSpc>
              <a:buFont typeface="Arial" panose="020B0604020202020204" pitchFamily="34" charset="0"/>
              <a:buChar char="•"/>
            </a:pPr>
            <a:r>
              <a:rPr lang="zh-CN" altLang="en-US" sz="2000" dirty="0">
                <a:latin typeface="+mn-ea"/>
              </a:rPr>
              <a:t>曾三次首邀出席达沃斯世界经济论坛，并在墨尔本、德里和上海出席世界经济论坛</a:t>
            </a:r>
          </a:p>
        </p:txBody>
      </p:sp>
      <p:pic>
        <p:nvPicPr>
          <p:cNvPr id="14" name="图片 13"/>
          <p:cNvPicPr>
            <a:picLocks noChangeAspect="1"/>
          </p:cNvPicPr>
          <p:nvPr/>
        </p:nvPicPr>
        <p:blipFill>
          <a:blip r:embed="rId2"/>
          <a:srcRect t="795" r="7501" b="31925"/>
          <a:stretch>
            <a:fillRect/>
          </a:stretch>
        </p:blipFill>
        <p:spPr>
          <a:xfrm>
            <a:off x="5916625" y="0"/>
            <a:ext cx="6275375" cy="6858000"/>
          </a:xfrm>
          <a:custGeom>
            <a:avLst/>
            <a:gdLst>
              <a:gd name="connsiteX0" fmla="*/ 0 w 6275375"/>
              <a:gd name="connsiteY0" fmla="*/ 0 h 6858000"/>
              <a:gd name="connsiteX1" fmla="*/ 6275375 w 6275375"/>
              <a:gd name="connsiteY1" fmla="*/ 0 h 6858000"/>
              <a:gd name="connsiteX2" fmla="*/ 6275375 w 6275375"/>
              <a:gd name="connsiteY2" fmla="*/ 6858000 h 6858000"/>
              <a:gd name="connsiteX3" fmla="*/ 0 w 6275375"/>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275375" h="6858000">
                <a:moveTo>
                  <a:pt x="0" y="0"/>
                </a:moveTo>
                <a:lnTo>
                  <a:pt x="6275375" y="0"/>
                </a:lnTo>
                <a:lnTo>
                  <a:pt x="6275375" y="6858000"/>
                </a:lnTo>
                <a:lnTo>
                  <a:pt x="0" y="6858000"/>
                </a:lnTo>
                <a:close/>
              </a:path>
            </a:pathLst>
          </a:custGeom>
        </p:spPr>
      </p:pic>
      <p:sp>
        <p:nvSpPr>
          <p:cNvPr id="17" name="文本框 16"/>
          <p:cNvSpPr txBox="1"/>
          <p:nvPr/>
        </p:nvSpPr>
        <p:spPr>
          <a:xfrm>
            <a:off x="3209543" y="1837943"/>
            <a:ext cx="3386269" cy="724967"/>
          </a:xfrm>
          <a:prstGeom prst="rect">
            <a:avLst/>
          </a:prstGeom>
          <a:noFill/>
        </p:spPr>
        <p:txBody>
          <a:bodyPr wrap="square" rtlCol="0">
            <a:noAutofit/>
          </a:bodyPr>
          <a:lstStyle>
            <a:defPPr>
              <a:defRPr lang="zh-CN"/>
            </a:defPPr>
            <a:lvl1pPr algn="ctr">
              <a:defRPr sz="8000">
                <a:gradFill flip="none" rotWithShape="1">
                  <a:gsLst>
                    <a:gs pos="0">
                      <a:schemeClr val="accent1">
                        <a:lumMod val="40000"/>
                        <a:lumOff val="60000"/>
                        <a:alpha val="69000"/>
                      </a:schemeClr>
                    </a:gs>
                    <a:gs pos="100000">
                      <a:schemeClr val="bg2"/>
                    </a:gs>
                  </a:gsLst>
                  <a:lin ang="2700000" scaled="1"/>
                  <a:tileRect/>
                </a:gradFill>
                <a:latin typeface="+mj-ea"/>
                <a:ea typeface="+mj-ea"/>
              </a:defRPr>
            </a:lvl1pPr>
          </a:lstStyle>
          <a:p>
            <a:pPr algn="l"/>
            <a:r>
              <a:rPr lang="en-US" altLang="zh-CN" sz="4000" dirty="0">
                <a:gradFill flip="none" rotWithShape="1">
                  <a:gsLst>
                    <a:gs pos="0">
                      <a:schemeClr val="accent5"/>
                    </a:gs>
                    <a:gs pos="100000">
                      <a:schemeClr val="accent2"/>
                    </a:gs>
                  </a:gsLst>
                  <a:lin ang="2700000" scaled="1"/>
                  <a:tileRect/>
                </a:gradFill>
              </a:rPr>
              <a:t>David</a:t>
            </a:r>
            <a:endParaRPr lang="zh-CN" altLang="en-US" sz="4000" dirty="0">
              <a:gradFill flip="none" rotWithShape="1">
                <a:gsLst>
                  <a:gs pos="0">
                    <a:schemeClr val="accent5"/>
                  </a:gs>
                  <a:gs pos="100000">
                    <a:schemeClr val="accent2"/>
                  </a:gs>
                </a:gsLst>
                <a:lin ang="2700000" scaled="1"/>
                <a:tileRect/>
              </a:gradFill>
            </a:endParaRPr>
          </a:p>
        </p:txBody>
      </p:sp>
      <p:sp>
        <p:nvSpPr>
          <p:cNvPr id="11" name="文本框 10">
            <a:extLst>
              <a:ext uri="{FF2B5EF4-FFF2-40B4-BE49-F238E27FC236}">
                <a16:creationId xmlns:a16="http://schemas.microsoft.com/office/drawing/2014/main" id="{24267BF8-4863-DEBE-A784-F1FBC9E32B92}"/>
              </a:ext>
            </a:extLst>
          </p:cNvPr>
          <p:cNvSpPr txBox="1"/>
          <p:nvPr/>
        </p:nvSpPr>
        <p:spPr>
          <a:xfrm>
            <a:off x="5200612" y="1969048"/>
            <a:ext cx="1206793" cy="647385"/>
          </a:xfrm>
          <a:prstGeom prst="rect">
            <a:avLst/>
          </a:prstGeom>
          <a:noFill/>
        </p:spPr>
        <p:txBody>
          <a:bodyPr wrap="square" rtlCol="0">
            <a:noAutofit/>
          </a:bodyPr>
          <a:lstStyle/>
          <a:p>
            <a:pPr>
              <a:lnSpc>
                <a:spcPct val="130000"/>
              </a:lnSpc>
            </a:pPr>
            <a:r>
              <a:rPr lang="en-US" altLang="zh-CN" sz="2400" b="1" dirty="0">
                <a:latin typeface="+mn-ea"/>
              </a:rPr>
              <a:t>CEO</a:t>
            </a:r>
            <a:r>
              <a:rPr lang="en-US" altLang="zh-CN" sz="2400" dirty="0">
                <a:latin typeface="+mn-ea"/>
              </a:rPr>
              <a:t> </a:t>
            </a:r>
            <a:endParaRPr lang="zh-CN" altLang="en-US" sz="2400" dirty="0">
              <a:latin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16" name="六边形 15"/>
          <p:cNvSpPr/>
          <p:nvPr/>
        </p:nvSpPr>
        <p:spPr>
          <a:xfrm rot="5400000" flipV="1">
            <a:off x="978494" y="2210214"/>
            <a:ext cx="2755747" cy="2375644"/>
          </a:xfrm>
          <a:prstGeom prst="hexagon">
            <a:avLst/>
          </a:prstGeom>
          <a:noFill/>
          <a:ln>
            <a:solidFill>
              <a:schemeClr val="accent4">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pic>
        <p:nvPicPr>
          <p:cNvPr id="65" name="图片 64"/>
          <p:cNvPicPr>
            <a:picLocks noChangeAspect="1"/>
          </p:cNvPicPr>
          <p:nvPr/>
        </p:nvPicPr>
        <p:blipFill>
          <a:blip r:embed="rId2"/>
          <a:srcRect l="10046" t="23559" r="8001" b="11146"/>
          <a:stretch>
            <a:fillRect/>
          </a:stretch>
        </p:blipFill>
        <p:spPr>
          <a:xfrm>
            <a:off x="1376364" y="2261234"/>
            <a:ext cx="1960008" cy="2273609"/>
          </a:xfrm>
          <a:custGeom>
            <a:avLst/>
            <a:gdLst>
              <a:gd name="connsiteX0" fmla="*/ 980004 w 1960008"/>
              <a:gd name="connsiteY0" fmla="*/ 0 h 2273609"/>
              <a:gd name="connsiteX1" fmla="*/ 1960008 w 1960008"/>
              <a:gd name="connsiteY1" fmla="*/ 490002 h 2273609"/>
              <a:gd name="connsiteX2" fmla="*/ 1960008 w 1960008"/>
              <a:gd name="connsiteY2" fmla="*/ 1783606 h 2273609"/>
              <a:gd name="connsiteX3" fmla="*/ 1960008 w 1960008"/>
              <a:gd name="connsiteY3" fmla="*/ 1783607 h 2273609"/>
              <a:gd name="connsiteX4" fmla="*/ 980004 w 1960008"/>
              <a:gd name="connsiteY4" fmla="*/ 2273609 h 2273609"/>
              <a:gd name="connsiteX5" fmla="*/ 0 w 1960008"/>
              <a:gd name="connsiteY5" fmla="*/ 1783607 h 2273609"/>
              <a:gd name="connsiteX6" fmla="*/ 0 w 1960008"/>
              <a:gd name="connsiteY6" fmla="*/ 1783606 h 2273609"/>
              <a:gd name="connsiteX7" fmla="*/ 0 w 1960008"/>
              <a:gd name="connsiteY7" fmla="*/ 490002 h 2273609"/>
              <a:gd name="connsiteX8" fmla="*/ 980004 w 1960008"/>
              <a:gd name="connsiteY8" fmla="*/ 0 h 227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0008" h="2273609">
                <a:moveTo>
                  <a:pt x="980004" y="0"/>
                </a:moveTo>
                <a:lnTo>
                  <a:pt x="1960008" y="490002"/>
                </a:lnTo>
                <a:lnTo>
                  <a:pt x="1960008" y="1783606"/>
                </a:lnTo>
                <a:lnTo>
                  <a:pt x="1960008" y="1783607"/>
                </a:lnTo>
                <a:lnTo>
                  <a:pt x="980004" y="2273609"/>
                </a:lnTo>
                <a:lnTo>
                  <a:pt x="0" y="1783607"/>
                </a:lnTo>
                <a:lnTo>
                  <a:pt x="0" y="1783606"/>
                </a:lnTo>
                <a:lnTo>
                  <a:pt x="0" y="490002"/>
                </a:lnTo>
                <a:lnTo>
                  <a:pt x="980004" y="0"/>
                </a:lnTo>
                <a:close/>
              </a:path>
            </a:pathLst>
          </a:custGeom>
        </p:spPr>
      </p:pic>
      <p:pic>
        <p:nvPicPr>
          <p:cNvPr id="67" name="图片 66"/>
          <p:cNvPicPr>
            <a:picLocks noChangeAspect="1"/>
          </p:cNvPicPr>
          <p:nvPr/>
        </p:nvPicPr>
        <p:blipFill>
          <a:blip r:embed="rId2"/>
          <a:srcRect/>
          <a:stretch>
            <a:fillRect/>
          </a:stretch>
        </p:blipFill>
        <p:spPr>
          <a:xfrm>
            <a:off x="1108007" y="1458037"/>
            <a:ext cx="2391635" cy="3482046"/>
          </a:xfrm>
          <a:custGeom>
            <a:avLst/>
            <a:gdLst>
              <a:gd name="connsiteX0" fmla="*/ 2391635 w 2391635"/>
              <a:gd name="connsiteY0" fmla="*/ 3427832 h 3482046"/>
              <a:gd name="connsiteX1" fmla="*/ 2391635 w 2391635"/>
              <a:gd name="connsiteY1" fmla="*/ 3482046 h 3482046"/>
              <a:gd name="connsiteX2" fmla="*/ 2283208 w 2391635"/>
              <a:gd name="connsiteY2" fmla="*/ 3482046 h 3482046"/>
              <a:gd name="connsiteX3" fmla="*/ 0 w 2391635"/>
              <a:gd name="connsiteY3" fmla="*/ 0 h 3482046"/>
              <a:gd name="connsiteX4" fmla="*/ 2391635 w 2391635"/>
              <a:gd name="connsiteY4" fmla="*/ 0 h 3482046"/>
              <a:gd name="connsiteX5" fmla="*/ 2391635 w 2391635"/>
              <a:gd name="connsiteY5" fmla="*/ 1700397 h 3482046"/>
              <a:gd name="connsiteX6" fmla="*/ 2200276 w 2391635"/>
              <a:gd name="connsiteY6" fmla="*/ 1604717 h 3482046"/>
              <a:gd name="connsiteX7" fmla="*/ 2200276 w 2391635"/>
              <a:gd name="connsiteY7" fmla="*/ 1310324 h 3482046"/>
              <a:gd name="connsiteX8" fmla="*/ 1220272 w 2391635"/>
              <a:gd name="connsiteY8" fmla="*/ 820322 h 3482046"/>
              <a:gd name="connsiteX9" fmla="*/ 240268 w 2391635"/>
              <a:gd name="connsiteY9" fmla="*/ 1310324 h 3482046"/>
              <a:gd name="connsiteX10" fmla="*/ 240268 w 2391635"/>
              <a:gd name="connsiteY10" fmla="*/ 1747767 h 3482046"/>
              <a:gd name="connsiteX11" fmla="*/ 175500 w 2391635"/>
              <a:gd name="connsiteY11" fmla="*/ 1780152 h 3482046"/>
              <a:gd name="connsiteX12" fmla="*/ 175500 w 2391635"/>
              <a:gd name="connsiteY12" fmla="*/ 3348078 h 3482046"/>
              <a:gd name="connsiteX13" fmla="*/ 443436 w 2391635"/>
              <a:gd name="connsiteY13" fmla="*/ 3482046 h 3482046"/>
              <a:gd name="connsiteX14" fmla="*/ 0 w 2391635"/>
              <a:gd name="connsiteY14" fmla="*/ 3482046 h 348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1635" h="3482046">
                <a:moveTo>
                  <a:pt x="2391635" y="3427832"/>
                </a:moveTo>
                <a:lnTo>
                  <a:pt x="2391635" y="3482046"/>
                </a:lnTo>
                <a:lnTo>
                  <a:pt x="2283208" y="3482046"/>
                </a:lnTo>
                <a:close/>
                <a:moveTo>
                  <a:pt x="0" y="0"/>
                </a:moveTo>
                <a:lnTo>
                  <a:pt x="2391635" y="0"/>
                </a:lnTo>
                <a:lnTo>
                  <a:pt x="2391635" y="1700397"/>
                </a:lnTo>
                <a:lnTo>
                  <a:pt x="2200276" y="1604717"/>
                </a:lnTo>
                <a:lnTo>
                  <a:pt x="2200276" y="1310324"/>
                </a:lnTo>
                <a:lnTo>
                  <a:pt x="1220272" y="820322"/>
                </a:lnTo>
                <a:lnTo>
                  <a:pt x="240268" y="1310324"/>
                </a:lnTo>
                <a:lnTo>
                  <a:pt x="240268" y="1747767"/>
                </a:lnTo>
                <a:lnTo>
                  <a:pt x="175500" y="1780152"/>
                </a:lnTo>
                <a:lnTo>
                  <a:pt x="175500" y="3348078"/>
                </a:lnTo>
                <a:lnTo>
                  <a:pt x="443436" y="3482046"/>
                </a:lnTo>
                <a:lnTo>
                  <a:pt x="0" y="3482046"/>
                </a:lnTo>
                <a:close/>
              </a:path>
            </a:pathLst>
          </a:custGeom>
        </p:spPr>
      </p:pic>
      <p:pic>
        <p:nvPicPr>
          <p:cNvPr id="57" name="图片 56"/>
          <p:cNvPicPr>
            <a:picLocks noChangeAspect="1"/>
          </p:cNvPicPr>
          <p:nvPr/>
        </p:nvPicPr>
        <p:blipFill>
          <a:blip r:embed="rId2"/>
          <a:srcRect l="10046" t="23559" r="8001" b="62369"/>
          <a:stretch>
            <a:fillRect/>
          </a:stretch>
        </p:blipFill>
        <p:spPr>
          <a:xfrm>
            <a:off x="1376364" y="2261233"/>
            <a:ext cx="1960008" cy="490003"/>
          </a:xfrm>
          <a:custGeom>
            <a:avLst/>
            <a:gdLst>
              <a:gd name="connsiteX0" fmla="*/ 980004 w 1960008"/>
              <a:gd name="connsiteY0" fmla="*/ 0 h 490003"/>
              <a:gd name="connsiteX1" fmla="*/ 1960008 w 1960008"/>
              <a:gd name="connsiteY1" fmla="*/ 490002 h 490003"/>
              <a:gd name="connsiteX2" fmla="*/ 1960008 w 1960008"/>
              <a:gd name="connsiteY2" fmla="*/ 490003 h 490003"/>
              <a:gd name="connsiteX3" fmla="*/ 980004 w 1960008"/>
              <a:gd name="connsiteY3" fmla="*/ 1 h 490003"/>
              <a:gd name="connsiteX4" fmla="*/ 0 w 1960008"/>
              <a:gd name="connsiteY4" fmla="*/ 490003 h 490003"/>
              <a:gd name="connsiteX5" fmla="*/ 0 w 1960008"/>
              <a:gd name="connsiteY5" fmla="*/ 490002 h 490003"/>
              <a:gd name="connsiteX6" fmla="*/ 980004 w 1960008"/>
              <a:gd name="connsiteY6" fmla="*/ 0 h 49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0008" h="490003">
                <a:moveTo>
                  <a:pt x="980004" y="0"/>
                </a:moveTo>
                <a:lnTo>
                  <a:pt x="1960008" y="490002"/>
                </a:lnTo>
                <a:lnTo>
                  <a:pt x="1960008" y="490003"/>
                </a:lnTo>
                <a:lnTo>
                  <a:pt x="980004" y="1"/>
                </a:lnTo>
                <a:lnTo>
                  <a:pt x="0" y="490003"/>
                </a:lnTo>
                <a:lnTo>
                  <a:pt x="0" y="490002"/>
                </a:lnTo>
                <a:lnTo>
                  <a:pt x="980004" y="0"/>
                </a:lnTo>
                <a:close/>
              </a:path>
            </a:pathLst>
          </a:custGeom>
        </p:spPr>
      </p:pic>
      <p:pic>
        <p:nvPicPr>
          <p:cNvPr id="56" name="图片 55"/>
          <p:cNvPicPr>
            <a:picLocks noChangeAspect="1"/>
          </p:cNvPicPr>
          <p:nvPr/>
        </p:nvPicPr>
        <p:blipFill>
          <a:blip r:embed="rId2"/>
          <a:srcRect l="10046" t="74782" r="8001" b="11146"/>
          <a:stretch>
            <a:fillRect/>
          </a:stretch>
        </p:blipFill>
        <p:spPr>
          <a:xfrm>
            <a:off x="1376364" y="4044840"/>
            <a:ext cx="1960008" cy="490003"/>
          </a:xfrm>
          <a:custGeom>
            <a:avLst/>
            <a:gdLst>
              <a:gd name="connsiteX0" fmla="*/ 0 w 1960008"/>
              <a:gd name="connsiteY0" fmla="*/ 0 h 490003"/>
              <a:gd name="connsiteX1" fmla="*/ 980004 w 1960008"/>
              <a:gd name="connsiteY1" fmla="*/ 490002 h 490003"/>
              <a:gd name="connsiteX2" fmla="*/ 1960008 w 1960008"/>
              <a:gd name="connsiteY2" fmla="*/ 0 h 490003"/>
              <a:gd name="connsiteX3" fmla="*/ 1960008 w 1960008"/>
              <a:gd name="connsiteY3" fmla="*/ 1 h 490003"/>
              <a:gd name="connsiteX4" fmla="*/ 980004 w 1960008"/>
              <a:gd name="connsiteY4" fmla="*/ 490003 h 490003"/>
              <a:gd name="connsiteX5" fmla="*/ 0 w 1960008"/>
              <a:gd name="connsiteY5" fmla="*/ 1 h 490003"/>
              <a:gd name="connsiteX6" fmla="*/ 0 w 1960008"/>
              <a:gd name="connsiteY6" fmla="*/ 0 h 49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0008" h="490003">
                <a:moveTo>
                  <a:pt x="0" y="0"/>
                </a:moveTo>
                <a:lnTo>
                  <a:pt x="980004" y="490002"/>
                </a:lnTo>
                <a:lnTo>
                  <a:pt x="1960008" y="0"/>
                </a:lnTo>
                <a:lnTo>
                  <a:pt x="1960008" y="1"/>
                </a:lnTo>
                <a:lnTo>
                  <a:pt x="980004" y="490003"/>
                </a:lnTo>
                <a:lnTo>
                  <a:pt x="0" y="1"/>
                </a:lnTo>
                <a:lnTo>
                  <a:pt x="0" y="0"/>
                </a:lnTo>
                <a:close/>
              </a:path>
            </a:pathLst>
          </a:custGeom>
        </p:spPr>
      </p:pic>
      <p:sp>
        <p:nvSpPr>
          <p:cNvPr id="11" name="六边形 10"/>
          <p:cNvSpPr/>
          <p:nvPr/>
        </p:nvSpPr>
        <p:spPr>
          <a:xfrm rot="5400000" flipV="1">
            <a:off x="1219563" y="2418032"/>
            <a:ext cx="2273609" cy="1960008"/>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2" name="六边形 11"/>
          <p:cNvSpPr/>
          <p:nvPr/>
        </p:nvSpPr>
        <p:spPr>
          <a:xfrm rot="5400000" flipV="1">
            <a:off x="5004917" y="2418031"/>
            <a:ext cx="2273609" cy="1960008"/>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3" name="六边形 12"/>
          <p:cNvSpPr/>
          <p:nvPr/>
        </p:nvSpPr>
        <p:spPr>
          <a:xfrm rot="5400000" flipV="1">
            <a:off x="8790270" y="2418033"/>
            <a:ext cx="2273609" cy="1960008"/>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7" name="六边形 16"/>
          <p:cNvSpPr/>
          <p:nvPr/>
        </p:nvSpPr>
        <p:spPr>
          <a:xfrm rot="5400000" flipV="1">
            <a:off x="4752131" y="2210215"/>
            <a:ext cx="2755747" cy="2375644"/>
          </a:xfrm>
          <a:prstGeom prst="hexagon">
            <a:avLst/>
          </a:prstGeom>
          <a:noFill/>
          <a:ln>
            <a:solidFill>
              <a:schemeClr val="accent4">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8" name="六边形 17"/>
          <p:cNvSpPr/>
          <p:nvPr/>
        </p:nvSpPr>
        <p:spPr>
          <a:xfrm rot="5400000" flipV="1">
            <a:off x="8525768" y="2210216"/>
            <a:ext cx="2755747" cy="2375644"/>
          </a:xfrm>
          <a:prstGeom prst="hexagon">
            <a:avLst/>
          </a:prstGeom>
          <a:noFill/>
          <a:ln>
            <a:solidFill>
              <a:schemeClr val="accent4">
                <a:alpha val="3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19" name="文本框 18"/>
          <p:cNvSpPr txBox="1"/>
          <p:nvPr/>
        </p:nvSpPr>
        <p:spPr>
          <a:xfrm>
            <a:off x="1376363" y="4848839"/>
            <a:ext cx="1913021" cy="400110"/>
          </a:xfrm>
          <a:prstGeom prst="rect">
            <a:avLst/>
          </a:prstGeom>
          <a:noFill/>
        </p:spPr>
        <p:txBody>
          <a:bodyPr wrap="square" rtlCol="0">
            <a:noAutofit/>
          </a:bodyPr>
          <a:lstStyle/>
          <a:p>
            <a:pPr algn="ctr"/>
            <a:r>
              <a:rPr lang="en-US" altLang="zh-CN" sz="2400" b="1" dirty="0">
                <a:solidFill>
                  <a:schemeClr val="accent1"/>
                </a:solidFill>
                <a:latin typeface="+mj-ea"/>
                <a:ea typeface="+mj-ea"/>
              </a:rPr>
              <a:t>JENNY</a:t>
            </a:r>
            <a:endParaRPr lang="zh-CN" altLang="en-US" sz="2400" b="1" dirty="0">
              <a:solidFill>
                <a:schemeClr val="accent1"/>
              </a:solidFill>
              <a:latin typeface="+mj-ea"/>
              <a:ea typeface="+mj-ea"/>
            </a:endParaRPr>
          </a:p>
        </p:txBody>
      </p:sp>
      <p:sp>
        <p:nvSpPr>
          <p:cNvPr id="22" name="文本框 21"/>
          <p:cNvSpPr txBox="1"/>
          <p:nvPr/>
        </p:nvSpPr>
        <p:spPr>
          <a:xfrm>
            <a:off x="681205" y="5333351"/>
            <a:ext cx="3350324" cy="830997"/>
          </a:xfrm>
          <a:prstGeom prst="rect">
            <a:avLst/>
          </a:prstGeom>
          <a:noFill/>
        </p:spPr>
        <p:txBody>
          <a:bodyPr wrap="square" rtlCol="0">
            <a:noAutofit/>
          </a:bodyPr>
          <a:lstStyle>
            <a:defPPr>
              <a:defRPr lang="zh-CN"/>
            </a:defPPr>
            <a:lvl1pPr algn="r">
              <a:lnSpc>
                <a:spcPct val="130000"/>
              </a:lnSpc>
              <a:defRPr sz="1600">
                <a:latin typeface="+mn-ea"/>
              </a:defRPr>
            </a:lvl1pPr>
          </a:lstStyle>
          <a:p>
            <a:pPr algn="ctr"/>
            <a:r>
              <a:rPr lang="zh-CN" altLang="en-US" dirty="0"/>
              <a:t>集团</a:t>
            </a:r>
            <a:r>
              <a:rPr lang="en-US" altLang="zh-CN" dirty="0"/>
              <a:t>CFO</a:t>
            </a:r>
          </a:p>
          <a:p>
            <a:pPr algn="ctr"/>
            <a:r>
              <a:rPr lang="zh-CN" altLang="en-US" dirty="0"/>
              <a:t>耶鲁大学硕士</a:t>
            </a:r>
            <a:endParaRPr lang="en-US" altLang="zh-CN" dirty="0"/>
          </a:p>
          <a:p>
            <a:pPr algn="ctr"/>
            <a:r>
              <a:rPr lang="zh-CN" altLang="en-US" dirty="0"/>
              <a:t>全面负责财务战略规划及执行</a:t>
            </a:r>
            <a:endParaRPr lang="en-US" altLang="zh-CN" dirty="0"/>
          </a:p>
          <a:p>
            <a:pPr algn="ctr"/>
            <a:endParaRPr lang="zh-CN" altLang="en-US" dirty="0"/>
          </a:p>
        </p:txBody>
      </p:sp>
      <p:sp>
        <p:nvSpPr>
          <p:cNvPr id="23" name="文本框 22"/>
          <p:cNvSpPr txBox="1"/>
          <p:nvPr/>
        </p:nvSpPr>
        <p:spPr>
          <a:xfrm>
            <a:off x="5208705" y="4848839"/>
            <a:ext cx="1913021" cy="400110"/>
          </a:xfrm>
          <a:prstGeom prst="rect">
            <a:avLst/>
          </a:prstGeom>
          <a:noFill/>
        </p:spPr>
        <p:txBody>
          <a:bodyPr wrap="square" rtlCol="0">
            <a:noAutofit/>
          </a:bodyPr>
          <a:lstStyle>
            <a:defPPr>
              <a:defRPr lang="zh-CN"/>
            </a:defPPr>
            <a:lvl1pPr algn="ctr">
              <a:defRPr sz="2400" b="1">
                <a:solidFill>
                  <a:schemeClr val="accent1"/>
                </a:solidFill>
                <a:latin typeface="+mj-ea"/>
                <a:ea typeface="+mj-ea"/>
              </a:defRPr>
            </a:lvl1pPr>
          </a:lstStyle>
          <a:p>
            <a:r>
              <a:rPr lang="en-US" altLang="zh-CN" dirty="0"/>
              <a:t>HALEAN</a:t>
            </a:r>
            <a:endParaRPr lang="zh-CN" altLang="en-US" dirty="0"/>
          </a:p>
        </p:txBody>
      </p:sp>
      <p:sp>
        <p:nvSpPr>
          <p:cNvPr id="24" name="文本框 23"/>
          <p:cNvSpPr txBox="1"/>
          <p:nvPr/>
        </p:nvSpPr>
        <p:spPr>
          <a:xfrm>
            <a:off x="4321407" y="5343517"/>
            <a:ext cx="3708005" cy="830997"/>
          </a:xfrm>
          <a:prstGeom prst="rect">
            <a:avLst/>
          </a:prstGeom>
          <a:noFill/>
        </p:spPr>
        <p:txBody>
          <a:bodyPr wrap="square" rtlCol="0">
            <a:noAutofit/>
          </a:bodyPr>
          <a:lstStyle>
            <a:defPPr>
              <a:defRPr lang="zh-CN"/>
            </a:defPPr>
            <a:lvl1pPr algn="ctr">
              <a:lnSpc>
                <a:spcPct val="130000"/>
              </a:lnSpc>
              <a:defRPr sz="1600">
                <a:latin typeface="+mn-ea"/>
              </a:defRPr>
            </a:lvl1pPr>
          </a:lstStyle>
          <a:p>
            <a:r>
              <a:rPr lang="zh-CN" altLang="en-US" dirty="0"/>
              <a:t>集团</a:t>
            </a:r>
            <a:r>
              <a:rPr lang="en-US" altLang="zh-CN" dirty="0"/>
              <a:t>CMO</a:t>
            </a:r>
          </a:p>
          <a:p>
            <a:r>
              <a:rPr lang="zh-CN" altLang="en-US" dirty="0"/>
              <a:t>清华大学博士</a:t>
            </a:r>
            <a:endParaRPr lang="en-US" altLang="zh-CN" dirty="0"/>
          </a:p>
          <a:p>
            <a:r>
              <a:rPr lang="zh-CN" altLang="en-US" dirty="0"/>
              <a:t>全面负责对外合作战略及渠道建设</a:t>
            </a:r>
          </a:p>
        </p:txBody>
      </p:sp>
      <p:sp>
        <p:nvSpPr>
          <p:cNvPr id="27" name="文本框 26"/>
          <p:cNvSpPr txBox="1"/>
          <p:nvPr/>
        </p:nvSpPr>
        <p:spPr>
          <a:xfrm>
            <a:off x="9041047" y="4848839"/>
            <a:ext cx="1913021" cy="400110"/>
          </a:xfrm>
          <a:prstGeom prst="rect">
            <a:avLst/>
          </a:prstGeom>
          <a:noFill/>
        </p:spPr>
        <p:txBody>
          <a:bodyPr wrap="square" rtlCol="0">
            <a:noAutofit/>
          </a:bodyPr>
          <a:lstStyle>
            <a:defPPr>
              <a:defRPr lang="zh-CN"/>
            </a:defPPr>
            <a:lvl1pPr algn="ctr">
              <a:defRPr sz="2400" b="1">
                <a:solidFill>
                  <a:schemeClr val="accent1"/>
                </a:solidFill>
                <a:latin typeface="+mj-ea"/>
                <a:ea typeface="+mj-ea"/>
              </a:defRPr>
            </a:lvl1pPr>
          </a:lstStyle>
          <a:p>
            <a:r>
              <a:rPr lang="en-US" altLang="zh-CN" dirty="0"/>
              <a:t>JAMES</a:t>
            </a:r>
            <a:endParaRPr lang="zh-CN" altLang="en-US" dirty="0"/>
          </a:p>
        </p:txBody>
      </p:sp>
      <p:sp>
        <p:nvSpPr>
          <p:cNvPr id="30" name="文本框 29"/>
          <p:cNvSpPr txBox="1"/>
          <p:nvPr/>
        </p:nvSpPr>
        <p:spPr>
          <a:xfrm>
            <a:off x="8224499" y="5333352"/>
            <a:ext cx="3773636" cy="830997"/>
          </a:xfrm>
          <a:prstGeom prst="rect">
            <a:avLst/>
          </a:prstGeom>
          <a:noFill/>
        </p:spPr>
        <p:txBody>
          <a:bodyPr wrap="square" rtlCol="0">
            <a:noAutofit/>
          </a:bodyPr>
          <a:lstStyle>
            <a:defPPr>
              <a:defRPr lang="zh-CN"/>
            </a:defPPr>
            <a:lvl1pPr algn="ctr">
              <a:lnSpc>
                <a:spcPct val="130000"/>
              </a:lnSpc>
              <a:defRPr sz="1600">
                <a:latin typeface="+mn-ea"/>
              </a:defRPr>
            </a:lvl1pPr>
          </a:lstStyle>
          <a:p>
            <a:r>
              <a:rPr lang="zh-CN" altLang="en-US" dirty="0"/>
              <a:t>集团</a:t>
            </a:r>
            <a:r>
              <a:rPr lang="en-US" altLang="zh-CN" dirty="0"/>
              <a:t>CTO</a:t>
            </a:r>
          </a:p>
          <a:p>
            <a:r>
              <a:rPr lang="zh-CN" altLang="en-US" dirty="0"/>
              <a:t>哈佛大学硕士</a:t>
            </a:r>
            <a:endParaRPr lang="en-US" altLang="zh-CN" dirty="0"/>
          </a:p>
          <a:p>
            <a:r>
              <a:rPr lang="zh-CN" altLang="en-US" dirty="0"/>
              <a:t>全面负责集团产品研发及项目推进</a:t>
            </a:r>
          </a:p>
        </p:txBody>
      </p:sp>
      <p:sp>
        <p:nvSpPr>
          <p:cNvPr id="49" name="六边形 48"/>
          <p:cNvSpPr/>
          <p:nvPr/>
        </p:nvSpPr>
        <p:spPr>
          <a:xfrm rot="5400000" flipV="1">
            <a:off x="5004917" y="2418031"/>
            <a:ext cx="2273609" cy="1960008"/>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 name="六边形 49"/>
          <p:cNvSpPr/>
          <p:nvPr/>
        </p:nvSpPr>
        <p:spPr>
          <a:xfrm rot="5400000" flipV="1">
            <a:off x="8790270" y="2418033"/>
            <a:ext cx="2273609" cy="1960008"/>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nvGrpSpPr>
          <p:cNvPr id="5" name="组合 4"/>
          <p:cNvGrpSpPr/>
          <p:nvPr/>
        </p:nvGrpSpPr>
        <p:grpSpPr>
          <a:xfrm>
            <a:off x="4977177" y="1445718"/>
            <a:ext cx="2691349" cy="3083574"/>
            <a:chOff x="4913883" y="1425556"/>
            <a:chExt cx="2691349" cy="3083574"/>
          </a:xfrm>
        </p:grpSpPr>
        <p:pic>
          <p:nvPicPr>
            <p:cNvPr id="70" name="图片 69"/>
            <p:cNvPicPr>
              <a:picLocks noChangeAspect="1"/>
            </p:cNvPicPr>
            <p:nvPr/>
          </p:nvPicPr>
          <p:blipFill>
            <a:blip r:embed="rId3"/>
            <a:srcRect l="6687" t="10870" r="20487" b="59001"/>
            <a:stretch>
              <a:fillRect/>
            </a:stretch>
          </p:blipFill>
          <p:spPr>
            <a:xfrm>
              <a:off x="5093564" y="2235521"/>
              <a:ext cx="1960008" cy="2273609"/>
            </a:xfrm>
            <a:custGeom>
              <a:avLst/>
              <a:gdLst>
                <a:gd name="connsiteX0" fmla="*/ 980004 w 1960008"/>
                <a:gd name="connsiteY0" fmla="*/ 0 h 2273609"/>
                <a:gd name="connsiteX1" fmla="*/ 1960008 w 1960008"/>
                <a:gd name="connsiteY1" fmla="*/ 490002 h 2273609"/>
                <a:gd name="connsiteX2" fmla="*/ 1960008 w 1960008"/>
                <a:gd name="connsiteY2" fmla="*/ 1783607 h 2273609"/>
                <a:gd name="connsiteX3" fmla="*/ 980004 w 1960008"/>
                <a:gd name="connsiteY3" fmla="*/ 2273609 h 2273609"/>
                <a:gd name="connsiteX4" fmla="*/ 0 w 1960008"/>
                <a:gd name="connsiteY4" fmla="*/ 1783607 h 2273609"/>
                <a:gd name="connsiteX5" fmla="*/ 0 w 1960008"/>
                <a:gd name="connsiteY5" fmla="*/ 490002 h 227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0008" h="2273609">
                  <a:moveTo>
                    <a:pt x="980004" y="0"/>
                  </a:moveTo>
                  <a:lnTo>
                    <a:pt x="1960008" y="490002"/>
                  </a:lnTo>
                  <a:lnTo>
                    <a:pt x="1960008" y="1783607"/>
                  </a:lnTo>
                  <a:lnTo>
                    <a:pt x="980004" y="2273609"/>
                  </a:lnTo>
                  <a:lnTo>
                    <a:pt x="0" y="1783607"/>
                  </a:lnTo>
                  <a:lnTo>
                    <a:pt x="0" y="490002"/>
                  </a:lnTo>
                  <a:close/>
                </a:path>
              </a:pathLst>
            </a:custGeom>
          </p:spPr>
        </p:pic>
        <p:pic>
          <p:nvPicPr>
            <p:cNvPr id="75" name="图片 74"/>
            <p:cNvPicPr>
              <a:picLocks noChangeAspect="1"/>
            </p:cNvPicPr>
            <p:nvPr/>
          </p:nvPicPr>
          <p:blipFill>
            <a:blip r:embed="rId3"/>
            <a:srcRect b="76046"/>
            <a:stretch>
              <a:fillRect/>
            </a:stretch>
          </p:blipFill>
          <p:spPr>
            <a:xfrm>
              <a:off x="4913883" y="1425556"/>
              <a:ext cx="2691349" cy="1807652"/>
            </a:xfrm>
            <a:custGeom>
              <a:avLst/>
              <a:gdLst>
                <a:gd name="connsiteX0" fmla="*/ 0 w 2691349"/>
                <a:gd name="connsiteY0" fmla="*/ 0 h 1807652"/>
                <a:gd name="connsiteX1" fmla="*/ 2691349 w 2691349"/>
                <a:gd name="connsiteY1" fmla="*/ 0 h 1807652"/>
                <a:gd name="connsiteX2" fmla="*/ 2691349 w 2691349"/>
                <a:gd name="connsiteY2" fmla="*/ 1807652 h 1807652"/>
                <a:gd name="connsiteX3" fmla="*/ 2139981 w 2691349"/>
                <a:gd name="connsiteY3" fmla="*/ 1531968 h 1807652"/>
                <a:gd name="connsiteX4" fmla="*/ 2139981 w 2691349"/>
                <a:gd name="connsiteY4" fmla="*/ 1310322 h 1807652"/>
                <a:gd name="connsiteX5" fmla="*/ 1159978 w 2691349"/>
                <a:gd name="connsiteY5" fmla="*/ 820320 h 1807652"/>
                <a:gd name="connsiteX6" fmla="*/ 179974 w 2691349"/>
                <a:gd name="connsiteY6" fmla="*/ 1310322 h 1807652"/>
                <a:gd name="connsiteX7" fmla="*/ 179974 w 2691349"/>
                <a:gd name="connsiteY7" fmla="*/ 1658874 h 1807652"/>
                <a:gd name="connsiteX8" fmla="*/ 0 w 2691349"/>
                <a:gd name="connsiteY8" fmla="*/ 1748861 h 180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1349" h="1807652">
                  <a:moveTo>
                    <a:pt x="0" y="0"/>
                  </a:moveTo>
                  <a:lnTo>
                    <a:pt x="2691349" y="0"/>
                  </a:lnTo>
                  <a:lnTo>
                    <a:pt x="2691349" y="1807652"/>
                  </a:lnTo>
                  <a:lnTo>
                    <a:pt x="2139981" y="1531968"/>
                  </a:lnTo>
                  <a:lnTo>
                    <a:pt x="2139981" y="1310322"/>
                  </a:lnTo>
                  <a:lnTo>
                    <a:pt x="1159978" y="820320"/>
                  </a:lnTo>
                  <a:lnTo>
                    <a:pt x="179974" y="1310322"/>
                  </a:lnTo>
                  <a:lnTo>
                    <a:pt x="179974" y="1658874"/>
                  </a:lnTo>
                  <a:lnTo>
                    <a:pt x="0" y="1748861"/>
                  </a:lnTo>
                  <a:close/>
                </a:path>
              </a:pathLst>
            </a:custGeom>
          </p:spPr>
        </p:pic>
      </p:grpSp>
      <p:pic>
        <p:nvPicPr>
          <p:cNvPr id="84" name="图片 83"/>
          <p:cNvPicPr>
            <a:picLocks noChangeAspect="1"/>
          </p:cNvPicPr>
          <p:nvPr/>
        </p:nvPicPr>
        <p:blipFill>
          <a:blip r:embed="rId4"/>
          <a:srcRect/>
          <a:stretch>
            <a:fillRect/>
          </a:stretch>
        </p:blipFill>
        <p:spPr>
          <a:xfrm>
            <a:off x="7739533" y="1246820"/>
            <a:ext cx="4063515" cy="5650632"/>
          </a:xfrm>
          <a:custGeom>
            <a:avLst/>
            <a:gdLst>
              <a:gd name="connsiteX0" fmla="*/ 4063515 w 4063515"/>
              <a:gd name="connsiteY0" fmla="*/ 5438764 h 5650632"/>
              <a:gd name="connsiteX1" fmla="*/ 4063515 w 4063515"/>
              <a:gd name="connsiteY1" fmla="*/ 5650632 h 5650632"/>
              <a:gd name="connsiteX2" fmla="*/ 3639778 w 4063515"/>
              <a:gd name="connsiteY2" fmla="*/ 5650632 h 5650632"/>
              <a:gd name="connsiteX3" fmla="*/ 0 w 4063515"/>
              <a:gd name="connsiteY3" fmla="*/ 0 h 5650632"/>
              <a:gd name="connsiteX4" fmla="*/ 4063515 w 4063515"/>
              <a:gd name="connsiteY4" fmla="*/ 0 h 5650632"/>
              <a:gd name="connsiteX5" fmla="*/ 4063515 w 4063515"/>
              <a:gd name="connsiteY5" fmla="*/ 2212606 h 5650632"/>
              <a:gd name="connsiteX6" fmla="*/ 3177731 w 4063515"/>
              <a:gd name="connsiteY6" fmla="*/ 1769714 h 5650632"/>
              <a:gd name="connsiteX7" fmla="*/ 3177731 w 4063515"/>
              <a:gd name="connsiteY7" fmla="*/ 1556071 h 5650632"/>
              <a:gd name="connsiteX8" fmla="*/ 2197727 w 4063515"/>
              <a:gd name="connsiteY8" fmla="*/ 1066069 h 5650632"/>
              <a:gd name="connsiteX9" fmla="*/ 1217723 w 4063515"/>
              <a:gd name="connsiteY9" fmla="*/ 1556071 h 5650632"/>
              <a:gd name="connsiteX10" fmla="*/ 1217723 w 4063515"/>
              <a:gd name="connsiteY10" fmla="*/ 1783346 h 5650632"/>
              <a:gd name="connsiteX11" fmla="*/ 22431 w 4063515"/>
              <a:gd name="connsiteY11" fmla="*/ 2380992 h 5650632"/>
              <a:gd name="connsiteX12" fmla="*/ 22431 w 4063515"/>
              <a:gd name="connsiteY12" fmla="*/ 5270378 h 5650632"/>
              <a:gd name="connsiteX13" fmla="*/ 782940 w 4063515"/>
              <a:gd name="connsiteY13" fmla="*/ 5650632 h 5650632"/>
              <a:gd name="connsiteX14" fmla="*/ 0 w 4063515"/>
              <a:gd name="connsiteY14" fmla="*/ 5650632 h 5650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063515" h="5650632">
                <a:moveTo>
                  <a:pt x="4063515" y="5438764"/>
                </a:moveTo>
                <a:lnTo>
                  <a:pt x="4063515" y="5650632"/>
                </a:lnTo>
                <a:lnTo>
                  <a:pt x="3639778" y="5650632"/>
                </a:lnTo>
                <a:close/>
                <a:moveTo>
                  <a:pt x="0" y="0"/>
                </a:moveTo>
                <a:lnTo>
                  <a:pt x="4063515" y="0"/>
                </a:lnTo>
                <a:lnTo>
                  <a:pt x="4063515" y="2212606"/>
                </a:lnTo>
                <a:lnTo>
                  <a:pt x="3177731" y="1769714"/>
                </a:lnTo>
                <a:lnTo>
                  <a:pt x="3177731" y="1556071"/>
                </a:lnTo>
                <a:lnTo>
                  <a:pt x="2197727" y="1066069"/>
                </a:lnTo>
                <a:lnTo>
                  <a:pt x="1217723" y="1556071"/>
                </a:lnTo>
                <a:lnTo>
                  <a:pt x="1217723" y="1783346"/>
                </a:lnTo>
                <a:lnTo>
                  <a:pt x="22431" y="2380992"/>
                </a:lnTo>
                <a:lnTo>
                  <a:pt x="22431" y="5270378"/>
                </a:lnTo>
                <a:lnTo>
                  <a:pt x="782940" y="5650632"/>
                </a:lnTo>
                <a:lnTo>
                  <a:pt x="0" y="5650632"/>
                </a:lnTo>
                <a:close/>
              </a:path>
            </a:pathLst>
          </a:custGeom>
        </p:spPr>
      </p:pic>
      <p:pic>
        <p:nvPicPr>
          <p:cNvPr id="80" name="图片 79"/>
          <p:cNvPicPr>
            <a:picLocks noChangeAspect="1"/>
          </p:cNvPicPr>
          <p:nvPr/>
        </p:nvPicPr>
        <p:blipFill>
          <a:blip r:embed="rId4"/>
          <a:srcRect l="29967" t="18866" r="21798" b="40897"/>
          <a:stretch>
            <a:fillRect/>
          </a:stretch>
        </p:blipFill>
        <p:spPr>
          <a:xfrm>
            <a:off x="8947068" y="2303434"/>
            <a:ext cx="1960008" cy="2273609"/>
          </a:xfrm>
          <a:custGeom>
            <a:avLst/>
            <a:gdLst>
              <a:gd name="connsiteX0" fmla="*/ 980004 w 1960008"/>
              <a:gd name="connsiteY0" fmla="*/ 0 h 2273609"/>
              <a:gd name="connsiteX1" fmla="*/ 1960008 w 1960008"/>
              <a:gd name="connsiteY1" fmla="*/ 490002 h 2273609"/>
              <a:gd name="connsiteX2" fmla="*/ 1960008 w 1960008"/>
              <a:gd name="connsiteY2" fmla="*/ 1783607 h 2273609"/>
              <a:gd name="connsiteX3" fmla="*/ 980004 w 1960008"/>
              <a:gd name="connsiteY3" fmla="*/ 2273609 h 2273609"/>
              <a:gd name="connsiteX4" fmla="*/ 0 w 1960008"/>
              <a:gd name="connsiteY4" fmla="*/ 1783607 h 2273609"/>
              <a:gd name="connsiteX5" fmla="*/ 0 w 1960008"/>
              <a:gd name="connsiteY5" fmla="*/ 490002 h 227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0008" h="2273609">
                <a:moveTo>
                  <a:pt x="980004" y="0"/>
                </a:moveTo>
                <a:lnTo>
                  <a:pt x="1960008" y="490002"/>
                </a:lnTo>
                <a:lnTo>
                  <a:pt x="1960008" y="1783607"/>
                </a:lnTo>
                <a:lnTo>
                  <a:pt x="980004" y="2273609"/>
                </a:lnTo>
                <a:lnTo>
                  <a:pt x="0" y="1783607"/>
                </a:lnTo>
                <a:lnTo>
                  <a:pt x="0" y="490002"/>
                </a:lnTo>
                <a:close/>
              </a:path>
            </a:pathLst>
          </a:custGeom>
        </p:spPr>
      </p:pic>
      <p:sp>
        <p:nvSpPr>
          <p:cNvPr id="2" name="标题 1"/>
          <p:cNvSpPr>
            <a:spLocks noGrp="1"/>
          </p:cNvSpPr>
          <p:nvPr>
            <p:ph type="title"/>
          </p:nvPr>
        </p:nvSpPr>
        <p:spPr/>
        <p:txBody>
          <a:bodyPr>
            <a:noAutofit/>
          </a:bodyPr>
          <a:lstStyle/>
          <a:p>
            <a:r>
              <a:rPr lang="zh-CN" altLang="en-US" dirty="0"/>
              <a:t>团队介绍</a:t>
            </a:r>
          </a:p>
        </p:txBody>
      </p:sp>
      <p:pic>
        <p:nvPicPr>
          <p:cNvPr id="62" name="图片 61"/>
          <p:cNvPicPr>
            <a:picLocks noChangeAspect="1"/>
          </p:cNvPicPr>
          <p:nvPr/>
        </p:nvPicPr>
        <p:blipFill>
          <a:blip r:embed="rId2"/>
          <a:srcRect l="10046" t="23559" r="8001" b="11146"/>
          <a:stretch>
            <a:fillRect/>
          </a:stretch>
        </p:blipFill>
        <p:spPr>
          <a:xfrm>
            <a:off x="1363768" y="2255683"/>
            <a:ext cx="1960008" cy="2273609"/>
          </a:xfrm>
          <a:custGeom>
            <a:avLst/>
            <a:gdLst>
              <a:gd name="connsiteX0" fmla="*/ 980004 w 1960008"/>
              <a:gd name="connsiteY0" fmla="*/ 0 h 2273609"/>
              <a:gd name="connsiteX1" fmla="*/ 1960008 w 1960008"/>
              <a:gd name="connsiteY1" fmla="*/ 490002 h 2273609"/>
              <a:gd name="connsiteX2" fmla="*/ 1960008 w 1960008"/>
              <a:gd name="connsiteY2" fmla="*/ 490002 h 2273609"/>
              <a:gd name="connsiteX3" fmla="*/ 980004 w 1960008"/>
              <a:gd name="connsiteY3" fmla="*/ 0 h 2273609"/>
              <a:gd name="connsiteX4" fmla="*/ 0 w 1960008"/>
              <a:gd name="connsiteY4" fmla="*/ 490002 h 2273609"/>
              <a:gd name="connsiteX5" fmla="*/ 0 w 1960008"/>
              <a:gd name="connsiteY5" fmla="*/ 490003 h 2273609"/>
              <a:gd name="connsiteX6" fmla="*/ 980004 w 1960008"/>
              <a:gd name="connsiteY6" fmla="*/ 1 h 2273609"/>
              <a:gd name="connsiteX7" fmla="*/ 1960008 w 1960008"/>
              <a:gd name="connsiteY7" fmla="*/ 490003 h 2273609"/>
              <a:gd name="connsiteX8" fmla="*/ 1960008 w 1960008"/>
              <a:gd name="connsiteY8" fmla="*/ 1783607 h 2273609"/>
              <a:gd name="connsiteX9" fmla="*/ 980004 w 1960008"/>
              <a:gd name="connsiteY9" fmla="*/ 2273609 h 2273609"/>
              <a:gd name="connsiteX10" fmla="*/ 0 w 1960008"/>
              <a:gd name="connsiteY10" fmla="*/ 1783607 h 2273609"/>
              <a:gd name="connsiteX11" fmla="*/ 0 w 1960008"/>
              <a:gd name="connsiteY11" fmla="*/ 490002 h 227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60008" h="2273609">
                <a:moveTo>
                  <a:pt x="980004" y="0"/>
                </a:moveTo>
                <a:lnTo>
                  <a:pt x="1960008" y="490002"/>
                </a:lnTo>
                <a:lnTo>
                  <a:pt x="1960008" y="490002"/>
                </a:lnTo>
                <a:lnTo>
                  <a:pt x="980004" y="0"/>
                </a:lnTo>
                <a:lnTo>
                  <a:pt x="0" y="490002"/>
                </a:lnTo>
                <a:lnTo>
                  <a:pt x="0" y="490003"/>
                </a:lnTo>
                <a:lnTo>
                  <a:pt x="980004" y="1"/>
                </a:lnTo>
                <a:lnTo>
                  <a:pt x="1960008" y="490003"/>
                </a:lnTo>
                <a:lnTo>
                  <a:pt x="1960008" y="1783607"/>
                </a:lnTo>
                <a:lnTo>
                  <a:pt x="980004" y="2273609"/>
                </a:lnTo>
                <a:lnTo>
                  <a:pt x="0" y="1783607"/>
                </a:lnTo>
                <a:lnTo>
                  <a:pt x="0" y="490002"/>
                </a:lnTo>
                <a:close/>
              </a:path>
            </a:pathLst>
          </a:cu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sp>
        <p:nvSpPr>
          <p:cNvPr id="9" name="六边形 8"/>
          <p:cNvSpPr/>
          <p:nvPr/>
        </p:nvSpPr>
        <p:spPr>
          <a:xfrm>
            <a:off x="1259260" y="3511139"/>
            <a:ext cx="1970973" cy="1699115"/>
          </a:xfrm>
          <a:prstGeom prst="hexagon">
            <a:avLst/>
          </a:prstGeom>
          <a:solidFill>
            <a:schemeClr val="accent4">
              <a:lumMod val="20000"/>
              <a:lumOff val="80000"/>
            </a:schemeClr>
          </a:solid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0" name="六边形 19"/>
          <p:cNvSpPr/>
          <p:nvPr/>
        </p:nvSpPr>
        <p:spPr>
          <a:xfrm flipV="1">
            <a:off x="2797015" y="4360698"/>
            <a:ext cx="1970973" cy="1699115"/>
          </a:xfrm>
          <a:prstGeom prst="hexagon">
            <a:avLst/>
          </a:prstGeom>
          <a:solidFill>
            <a:schemeClr val="accent5"/>
          </a:solid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5" name="六边形 24"/>
          <p:cNvSpPr/>
          <p:nvPr/>
        </p:nvSpPr>
        <p:spPr>
          <a:xfrm>
            <a:off x="4334770" y="3511139"/>
            <a:ext cx="1970973" cy="1699115"/>
          </a:xfrm>
          <a:prstGeom prst="hexagon">
            <a:avLst/>
          </a:prstGeom>
          <a:solidFill>
            <a:schemeClr val="accent4">
              <a:lumMod val="20000"/>
              <a:lumOff val="80000"/>
            </a:schemeClr>
          </a:solid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6" name="六边形 25"/>
          <p:cNvSpPr/>
          <p:nvPr/>
        </p:nvSpPr>
        <p:spPr>
          <a:xfrm flipV="1">
            <a:off x="6977062" y="4392689"/>
            <a:ext cx="1970973" cy="1699115"/>
          </a:xfrm>
          <a:prstGeom prst="hexagon">
            <a:avLst/>
          </a:prstGeom>
          <a:solidFill>
            <a:schemeClr val="accent4">
              <a:lumMod val="20000"/>
              <a:lumOff val="80000"/>
            </a:schemeClr>
          </a:solid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8" name="六边形 27"/>
          <p:cNvSpPr/>
          <p:nvPr/>
        </p:nvSpPr>
        <p:spPr>
          <a:xfrm>
            <a:off x="6977062" y="2693574"/>
            <a:ext cx="1970973" cy="1699115"/>
          </a:xfrm>
          <a:prstGeom prst="hexagon">
            <a:avLst/>
          </a:prstGeom>
          <a:solidFill>
            <a:schemeClr val="accent5"/>
          </a:solid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29" name="六边形 28"/>
          <p:cNvSpPr/>
          <p:nvPr/>
        </p:nvSpPr>
        <p:spPr>
          <a:xfrm flipV="1">
            <a:off x="8961767" y="4392689"/>
            <a:ext cx="1970973" cy="1699115"/>
          </a:xfrm>
          <a:prstGeom prst="hexagon">
            <a:avLst/>
          </a:prstGeom>
          <a:solidFill>
            <a:schemeClr val="accent4">
              <a:lumMod val="20000"/>
              <a:lumOff val="80000"/>
            </a:schemeClr>
          </a:solid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1" name="六边形 30"/>
          <p:cNvSpPr/>
          <p:nvPr/>
        </p:nvSpPr>
        <p:spPr>
          <a:xfrm>
            <a:off x="5439307" y="1844015"/>
            <a:ext cx="1970973" cy="1699115"/>
          </a:xfrm>
          <a:prstGeom prst="hexagon">
            <a:avLst/>
          </a:prstGeom>
          <a:solidFill>
            <a:schemeClr val="accent4">
              <a:lumMod val="20000"/>
              <a:lumOff val="80000"/>
            </a:schemeClr>
          </a:solidFill>
          <a:ln w="3175">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3" name="任意多边形: 形状 2"/>
          <p:cNvSpPr/>
          <p:nvPr/>
        </p:nvSpPr>
        <p:spPr>
          <a:xfrm>
            <a:off x="1672389" y="1846028"/>
            <a:ext cx="8831179" cy="3392905"/>
          </a:xfrm>
          <a:custGeom>
            <a:avLst/>
            <a:gdLst>
              <a:gd name="connsiteX0" fmla="*/ 0 w 8819147"/>
              <a:gd name="connsiteY0" fmla="*/ 1648326 h 3392905"/>
              <a:gd name="connsiteX1" fmla="*/ 1118937 w 8819147"/>
              <a:gd name="connsiteY1" fmla="*/ 1660357 h 3392905"/>
              <a:gd name="connsiteX2" fmla="*/ 1528011 w 8819147"/>
              <a:gd name="connsiteY2" fmla="*/ 2490536 h 3392905"/>
              <a:gd name="connsiteX3" fmla="*/ 2646947 w 8819147"/>
              <a:gd name="connsiteY3" fmla="*/ 2502568 h 3392905"/>
              <a:gd name="connsiteX4" fmla="*/ 3068053 w 8819147"/>
              <a:gd name="connsiteY4" fmla="*/ 1672389 h 3392905"/>
              <a:gd name="connsiteX5" fmla="*/ 4174958 w 8819147"/>
              <a:gd name="connsiteY5" fmla="*/ 1660357 h 3392905"/>
              <a:gd name="connsiteX6" fmla="*/ 3777916 w 8819147"/>
              <a:gd name="connsiteY6" fmla="*/ 854242 h 3392905"/>
              <a:gd name="connsiteX7" fmla="*/ 4186990 w 8819147"/>
              <a:gd name="connsiteY7" fmla="*/ 12031 h 3392905"/>
              <a:gd name="connsiteX8" fmla="*/ 5269832 w 8819147"/>
              <a:gd name="connsiteY8" fmla="*/ 0 h 3392905"/>
              <a:gd name="connsiteX9" fmla="*/ 5739063 w 8819147"/>
              <a:gd name="connsiteY9" fmla="*/ 854242 h 3392905"/>
              <a:gd name="connsiteX10" fmla="*/ 6833937 w 8819147"/>
              <a:gd name="connsiteY10" fmla="*/ 866273 h 3392905"/>
              <a:gd name="connsiteX11" fmla="*/ 7255042 w 8819147"/>
              <a:gd name="connsiteY11" fmla="*/ 1696452 h 3392905"/>
              <a:gd name="connsiteX12" fmla="*/ 6858000 w 8819147"/>
              <a:gd name="connsiteY12" fmla="*/ 2550694 h 3392905"/>
              <a:gd name="connsiteX13" fmla="*/ 7255042 w 8819147"/>
              <a:gd name="connsiteY13" fmla="*/ 3392905 h 3392905"/>
              <a:gd name="connsiteX14" fmla="*/ 7688179 w 8819147"/>
              <a:gd name="connsiteY14" fmla="*/ 2562726 h 3392905"/>
              <a:gd name="connsiteX15" fmla="*/ 8819147 w 8819147"/>
              <a:gd name="connsiteY15" fmla="*/ 2550694 h 3392905"/>
              <a:gd name="connsiteX16" fmla="*/ 8819147 w 8819147"/>
              <a:gd name="connsiteY16" fmla="*/ 2550694 h 3392905"/>
              <a:gd name="connsiteX0-1" fmla="*/ 0 w 8831179"/>
              <a:gd name="connsiteY0-2" fmla="*/ 1672389 h 3392905"/>
              <a:gd name="connsiteX1-3" fmla="*/ 1130969 w 8831179"/>
              <a:gd name="connsiteY1-4" fmla="*/ 1660357 h 3392905"/>
              <a:gd name="connsiteX2-5" fmla="*/ 1540043 w 8831179"/>
              <a:gd name="connsiteY2-6" fmla="*/ 2490536 h 3392905"/>
              <a:gd name="connsiteX3-7" fmla="*/ 2658979 w 8831179"/>
              <a:gd name="connsiteY3-8" fmla="*/ 2502568 h 3392905"/>
              <a:gd name="connsiteX4-9" fmla="*/ 3080085 w 8831179"/>
              <a:gd name="connsiteY4-10" fmla="*/ 1672389 h 3392905"/>
              <a:gd name="connsiteX5-11" fmla="*/ 4186990 w 8831179"/>
              <a:gd name="connsiteY5-12" fmla="*/ 1660357 h 3392905"/>
              <a:gd name="connsiteX6-13" fmla="*/ 3789948 w 8831179"/>
              <a:gd name="connsiteY6-14" fmla="*/ 854242 h 3392905"/>
              <a:gd name="connsiteX7-15" fmla="*/ 4199022 w 8831179"/>
              <a:gd name="connsiteY7-16" fmla="*/ 12031 h 3392905"/>
              <a:gd name="connsiteX8-17" fmla="*/ 5281864 w 8831179"/>
              <a:gd name="connsiteY8-18" fmla="*/ 0 h 3392905"/>
              <a:gd name="connsiteX9-19" fmla="*/ 5751095 w 8831179"/>
              <a:gd name="connsiteY9-20" fmla="*/ 854242 h 3392905"/>
              <a:gd name="connsiteX10-21" fmla="*/ 6845969 w 8831179"/>
              <a:gd name="connsiteY10-22" fmla="*/ 866273 h 3392905"/>
              <a:gd name="connsiteX11-23" fmla="*/ 7267074 w 8831179"/>
              <a:gd name="connsiteY11-24" fmla="*/ 1696452 h 3392905"/>
              <a:gd name="connsiteX12-25" fmla="*/ 6870032 w 8831179"/>
              <a:gd name="connsiteY12-26" fmla="*/ 2550694 h 3392905"/>
              <a:gd name="connsiteX13-27" fmla="*/ 7267074 w 8831179"/>
              <a:gd name="connsiteY13-28" fmla="*/ 3392905 h 3392905"/>
              <a:gd name="connsiteX14-29" fmla="*/ 7700211 w 8831179"/>
              <a:gd name="connsiteY14-30" fmla="*/ 2562726 h 3392905"/>
              <a:gd name="connsiteX15-31" fmla="*/ 8831179 w 8831179"/>
              <a:gd name="connsiteY15-32" fmla="*/ 2550694 h 3392905"/>
              <a:gd name="connsiteX16-33" fmla="*/ 8831179 w 8831179"/>
              <a:gd name="connsiteY16-34" fmla="*/ 2550694 h 3392905"/>
              <a:gd name="connsiteX0-35" fmla="*/ 0 w 8831179"/>
              <a:gd name="connsiteY0-36" fmla="*/ 1672389 h 3392905"/>
              <a:gd name="connsiteX1-37" fmla="*/ 1130969 w 8831179"/>
              <a:gd name="connsiteY1-38" fmla="*/ 1660357 h 3392905"/>
              <a:gd name="connsiteX2-39" fmla="*/ 1555629 w 8831179"/>
              <a:gd name="connsiteY2-40" fmla="*/ 2511318 h 3392905"/>
              <a:gd name="connsiteX3-41" fmla="*/ 2658979 w 8831179"/>
              <a:gd name="connsiteY3-42" fmla="*/ 2502568 h 3392905"/>
              <a:gd name="connsiteX4-43" fmla="*/ 3080085 w 8831179"/>
              <a:gd name="connsiteY4-44" fmla="*/ 1672389 h 3392905"/>
              <a:gd name="connsiteX5-45" fmla="*/ 4186990 w 8831179"/>
              <a:gd name="connsiteY5-46" fmla="*/ 1660357 h 3392905"/>
              <a:gd name="connsiteX6-47" fmla="*/ 3789948 w 8831179"/>
              <a:gd name="connsiteY6-48" fmla="*/ 854242 h 3392905"/>
              <a:gd name="connsiteX7-49" fmla="*/ 4199022 w 8831179"/>
              <a:gd name="connsiteY7-50" fmla="*/ 12031 h 3392905"/>
              <a:gd name="connsiteX8-51" fmla="*/ 5281864 w 8831179"/>
              <a:gd name="connsiteY8-52" fmla="*/ 0 h 3392905"/>
              <a:gd name="connsiteX9-53" fmla="*/ 5751095 w 8831179"/>
              <a:gd name="connsiteY9-54" fmla="*/ 854242 h 3392905"/>
              <a:gd name="connsiteX10-55" fmla="*/ 6845969 w 8831179"/>
              <a:gd name="connsiteY10-56" fmla="*/ 866273 h 3392905"/>
              <a:gd name="connsiteX11-57" fmla="*/ 7267074 w 8831179"/>
              <a:gd name="connsiteY11-58" fmla="*/ 1696452 h 3392905"/>
              <a:gd name="connsiteX12-59" fmla="*/ 6870032 w 8831179"/>
              <a:gd name="connsiteY12-60" fmla="*/ 2550694 h 3392905"/>
              <a:gd name="connsiteX13-61" fmla="*/ 7267074 w 8831179"/>
              <a:gd name="connsiteY13-62" fmla="*/ 3392905 h 3392905"/>
              <a:gd name="connsiteX14-63" fmla="*/ 7700211 w 8831179"/>
              <a:gd name="connsiteY14-64" fmla="*/ 2562726 h 3392905"/>
              <a:gd name="connsiteX15-65" fmla="*/ 8831179 w 8831179"/>
              <a:gd name="connsiteY15-66" fmla="*/ 2550694 h 3392905"/>
              <a:gd name="connsiteX16-67" fmla="*/ 8831179 w 8831179"/>
              <a:gd name="connsiteY16-68" fmla="*/ 2550694 h 3392905"/>
              <a:gd name="connsiteX0-69" fmla="*/ 0 w 8831179"/>
              <a:gd name="connsiteY0-70" fmla="*/ 1672389 h 3392905"/>
              <a:gd name="connsiteX1-71" fmla="*/ 1130969 w 8831179"/>
              <a:gd name="connsiteY1-72" fmla="*/ 1660357 h 3392905"/>
              <a:gd name="connsiteX2-73" fmla="*/ 1555629 w 8831179"/>
              <a:gd name="connsiteY2-74" fmla="*/ 2511318 h 3392905"/>
              <a:gd name="connsiteX3-75" fmla="*/ 2658979 w 8831179"/>
              <a:gd name="connsiteY3-76" fmla="*/ 2512959 h 3392905"/>
              <a:gd name="connsiteX4-77" fmla="*/ 3080085 w 8831179"/>
              <a:gd name="connsiteY4-78" fmla="*/ 1672389 h 3392905"/>
              <a:gd name="connsiteX5-79" fmla="*/ 4186990 w 8831179"/>
              <a:gd name="connsiteY5-80" fmla="*/ 1660357 h 3392905"/>
              <a:gd name="connsiteX6-81" fmla="*/ 3789948 w 8831179"/>
              <a:gd name="connsiteY6-82" fmla="*/ 854242 h 3392905"/>
              <a:gd name="connsiteX7-83" fmla="*/ 4199022 w 8831179"/>
              <a:gd name="connsiteY7-84" fmla="*/ 12031 h 3392905"/>
              <a:gd name="connsiteX8-85" fmla="*/ 5281864 w 8831179"/>
              <a:gd name="connsiteY8-86" fmla="*/ 0 h 3392905"/>
              <a:gd name="connsiteX9-87" fmla="*/ 5751095 w 8831179"/>
              <a:gd name="connsiteY9-88" fmla="*/ 854242 h 3392905"/>
              <a:gd name="connsiteX10-89" fmla="*/ 6845969 w 8831179"/>
              <a:gd name="connsiteY10-90" fmla="*/ 866273 h 3392905"/>
              <a:gd name="connsiteX11-91" fmla="*/ 7267074 w 8831179"/>
              <a:gd name="connsiteY11-92" fmla="*/ 1696452 h 3392905"/>
              <a:gd name="connsiteX12-93" fmla="*/ 6870032 w 8831179"/>
              <a:gd name="connsiteY12-94" fmla="*/ 2550694 h 3392905"/>
              <a:gd name="connsiteX13-95" fmla="*/ 7267074 w 8831179"/>
              <a:gd name="connsiteY13-96" fmla="*/ 3392905 h 3392905"/>
              <a:gd name="connsiteX14-97" fmla="*/ 7700211 w 8831179"/>
              <a:gd name="connsiteY14-98" fmla="*/ 2562726 h 3392905"/>
              <a:gd name="connsiteX15-99" fmla="*/ 8831179 w 8831179"/>
              <a:gd name="connsiteY15-100" fmla="*/ 2550694 h 3392905"/>
              <a:gd name="connsiteX16-101" fmla="*/ 8831179 w 8831179"/>
              <a:gd name="connsiteY16-102" fmla="*/ 2550694 h 3392905"/>
              <a:gd name="connsiteX0-103" fmla="*/ 0 w 8831179"/>
              <a:gd name="connsiteY0-104" fmla="*/ 1672389 h 3392905"/>
              <a:gd name="connsiteX1-105" fmla="*/ 1130969 w 8831179"/>
              <a:gd name="connsiteY1-106" fmla="*/ 1660357 h 3392905"/>
              <a:gd name="connsiteX2-107" fmla="*/ 1555629 w 8831179"/>
              <a:gd name="connsiteY2-108" fmla="*/ 2511318 h 3392905"/>
              <a:gd name="connsiteX3-109" fmla="*/ 2658979 w 8831179"/>
              <a:gd name="connsiteY3-110" fmla="*/ 2512959 h 3392905"/>
              <a:gd name="connsiteX4-111" fmla="*/ 3080085 w 8831179"/>
              <a:gd name="connsiteY4-112" fmla="*/ 1672389 h 3392905"/>
              <a:gd name="connsiteX5-113" fmla="*/ 4176599 w 8831179"/>
              <a:gd name="connsiteY5-114" fmla="*/ 1670748 h 3392905"/>
              <a:gd name="connsiteX6-115" fmla="*/ 3789948 w 8831179"/>
              <a:gd name="connsiteY6-116" fmla="*/ 854242 h 3392905"/>
              <a:gd name="connsiteX7-117" fmla="*/ 4199022 w 8831179"/>
              <a:gd name="connsiteY7-118" fmla="*/ 12031 h 3392905"/>
              <a:gd name="connsiteX8-119" fmla="*/ 5281864 w 8831179"/>
              <a:gd name="connsiteY8-120" fmla="*/ 0 h 3392905"/>
              <a:gd name="connsiteX9-121" fmla="*/ 5751095 w 8831179"/>
              <a:gd name="connsiteY9-122" fmla="*/ 854242 h 3392905"/>
              <a:gd name="connsiteX10-123" fmla="*/ 6845969 w 8831179"/>
              <a:gd name="connsiteY10-124" fmla="*/ 866273 h 3392905"/>
              <a:gd name="connsiteX11-125" fmla="*/ 7267074 w 8831179"/>
              <a:gd name="connsiteY11-126" fmla="*/ 1696452 h 3392905"/>
              <a:gd name="connsiteX12-127" fmla="*/ 6870032 w 8831179"/>
              <a:gd name="connsiteY12-128" fmla="*/ 2550694 h 3392905"/>
              <a:gd name="connsiteX13-129" fmla="*/ 7267074 w 8831179"/>
              <a:gd name="connsiteY13-130" fmla="*/ 3392905 h 3392905"/>
              <a:gd name="connsiteX14-131" fmla="*/ 7700211 w 8831179"/>
              <a:gd name="connsiteY14-132" fmla="*/ 2562726 h 3392905"/>
              <a:gd name="connsiteX15-133" fmla="*/ 8831179 w 8831179"/>
              <a:gd name="connsiteY15-134" fmla="*/ 2550694 h 3392905"/>
              <a:gd name="connsiteX16-135" fmla="*/ 8831179 w 8831179"/>
              <a:gd name="connsiteY16-136" fmla="*/ 2550694 h 3392905"/>
              <a:gd name="connsiteX0-137" fmla="*/ 0 w 8831179"/>
              <a:gd name="connsiteY0-138" fmla="*/ 1672389 h 3392905"/>
              <a:gd name="connsiteX1-139" fmla="*/ 1130969 w 8831179"/>
              <a:gd name="connsiteY1-140" fmla="*/ 1660357 h 3392905"/>
              <a:gd name="connsiteX2-141" fmla="*/ 1555629 w 8831179"/>
              <a:gd name="connsiteY2-142" fmla="*/ 2511318 h 3392905"/>
              <a:gd name="connsiteX3-143" fmla="*/ 2658979 w 8831179"/>
              <a:gd name="connsiteY3-144" fmla="*/ 2512959 h 3392905"/>
              <a:gd name="connsiteX4-145" fmla="*/ 3080085 w 8831179"/>
              <a:gd name="connsiteY4-146" fmla="*/ 1667194 h 3392905"/>
              <a:gd name="connsiteX5-147" fmla="*/ 4176599 w 8831179"/>
              <a:gd name="connsiteY5-148" fmla="*/ 1670748 h 3392905"/>
              <a:gd name="connsiteX6-149" fmla="*/ 3789948 w 8831179"/>
              <a:gd name="connsiteY6-150" fmla="*/ 854242 h 3392905"/>
              <a:gd name="connsiteX7-151" fmla="*/ 4199022 w 8831179"/>
              <a:gd name="connsiteY7-152" fmla="*/ 12031 h 3392905"/>
              <a:gd name="connsiteX8-153" fmla="*/ 5281864 w 8831179"/>
              <a:gd name="connsiteY8-154" fmla="*/ 0 h 3392905"/>
              <a:gd name="connsiteX9-155" fmla="*/ 5751095 w 8831179"/>
              <a:gd name="connsiteY9-156" fmla="*/ 854242 h 3392905"/>
              <a:gd name="connsiteX10-157" fmla="*/ 6845969 w 8831179"/>
              <a:gd name="connsiteY10-158" fmla="*/ 866273 h 3392905"/>
              <a:gd name="connsiteX11-159" fmla="*/ 7267074 w 8831179"/>
              <a:gd name="connsiteY11-160" fmla="*/ 1696452 h 3392905"/>
              <a:gd name="connsiteX12-161" fmla="*/ 6870032 w 8831179"/>
              <a:gd name="connsiteY12-162" fmla="*/ 2550694 h 3392905"/>
              <a:gd name="connsiteX13-163" fmla="*/ 7267074 w 8831179"/>
              <a:gd name="connsiteY13-164" fmla="*/ 3392905 h 3392905"/>
              <a:gd name="connsiteX14-165" fmla="*/ 7700211 w 8831179"/>
              <a:gd name="connsiteY14-166" fmla="*/ 2562726 h 3392905"/>
              <a:gd name="connsiteX15-167" fmla="*/ 8831179 w 8831179"/>
              <a:gd name="connsiteY15-168" fmla="*/ 2550694 h 3392905"/>
              <a:gd name="connsiteX16-169" fmla="*/ 8831179 w 8831179"/>
              <a:gd name="connsiteY16-170" fmla="*/ 2550694 h 3392905"/>
              <a:gd name="connsiteX0-171" fmla="*/ 0 w 8831179"/>
              <a:gd name="connsiteY0-172" fmla="*/ 1672389 h 3392905"/>
              <a:gd name="connsiteX1-173" fmla="*/ 1130969 w 8831179"/>
              <a:gd name="connsiteY1-174" fmla="*/ 1660357 h 3392905"/>
              <a:gd name="connsiteX2-175" fmla="*/ 1555629 w 8831179"/>
              <a:gd name="connsiteY2-176" fmla="*/ 2511318 h 3392905"/>
              <a:gd name="connsiteX3-177" fmla="*/ 2658979 w 8831179"/>
              <a:gd name="connsiteY3-178" fmla="*/ 2512959 h 3392905"/>
              <a:gd name="connsiteX4-179" fmla="*/ 3080085 w 8831179"/>
              <a:gd name="connsiteY4-180" fmla="*/ 1667194 h 3392905"/>
              <a:gd name="connsiteX5-181" fmla="*/ 4176599 w 8831179"/>
              <a:gd name="connsiteY5-182" fmla="*/ 1670748 h 3392905"/>
              <a:gd name="connsiteX6-183" fmla="*/ 3758775 w 8831179"/>
              <a:gd name="connsiteY6-184" fmla="*/ 854242 h 3392905"/>
              <a:gd name="connsiteX7-185" fmla="*/ 4199022 w 8831179"/>
              <a:gd name="connsiteY7-186" fmla="*/ 12031 h 3392905"/>
              <a:gd name="connsiteX8-187" fmla="*/ 5281864 w 8831179"/>
              <a:gd name="connsiteY8-188" fmla="*/ 0 h 3392905"/>
              <a:gd name="connsiteX9-189" fmla="*/ 5751095 w 8831179"/>
              <a:gd name="connsiteY9-190" fmla="*/ 854242 h 3392905"/>
              <a:gd name="connsiteX10-191" fmla="*/ 6845969 w 8831179"/>
              <a:gd name="connsiteY10-192" fmla="*/ 866273 h 3392905"/>
              <a:gd name="connsiteX11-193" fmla="*/ 7267074 w 8831179"/>
              <a:gd name="connsiteY11-194" fmla="*/ 1696452 h 3392905"/>
              <a:gd name="connsiteX12-195" fmla="*/ 6870032 w 8831179"/>
              <a:gd name="connsiteY12-196" fmla="*/ 2550694 h 3392905"/>
              <a:gd name="connsiteX13-197" fmla="*/ 7267074 w 8831179"/>
              <a:gd name="connsiteY13-198" fmla="*/ 3392905 h 3392905"/>
              <a:gd name="connsiteX14-199" fmla="*/ 7700211 w 8831179"/>
              <a:gd name="connsiteY14-200" fmla="*/ 2562726 h 3392905"/>
              <a:gd name="connsiteX15-201" fmla="*/ 8831179 w 8831179"/>
              <a:gd name="connsiteY15-202" fmla="*/ 2550694 h 3392905"/>
              <a:gd name="connsiteX16-203" fmla="*/ 8831179 w 8831179"/>
              <a:gd name="connsiteY16-204" fmla="*/ 2550694 h 3392905"/>
              <a:gd name="connsiteX0-205" fmla="*/ 0 w 8831179"/>
              <a:gd name="connsiteY0-206" fmla="*/ 1672389 h 3392905"/>
              <a:gd name="connsiteX1-207" fmla="*/ 1130969 w 8831179"/>
              <a:gd name="connsiteY1-208" fmla="*/ 1660357 h 3392905"/>
              <a:gd name="connsiteX2-209" fmla="*/ 1555629 w 8831179"/>
              <a:gd name="connsiteY2-210" fmla="*/ 2511318 h 3392905"/>
              <a:gd name="connsiteX3-211" fmla="*/ 2658979 w 8831179"/>
              <a:gd name="connsiteY3-212" fmla="*/ 2512959 h 3392905"/>
              <a:gd name="connsiteX4-213" fmla="*/ 3080085 w 8831179"/>
              <a:gd name="connsiteY4-214" fmla="*/ 1667194 h 3392905"/>
              <a:gd name="connsiteX5-215" fmla="*/ 4176599 w 8831179"/>
              <a:gd name="connsiteY5-216" fmla="*/ 1670748 h 3392905"/>
              <a:gd name="connsiteX6-217" fmla="*/ 3758775 w 8831179"/>
              <a:gd name="connsiteY6-218" fmla="*/ 854242 h 3392905"/>
              <a:gd name="connsiteX7-219" fmla="*/ 4199022 w 8831179"/>
              <a:gd name="connsiteY7-220" fmla="*/ 12031 h 3392905"/>
              <a:gd name="connsiteX8-221" fmla="*/ 5281864 w 8831179"/>
              <a:gd name="connsiteY8-222" fmla="*/ 0 h 3392905"/>
              <a:gd name="connsiteX9-223" fmla="*/ 5751095 w 8831179"/>
              <a:gd name="connsiteY9-224" fmla="*/ 854242 h 3392905"/>
              <a:gd name="connsiteX10-225" fmla="*/ 6845969 w 8831179"/>
              <a:gd name="connsiteY10-226" fmla="*/ 866273 h 3392905"/>
              <a:gd name="connsiteX11-227" fmla="*/ 7267074 w 8831179"/>
              <a:gd name="connsiteY11-228" fmla="*/ 1696452 h 3392905"/>
              <a:gd name="connsiteX12-229" fmla="*/ 6870032 w 8831179"/>
              <a:gd name="connsiteY12-230" fmla="*/ 2550694 h 3392905"/>
              <a:gd name="connsiteX13-231" fmla="*/ 7267074 w 8831179"/>
              <a:gd name="connsiteY13-232" fmla="*/ 3392905 h 3392905"/>
              <a:gd name="connsiteX14-233" fmla="*/ 7700211 w 8831179"/>
              <a:gd name="connsiteY14-234" fmla="*/ 2562726 h 3392905"/>
              <a:gd name="connsiteX15-235" fmla="*/ 8831179 w 8831179"/>
              <a:gd name="connsiteY15-236" fmla="*/ 2550694 h 3392905"/>
              <a:gd name="connsiteX16-237" fmla="*/ 8831179 w 8831179"/>
              <a:gd name="connsiteY16-238" fmla="*/ 2550694 h 3392905"/>
              <a:gd name="connsiteX0-239" fmla="*/ 0 w 8831179"/>
              <a:gd name="connsiteY0-240" fmla="*/ 1667193 h 3387709"/>
              <a:gd name="connsiteX1-241" fmla="*/ 1130969 w 8831179"/>
              <a:gd name="connsiteY1-242" fmla="*/ 1655161 h 3387709"/>
              <a:gd name="connsiteX2-243" fmla="*/ 1555629 w 8831179"/>
              <a:gd name="connsiteY2-244" fmla="*/ 2506122 h 3387709"/>
              <a:gd name="connsiteX3-245" fmla="*/ 2658979 w 8831179"/>
              <a:gd name="connsiteY3-246" fmla="*/ 2507763 h 3387709"/>
              <a:gd name="connsiteX4-247" fmla="*/ 3080085 w 8831179"/>
              <a:gd name="connsiteY4-248" fmla="*/ 1661998 h 3387709"/>
              <a:gd name="connsiteX5-249" fmla="*/ 4176599 w 8831179"/>
              <a:gd name="connsiteY5-250" fmla="*/ 1665552 h 3387709"/>
              <a:gd name="connsiteX6-251" fmla="*/ 3758775 w 8831179"/>
              <a:gd name="connsiteY6-252" fmla="*/ 849046 h 3387709"/>
              <a:gd name="connsiteX7-253" fmla="*/ 4199022 w 8831179"/>
              <a:gd name="connsiteY7-254" fmla="*/ 6835 h 3387709"/>
              <a:gd name="connsiteX8-255" fmla="*/ 5307841 w 8831179"/>
              <a:gd name="connsiteY8-256" fmla="*/ 0 h 3387709"/>
              <a:gd name="connsiteX9-257" fmla="*/ 5751095 w 8831179"/>
              <a:gd name="connsiteY9-258" fmla="*/ 849046 h 3387709"/>
              <a:gd name="connsiteX10-259" fmla="*/ 6845969 w 8831179"/>
              <a:gd name="connsiteY10-260" fmla="*/ 861077 h 3387709"/>
              <a:gd name="connsiteX11-261" fmla="*/ 7267074 w 8831179"/>
              <a:gd name="connsiteY11-262" fmla="*/ 1691256 h 3387709"/>
              <a:gd name="connsiteX12-263" fmla="*/ 6870032 w 8831179"/>
              <a:gd name="connsiteY12-264" fmla="*/ 2545498 h 3387709"/>
              <a:gd name="connsiteX13-265" fmla="*/ 7267074 w 8831179"/>
              <a:gd name="connsiteY13-266" fmla="*/ 3387709 h 3387709"/>
              <a:gd name="connsiteX14-267" fmla="*/ 7700211 w 8831179"/>
              <a:gd name="connsiteY14-268" fmla="*/ 2557530 h 3387709"/>
              <a:gd name="connsiteX15-269" fmla="*/ 8831179 w 8831179"/>
              <a:gd name="connsiteY15-270" fmla="*/ 2545498 h 3387709"/>
              <a:gd name="connsiteX16-271" fmla="*/ 8831179 w 8831179"/>
              <a:gd name="connsiteY16-272" fmla="*/ 2545498 h 3387709"/>
              <a:gd name="connsiteX0-273" fmla="*/ 0 w 8831179"/>
              <a:gd name="connsiteY0-274" fmla="*/ 1667193 h 3387709"/>
              <a:gd name="connsiteX1-275" fmla="*/ 1130969 w 8831179"/>
              <a:gd name="connsiteY1-276" fmla="*/ 1655161 h 3387709"/>
              <a:gd name="connsiteX2-277" fmla="*/ 1555629 w 8831179"/>
              <a:gd name="connsiteY2-278" fmla="*/ 2506122 h 3387709"/>
              <a:gd name="connsiteX3-279" fmla="*/ 2658979 w 8831179"/>
              <a:gd name="connsiteY3-280" fmla="*/ 2507763 h 3387709"/>
              <a:gd name="connsiteX4-281" fmla="*/ 3080085 w 8831179"/>
              <a:gd name="connsiteY4-282" fmla="*/ 1661998 h 3387709"/>
              <a:gd name="connsiteX5-283" fmla="*/ 4176599 w 8831179"/>
              <a:gd name="connsiteY5-284" fmla="*/ 1665552 h 3387709"/>
              <a:gd name="connsiteX6-285" fmla="*/ 3758775 w 8831179"/>
              <a:gd name="connsiteY6-286" fmla="*/ 849046 h 3387709"/>
              <a:gd name="connsiteX7-287" fmla="*/ 4199022 w 8831179"/>
              <a:gd name="connsiteY7-288" fmla="*/ 6835 h 3387709"/>
              <a:gd name="connsiteX8-289" fmla="*/ 5307841 w 8831179"/>
              <a:gd name="connsiteY8-290" fmla="*/ 0 h 3387709"/>
              <a:gd name="connsiteX9-291" fmla="*/ 5740704 w 8831179"/>
              <a:gd name="connsiteY9-292" fmla="*/ 843851 h 3387709"/>
              <a:gd name="connsiteX10-293" fmla="*/ 6845969 w 8831179"/>
              <a:gd name="connsiteY10-294" fmla="*/ 861077 h 3387709"/>
              <a:gd name="connsiteX11-295" fmla="*/ 7267074 w 8831179"/>
              <a:gd name="connsiteY11-296" fmla="*/ 1691256 h 3387709"/>
              <a:gd name="connsiteX12-297" fmla="*/ 6870032 w 8831179"/>
              <a:gd name="connsiteY12-298" fmla="*/ 2545498 h 3387709"/>
              <a:gd name="connsiteX13-299" fmla="*/ 7267074 w 8831179"/>
              <a:gd name="connsiteY13-300" fmla="*/ 3387709 h 3387709"/>
              <a:gd name="connsiteX14-301" fmla="*/ 7700211 w 8831179"/>
              <a:gd name="connsiteY14-302" fmla="*/ 2557530 h 3387709"/>
              <a:gd name="connsiteX15-303" fmla="*/ 8831179 w 8831179"/>
              <a:gd name="connsiteY15-304" fmla="*/ 2545498 h 3387709"/>
              <a:gd name="connsiteX16-305" fmla="*/ 8831179 w 8831179"/>
              <a:gd name="connsiteY16-306" fmla="*/ 2545498 h 3387709"/>
              <a:gd name="connsiteX0-307" fmla="*/ 0 w 8831179"/>
              <a:gd name="connsiteY0-308" fmla="*/ 1667193 h 3387709"/>
              <a:gd name="connsiteX1-309" fmla="*/ 1130969 w 8831179"/>
              <a:gd name="connsiteY1-310" fmla="*/ 1655161 h 3387709"/>
              <a:gd name="connsiteX2-311" fmla="*/ 1555629 w 8831179"/>
              <a:gd name="connsiteY2-312" fmla="*/ 2506122 h 3387709"/>
              <a:gd name="connsiteX3-313" fmla="*/ 2658979 w 8831179"/>
              <a:gd name="connsiteY3-314" fmla="*/ 2507763 h 3387709"/>
              <a:gd name="connsiteX4-315" fmla="*/ 3080085 w 8831179"/>
              <a:gd name="connsiteY4-316" fmla="*/ 1661998 h 3387709"/>
              <a:gd name="connsiteX5-317" fmla="*/ 4176599 w 8831179"/>
              <a:gd name="connsiteY5-318" fmla="*/ 1665552 h 3387709"/>
              <a:gd name="connsiteX6-319" fmla="*/ 3758775 w 8831179"/>
              <a:gd name="connsiteY6-320" fmla="*/ 849046 h 3387709"/>
              <a:gd name="connsiteX7-321" fmla="*/ 4199022 w 8831179"/>
              <a:gd name="connsiteY7-322" fmla="*/ 6835 h 3387709"/>
              <a:gd name="connsiteX8-323" fmla="*/ 5307841 w 8831179"/>
              <a:gd name="connsiteY8-324" fmla="*/ 0 h 3387709"/>
              <a:gd name="connsiteX9-325" fmla="*/ 5740704 w 8831179"/>
              <a:gd name="connsiteY9-326" fmla="*/ 843851 h 3387709"/>
              <a:gd name="connsiteX10-327" fmla="*/ 6845969 w 8831179"/>
              <a:gd name="connsiteY10-328" fmla="*/ 855881 h 3387709"/>
              <a:gd name="connsiteX11-329" fmla="*/ 7267074 w 8831179"/>
              <a:gd name="connsiteY11-330" fmla="*/ 1691256 h 3387709"/>
              <a:gd name="connsiteX12-331" fmla="*/ 6870032 w 8831179"/>
              <a:gd name="connsiteY12-332" fmla="*/ 2545498 h 3387709"/>
              <a:gd name="connsiteX13-333" fmla="*/ 7267074 w 8831179"/>
              <a:gd name="connsiteY13-334" fmla="*/ 3387709 h 3387709"/>
              <a:gd name="connsiteX14-335" fmla="*/ 7700211 w 8831179"/>
              <a:gd name="connsiteY14-336" fmla="*/ 2557530 h 3387709"/>
              <a:gd name="connsiteX15-337" fmla="*/ 8831179 w 8831179"/>
              <a:gd name="connsiteY15-338" fmla="*/ 2545498 h 3387709"/>
              <a:gd name="connsiteX16-339" fmla="*/ 8831179 w 8831179"/>
              <a:gd name="connsiteY16-340" fmla="*/ 2545498 h 3387709"/>
              <a:gd name="connsiteX0-341" fmla="*/ 0 w 8831179"/>
              <a:gd name="connsiteY0-342" fmla="*/ 1667193 h 3387709"/>
              <a:gd name="connsiteX1-343" fmla="*/ 1130969 w 8831179"/>
              <a:gd name="connsiteY1-344" fmla="*/ 1655161 h 3387709"/>
              <a:gd name="connsiteX2-345" fmla="*/ 1555629 w 8831179"/>
              <a:gd name="connsiteY2-346" fmla="*/ 2506122 h 3387709"/>
              <a:gd name="connsiteX3-347" fmla="*/ 2658979 w 8831179"/>
              <a:gd name="connsiteY3-348" fmla="*/ 2507763 h 3387709"/>
              <a:gd name="connsiteX4-349" fmla="*/ 3080085 w 8831179"/>
              <a:gd name="connsiteY4-350" fmla="*/ 1661998 h 3387709"/>
              <a:gd name="connsiteX5-351" fmla="*/ 4176599 w 8831179"/>
              <a:gd name="connsiteY5-352" fmla="*/ 1665552 h 3387709"/>
              <a:gd name="connsiteX6-353" fmla="*/ 3758775 w 8831179"/>
              <a:gd name="connsiteY6-354" fmla="*/ 849046 h 3387709"/>
              <a:gd name="connsiteX7-355" fmla="*/ 4199022 w 8831179"/>
              <a:gd name="connsiteY7-356" fmla="*/ 6835 h 3387709"/>
              <a:gd name="connsiteX8-357" fmla="*/ 5307841 w 8831179"/>
              <a:gd name="connsiteY8-358" fmla="*/ 0 h 3387709"/>
              <a:gd name="connsiteX9-359" fmla="*/ 5740704 w 8831179"/>
              <a:gd name="connsiteY9-360" fmla="*/ 843851 h 3387709"/>
              <a:gd name="connsiteX10-361" fmla="*/ 6845969 w 8831179"/>
              <a:gd name="connsiteY10-362" fmla="*/ 840295 h 3387709"/>
              <a:gd name="connsiteX11-363" fmla="*/ 7267074 w 8831179"/>
              <a:gd name="connsiteY11-364" fmla="*/ 1691256 h 3387709"/>
              <a:gd name="connsiteX12-365" fmla="*/ 6870032 w 8831179"/>
              <a:gd name="connsiteY12-366" fmla="*/ 2545498 h 3387709"/>
              <a:gd name="connsiteX13-367" fmla="*/ 7267074 w 8831179"/>
              <a:gd name="connsiteY13-368" fmla="*/ 3387709 h 3387709"/>
              <a:gd name="connsiteX14-369" fmla="*/ 7700211 w 8831179"/>
              <a:gd name="connsiteY14-370" fmla="*/ 2557530 h 3387709"/>
              <a:gd name="connsiteX15-371" fmla="*/ 8831179 w 8831179"/>
              <a:gd name="connsiteY15-372" fmla="*/ 2545498 h 3387709"/>
              <a:gd name="connsiteX16-373" fmla="*/ 8831179 w 8831179"/>
              <a:gd name="connsiteY16-374" fmla="*/ 2545498 h 3387709"/>
              <a:gd name="connsiteX0-375" fmla="*/ 0 w 8831179"/>
              <a:gd name="connsiteY0-376" fmla="*/ 1667193 h 3387709"/>
              <a:gd name="connsiteX1-377" fmla="*/ 1130969 w 8831179"/>
              <a:gd name="connsiteY1-378" fmla="*/ 1655161 h 3387709"/>
              <a:gd name="connsiteX2-379" fmla="*/ 1555629 w 8831179"/>
              <a:gd name="connsiteY2-380" fmla="*/ 2506122 h 3387709"/>
              <a:gd name="connsiteX3-381" fmla="*/ 2658979 w 8831179"/>
              <a:gd name="connsiteY3-382" fmla="*/ 2507763 h 3387709"/>
              <a:gd name="connsiteX4-383" fmla="*/ 3080085 w 8831179"/>
              <a:gd name="connsiteY4-384" fmla="*/ 1661998 h 3387709"/>
              <a:gd name="connsiteX5-385" fmla="*/ 4176599 w 8831179"/>
              <a:gd name="connsiteY5-386" fmla="*/ 1665552 h 3387709"/>
              <a:gd name="connsiteX6-387" fmla="*/ 3758775 w 8831179"/>
              <a:gd name="connsiteY6-388" fmla="*/ 849046 h 3387709"/>
              <a:gd name="connsiteX7-389" fmla="*/ 4199022 w 8831179"/>
              <a:gd name="connsiteY7-390" fmla="*/ 6835 h 3387709"/>
              <a:gd name="connsiteX8-391" fmla="*/ 5307841 w 8831179"/>
              <a:gd name="connsiteY8-392" fmla="*/ 0 h 3387709"/>
              <a:gd name="connsiteX9-393" fmla="*/ 5740704 w 8831179"/>
              <a:gd name="connsiteY9-394" fmla="*/ 843851 h 3387709"/>
              <a:gd name="connsiteX10-395" fmla="*/ 6845969 w 8831179"/>
              <a:gd name="connsiteY10-396" fmla="*/ 840295 h 3387709"/>
              <a:gd name="connsiteX11-397" fmla="*/ 7267074 w 8831179"/>
              <a:gd name="connsiteY11-398" fmla="*/ 1691256 h 3387709"/>
              <a:gd name="connsiteX12-399" fmla="*/ 6854446 w 8831179"/>
              <a:gd name="connsiteY12-400" fmla="*/ 2545498 h 3387709"/>
              <a:gd name="connsiteX13-401" fmla="*/ 7267074 w 8831179"/>
              <a:gd name="connsiteY13-402" fmla="*/ 3387709 h 3387709"/>
              <a:gd name="connsiteX14-403" fmla="*/ 7700211 w 8831179"/>
              <a:gd name="connsiteY14-404" fmla="*/ 2557530 h 3387709"/>
              <a:gd name="connsiteX15-405" fmla="*/ 8831179 w 8831179"/>
              <a:gd name="connsiteY15-406" fmla="*/ 2545498 h 3387709"/>
              <a:gd name="connsiteX16-407" fmla="*/ 8831179 w 8831179"/>
              <a:gd name="connsiteY16-408" fmla="*/ 2545498 h 3387709"/>
              <a:gd name="connsiteX0-409" fmla="*/ 0 w 8831179"/>
              <a:gd name="connsiteY0-410" fmla="*/ 1667193 h 3392905"/>
              <a:gd name="connsiteX1-411" fmla="*/ 1130969 w 8831179"/>
              <a:gd name="connsiteY1-412" fmla="*/ 1655161 h 3392905"/>
              <a:gd name="connsiteX2-413" fmla="*/ 1555629 w 8831179"/>
              <a:gd name="connsiteY2-414" fmla="*/ 2506122 h 3392905"/>
              <a:gd name="connsiteX3-415" fmla="*/ 2658979 w 8831179"/>
              <a:gd name="connsiteY3-416" fmla="*/ 2507763 h 3392905"/>
              <a:gd name="connsiteX4-417" fmla="*/ 3080085 w 8831179"/>
              <a:gd name="connsiteY4-418" fmla="*/ 1661998 h 3392905"/>
              <a:gd name="connsiteX5-419" fmla="*/ 4176599 w 8831179"/>
              <a:gd name="connsiteY5-420" fmla="*/ 1665552 h 3392905"/>
              <a:gd name="connsiteX6-421" fmla="*/ 3758775 w 8831179"/>
              <a:gd name="connsiteY6-422" fmla="*/ 849046 h 3392905"/>
              <a:gd name="connsiteX7-423" fmla="*/ 4199022 w 8831179"/>
              <a:gd name="connsiteY7-424" fmla="*/ 6835 h 3392905"/>
              <a:gd name="connsiteX8-425" fmla="*/ 5307841 w 8831179"/>
              <a:gd name="connsiteY8-426" fmla="*/ 0 h 3392905"/>
              <a:gd name="connsiteX9-427" fmla="*/ 5740704 w 8831179"/>
              <a:gd name="connsiteY9-428" fmla="*/ 843851 h 3392905"/>
              <a:gd name="connsiteX10-429" fmla="*/ 6845969 w 8831179"/>
              <a:gd name="connsiteY10-430" fmla="*/ 840295 h 3392905"/>
              <a:gd name="connsiteX11-431" fmla="*/ 7267074 w 8831179"/>
              <a:gd name="connsiteY11-432" fmla="*/ 1691256 h 3392905"/>
              <a:gd name="connsiteX12-433" fmla="*/ 6854446 w 8831179"/>
              <a:gd name="connsiteY12-434" fmla="*/ 2545498 h 3392905"/>
              <a:gd name="connsiteX13-435" fmla="*/ 7287856 w 8831179"/>
              <a:gd name="connsiteY13-436" fmla="*/ 3392905 h 3392905"/>
              <a:gd name="connsiteX14-437" fmla="*/ 7700211 w 8831179"/>
              <a:gd name="connsiteY14-438" fmla="*/ 2557530 h 3392905"/>
              <a:gd name="connsiteX15-439" fmla="*/ 8831179 w 8831179"/>
              <a:gd name="connsiteY15-440" fmla="*/ 2545498 h 3392905"/>
              <a:gd name="connsiteX16-441" fmla="*/ 8831179 w 8831179"/>
              <a:gd name="connsiteY16-442" fmla="*/ 2545498 h 3392905"/>
              <a:gd name="connsiteX0-443" fmla="*/ 0 w 8831179"/>
              <a:gd name="connsiteY0-444" fmla="*/ 1667193 h 3392905"/>
              <a:gd name="connsiteX1-445" fmla="*/ 1130969 w 8831179"/>
              <a:gd name="connsiteY1-446" fmla="*/ 1655161 h 3392905"/>
              <a:gd name="connsiteX2-447" fmla="*/ 1555629 w 8831179"/>
              <a:gd name="connsiteY2-448" fmla="*/ 2506122 h 3392905"/>
              <a:gd name="connsiteX3-449" fmla="*/ 2658979 w 8831179"/>
              <a:gd name="connsiteY3-450" fmla="*/ 2507763 h 3392905"/>
              <a:gd name="connsiteX4-451" fmla="*/ 3080085 w 8831179"/>
              <a:gd name="connsiteY4-452" fmla="*/ 1661998 h 3392905"/>
              <a:gd name="connsiteX5-453" fmla="*/ 4176599 w 8831179"/>
              <a:gd name="connsiteY5-454" fmla="*/ 1665552 h 3392905"/>
              <a:gd name="connsiteX6-455" fmla="*/ 3758775 w 8831179"/>
              <a:gd name="connsiteY6-456" fmla="*/ 849046 h 3392905"/>
              <a:gd name="connsiteX7-457" fmla="*/ 4199022 w 8831179"/>
              <a:gd name="connsiteY7-458" fmla="*/ 6835 h 3392905"/>
              <a:gd name="connsiteX8-459" fmla="*/ 5307841 w 8831179"/>
              <a:gd name="connsiteY8-460" fmla="*/ 0 h 3392905"/>
              <a:gd name="connsiteX9-461" fmla="*/ 5740704 w 8831179"/>
              <a:gd name="connsiteY9-462" fmla="*/ 843851 h 3392905"/>
              <a:gd name="connsiteX10-463" fmla="*/ 6845969 w 8831179"/>
              <a:gd name="connsiteY10-464" fmla="*/ 840295 h 3392905"/>
              <a:gd name="connsiteX11-465" fmla="*/ 7267074 w 8831179"/>
              <a:gd name="connsiteY11-466" fmla="*/ 1691256 h 3392905"/>
              <a:gd name="connsiteX12-467" fmla="*/ 6854446 w 8831179"/>
              <a:gd name="connsiteY12-468" fmla="*/ 2545498 h 3392905"/>
              <a:gd name="connsiteX13-469" fmla="*/ 7287856 w 8831179"/>
              <a:gd name="connsiteY13-470" fmla="*/ 3392905 h 3392905"/>
              <a:gd name="connsiteX14-471" fmla="*/ 7705406 w 8831179"/>
              <a:gd name="connsiteY14-472" fmla="*/ 2547139 h 3392905"/>
              <a:gd name="connsiteX15-473" fmla="*/ 8831179 w 8831179"/>
              <a:gd name="connsiteY15-474" fmla="*/ 2545498 h 3392905"/>
              <a:gd name="connsiteX16-475" fmla="*/ 8831179 w 8831179"/>
              <a:gd name="connsiteY16-476" fmla="*/ 2545498 h 3392905"/>
              <a:gd name="connsiteX0-477" fmla="*/ 0 w 8831179"/>
              <a:gd name="connsiteY0-478" fmla="*/ 1667193 h 3392905"/>
              <a:gd name="connsiteX1-479" fmla="*/ 1130969 w 8831179"/>
              <a:gd name="connsiteY1-480" fmla="*/ 1655161 h 3392905"/>
              <a:gd name="connsiteX2-481" fmla="*/ 1555629 w 8831179"/>
              <a:gd name="connsiteY2-482" fmla="*/ 2506122 h 3392905"/>
              <a:gd name="connsiteX3-483" fmla="*/ 2658979 w 8831179"/>
              <a:gd name="connsiteY3-484" fmla="*/ 2507763 h 3392905"/>
              <a:gd name="connsiteX4-485" fmla="*/ 3080085 w 8831179"/>
              <a:gd name="connsiteY4-486" fmla="*/ 1661998 h 3392905"/>
              <a:gd name="connsiteX5-487" fmla="*/ 4176599 w 8831179"/>
              <a:gd name="connsiteY5-488" fmla="*/ 1665552 h 3392905"/>
              <a:gd name="connsiteX6-489" fmla="*/ 3758775 w 8831179"/>
              <a:gd name="connsiteY6-490" fmla="*/ 849046 h 3392905"/>
              <a:gd name="connsiteX7-491" fmla="*/ 4199022 w 8831179"/>
              <a:gd name="connsiteY7-492" fmla="*/ 6835 h 3392905"/>
              <a:gd name="connsiteX8-493" fmla="*/ 5307841 w 8831179"/>
              <a:gd name="connsiteY8-494" fmla="*/ 0 h 3392905"/>
              <a:gd name="connsiteX9-495" fmla="*/ 5740704 w 8831179"/>
              <a:gd name="connsiteY9-496" fmla="*/ 843851 h 3392905"/>
              <a:gd name="connsiteX10-497" fmla="*/ 6845969 w 8831179"/>
              <a:gd name="connsiteY10-498" fmla="*/ 840295 h 3392905"/>
              <a:gd name="connsiteX11-499" fmla="*/ 7267074 w 8831179"/>
              <a:gd name="connsiteY11-500" fmla="*/ 1691256 h 3392905"/>
              <a:gd name="connsiteX12-501" fmla="*/ 6854446 w 8831179"/>
              <a:gd name="connsiteY12-502" fmla="*/ 2545498 h 3392905"/>
              <a:gd name="connsiteX13-503" fmla="*/ 7287856 w 8831179"/>
              <a:gd name="connsiteY13-504" fmla="*/ 3392905 h 3392905"/>
              <a:gd name="connsiteX14-505" fmla="*/ 7705406 w 8831179"/>
              <a:gd name="connsiteY14-506" fmla="*/ 2547139 h 3392905"/>
              <a:gd name="connsiteX15-507" fmla="*/ 8831179 w 8831179"/>
              <a:gd name="connsiteY15-508" fmla="*/ 2545498 h 3392905"/>
              <a:gd name="connsiteX16-509" fmla="*/ 8831179 w 8831179"/>
              <a:gd name="connsiteY16-510" fmla="*/ 2540303 h 339290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8831179" h="3392905">
                <a:moveTo>
                  <a:pt x="0" y="1667193"/>
                </a:moveTo>
                <a:lnTo>
                  <a:pt x="1130969" y="1655161"/>
                </a:lnTo>
                <a:lnTo>
                  <a:pt x="1555629" y="2506122"/>
                </a:lnTo>
                <a:lnTo>
                  <a:pt x="2658979" y="2507763"/>
                </a:lnTo>
                <a:lnTo>
                  <a:pt x="3080085" y="1661998"/>
                </a:lnTo>
                <a:lnTo>
                  <a:pt x="4176599" y="1665552"/>
                </a:lnTo>
                <a:lnTo>
                  <a:pt x="3758775" y="849046"/>
                </a:lnTo>
                <a:lnTo>
                  <a:pt x="4199022" y="6835"/>
                </a:lnTo>
                <a:lnTo>
                  <a:pt x="5307841" y="0"/>
                </a:lnTo>
                <a:lnTo>
                  <a:pt x="5740704" y="843851"/>
                </a:lnTo>
                <a:lnTo>
                  <a:pt x="6845969" y="840295"/>
                </a:lnTo>
                <a:lnTo>
                  <a:pt x="7267074" y="1691256"/>
                </a:lnTo>
                <a:lnTo>
                  <a:pt x="6854446" y="2545498"/>
                </a:lnTo>
                <a:lnTo>
                  <a:pt x="7287856" y="3392905"/>
                </a:lnTo>
                <a:lnTo>
                  <a:pt x="7705406" y="2547139"/>
                </a:lnTo>
                <a:lnTo>
                  <a:pt x="8831179" y="2545498"/>
                </a:lnTo>
                <a:lnTo>
                  <a:pt x="8831179" y="2540303"/>
                </a:lnTo>
              </a:path>
            </a:pathLst>
          </a:custGeom>
          <a:ln w="41275">
            <a:tailEnd type="triangle"/>
          </a:ln>
        </p:spPr>
        <p:style>
          <a:lnRef idx="1">
            <a:schemeClr val="accent4"/>
          </a:lnRef>
          <a:fillRef idx="0">
            <a:schemeClr val="accent4"/>
          </a:fillRef>
          <a:effectRef idx="0">
            <a:schemeClr val="accent4"/>
          </a:effectRef>
          <a:fontRef idx="minor">
            <a:schemeClr val="tx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22222"/>
              </a:solidFill>
              <a:effectLst/>
              <a:uLnTx/>
              <a:uFillTx/>
              <a:latin typeface="Arial"/>
              <a:ea typeface="微软雅黑"/>
              <a:cs typeface="+mn-cs"/>
            </a:endParaRPr>
          </a:p>
        </p:txBody>
      </p:sp>
      <p:sp>
        <p:nvSpPr>
          <p:cNvPr id="33" name="文本框 32"/>
          <p:cNvSpPr txBox="1"/>
          <p:nvPr/>
        </p:nvSpPr>
        <p:spPr>
          <a:xfrm>
            <a:off x="1416737" y="3745069"/>
            <a:ext cx="1635931" cy="52322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222222"/>
                </a:solidFill>
                <a:effectLst/>
                <a:uLnTx/>
                <a:uFillTx/>
                <a:latin typeface="微软雅黑"/>
                <a:ea typeface="微软雅黑"/>
                <a:cs typeface="+mn-cs"/>
              </a:rPr>
              <a:t>201X</a:t>
            </a:r>
            <a:endParaRPr kumimoji="0" lang="zh-CN" altLang="en-US" sz="2800" b="0" i="0" u="none" strike="noStrike" kern="1200" cap="none" spc="0" normalizeH="0" baseline="0" noProof="0" dirty="0">
              <a:ln>
                <a:noFill/>
              </a:ln>
              <a:solidFill>
                <a:srgbClr val="222222"/>
              </a:solidFill>
              <a:effectLst/>
              <a:uLnTx/>
              <a:uFillTx/>
              <a:latin typeface="微软雅黑"/>
              <a:ea typeface="微软雅黑"/>
              <a:cs typeface="+mn-cs"/>
            </a:endParaRPr>
          </a:p>
        </p:txBody>
      </p:sp>
      <p:sp>
        <p:nvSpPr>
          <p:cNvPr id="42" name="文本框 41"/>
          <p:cNvSpPr txBox="1"/>
          <p:nvPr/>
        </p:nvSpPr>
        <p:spPr>
          <a:xfrm>
            <a:off x="1416737" y="4269295"/>
            <a:ext cx="1635931" cy="712054"/>
          </a:xfrm>
          <a:prstGeom prst="rect">
            <a:avLst/>
          </a:prstGeom>
          <a:noFill/>
        </p:spPr>
        <p:txBody>
          <a:bodyPr wrap="square" rtlCol="0">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lang="zh-CN" altLang="en-US" sz="1600" dirty="0">
                <a:solidFill>
                  <a:srgbClr val="222222"/>
                </a:solidFill>
                <a:latin typeface="微软雅黑"/>
                <a:ea typeface="微软雅黑"/>
              </a:rPr>
              <a:t>公司成立，并发布愿景、使命</a:t>
            </a:r>
            <a:endParaRPr kumimoji="0" lang="zh-CN" altLang="en-US" sz="1600" b="0" i="0" u="none" strike="noStrike" kern="1200" cap="none" spc="0" normalizeH="0" baseline="0" noProof="0" dirty="0">
              <a:ln>
                <a:noFill/>
              </a:ln>
              <a:solidFill>
                <a:srgbClr val="222222"/>
              </a:solidFill>
              <a:effectLst/>
              <a:uLnTx/>
              <a:uFillTx/>
              <a:latin typeface="微软雅黑"/>
              <a:ea typeface="微软雅黑"/>
              <a:cs typeface="+mn-cs"/>
            </a:endParaRPr>
          </a:p>
        </p:txBody>
      </p:sp>
      <p:sp>
        <p:nvSpPr>
          <p:cNvPr id="43" name="文本框 42"/>
          <p:cNvSpPr txBox="1"/>
          <p:nvPr/>
        </p:nvSpPr>
        <p:spPr>
          <a:xfrm>
            <a:off x="2993884" y="4529899"/>
            <a:ext cx="1635931" cy="523220"/>
          </a:xfrm>
          <a:prstGeom prst="rect">
            <a:avLst/>
          </a:prstGeom>
          <a:noFill/>
        </p:spPr>
        <p:txBody>
          <a:bodyPr wrap="square" rtlCol="0">
            <a:noAutofit/>
          </a:bodyPr>
          <a:lstStyle>
            <a:defPPr>
              <a:defRPr lang="zh-CN"/>
            </a:defPPr>
            <a:lvl1pPr algn="ctr">
              <a:defRPr sz="2800">
                <a:solidFill>
                  <a:schemeClr val="bg1"/>
                </a:solidFill>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微软雅黑"/>
                <a:ea typeface="微软雅黑"/>
                <a:cs typeface="+mn-cs"/>
              </a:rPr>
              <a:t>201X</a:t>
            </a:r>
            <a:endParaRPr kumimoji="0" lang="zh-CN" altLang="en-US" sz="2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44" name="文本框 43"/>
          <p:cNvSpPr txBox="1"/>
          <p:nvPr/>
        </p:nvSpPr>
        <p:spPr>
          <a:xfrm>
            <a:off x="2943477" y="5052112"/>
            <a:ext cx="1635931" cy="712054"/>
          </a:xfrm>
          <a:prstGeom prst="rect">
            <a:avLst/>
          </a:prstGeom>
          <a:noFill/>
        </p:spPr>
        <p:txBody>
          <a:bodyPr wrap="square" rtlCol="0">
            <a:noAutofit/>
          </a:bodyPr>
          <a:lstStyle>
            <a:defPPr>
              <a:defRPr lang="zh-CN"/>
            </a:defPPr>
            <a:lvl1pPr algn="ctr">
              <a:lnSpc>
                <a:spcPct val="130000"/>
              </a:lnSpc>
              <a:defRPr sz="1600">
                <a:solidFill>
                  <a:schemeClr val="bg1"/>
                </a:solidFill>
                <a:latin typeface="+mn-ea"/>
              </a:defRPr>
            </a:lvl1p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微软雅黑"/>
                <a:ea typeface="微软雅黑"/>
                <a:cs typeface="+mn-cs"/>
              </a:rPr>
              <a:t>正式发布行业解决方案</a:t>
            </a:r>
          </a:p>
        </p:txBody>
      </p:sp>
      <p:sp>
        <p:nvSpPr>
          <p:cNvPr id="45" name="文本框 44"/>
          <p:cNvSpPr txBox="1"/>
          <p:nvPr/>
        </p:nvSpPr>
        <p:spPr>
          <a:xfrm>
            <a:off x="4516300" y="3785456"/>
            <a:ext cx="1635931" cy="523220"/>
          </a:xfrm>
          <a:prstGeom prst="rect">
            <a:avLst/>
          </a:prstGeom>
          <a:noFill/>
        </p:spPr>
        <p:txBody>
          <a:bodyPr wrap="square" rtlCol="0">
            <a:noAutofit/>
          </a:bodyPr>
          <a:lstStyle>
            <a:defPPr>
              <a:defRPr lang="zh-CN"/>
            </a:defPPr>
            <a:lvl1pPr algn="ctr">
              <a:defRPr sz="2800">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222222"/>
                </a:solidFill>
                <a:effectLst/>
                <a:uLnTx/>
                <a:uFillTx/>
                <a:latin typeface="微软雅黑"/>
                <a:ea typeface="微软雅黑"/>
                <a:cs typeface="+mn-cs"/>
              </a:rPr>
              <a:t>201X</a:t>
            </a:r>
            <a:endParaRPr kumimoji="0" lang="zh-CN" altLang="en-US" sz="2800" b="0" i="0" u="none" strike="noStrike" kern="1200" cap="none" spc="0" normalizeH="0" baseline="0" noProof="0" dirty="0">
              <a:ln>
                <a:noFill/>
              </a:ln>
              <a:solidFill>
                <a:srgbClr val="222222"/>
              </a:solidFill>
              <a:effectLst/>
              <a:uLnTx/>
              <a:uFillTx/>
              <a:latin typeface="微软雅黑"/>
              <a:ea typeface="微软雅黑"/>
              <a:cs typeface="+mn-cs"/>
            </a:endParaRPr>
          </a:p>
        </p:txBody>
      </p:sp>
      <p:sp>
        <p:nvSpPr>
          <p:cNvPr id="46" name="文本框 45"/>
          <p:cNvSpPr txBox="1"/>
          <p:nvPr/>
        </p:nvSpPr>
        <p:spPr>
          <a:xfrm>
            <a:off x="4516300" y="4308676"/>
            <a:ext cx="1635931" cy="712054"/>
          </a:xfrm>
          <a:prstGeom prst="rect">
            <a:avLst/>
          </a:prstGeom>
          <a:noFill/>
        </p:spPr>
        <p:txBody>
          <a:bodyPr wrap="square" rtlCol="0">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222222"/>
                </a:solidFill>
                <a:effectLst/>
                <a:uLnTx/>
                <a:uFillTx/>
                <a:latin typeface="微软雅黑"/>
                <a:ea typeface="微软雅黑"/>
                <a:cs typeface="+mn-cs"/>
              </a:rPr>
              <a:t>发布全行业第一个业务系统</a:t>
            </a:r>
            <a:r>
              <a:rPr kumimoji="0" lang="en-US" altLang="zh-CN" sz="1600" b="0" i="0" u="none" strike="noStrike" kern="1200" cap="none" spc="0" normalizeH="0" baseline="0" noProof="0" dirty="0">
                <a:ln>
                  <a:noFill/>
                </a:ln>
                <a:solidFill>
                  <a:srgbClr val="222222"/>
                </a:solidFill>
                <a:effectLst/>
                <a:uLnTx/>
                <a:uFillTx/>
                <a:latin typeface="微软雅黑"/>
                <a:ea typeface="微软雅黑"/>
                <a:cs typeface="+mn-cs"/>
              </a:rPr>
              <a:t>2.0</a:t>
            </a:r>
            <a:endParaRPr kumimoji="0" lang="zh-CN" altLang="en-US" sz="1600" b="0" i="0" u="none" strike="noStrike" kern="1200" cap="none" spc="0" normalizeH="0" baseline="0" noProof="0" dirty="0">
              <a:ln>
                <a:noFill/>
              </a:ln>
              <a:solidFill>
                <a:srgbClr val="222222"/>
              </a:solidFill>
              <a:effectLst/>
              <a:uLnTx/>
              <a:uFillTx/>
              <a:latin typeface="微软雅黑"/>
              <a:ea typeface="微软雅黑"/>
              <a:cs typeface="+mn-cs"/>
            </a:endParaRPr>
          </a:p>
        </p:txBody>
      </p:sp>
      <p:sp>
        <p:nvSpPr>
          <p:cNvPr id="47" name="文本框 46"/>
          <p:cNvSpPr txBox="1"/>
          <p:nvPr/>
        </p:nvSpPr>
        <p:spPr>
          <a:xfrm>
            <a:off x="5621697" y="2060625"/>
            <a:ext cx="1635931" cy="523220"/>
          </a:xfrm>
          <a:prstGeom prst="rect">
            <a:avLst/>
          </a:prstGeom>
          <a:noFill/>
        </p:spPr>
        <p:txBody>
          <a:bodyPr wrap="square" rtlCol="0">
            <a:noAutofit/>
          </a:bodyPr>
          <a:lstStyle>
            <a:defPPr>
              <a:defRPr lang="zh-CN"/>
            </a:defPPr>
            <a:lvl1pPr algn="ctr">
              <a:defRPr sz="2800">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222222"/>
                </a:solidFill>
                <a:effectLst/>
                <a:uLnTx/>
                <a:uFillTx/>
                <a:latin typeface="微软雅黑"/>
                <a:ea typeface="微软雅黑"/>
                <a:cs typeface="+mn-cs"/>
              </a:rPr>
              <a:t>201X</a:t>
            </a:r>
            <a:endParaRPr kumimoji="0" lang="zh-CN" altLang="en-US" sz="2800" b="0" i="0" u="none" strike="noStrike" kern="1200" cap="none" spc="0" normalizeH="0" baseline="0" noProof="0" dirty="0">
              <a:ln>
                <a:noFill/>
              </a:ln>
              <a:solidFill>
                <a:srgbClr val="222222"/>
              </a:solidFill>
              <a:effectLst/>
              <a:uLnTx/>
              <a:uFillTx/>
              <a:latin typeface="微软雅黑"/>
              <a:ea typeface="微软雅黑"/>
              <a:cs typeface="+mn-cs"/>
            </a:endParaRPr>
          </a:p>
        </p:txBody>
      </p:sp>
      <p:sp>
        <p:nvSpPr>
          <p:cNvPr id="48" name="文本框 47"/>
          <p:cNvSpPr txBox="1"/>
          <p:nvPr/>
        </p:nvSpPr>
        <p:spPr>
          <a:xfrm>
            <a:off x="5621697" y="2560660"/>
            <a:ext cx="1635931" cy="712054"/>
          </a:xfrm>
          <a:prstGeom prst="rect">
            <a:avLst/>
          </a:prstGeom>
          <a:noFill/>
        </p:spPr>
        <p:txBody>
          <a:bodyPr wrap="square" rtlCol="0">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222222"/>
                </a:solidFill>
                <a:effectLst/>
                <a:uLnTx/>
                <a:uFillTx/>
                <a:latin typeface="微软雅黑"/>
                <a:ea typeface="微软雅黑"/>
                <a:cs typeface="+mn-cs"/>
              </a:rPr>
              <a:t>投入人脸识别，智能双录系统</a:t>
            </a:r>
          </a:p>
        </p:txBody>
      </p:sp>
      <p:sp>
        <p:nvSpPr>
          <p:cNvPr id="49" name="文本框 48"/>
          <p:cNvSpPr txBox="1"/>
          <p:nvPr/>
        </p:nvSpPr>
        <p:spPr>
          <a:xfrm>
            <a:off x="7129714" y="2898748"/>
            <a:ext cx="1635931" cy="52322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微软雅黑"/>
                <a:ea typeface="微软雅黑"/>
                <a:cs typeface="+mn-cs"/>
              </a:rPr>
              <a:t>201X</a:t>
            </a:r>
            <a:endParaRPr kumimoji="0" lang="zh-CN" altLang="en-US" sz="28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50" name="文本框 49"/>
          <p:cNvSpPr txBox="1"/>
          <p:nvPr/>
        </p:nvSpPr>
        <p:spPr>
          <a:xfrm>
            <a:off x="7129714" y="3420705"/>
            <a:ext cx="1635931" cy="712054"/>
          </a:xfrm>
          <a:prstGeom prst="rect">
            <a:avLst/>
          </a:prstGeom>
          <a:noFill/>
        </p:spPr>
        <p:txBody>
          <a:bodyPr wrap="square" rtlCol="0">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prstClr val="white"/>
                </a:solidFill>
                <a:effectLst/>
                <a:uLnTx/>
                <a:uFillTx/>
                <a:latin typeface="微软雅黑"/>
                <a:ea typeface="微软雅黑"/>
                <a:cs typeface="+mn-cs"/>
              </a:rPr>
              <a:t>推出革命性的产品优品</a:t>
            </a:r>
            <a:r>
              <a:rPr kumimoji="0" lang="en-US" altLang="zh-CN" sz="1600" b="0" i="0" u="none" strike="noStrike" kern="1200" cap="none" spc="0" normalizeH="0" baseline="0" noProof="0" dirty="0">
                <a:ln>
                  <a:noFill/>
                </a:ln>
                <a:solidFill>
                  <a:prstClr val="white"/>
                </a:solidFill>
                <a:effectLst/>
                <a:uLnTx/>
                <a:uFillTx/>
                <a:latin typeface="微软雅黑"/>
                <a:ea typeface="微软雅黑"/>
                <a:cs typeface="+mn-cs"/>
              </a:rPr>
              <a:t>5.0</a:t>
            </a:r>
            <a:endParaRPr kumimoji="0" lang="zh-CN" altLang="en-US" sz="1600" b="0" i="0" u="none" strike="noStrike" kern="1200" cap="none" spc="0" normalizeH="0" baseline="0" noProof="0" dirty="0">
              <a:ln>
                <a:noFill/>
              </a:ln>
              <a:solidFill>
                <a:prstClr val="white"/>
              </a:solidFill>
              <a:effectLst/>
              <a:uLnTx/>
              <a:uFillTx/>
              <a:latin typeface="微软雅黑"/>
              <a:ea typeface="微软雅黑"/>
              <a:cs typeface="+mn-cs"/>
            </a:endParaRPr>
          </a:p>
        </p:txBody>
      </p:sp>
      <p:sp>
        <p:nvSpPr>
          <p:cNvPr id="51" name="文本框 50"/>
          <p:cNvSpPr txBox="1"/>
          <p:nvPr/>
        </p:nvSpPr>
        <p:spPr>
          <a:xfrm>
            <a:off x="7198010" y="4602431"/>
            <a:ext cx="1635931" cy="523220"/>
          </a:xfrm>
          <a:prstGeom prst="rect">
            <a:avLst/>
          </a:prstGeom>
          <a:noFill/>
        </p:spPr>
        <p:txBody>
          <a:bodyPr wrap="square" rtlCol="0">
            <a:noAutofit/>
          </a:bodyPr>
          <a:lstStyle>
            <a:defPPr>
              <a:defRPr lang="zh-CN"/>
            </a:defPPr>
            <a:lvl1pPr algn="ctr">
              <a:defRPr sz="2800">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222222"/>
                </a:solidFill>
                <a:effectLst/>
                <a:uLnTx/>
                <a:uFillTx/>
                <a:latin typeface="微软雅黑"/>
                <a:ea typeface="微软雅黑"/>
                <a:cs typeface="+mn-cs"/>
              </a:rPr>
              <a:t>202X</a:t>
            </a:r>
            <a:endParaRPr kumimoji="0" lang="zh-CN" altLang="en-US" sz="2800" b="0" i="0" u="none" strike="noStrike" kern="1200" cap="none" spc="0" normalizeH="0" baseline="0" noProof="0" dirty="0">
              <a:ln>
                <a:noFill/>
              </a:ln>
              <a:solidFill>
                <a:srgbClr val="222222"/>
              </a:solidFill>
              <a:effectLst/>
              <a:uLnTx/>
              <a:uFillTx/>
              <a:latin typeface="微软雅黑"/>
              <a:ea typeface="微软雅黑"/>
              <a:cs typeface="+mn-cs"/>
            </a:endParaRPr>
          </a:p>
        </p:txBody>
      </p:sp>
      <p:sp>
        <p:nvSpPr>
          <p:cNvPr id="52" name="文本框 51"/>
          <p:cNvSpPr txBox="1"/>
          <p:nvPr/>
        </p:nvSpPr>
        <p:spPr>
          <a:xfrm>
            <a:off x="7129714" y="5125651"/>
            <a:ext cx="1635931" cy="712054"/>
          </a:xfrm>
          <a:prstGeom prst="rect">
            <a:avLst/>
          </a:prstGeom>
          <a:noFill/>
        </p:spPr>
        <p:txBody>
          <a:bodyPr wrap="square" rtlCol="0">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222222"/>
                </a:solidFill>
                <a:effectLst/>
                <a:uLnTx/>
                <a:uFillTx/>
                <a:latin typeface="微软雅黑"/>
                <a:ea typeface="微软雅黑"/>
                <a:cs typeface="+mn-cs"/>
              </a:rPr>
              <a:t>与全国知名高校建立长期战略合作研发</a:t>
            </a:r>
          </a:p>
        </p:txBody>
      </p:sp>
      <p:sp>
        <p:nvSpPr>
          <p:cNvPr id="53" name="文本框 52"/>
          <p:cNvSpPr txBox="1"/>
          <p:nvPr/>
        </p:nvSpPr>
        <p:spPr>
          <a:xfrm>
            <a:off x="9139332" y="4640023"/>
            <a:ext cx="1635931" cy="523220"/>
          </a:xfrm>
          <a:prstGeom prst="rect">
            <a:avLst/>
          </a:prstGeom>
          <a:noFill/>
        </p:spPr>
        <p:txBody>
          <a:bodyPr wrap="square" rtlCol="0">
            <a:noAutofit/>
          </a:bodyPr>
          <a:lstStyle>
            <a:defPPr>
              <a:defRPr lang="zh-CN"/>
            </a:defPPr>
            <a:lvl1pPr algn="ctr">
              <a:defRPr sz="2800">
                <a:latin typeface="+mj-ea"/>
                <a:ea typeface="+mj-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srgbClr val="222222"/>
                </a:solidFill>
                <a:effectLst/>
                <a:uLnTx/>
                <a:uFillTx/>
                <a:latin typeface="微软雅黑"/>
                <a:ea typeface="微软雅黑"/>
                <a:cs typeface="+mn-cs"/>
              </a:rPr>
              <a:t>202X</a:t>
            </a:r>
            <a:endParaRPr kumimoji="0" lang="zh-CN" altLang="en-US" sz="2800" b="0" i="0" u="none" strike="noStrike" kern="1200" cap="none" spc="0" normalizeH="0" baseline="0" noProof="0" dirty="0">
              <a:ln>
                <a:noFill/>
              </a:ln>
              <a:solidFill>
                <a:srgbClr val="222222"/>
              </a:solidFill>
              <a:effectLst/>
              <a:uLnTx/>
              <a:uFillTx/>
              <a:latin typeface="微软雅黑"/>
              <a:ea typeface="微软雅黑"/>
              <a:cs typeface="+mn-cs"/>
            </a:endParaRPr>
          </a:p>
        </p:txBody>
      </p:sp>
      <p:sp>
        <p:nvSpPr>
          <p:cNvPr id="54" name="文本框 53"/>
          <p:cNvSpPr txBox="1"/>
          <p:nvPr/>
        </p:nvSpPr>
        <p:spPr>
          <a:xfrm>
            <a:off x="9139332" y="5116508"/>
            <a:ext cx="1635931" cy="712054"/>
          </a:xfrm>
          <a:prstGeom prst="rect">
            <a:avLst/>
          </a:prstGeom>
          <a:noFill/>
        </p:spPr>
        <p:txBody>
          <a:bodyPr wrap="square" rtlCol="0">
            <a:no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zh-CN" altLang="en-US" sz="1600" b="0" i="0" u="none" strike="noStrike" kern="1200" cap="none" spc="0" normalizeH="0" baseline="0" noProof="0" dirty="0">
                <a:ln>
                  <a:noFill/>
                </a:ln>
                <a:solidFill>
                  <a:srgbClr val="222222"/>
                </a:solidFill>
                <a:effectLst/>
                <a:uLnTx/>
                <a:uFillTx/>
                <a:latin typeface="微软雅黑"/>
                <a:ea typeface="微软雅黑"/>
                <a:cs typeface="+mn-cs"/>
              </a:rPr>
              <a:t>成为行业内首屈一指的领头羊</a:t>
            </a:r>
          </a:p>
        </p:txBody>
      </p:sp>
      <p:sp>
        <p:nvSpPr>
          <p:cNvPr id="2" name="标题 1"/>
          <p:cNvSpPr>
            <a:spLocks noGrp="1"/>
          </p:cNvSpPr>
          <p:nvPr>
            <p:ph type="title"/>
          </p:nvPr>
        </p:nvSpPr>
        <p:spPr/>
        <p:txBody>
          <a:bodyPr>
            <a:noAutofit/>
          </a:bodyPr>
          <a:lstStyle/>
          <a:p>
            <a:r>
              <a:rPr lang="zh-CN" altLang="en-US" dirty="0"/>
              <a:t>发展历程</a:t>
            </a:r>
          </a:p>
        </p:txBody>
      </p:sp>
    </p:spTree>
    <p:extLst>
      <p:ext uri="{BB962C8B-B14F-4D97-AF65-F5344CB8AC3E}">
        <p14:creationId xmlns:p14="http://schemas.microsoft.com/office/powerpoint/2010/main" val="16757863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20000"/>
          </a:schemeClr>
        </a:solidFill>
        <a:effectLst/>
      </p:bgPr>
    </p:bg>
    <p:spTree>
      <p:nvGrpSpPr>
        <p:cNvPr id="1" name=""/>
        <p:cNvGrpSpPr/>
        <p:nvPr/>
      </p:nvGrpSpPr>
      <p:grpSpPr>
        <a:xfrm>
          <a:off x="0" y="0"/>
          <a:ext cx="0" cy="0"/>
          <a:chOff x="0" y="0"/>
          <a:chExt cx="0" cy="0"/>
        </a:xfrm>
      </p:grpSpPr>
      <p:grpSp>
        <p:nvGrpSpPr>
          <p:cNvPr id="2" name="组合 1"/>
          <p:cNvGrpSpPr/>
          <p:nvPr/>
        </p:nvGrpSpPr>
        <p:grpSpPr>
          <a:xfrm>
            <a:off x="6761018" y="1856509"/>
            <a:ext cx="4585787" cy="4441293"/>
            <a:chOff x="5845887" y="2448995"/>
            <a:chExt cx="4076164" cy="3947728"/>
          </a:xfrm>
        </p:grpSpPr>
        <p:sp>
          <p:nvSpPr>
            <p:cNvPr id="20" name="六边形 19"/>
            <p:cNvSpPr/>
            <p:nvPr/>
          </p:nvSpPr>
          <p:spPr>
            <a:xfrm rot="10800000" flipV="1">
              <a:off x="5845887" y="2448995"/>
              <a:ext cx="2273609" cy="1960008"/>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1" name="六边形 20"/>
            <p:cNvSpPr/>
            <p:nvPr/>
          </p:nvSpPr>
          <p:spPr>
            <a:xfrm rot="10800000" flipV="1">
              <a:off x="7648442" y="3429002"/>
              <a:ext cx="2273609" cy="1960008"/>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25" name="六边形 24"/>
            <p:cNvSpPr/>
            <p:nvPr/>
          </p:nvSpPr>
          <p:spPr>
            <a:xfrm rot="10800000" flipV="1">
              <a:off x="5845887" y="4436715"/>
              <a:ext cx="2273609" cy="1960008"/>
            </a:xfrm>
            <a:prstGeom prst="hexagon">
              <a:avLst/>
            </a:prstGeom>
            <a:gradFill flip="none" rotWithShape="1">
              <a:gsLst>
                <a:gs pos="0">
                  <a:schemeClr val="accent5"/>
                </a:gs>
                <a:gs pos="100000">
                  <a:schemeClr val="accent4">
                    <a:lumMod val="60000"/>
                    <a:lumOff val="4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grpSp>
      <p:sp>
        <p:nvSpPr>
          <p:cNvPr id="26" name="文本框 25"/>
          <p:cNvSpPr txBox="1"/>
          <p:nvPr/>
        </p:nvSpPr>
        <p:spPr>
          <a:xfrm>
            <a:off x="845195" y="2349859"/>
            <a:ext cx="1913021" cy="400110"/>
          </a:xfrm>
          <a:prstGeom prst="rect">
            <a:avLst/>
          </a:prstGeom>
          <a:noFill/>
        </p:spPr>
        <p:txBody>
          <a:bodyPr wrap="square" rtlCol="0">
            <a:noAutofit/>
          </a:bodyPr>
          <a:lstStyle/>
          <a:p>
            <a:r>
              <a:rPr lang="zh-CN" altLang="en-US" sz="2400" b="1" dirty="0">
                <a:solidFill>
                  <a:schemeClr val="accent1"/>
                </a:solidFill>
                <a:latin typeface="+mj-ea"/>
                <a:ea typeface="+mj-ea"/>
              </a:rPr>
              <a:t>使命</a:t>
            </a:r>
          </a:p>
        </p:txBody>
      </p:sp>
      <p:sp>
        <p:nvSpPr>
          <p:cNvPr id="28" name="文本框 27"/>
          <p:cNvSpPr txBox="1"/>
          <p:nvPr/>
        </p:nvSpPr>
        <p:spPr>
          <a:xfrm>
            <a:off x="810993" y="2874166"/>
            <a:ext cx="4619990" cy="338554"/>
          </a:xfrm>
          <a:prstGeom prst="rect">
            <a:avLst/>
          </a:prstGeom>
          <a:noFill/>
        </p:spPr>
        <p:txBody>
          <a:bodyPr wrap="square" rtlCol="0">
            <a:noAutofit/>
          </a:bodyPr>
          <a:lstStyle>
            <a:defPPr>
              <a:defRPr lang="zh-CN"/>
            </a:defPPr>
            <a:lvl1pPr>
              <a:lnSpc>
                <a:spcPct val="130000"/>
              </a:lnSpc>
              <a:defRPr sz="1600">
                <a:latin typeface="+mn-ea"/>
              </a:defRPr>
            </a:lvl1pPr>
          </a:lstStyle>
          <a:p>
            <a:r>
              <a:rPr lang="zh-CN" altLang="en-US" dirty="0"/>
              <a:t>服务客户、回报股东、成就员工、奉献社会</a:t>
            </a:r>
          </a:p>
        </p:txBody>
      </p:sp>
      <p:sp>
        <p:nvSpPr>
          <p:cNvPr id="29" name="文本框 28"/>
          <p:cNvSpPr txBox="1"/>
          <p:nvPr/>
        </p:nvSpPr>
        <p:spPr>
          <a:xfrm>
            <a:off x="845195" y="3433129"/>
            <a:ext cx="1913021" cy="400110"/>
          </a:xfrm>
          <a:prstGeom prst="rect">
            <a:avLst/>
          </a:prstGeom>
          <a:noFill/>
        </p:spPr>
        <p:txBody>
          <a:bodyPr wrap="square" rtlCol="0">
            <a:noAutofit/>
          </a:bodyPr>
          <a:lstStyle>
            <a:defPPr>
              <a:defRPr lang="zh-CN"/>
            </a:defPPr>
            <a:lvl1pPr>
              <a:defRPr sz="2400" b="1">
                <a:solidFill>
                  <a:schemeClr val="accent1"/>
                </a:solidFill>
                <a:latin typeface="+mj-ea"/>
                <a:ea typeface="+mj-ea"/>
              </a:defRPr>
            </a:lvl1pPr>
          </a:lstStyle>
          <a:p>
            <a:r>
              <a:rPr lang="zh-CN" altLang="en-US" dirty="0"/>
              <a:t>愿景</a:t>
            </a:r>
          </a:p>
        </p:txBody>
      </p:sp>
      <p:sp>
        <p:nvSpPr>
          <p:cNvPr id="31" name="文本框 30"/>
          <p:cNvSpPr txBox="1"/>
          <p:nvPr/>
        </p:nvSpPr>
        <p:spPr>
          <a:xfrm>
            <a:off x="810993" y="3990504"/>
            <a:ext cx="4342898" cy="746152"/>
          </a:xfrm>
          <a:prstGeom prst="rect">
            <a:avLst/>
          </a:prstGeom>
          <a:noFill/>
        </p:spPr>
        <p:txBody>
          <a:bodyPr wrap="square" rtlCol="0">
            <a:noAutofit/>
          </a:bodyPr>
          <a:lstStyle>
            <a:defPPr>
              <a:defRPr lang="zh-CN"/>
            </a:defPPr>
            <a:lvl1pPr algn="r">
              <a:lnSpc>
                <a:spcPct val="130000"/>
              </a:lnSpc>
              <a:defRPr sz="1600">
                <a:latin typeface="+mn-ea"/>
              </a:defRPr>
            </a:lvl1pPr>
          </a:lstStyle>
          <a:p>
            <a:pPr algn="l"/>
            <a:r>
              <a:rPr lang="zh-CN" altLang="en-US" dirty="0"/>
              <a:t>透过长期的往来关系，为客户提供金融系统服务，从而成为行业领先的企业</a:t>
            </a:r>
          </a:p>
        </p:txBody>
      </p:sp>
      <p:sp>
        <p:nvSpPr>
          <p:cNvPr id="32" name="文本框 31"/>
          <p:cNvSpPr txBox="1"/>
          <p:nvPr/>
        </p:nvSpPr>
        <p:spPr>
          <a:xfrm>
            <a:off x="810993" y="4892151"/>
            <a:ext cx="1913021" cy="400110"/>
          </a:xfrm>
          <a:prstGeom prst="rect">
            <a:avLst/>
          </a:prstGeom>
          <a:noFill/>
        </p:spPr>
        <p:txBody>
          <a:bodyPr wrap="square" rtlCol="0">
            <a:noAutofit/>
          </a:bodyPr>
          <a:lstStyle>
            <a:defPPr>
              <a:defRPr lang="zh-CN"/>
            </a:defPPr>
            <a:lvl1pPr>
              <a:defRPr sz="2400" b="1">
                <a:solidFill>
                  <a:schemeClr val="accent1"/>
                </a:solidFill>
                <a:latin typeface="+mj-ea"/>
                <a:ea typeface="+mj-ea"/>
              </a:defRPr>
            </a:lvl1pPr>
          </a:lstStyle>
          <a:p>
            <a:r>
              <a:rPr lang="zh-CN" altLang="en-US" dirty="0"/>
              <a:t>价值观</a:t>
            </a:r>
          </a:p>
        </p:txBody>
      </p:sp>
      <p:sp>
        <p:nvSpPr>
          <p:cNvPr id="33" name="文本框 32"/>
          <p:cNvSpPr txBox="1"/>
          <p:nvPr/>
        </p:nvSpPr>
        <p:spPr>
          <a:xfrm>
            <a:off x="810993" y="5356298"/>
            <a:ext cx="4342898" cy="338554"/>
          </a:xfrm>
          <a:prstGeom prst="rect">
            <a:avLst/>
          </a:prstGeom>
          <a:noFill/>
        </p:spPr>
        <p:txBody>
          <a:bodyPr wrap="square" rtlCol="0">
            <a:noAutofit/>
          </a:bodyPr>
          <a:lstStyle>
            <a:defPPr>
              <a:defRPr lang="zh-CN"/>
            </a:defPPr>
            <a:lvl1pPr>
              <a:lnSpc>
                <a:spcPct val="130000"/>
              </a:lnSpc>
              <a:defRPr sz="1600">
                <a:latin typeface="+mn-ea"/>
              </a:defRPr>
            </a:lvl1pPr>
          </a:lstStyle>
          <a:p>
            <a:r>
              <a:rPr lang="zh-CN" altLang="en-US" dirty="0"/>
              <a:t>诚信、专业、创新、进取</a:t>
            </a:r>
          </a:p>
        </p:txBody>
      </p:sp>
      <p:sp>
        <p:nvSpPr>
          <p:cNvPr id="34" name="文本框 33"/>
          <p:cNvSpPr txBox="1"/>
          <p:nvPr/>
        </p:nvSpPr>
        <p:spPr>
          <a:xfrm>
            <a:off x="7083440" y="3357563"/>
            <a:ext cx="1913021" cy="400110"/>
          </a:xfrm>
          <a:prstGeom prst="rect">
            <a:avLst/>
          </a:prstGeom>
          <a:noFill/>
        </p:spPr>
        <p:txBody>
          <a:bodyPr wrap="square" rtlCol="0">
            <a:noAutofit/>
          </a:bodyPr>
          <a:lstStyle/>
          <a:p>
            <a:pPr algn="ctr"/>
            <a:r>
              <a:rPr lang="zh-CN" altLang="en-US" sz="2400" dirty="0">
                <a:solidFill>
                  <a:schemeClr val="bg1"/>
                </a:solidFill>
                <a:latin typeface="+mj-ea"/>
                <a:ea typeface="+mj-ea"/>
              </a:rPr>
              <a:t>使命</a:t>
            </a:r>
          </a:p>
        </p:txBody>
      </p:sp>
      <p:sp>
        <p:nvSpPr>
          <p:cNvPr id="35" name="文本框 34"/>
          <p:cNvSpPr txBox="1"/>
          <p:nvPr/>
        </p:nvSpPr>
        <p:spPr>
          <a:xfrm>
            <a:off x="7083440" y="5746205"/>
            <a:ext cx="1913021" cy="400110"/>
          </a:xfrm>
          <a:prstGeom prst="rect">
            <a:avLst/>
          </a:prstGeom>
          <a:noFill/>
        </p:spPr>
        <p:txBody>
          <a:bodyPr wrap="square" rtlCol="0">
            <a:noAutofit/>
          </a:bodyPr>
          <a:lstStyle>
            <a:defPPr>
              <a:defRPr lang="zh-CN"/>
            </a:defPPr>
            <a:lvl1pPr algn="ctr">
              <a:defRPr sz="2400">
                <a:solidFill>
                  <a:schemeClr val="bg1"/>
                </a:solidFill>
                <a:latin typeface="+mj-ea"/>
                <a:ea typeface="+mj-ea"/>
              </a:defRPr>
            </a:lvl1pPr>
          </a:lstStyle>
          <a:p>
            <a:r>
              <a:rPr lang="zh-CN" altLang="en-US" dirty="0"/>
              <a:t>价值观</a:t>
            </a:r>
          </a:p>
        </p:txBody>
      </p:sp>
      <p:sp>
        <p:nvSpPr>
          <p:cNvPr id="36" name="文本框 35"/>
          <p:cNvSpPr txBox="1"/>
          <p:nvPr/>
        </p:nvSpPr>
        <p:spPr>
          <a:xfrm>
            <a:off x="9153741" y="4560574"/>
            <a:ext cx="1913021" cy="400110"/>
          </a:xfrm>
          <a:prstGeom prst="rect">
            <a:avLst/>
          </a:prstGeom>
          <a:noFill/>
        </p:spPr>
        <p:txBody>
          <a:bodyPr wrap="square" rtlCol="0">
            <a:noAutofit/>
          </a:bodyPr>
          <a:lstStyle>
            <a:defPPr>
              <a:defRPr lang="zh-CN"/>
            </a:defPPr>
            <a:lvl1pPr algn="ctr">
              <a:defRPr sz="2400">
                <a:solidFill>
                  <a:schemeClr val="bg1"/>
                </a:solidFill>
                <a:latin typeface="+mj-ea"/>
                <a:ea typeface="+mj-ea"/>
              </a:defRPr>
            </a:lvl1pPr>
          </a:lstStyle>
          <a:p>
            <a:r>
              <a:rPr lang="zh-CN" altLang="en-US" dirty="0"/>
              <a:t>愿景</a:t>
            </a:r>
          </a:p>
        </p:txBody>
      </p:sp>
      <p:grpSp>
        <p:nvGrpSpPr>
          <p:cNvPr id="37" name="图形 2"/>
          <p:cNvGrpSpPr/>
          <p:nvPr/>
        </p:nvGrpSpPr>
        <p:grpSpPr>
          <a:xfrm>
            <a:off x="7657839" y="2290729"/>
            <a:ext cx="764222" cy="752714"/>
            <a:chOff x="4143375" y="1534167"/>
            <a:chExt cx="3901440" cy="3842694"/>
          </a:xfrm>
          <a:solidFill>
            <a:sysClr val="window" lastClr="FFFFFF"/>
          </a:solidFill>
        </p:grpSpPr>
        <p:sp>
          <p:nvSpPr>
            <p:cNvPr id="38" name="任意多边形: 形状 37"/>
            <p:cNvSpPr/>
            <p:nvPr/>
          </p:nvSpPr>
          <p:spPr>
            <a:xfrm>
              <a:off x="4882610" y="2378963"/>
              <a:ext cx="780287" cy="780287"/>
            </a:xfrm>
            <a:custGeom>
              <a:avLst/>
              <a:gdLst>
                <a:gd name="connsiteX0" fmla="*/ 718661 w 780287"/>
                <a:gd name="connsiteY0" fmla="*/ 0 h 780287"/>
                <a:gd name="connsiteX1" fmla="*/ 61531 w 780287"/>
                <a:gd name="connsiteY1" fmla="*/ 0 h 780287"/>
                <a:gd name="connsiteX2" fmla="*/ 0 w 780287"/>
                <a:gd name="connsiteY2" fmla="*/ 61627 h 780287"/>
                <a:gd name="connsiteX3" fmla="*/ 0 w 780287"/>
                <a:gd name="connsiteY3" fmla="*/ 718661 h 780287"/>
                <a:gd name="connsiteX4" fmla="*/ 61531 w 780287"/>
                <a:gd name="connsiteY4" fmla="*/ 780288 h 780287"/>
                <a:gd name="connsiteX5" fmla="*/ 718661 w 780287"/>
                <a:gd name="connsiteY5" fmla="*/ 780288 h 780287"/>
                <a:gd name="connsiteX6" fmla="*/ 780288 w 780287"/>
                <a:gd name="connsiteY6" fmla="*/ 718661 h 780287"/>
                <a:gd name="connsiteX7" fmla="*/ 780288 w 780287"/>
                <a:gd name="connsiteY7" fmla="*/ 61627 h 780287"/>
                <a:gd name="connsiteX8" fmla="*/ 718661 w 780287"/>
                <a:gd name="connsiteY8" fmla="*/ 0 h 780287"/>
                <a:gd name="connsiteX9" fmla="*/ 718661 w 780287"/>
                <a:gd name="connsiteY9" fmla="*/ 0 h 780287"/>
                <a:gd name="connsiteX10" fmla="*/ 657034 w 780287"/>
                <a:gd name="connsiteY10" fmla="*/ 657035 h 780287"/>
                <a:gd name="connsiteX11" fmla="*/ 123158 w 780287"/>
                <a:gd name="connsiteY11" fmla="*/ 657035 h 780287"/>
                <a:gd name="connsiteX12" fmla="*/ 123158 w 780287"/>
                <a:gd name="connsiteY12" fmla="*/ 123158 h 780287"/>
                <a:gd name="connsiteX13" fmla="*/ 657034 w 780287"/>
                <a:gd name="connsiteY13" fmla="*/ 123158 h 780287"/>
                <a:gd name="connsiteX14" fmla="*/ 657034 w 780287"/>
                <a:gd name="connsiteY14" fmla="*/ 657035 h 780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0287" h="780287">
                  <a:moveTo>
                    <a:pt x="718661" y="0"/>
                  </a:moveTo>
                  <a:lnTo>
                    <a:pt x="61531" y="0"/>
                  </a:lnTo>
                  <a:cubicBezTo>
                    <a:pt x="27527" y="0"/>
                    <a:pt x="0" y="27623"/>
                    <a:pt x="0" y="61627"/>
                  </a:cubicBezTo>
                  <a:lnTo>
                    <a:pt x="0" y="718661"/>
                  </a:lnTo>
                  <a:cubicBezTo>
                    <a:pt x="0" y="752665"/>
                    <a:pt x="27623" y="780288"/>
                    <a:pt x="61531" y="780288"/>
                  </a:cubicBezTo>
                  <a:lnTo>
                    <a:pt x="718661" y="780288"/>
                  </a:lnTo>
                  <a:cubicBezTo>
                    <a:pt x="752666" y="780288"/>
                    <a:pt x="780288" y="752761"/>
                    <a:pt x="780288" y="718661"/>
                  </a:cubicBezTo>
                  <a:lnTo>
                    <a:pt x="780288" y="61627"/>
                  </a:lnTo>
                  <a:cubicBezTo>
                    <a:pt x="780288" y="27527"/>
                    <a:pt x="752666" y="0"/>
                    <a:pt x="718661" y="0"/>
                  </a:cubicBezTo>
                  <a:lnTo>
                    <a:pt x="718661" y="0"/>
                  </a:lnTo>
                  <a:close/>
                  <a:moveTo>
                    <a:pt x="657034" y="657035"/>
                  </a:moveTo>
                  <a:lnTo>
                    <a:pt x="123158" y="657035"/>
                  </a:lnTo>
                  <a:lnTo>
                    <a:pt x="123158" y="123158"/>
                  </a:lnTo>
                  <a:lnTo>
                    <a:pt x="657034" y="123158"/>
                  </a:lnTo>
                  <a:lnTo>
                    <a:pt x="657034" y="657035"/>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9" name="任意多边形: 形状 38"/>
            <p:cNvSpPr/>
            <p:nvPr/>
          </p:nvSpPr>
          <p:spPr>
            <a:xfrm>
              <a:off x="5868162" y="2543174"/>
              <a:ext cx="1437417" cy="123158"/>
            </a:xfrm>
            <a:custGeom>
              <a:avLst/>
              <a:gdLst>
                <a:gd name="connsiteX0" fmla="*/ 1375791 w 1437417"/>
                <a:gd name="connsiteY0" fmla="*/ 0 h 123158"/>
                <a:gd name="connsiteX1" fmla="*/ 61627 w 1437417"/>
                <a:gd name="connsiteY1" fmla="*/ 0 h 123158"/>
                <a:gd name="connsiteX2" fmla="*/ 0 w 1437417"/>
                <a:gd name="connsiteY2" fmla="*/ 61531 h 123158"/>
                <a:gd name="connsiteX3" fmla="*/ 61627 w 1437417"/>
                <a:gd name="connsiteY3" fmla="*/ 123158 h 123158"/>
                <a:gd name="connsiteX4" fmla="*/ 1375791 w 1437417"/>
                <a:gd name="connsiteY4" fmla="*/ 123158 h 123158"/>
                <a:gd name="connsiteX5" fmla="*/ 1437418 w 1437417"/>
                <a:gd name="connsiteY5" fmla="*/ 61531 h 123158"/>
                <a:gd name="connsiteX6" fmla="*/ 1375791 w 1437417"/>
                <a:gd name="connsiteY6" fmla="*/ 0 h 123158"/>
                <a:gd name="connsiteX7" fmla="*/ 1375791 w 1437417"/>
                <a:gd name="connsiteY7" fmla="*/ 0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7417" h="123158">
                  <a:moveTo>
                    <a:pt x="1375791" y="0"/>
                  </a:moveTo>
                  <a:lnTo>
                    <a:pt x="61627" y="0"/>
                  </a:lnTo>
                  <a:cubicBezTo>
                    <a:pt x="27527" y="0"/>
                    <a:pt x="0" y="27527"/>
                    <a:pt x="0" y="61531"/>
                  </a:cubicBezTo>
                  <a:cubicBezTo>
                    <a:pt x="0" y="95536"/>
                    <a:pt x="27527" y="123158"/>
                    <a:pt x="61627" y="123158"/>
                  </a:cubicBezTo>
                  <a:lnTo>
                    <a:pt x="1375791" y="123158"/>
                  </a:lnTo>
                  <a:cubicBezTo>
                    <a:pt x="1409795" y="123158"/>
                    <a:pt x="1437418" y="95536"/>
                    <a:pt x="1437418" y="61531"/>
                  </a:cubicBezTo>
                  <a:cubicBezTo>
                    <a:pt x="1437418" y="27623"/>
                    <a:pt x="1409891" y="0"/>
                    <a:pt x="1375791" y="0"/>
                  </a:cubicBezTo>
                  <a:lnTo>
                    <a:pt x="1375791"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nvGrpSpPr>
            <p:cNvPr id="40" name="图形 2"/>
            <p:cNvGrpSpPr/>
            <p:nvPr/>
          </p:nvGrpSpPr>
          <p:grpSpPr>
            <a:xfrm>
              <a:off x="4143375" y="1534167"/>
              <a:ext cx="3901440" cy="3842694"/>
              <a:chOff x="4143375" y="1534167"/>
              <a:chExt cx="3901440" cy="3842694"/>
            </a:xfrm>
            <a:solidFill>
              <a:sysClr val="window" lastClr="FFFFFF"/>
            </a:solidFill>
          </p:grpSpPr>
          <p:sp>
            <p:nvSpPr>
              <p:cNvPr id="41" name="任意多边形: 形状 40"/>
              <p:cNvSpPr/>
              <p:nvPr/>
            </p:nvSpPr>
            <p:spPr>
              <a:xfrm>
                <a:off x="5868162" y="2953892"/>
                <a:ext cx="1437417" cy="123158"/>
              </a:xfrm>
              <a:custGeom>
                <a:avLst/>
                <a:gdLst>
                  <a:gd name="connsiteX0" fmla="*/ 1375791 w 1437417"/>
                  <a:gd name="connsiteY0" fmla="*/ 0 h 123158"/>
                  <a:gd name="connsiteX1" fmla="*/ 61627 w 1437417"/>
                  <a:gd name="connsiteY1" fmla="*/ 0 h 123158"/>
                  <a:gd name="connsiteX2" fmla="*/ 0 w 1437417"/>
                  <a:gd name="connsiteY2" fmla="*/ 61627 h 123158"/>
                  <a:gd name="connsiteX3" fmla="*/ 61627 w 1437417"/>
                  <a:gd name="connsiteY3" fmla="*/ 123158 h 123158"/>
                  <a:gd name="connsiteX4" fmla="*/ 1375791 w 1437417"/>
                  <a:gd name="connsiteY4" fmla="*/ 123158 h 123158"/>
                  <a:gd name="connsiteX5" fmla="*/ 1437418 w 1437417"/>
                  <a:gd name="connsiteY5" fmla="*/ 61627 h 123158"/>
                  <a:gd name="connsiteX6" fmla="*/ 1375791 w 1437417"/>
                  <a:gd name="connsiteY6" fmla="*/ 0 h 123158"/>
                  <a:gd name="connsiteX7" fmla="*/ 1375791 w 1437417"/>
                  <a:gd name="connsiteY7" fmla="*/ 0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7417" h="123158">
                    <a:moveTo>
                      <a:pt x="1375791" y="0"/>
                    </a:moveTo>
                    <a:lnTo>
                      <a:pt x="61627" y="0"/>
                    </a:lnTo>
                    <a:cubicBezTo>
                      <a:pt x="27527" y="0"/>
                      <a:pt x="0" y="27623"/>
                      <a:pt x="0" y="61627"/>
                    </a:cubicBezTo>
                    <a:cubicBezTo>
                      <a:pt x="0" y="95631"/>
                      <a:pt x="27527" y="123158"/>
                      <a:pt x="61627" y="123158"/>
                    </a:cubicBezTo>
                    <a:lnTo>
                      <a:pt x="1375791" y="123158"/>
                    </a:lnTo>
                    <a:cubicBezTo>
                      <a:pt x="1409795" y="123158"/>
                      <a:pt x="1437418" y="95631"/>
                      <a:pt x="1437418" y="61627"/>
                    </a:cubicBezTo>
                    <a:cubicBezTo>
                      <a:pt x="1437418" y="27527"/>
                      <a:pt x="1409891" y="0"/>
                      <a:pt x="1375791" y="0"/>
                    </a:cubicBezTo>
                    <a:lnTo>
                      <a:pt x="1375791"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42" name="任意多边形: 形状 41"/>
              <p:cNvSpPr/>
              <p:nvPr/>
            </p:nvSpPr>
            <p:spPr>
              <a:xfrm>
                <a:off x="4143375" y="1534167"/>
                <a:ext cx="3901440" cy="3842694"/>
              </a:xfrm>
              <a:custGeom>
                <a:avLst/>
                <a:gdLst>
                  <a:gd name="connsiteX0" fmla="*/ 3901345 w 3901440"/>
                  <a:gd name="connsiteY0" fmla="*/ 1725668 h 3842694"/>
                  <a:gd name="connsiteX1" fmla="*/ 3900964 w 3901440"/>
                  <a:gd name="connsiteY1" fmla="*/ 1720144 h 3842694"/>
                  <a:gd name="connsiteX2" fmla="*/ 3900964 w 3901440"/>
                  <a:gd name="connsiteY2" fmla="*/ 1719572 h 3842694"/>
                  <a:gd name="connsiteX3" fmla="*/ 3900964 w 3901440"/>
                  <a:gd name="connsiteY3" fmla="*/ 1719667 h 3842694"/>
                  <a:gd name="connsiteX4" fmla="*/ 3881533 w 3901440"/>
                  <a:gd name="connsiteY4" fmla="*/ 1682234 h 3842694"/>
                  <a:gd name="connsiteX5" fmla="*/ 3576733 w 3901440"/>
                  <a:gd name="connsiteY5" fmla="*/ 1404009 h 3842694"/>
                  <a:gd name="connsiteX6" fmla="*/ 3573018 w 3901440"/>
                  <a:gd name="connsiteY6" fmla="*/ 1400961 h 3842694"/>
                  <a:gd name="connsiteX7" fmla="*/ 3573018 w 3901440"/>
                  <a:gd name="connsiteY7" fmla="*/ 654391 h 3842694"/>
                  <a:gd name="connsiteX8" fmla="*/ 3352705 w 3901440"/>
                  <a:gd name="connsiteY8" fmla="*/ 434078 h 3842694"/>
                  <a:gd name="connsiteX9" fmla="*/ 2514505 w 3901440"/>
                  <a:gd name="connsiteY9" fmla="*/ 434078 h 3842694"/>
                  <a:gd name="connsiteX10" fmla="*/ 2105025 w 3901440"/>
                  <a:gd name="connsiteY10" fmla="*/ 60222 h 3842694"/>
                  <a:gd name="connsiteX11" fmla="*/ 1796701 w 3901440"/>
                  <a:gd name="connsiteY11" fmla="*/ 60222 h 3842694"/>
                  <a:gd name="connsiteX12" fmla="*/ 1387221 w 3901440"/>
                  <a:gd name="connsiteY12" fmla="*/ 434078 h 3842694"/>
                  <a:gd name="connsiteX13" fmla="*/ 549021 w 3901440"/>
                  <a:gd name="connsiteY13" fmla="*/ 434078 h 3842694"/>
                  <a:gd name="connsiteX14" fmla="*/ 328708 w 3901440"/>
                  <a:gd name="connsiteY14" fmla="*/ 654391 h 3842694"/>
                  <a:gd name="connsiteX15" fmla="*/ 328708 w 3901440"/>
                  <a:gd name="connsiteY15" fmla="*/ 1400580 h 3842694"/>
                  <a:gd name="connsiteX16" fmla="*/ 20098 w 3901440"/>
                  <a:gd name="connsiteY16" fmla="*/ 1682234 h 3842694"/>
                  <a:gd name="connsiteX17" fmla="*/ 4667 w 3901440"/>
                  <a:gd name="connsiteY17" fmla="*/ 1704523 h 3842694"/>
                  <a:gd name="connsiteX18" fmla="*/ 4667 w 3901440"/>
                  <a:gd name="connsiteY18" fmla="*/ 1704332 h 3842694"/>
                  <a:gd name="connsiteX19" fmla="*/ 4000 w 3901440"/>
                  <a:gd name="connsiteY19" fmla="*/ 1706047 h 3842694"/>
                  <a:gd name="connsiteX20" fmla="*/ 3143 w 3901440"/>
                  <a:gd name="connsiteY20" fmla="*/ 1708523 h 3842694"/>
                  <a:gd name="connsiteX21" fmla="*/ 1810 w 3901440"/>
                  <a:gd name="connsiteY21" fmla="*/ 1713190 h 3842694"/>
                  <a:gd name="connsiteX22" fmla="*/ 1334 w 3901440"/>
                  <a:gd name="connsiteY22" fmla="*/ 1715095 h 3842694"/>
                  <a:gd name="connsiteX23" fmla="*/ 286 w 3901440"/>
                  <a:gd name="connsiteY23" fmla="*/ 1721858 h 3842694"/>
                  <a:gd name="connsiteX24" fmla="*/ 191 w 3901440"/>
                  <a:gd name="connsiteY24" fmla="*/ 1723573 h 3842694"/>
                  <a:gd name="connsiteX25" fmla="*/ 0 w 3901440"/>
                  <a:gd name="connsiteY25" fmla="*/ 1727764 h 3842694"/>
                  <a:gd name="connsiteX26" fmla="*/ 0 w 3901440"/>
                  <a:gd name="connsiteY26" fmla="*/ 3781163 h 3842694"/>
                  <a:gd name="connsiteX27" fmla="*/ 61627 w 3901440"/>
                  <a:gd name="connsiteY27" fmla="*/ 3842695 h 3842694"/>
                  <a:gd name="connsiteX28" fmla="*/ 3839813 w 3901440"/>
                  <a:gd name="connsiteY28" fmla="*/ 3842695 h 3842694"/>
                  <a:gd name="connsiteX29" fmla="*/ 3901440 w 3901440"/>
                  <a:gd name="connsiteY29" fmla="*/ 3781163 h 3842694"/>
                  <a:gd name="connsiteX30" fmla="*/ 3901440 w 3901440"/>
                  <a:gd name="connsiteY30" fmla="*/ 1727764 h 3842694"/>
                  <a:gd name="connsiteX31" fmla="*/ 3901345 w 3901440"/>
                  <a:gd name="connsiteY31" fmla="*/ 1725668 h 3842694"/>
                  <a:gd name="connsiteX32" fmla="*/ 3901345 w 3901440"/>
                  <a:gd name="connsiteY32" fmla="*/ 1725668 h 3842694"/>
                  <a:gd name="connsiteX33" fmla="*/ 3572923 w 3901440"/>
                  <a:gd name="connsiteY33" fmla="*/ 1567363 h 3842694"/>
                  <a:gd name="connsiteX34" fmla="*/ 3728752 w 3901440"/>
                  <a:gd name="connsiteY34" fmla="*/ 1709666 h 3842694"/>
                  <a:gd name="connsiteX35" fmla="*/ 3572923 w 3901440"/>
                  <a:gd name="connsiteY35" fmla="*/ 1778913 h 3842694"/>
                  <a:gd name="connsiteX36" fmla="*/ 3572923 w 3901440"/>
                  <a:gd name="connsiteY36" fmla="*/ 1567363 h 3842694"/>
                  <a:gd name="connsiteX37" fmla="*/ 3490722 w 3901440"/>
                  <a:gd name="connsiteY37" fmla="*/ 1950268 h 3842694"/>
                  <a:gd name="connsiteX38" fmla="*/ 3778187 w 3901440"/>
                  <a:gd name="connsiteY38" fmla="*/ 1822537 h 3842694"/>
                  <a:gd name="connsiteX39" fmla="*/ 3778187 w 3901440"/>
                  <a:gd name="connsiteY39" fmla="*/ 2260973 h 3842694"/>
                  <a:gd name="connsiteX40" fmla="*/ 3490722 w 3901440"/>
                  <a:gd name="connsiteY40" fmla="*/ 2375940 h 3842694"/>
                  <a:gd name="connsiteX41" fmla="*/ 3490722 w 3901440"/>
                  <a:gd name="connsiteY41" fmla="*/ 1950268 h 3842694"/>
                  <a:gd name="connsiteX42" fmla="*/ 3490722 w 3901440"/>
                  <a:gd name="connsiteY42" fmla="*/ 2508623 h 3842694"/>
                  <a:gd name="connsiteX43" fmla="*/ 3778187 w 3901440"/>
                  <a:gd name="connsiteY43" fmla="*/ 2393656 h 3842694"/>
                  <a:gd name="connsiteX44" fmla="*/ 3778187 w 3901440"/>
                  <a:gd name="connsiteY44" fmla="*/ 2835902 h 3842694"/>
                  <a:gd name="connsiteX45" fmla="*/ 3490722 w 3901440"/>
                  <a:gd name="connsiteY45" fmla="*/ 2950869 h 3842694"/>
                  <a:gd name="connsiteX46" fmla="*/ 3490722 w 3901440"/>
                  <a:gd name="connsiteY46" fmla="*/ 2508623 h 3842694"/>
                  <a:gd name="connsiteX47" fmla="*/ 1879664 w 3901440"/>
                  <a:gd name="connsiteY47" fmla="*/ 151186 h 3842694"/>
                  <a:gd name="connsiteX48" fmla="*/ 2021872 w 3901440"/>
                  <a:gd name="connsiteY48" fmla="*/ 151186 h 3842694"/>
                  <a:gd name="connsiteX49" fmla="*/ 2331720 w 3901440"/>
                  <a:gd name="connsiteY49" fmla="*/ 434078 h 3842694"/>
                  <a:gd name="connsiteX50" fmla="*/ 1569911 w 3901440"/>
                  <a:gd name="connsiteY50" fmla="*/ 434078 h 3842694"/>
                  <a:gd name="connsiteX51" fmla="*/ 1879664 w 3901440"/>
                  <a:gd name="connsiteY51" fmla="*/ 151186 h 3842694"/>
                  <a:gd name="connsiteX52" fmla="*/ 451771 w 3901440"/>
                  <a:gd name="connsiteY52" fmla="*/ 654391 h 3842694"/>
                  <a:gd name="connsiteX53" fmla="*/ 548926 w 3901440"/>
                  <a:gd name="connsiteY53" fmla="*/ 557236 h 3842694"/>
                  <a:gd name="connsiteX54" fmla="*/ 3352610 w 3901440"/>
                  <a:gd name="connsiteY54" fmla="*/ 557236 h 3842694"/>
                  <a:gd name="connsiteX55" fmla="*/ 3449765 w 3901440"/>
                  <a:gd name="connsiteY55" fmla="*/ 654391 h 3842694"/>
                  <a:gd name="connsiteX56" fmla="*/ 3449765 w 3901440"/>
                  <a:gd name="connsiteY56" fmla="*/ 1833682 h 3842694"/>
                  <a:gd name="connsiteX57" fmla="*/ 2339054 w 3901440"/>
                  <a:gd name="connsiteY57" fmla="*/ 2327362 h 3842694"/>
                  <a:gd name="connsiteX58" fmla="*/ 2105025 w 3901440"/>
                  <a:gd name="connsiteY58" fmla="*/ 2113621 h 3842694"/>
                  <a:gd name="connsiteX59" fmla="*/ 1796701 w 3901440"/>
                  <a:gd name="connsiteY59" fmla="*/ 2113621 h 3842694"/>
                  <a:gd name="connsiteX60" fmla="*/ 1562672 w 3901440"/>
                  <a:gd name="connsiteY60" fmla="*/ 2327362 h 3842694"/>
                  <a:gd name="connsiteX61" fmla="*/ 451771 w 3901440"/>
                  <a:gd name="connsiteY61" fmla="*/ 1833682 h 3842694"/>
                  <a:gd name="connsiteX62" fmla="*/ 451771 w 3901440"/>
                  <a:gd name="connsiteY62" fmla="*/ 654391 h 3842694"/>
                  <a:gd name="connsiteX63" fmla="*/ 1463135 w 3901440"/>
                  <a:gd name="connsiteY63" fmla="*/ 2418040 h 3842694"/>
                  <a:gd name="connsiteX64" fmla="*/ 533876 w 3901440"/>
                  <a:gd name="connsiteY64" fmla="*/ 3266432 h 3842694"/>
                  <a:gd name="connsiteX65" fmla="*/ 533876 w 3901440"/>
                  <a:gd name="connsiteY65" fmla="*/ 2005036 h 3842694"/>
                  <a:gd name="connsiteX66" fmla="*/ 1463135 w 3901440"/>
                  <a:gd name="connsiteY66" fmla="*/ 2418040 h 3842694"/>
                  <a:gd name="connsiteX67" fmla="*/ 328517 w 3901440"/>
                  <a:gd name="connsiteY67" fmla="*/ 1567363 h 3842694"/>
                  <a:gd name="connsiteX68" fmla="*/ 328517 w 3901440"/>
                  <a:gd name="connsiteY68" fmla="*/ 1778913 h 3842694"/>
                  <a:gd name="connsiteX69" fmla="*/ 172688 w 3901440"/>
                  <a:gd name="connsiteY69" fmla="*/ 1709666 h 3842694"/>
                  <a:gd name="connsiteX70" fmla="*/ 328517 w 3901440"/>
                  <a:gd name="connsiteY70" fmla="*/ 1567363 h 3842694"/>
                  <a:gd name="connsiteX71" fmla="*/ 123158 w 3901440"/>
                  <a:gd name="connsiteY71" fmla="*/ 1822442 h 3842694"/>
                  <a:gd name="connsiteX72" fmla="*/ 410623 w 3901440"/>
                  <a:gd name="connsiteY72" fmla="*/ 1950172 h 3842694"/>
                  <a:gd name="connsiteX73" fmla="*/ 410623 w 3901440"/>
                  <a:gd name="connsiteY73" fmla="*/ 2375845 h 3842694"/>
                  <a:gd name="connsiteX74" fmla="*/ 123158 w 3901440"/>
                  <a:gd name="connsiteY74" fmla="*/ 2260878 h 3842694"/>
                  <a:gd name="connsiteX75" fmla="*/ 123158 w 3901440"/>
                  <a:gd name="connsiteY75" fmla="*/ 1822442 h 3842694"/>
                  <a:gd name="connsiteX76" fmla="*/ 123158 w 3901440"/>
                  <a:gd name="connsiteY76" fmla="*/ 2393656 h 3842694"/>
                  <a:gd name="connsiteX77" fmla="*/ 410623 w 3901440"/>
                  <a:gd name="connsiteY77" fmla="*/ 2508623 h 3842694"/>
                  <a:gd name="connsiteX78" fmla="*/ 410623 w 3901440"/>
                  <a:gd name="connsiteY78" fmla="*/ 2950869 h 3842694"/>
                  <a:gd name="connsiteX79" fmla="*/ 123158 w 3901440"/>
                  <a:gd name="connsiteY79" fmla="*/ 2835902 h 3842694"/>
                  <a:gd name="connsiteX80" fmla="*/ 123158 w 3901440"/>
                  <a:gd name="connsiteY80" fmla="*/ 2393656 h 3842694"/>
                  <a:gd name="connsiteX81" fmla="*/ 123158 w 3901440"/>
                  <a:gd name="connsiteY81" fmla="*/ 2968586 h 3842694"/>
                  <a:gd name="connsiteX82" fmla="*/ 410623 w 3901440"/>
                  <a:gd name="connsiteY82" fmla="*/ 3083552 h 3842694"/>
                  <a:gd name="connsiteX83" fmla="*/ 410623 w 3901440"/>
                  <a:gd name="connsiteY83" fmla="*/ 3370350 h 3842694"/>
                  <a:gd name="connsiteX84" fmla="*/ 411194 w 3901440"/>
                  <a:gd name="connsiteY84" fmla="*/ 3378351 h 3842694"/>
                  <a:gd name="connsiteX85" fmla="*/ 123158 w 3901440"/>
                  <a:gd name="connsiteY85" fmla="*/ 3641336 h 3842694"/>
                  <a:gd name="connsiteX86" fmla="*/ 123158 w 3901440"/>
                  <a:gd name="connsiteY86" fmla="*/ 2968586 h 3842694"/>
                  <a:gd name="connsiteX87" fmla="*/ 220409 w 3901440"/>
                  <a:gd name="connsiteY87" fmla="*/ 3719441 h 3842694"/>
                  <a:gd name="connsiteX88" fmla="*/ 1879568 w 3901440"/>
                  <a:gd name="connsiteY88" fmla="*/ 2204585 h 3842694"/>
                  <a:gd name="connsiteX89" fmla="*/ 2021777 w 3901440"/>
                  <a:gd name="connsiteY89" fmla="*/ 2204585 h 3842694"/>
                  <a:gd name="connsiteX90" fmla="*/ 2674620 w 3901440"/>
                  <a:gd name="connsiteY90" fmla="*/ 2800660 h 3842694"/>
                  <a:gd name="connsiteX91" fmla="*/ 2758916 w 3901440"/>
                  <a:gd name="connsiteY91" fmla="*/ 2798755 h 3842694"/>
                  <a:gd name="connsiteX92" fmla="*/ 2759774 w 3901440"/>
                  <a:gd name="connsiteY92" fmla="*/ 2797897 h 3842694"/>
                  <a:gd name="connsiteX93" fmla="*/ 2757773 w 3901440"/>
                  <a:gd name="connsiteY93" fmla="*/ 2709791 h 3842694"/>
                  <a:gd name="connsiteX94" fmla="*/ 2438305 w 3901440"/>
                  <a:gd name="connsiteY94" fmla="*/ 2418040 h 3842694"/>
                  <a:gd name="connsiteX95" fmla="*/ 3367564 w 3901440"/>
                  <a:gd name="connsiteY95" fmla="*/ 2005036 h 3842694"/>
                  <a:gd name="connsiteX96" fmla="*/ 3367564 w 3901440"/>
                  <a:gd name="connsiteY96" fmla="*/ 3266432 h 3842694"/>
                  <a:gd name="connsiteX97" fmla="*/ 3005899 w 3901440"/>
                  <a:gd name="connsiteY97" fmla="*/ 2936200 h 3842694"/>
                  <a:gd name="connsiteX98" fmla="*/ 2920841 w 3901440"/>
                  <a:gd name="connsiteY98" fmla="*/ 2938105 h 3842694"/>
                  <a:gd name="connsiteX99" fmla="*/ 2922841 w 3901440"/>
                  <a:gd name="connsiteY99" fmla="*/ 3027164 h 3842694"/>
                  <a:gd name="connsiteX100" fmla="*/ 3681032 w 3901440"/>
                  <a:gd name="connsiteY100" fmla="*/ 3719441 h 3842694"/>
                  <a:gd name="connsiteX101" fmla="*/ 220409 w 3901440"/>
                  <a:gd name="connsiteY101" fmla="*/ 3719441 h 3842694"/>
                  <a:gd name="connsiteX102" fmla="*/ 3778187 w 3901440"/>
                  <a:gd name="connsiteY102" fmla="*/ 3641431 h 3842694"/>
                  <a:gd name="connsiteX103" fmla="*/ 3490151 w 3901440"/>
                  <a:gd name="connsiteY103" fmla="*/ 3378446 h 3842694"/>
                  <a:gd name="connsiteX104" fmla="*/ 3490722 w 3901440"/>
                  <a:gd name="connsiteY104" fmla="*/ 3370445 h 3842694"/>
                  <a:gd name="connsiteX105" fmla="*/ 3490722 w 3901440"/>
                  <a:gd name="connsiteY105" fmla="*/ 3083552 h 3842694"/>
                  <a:gd name="connsiteX106" fmla="*/ 3778187 w 3901440"/>
                  <a:gd name="connsiteY106" fmla="*/ 2968586 h 3842694"/>
                  <a:gd name="connsiteX107" fmla="*/ 3778187 w 3901440"/>
                  <a:gd name="connsiteY107" fmla="*/ 3641431 h 384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3901440" h="3842694">
                    <a:moveTo>
                      <a:pt x="3901345" y="1725668"/>
                    </a:moveTo>
                    <a:cubicBezTo>
                      <a:pt x="3901249" y="1723763"/>
                      <a:pt x="3901154" y="1721953"/>
                      <a:pt x="3900964" y="1720144"/>
                    </a:cubicBezTo>
                    <a:cubicBezTo>
                      <a:pt x="3900964" y="1719953"/>
                      <a:pt x="3900964" y="1719763"/>
                      <a:pt x="3900964" y="1719572"/>
                    </a:cubicBezTo>
                    <a:cubicBezTo>
                      <a:pt x="3900964" y="1719572"/>
                      <a:pt x="3900964" y="1719572"/>
                      <a:pt x="3900964" y="1719667"/>
                    </a:cubicBezTo>
                    <a:cubicBezTo>
                      <a:pt x="3899059" y="1705475"/>
                      <a:pt x="3892391" y="1692140"/>
                      <a:pt x="3881533" y="1682234"/>
                    </a:cubicBezTo>
                    <a:lnTo>
                      <a:pt x="3576733" y="1404009"/>
                    </a:lnTo>
                    <a:cubicBezTo>
                      <a:pt x="3575495" y="1402961"/>
                      <a:pt x="3574256" y="1402009"/>
                      <a:pt x="3573018" y="1400961"/>
                    </a:cubicBezTo>
                    <a:lnTo>
                      <a:pt x="3573018" y="654391"/>
                    </a:lnTo>
                    <a:cubicBezTo>
                      <a:pt x="3573018" y="532852"/>
                      <a:pt x="3474149" y="434078"/>
                      <a:pt x="3352705" y="434078"/>
                    </a:cubicBezTo>
                    <a:lnTo>
                      <a:pt x="2514505" y="434078"/>
                    </a:lnTo>
                    <a:lnTo>
                      <a:pt x="2105025" y="60222"/>
                    </a:lnTo>
                    <a:cubicBezTo>
                      <a:pt x="2017109" y="-20074"/>
                      <a:pt x="1884521" y="-20074"/>
                      <a:pt x="1796701" y="60222"/>
                    </a:cubicBezTo>
                    <a:lnTo>
                      <a:pt x="1387221" y="434078"/>
                    </a:lnTo>
                    <a:lnTo>
                      <a:pt x="549021" y="434078"/>
                    </a:lnTo>
                    <a:cubicBezTo>
                      <a:pt x="427577" y="434078"/>
                      <a:pt x="328708" y="532852"/>
                      <a:pt x="328708" y="654391"/>
                    </a:cubicBezTo>
                    <a:lnTo>
                      <a:pt x="328708" y="1400580"/>
                    </a:lnTo>
                    <a:lnTo>
                      <a:pt x="20098" y="1682234"/>
                    </a:lnTo>
                    <a:cubicBezTo>
                      <a:pt x="13240" y="1688521"/>
                      <a:pt x="8096" y="1696236"/>
                      <a:pt x="4667" y="1704523"/>
                    </a:cubicBezTo>
                    <a:cubicBezTo>
                      <a:pt x="4667" y="1704427"/>
                      <a:pt x="4667" y="1704427"/>
                      <a:pt x="4667" y="1704332"/>
                    </a:cubicBezTo>
                    <a:cubicBezTo>
                      <a:pt x="4477" y="1704904"/>
                      <a:pt x="4286" y="1705475"/>
                      <a:pt x="4000" y="1706047"/>
                    </a:cubicBezTo>
                    <a:cubicBezTo>
                      <a:pt x="3715" y="1706904"/>
                      <a:pt x="3429" y="1707666"/>
                      <a:pt x="3143" y="1708523"/>
                    </a:cubicBezTo>
                    <a:cubicBezTo>
                      <a:pt x="2572" y="1710047"/>
                      <a:pt x="2191" y="1711571"/>
                      <a:pt x="1810" y="1713190"/>
                    </a:cubicBezTo>
                    <a:cubicBezTo>
                      <a:pt x="1619" y="1713857"/>
                      <a:pt x="1429" y="1714429"/>
                      <a:pt x="1334" y="1715095"/>
                    </a:cubicBezTo>
                    <a:cubicBezTo>
                      <a:pt x="857" y="1717286"/>
                      <a:pt x="476" y="1719572"/>
                      <a:pt x="286" y="1721858"/>
                    </a:cubicBezTo>
                    <a:cubicBezTo>
                      <a:pt x="286" y="1722430"/>
                      <a:pt x="286" y="1723001"/>
                      <a:pt x="191" y="1723573"/>
                    </a:cubicBezTo>
                    <a:cubicBezTo>
                      <a:pt x="95" y="1724906"/>
                      <a:pt x="0" y="1726335"/>
                      <a:pt x="0" y="1727764"/>
                    </a:cubicBezTo>
                    <a:lnTo>
                      <a:pt x="0" y="3781163"/>
                    </a:lnTo>
                    <a:cubicBezTo>
                      <a:pt x="0" y="3815072"/>
                      <a:pt x="27527" y="3842695"/>
                      <a:pt x="61627" y="3842695"/>
                    </a:cubicBezTo>
                    <a:lnTo>
                      <a:pt x="3839813" y="3842695"/>
                    </a:lnTo>
                    <a:cubicBezTo>
                      <a:pt x="3873818" y="3842695"/>
                      <a:pt x="3901440" y="3815167"/>
                      <a:pt x="3901440" y="3781163"/>
                    </a:cubicBezTo>
                    <a:lnTo>
                      <a:pt x="3901440" y="1727764"/>
                    </a:lnTo>
                    <a:cubicBezTo>
                      <a:pt x="3901440" y="1727002"/>
                      <a:pt x="3901345" y="1726335"/>
                      <a:pt x="3901345" y="1725668"/>
                    </a:cubicBezTo>
                    <a:lnTo>
                      <a:pt x="3901345" y="1725668"/>
                    </a:lnTo>
                    <a:close/>
                    <a:moveTo>
                      <a:pt x="3572923" y="1567363"/>
                    </a:moveTo>
                    <a:lnTo>
                      <a:pt x="3728752" y="1709666"/>
                    </a:lnTo>
                    <a:lnTo>
                      <a:pt x="3572923" y="1778913"/>
                    </a:lnTo>
                    <a:lnTo>
                      <a:pt x="3572923" y="1567363"/>
                    </a:lnTo>
                    <a:close/>
                    <a:moveTo>
                      <a:pt x="3490722" y="1950268"/>
                    </a:moveTo>
                    <a:lnTo>
                      <a:pt x="3778187" y="1822537"/>
                    </a:lnTo>
                    <a:lnTo>
                      <a:pt x="3778187" y="2260973"/>
                    </a:lnTo>
                    <a:lnTo>
                      <a:pt x="3490722" y="2375940"/>
                    </a:lnTo>
                    <a:lnTo>
                      <a:pt x="3490722" y="1950268"/>
                    </a:lnTo>
                    <a:close/>
                    <a:moveTo>
                      <a:pt x="3490722" y="2508623"/>
                    </a:moveTo>
                    <a:lnTo>
                      <a:pt x="3778187" y="2393656"/>
                    </a:lnTo>
                    <a:lnTo>
                      <a:pt x="3778187" y="2835902"/>
                    </a:lnTo>
                    <a:lnTo>
                      <a:pt x="3490722" y="2950869"/>
                    </a:lnTo>
                    <a:lnTo>
                      <a:pt x="3490722" y="2508623"/>
                    </a:lnTo>
                    <a:close/>
                    <a:moveTo>
                      <a:pt x="1879664" y="151186"/>
                    </a:moveTo>
                    <a:cubicBezTo>
                      <a:pt x="1920240" y="114133"/>
                      <a:pt x="1981295" y="114133"/>
                      <a:pt x="2021872" y="151186"/>
                    </a:cubicBezTo>
                    <a:lnTo>
                      <a:pt x="2331720" y="434078"/>
                    </a:lnTo>
                    <a:lnTo>
                      <a:pt x="1569911" y="434078"/>
                    </a:lnTo>
                    <a:lnTo>
                      <a:pt x="1879664" y="151186"/>
                    </a:lnTo>
                    <a:close/>
                    <a:moveTo>
                      <a:pt x="451771" y="654391"/>
                    </a:moveTo>
                    <a:cubicBezTo>
                      <a:pt x="451771" y="600766"/>
                      <a:pt x="495300" y="557236"/>
                      <a:pt x="548926" y="557236"/>
                    </a:cubicBezTo>
                    <a:lnTo>
                      <a:pt x="3352610" y="557236"/>
                    </a:lnTo>
                    <a:cubicBezTo>
                      <a:pt x="3406140" y="557236"/>
                      <a:pt x="3449765" y="600766"/>
                      <a:pt x="3449765" y="654391"/>
                    </a:cubicBezTo>
                    <a:lnTo>
                      <a:pt x="3449765" y="1833682"/>
                    </a:lnTo>
                    <a:lnTo>
                      <a:pt x="2339054" y="2327362"/>
                    </a:lnTo>
                    <a:lnTo>
                      <a:pt x="2105025" y="2113621"/>
                    </a:lnTo>
                    <a:cubicBezTo>
                      <a:pt x="2017109" y="2033326"/>
                      <a:pt x="1884521" y="2033326"/>
                      <a:pt x="1796701" y="2113621"/>
                    </a:cubicBezTo>
                    <a:lnTo>
                      <a:pt x="1562672" y="2327362"/>
                    </a:lnTo>
                    <a:lnTo>
                      <a:pt x="451771" y="1833682"/>
                    </a:lnTo>
                    <a:lnTo>
                      <a:pt x="451771" y="654391"/>
                    </a:lnTo>
                    <a:close/>
                    <a:moveTo>
                      <a:pt x="1463135" y="2418040"/>
                    </a:moveTo>
                    <a:lnTo>
                      <a:pt x="533876" y="3266432"/>
                    </a:lnTo>
                    <a:lnTo>
                      <a:pt x="533876" y="2005036"/>
                    </a:lnTo>
                    <a:lnTo>
                      <a:pt x="1463135" y="2418040"/>
                    </a:lnTo>
                    <a:close/>
                    <a:moveTo>
                      <a:pt x="328517" y="1567363"/>
                    </a:moveTo>
                    <a:lnTo>
                      <a:pt x="328517" y="1778913"/>
                    </a:lnTo>
                    <a:lnTo>
                      <a:pt x="172688" y="1709666"/>
                    </a:lnTo>
                    <a:lnTo>
                      <a:pt x="328517" y="1567363"/>
                    </a:lnTo>
                    <a:close/>
                    <a:moveTo>
                      <a:pt x="123158" y="1822442"/>
                    </a:moveTo>
                    <a:lnTo>
                      <a:pt x="410623" y="1950172"/>
                    </a:lnTo>
                    <a:lnTo>
                      <a:pt x="410623" y="2375845"/>
                    </a:lnTo>
                    <a:lnTo>
                      <a:pt x="123158" y="2260878"/>
                    </a:lnTo>
                    <a:lnTo>
                      <a:pt x="123158" y="1822442"/>
                    </a:lnTo>
                    <a:close/>
                    <a:moveTo>
                      <a:pt x="123158" y="2393656"/>
                    </a:moveTo>
                    <a:lnTo>
                      <a:pt x="410623" y="2508623"/>
                    </a:lnTo>
                    <a:lnTo>
                      <a:pt x="410623" y="2950869"/>
                    </a:lnTo>
                    <a:lnTo>
                      <a:pt x="123158" y="2835902"/>
                    </a:lnTo>
                    <a:lnTo>
                      <a:pt x="123158" y="2393656"/>
                    </a:lnTo>
                    <a:close/>
                    <a:moveTo>
                      <a:pt x="123158" y="2968586"/>
                    </a:moveTo>
                    <a:lnTo>
                      <a:pt x="410623" y="3083552"/>
                    </a:lnTo>
                    <a:lnTo>
                      <a:pt x="410623" y="3370350"/>
                    </a:lnTo>
                    <a:cubicBezTo>
                      <a:pt x="410623" y="3373112"/>
                      <a:pt x="410909" y="3375779"/>
                      <a:pt x="411194" y="3378351"/>
                    </a:cubicBezTo>
                    <a:lnTo>
                      <a:pt x="123158" y="3641336"/>
                    </a:lnTo>
                    <a:lnTo>
                      <a:pt x="123158" y="2968586"/>
                    </a:lnTo>
                    <a:close/>
                    <a:moveTo>
                      <a:pt x="220409" y="3719441"/>
                    </a:moveTo>
                    <a:lnTo>
                      <a:pt x="1879568" y="2204585"/>
                    </a:lnTo>
                    <a:cubicBezTo>
                      <a:pt x="1920145" y="2167533"/>
                      <a:pt x="1981200" y="2167533"/>
                      <a:pt x="2021777" y="2204585"/>
                    </a:cubicBezTo>
                    <a:lnTo>
                      <a:pt x="2674620" y="2800660"/>
                    </a:lnTo>
                    <a:cubicBezTo>
                      <a:pt x="2698718" y="2822662"/>
                      <a:pt x="2735771" y="2821805"/>
                      <a:pt x="2758916" y="2798755"/>
                    </a:cubicBezTo>
                    <a:lnTo>
                      <a:pt x="2759774" y="2797897"/>
                    </a:lnTo>
                    <a:cubicBezTo>
                      <a:pt x="2784348" y="2773323"/>
                      <a:pt x="2783396" y="2733223"/>
                      <a:pt x="2757773" y="2709791"/>
                    </a:cubicBezTo>
                    <a:lnTo>
                      <a:pt x="2438305" y="2418040"/>
                    </a:lnTo>
                    <a:lnTo>
                      <a:pt x="3367564" y="2005036"/>
                    </a:lnTo>
                    <a:lnTo>
                      <a:pt x="3367564" y="3266432"/>
                    </a:lnTo>
                    <a:lnTo>
                      <a:pt x="3005899" y="2936200"/>
                    </a:lnTo>
                    <a:cubicBezTo>
                      <a:pt x="2981516" y="2914007"/>
                      <a:pt x="2944082" y="2914864"/>
                      <a:pt x="2920841" y="2938105"/>
                    </a:cubicBezTo>
                    <a:cubicBezTo>
                      <a:pt x="2895981" y="2962966"/>
                      <a:pt x="2896934" y="3003447"/>
                      <a:pt x="2922841" y="3027164"/>
                    </a:cubicBezTo>
                    <a:lnTo>
                      <a:pt x="3681032" y="3719441"/>
                    </a:lnTo>
                    <a:lnTo>
                      <a:pt x="220409" y="3719441"/>
                    </a:lnTo>
                    <a:close/>
                    <a:moveTo>
                      <a:pt x="3778187" y="3641431"/>
                    </a:moveTo>
                    <a:lnTo>
                      <a:pt x="3490151" y="3378446"/>
                    </a:lnTo>
                    <a:cubicBezTo>
                      <a:pt x="3490532" y="3375874"/>
                      <a:pt x="3490722" y="3373207"/>
                      <a:pt x="3490722" y="3370445"/>
                    </a:cubicBezTo>
                    <a:lnTo>
                      <a:pt x="3490722" y="3083552"/>
                    </a:lnTo>
                    <a:lnTo>
                      <a:pt x="3778187" y="2968586"/>
                    </a:lnTo>
                    <a:lnTo>
                      <a:pt x="3778187" y="3641431"/>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sp>
        <p:nvSpPr>
          <p:cNvPr id="49" name="六边形 48"/>
          <p:cNvSpPr/>
          <p:nvPr/>
        </p:nvSpPr>
        <p:spPr>
          <a:xfrm rot="10800000" flipV="1">
            <a:off x="9309729" y="1966587"/>
            <a:ext cx="755442" cy="651243"/>
          </a:xfrm>
          <a:prstGeom prst="hexagon">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0" name="六边形 49"/>
          <p:cNvSpPr/>
          <p:nvPr/>
        </p:nvSpPr>
        <p:spPr>
          <a:xfrm rot="10800000" flipV="1">
            <a:off x="9410199" y="5359938"/>
            <a:ext cx="912197" cy="786377"/>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1" name="六边形 50"/>
          <p:cNvSpPr/>
          <p:nvPr/>
        </p:nvSpPr>
        <p:spPr>
          <a:xfrm rot="10800000" flipV="1">
            <a:off x="6262628" y="3603172"/>
            <a:ext cx="755442" cy="651243"/>
          </a:xfrm>
          <a:prstGeom prst="hexagon">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3" name="标题 2"/>
          <p:cNvSpPr>
            <a:spLocks noGrp="1"/>
          </p:cNvSpPr>
          <p:nvPr>
            <p:ph type="title"/>
          </p:nvPr>
        </p:nvSpPr>
        <p:spPr/>
        <p:txBody>
          <a:bodyPr>
            <a:noAutofit/>
          </a:bodyPr>
          <a:lstStyle/>
          <a:p>
            <a:r>
              <a:rPr lang="zh-CN" altLang="en-US" dirty="0"/>
              <a:t>企业文化</a:t>
            </a:r>
          </a:p>
        </p:txBody>
      </p:sp>
      <p:grpSp>
        <p:nvGrpSpPr>
          <p:cNvPr id="52" name="图形 2">
            <a:extLst>
              <a:ext uri="{FF2B5EF4-FFF2-40B4-BE49-F238E27FC236}">
                <a16:creationId xmlns:a16="http://schemas.microsoft.com/office/drawing/2014/main" id="{23B512BD-EF40-09C7-9A12-9146478C037B}"/>
              </a:ext>
            </a:extLst>
          </p:cNvPr>
          <p:cNvGrpSpPr/>
          <p:nvPr/>
        </p:nvGrpSpPr>
        <p:grpSpPr>
          <a:xfrm>
            <a:off x="9580904" y="3484429"/>
            <a:ext cx="968533" cy="642284"/>
            <a:chOff x="4143375" y="2789586"/>
            <a:chExt cx="3901448" cy="2587275"/>
          </a:xfrm>
          <a:solidFill>
            <a:sysClr val="window" lastClr="FFFFFF"/>
          </a:solidFill>
        </p:grpSpPr>
        <p:sp>
          <p:nvSpPr>
            <p:cNvPr id="53" name="任意多边形: 形状 52">
              <a:extLst>
                <a:ext uri="{FF2B5EF4-FFF2-40B4-BE49-F238E27FC236}">
                  <a16:creationId xmlns:a16="http://schemas.microsoft.com/office/drawing/2014/main" id="{8A48C08A-4C3A-655E-96F4-A2630F803C5B}"/>
                </a:ext>
              </a:extLst>
            </p:cNvPr>
            <p:cNvSpPr/>
            <p:nvPr/>
          </p:nvSpPr>
          <p:spPr>
            <a:xfrm>
              <a:off x="4718285" y="2789746"/>
              <a:ext cx="3326537" cy="2340608"/>
            </a:xfrm>
            <a:custGeom>
              <a:avLst/>
              <a:gdLst>
                <a:gd name="connsiteX0" fmla="*/ 3326339 w 3326537"/>
                <a:gd name="connsiteY0" fmla="*/ 57180 h 2340608"/>
                <a:gd name="connsiteX1" fmla="*/ 3325005 w 3326537"/>
                <a:gd name="connsiteY1" fmla="*/ 48131 h 2340608"/>
                <a:gd name="connsiteX2" fmla="*/ 3324910 w 3326537"/>
                <a:gd name="connsiteY2" fmla="*/ 47655 h 2340608"/>
                <a:gd name="connsiteX3" fmla="*/ 3322338 w 3326537"/>
                <a:gd name="connsiteY3" fmla="*/ 39273 h 2340608"/>
                <a:gd name="connsiteX4" fmla="*/ 3321862 w 3326537"/>
                <a:gd name="connsiteY4" fmla="*/ 37939 h 2340608"/>
                <a:gd name="connsiteX5" fmla="*/ 3321386 w 3326537"/>
                <a:gd name="connsiteY5" fmla="*/ 36606 h 2340608"/>
                <a:gd name="connsiteX6" fmla="*/ 3318147 w 3326537"/>
                <a:gd name="connsiteY6" fmla="*/ 30319 h 2340608"/>
                <a:gd name="connsiteX7" fmla="*/ 3317386 w 3326537"/>
                <a:gd name="connsiteY7" fmla="*/ 29081 h 2340608"/>
                <a:gd name="connsiteX8" fmla="*/ 3312242 w 3326537"/>
                <a:gd name="connsiteY8" fmla="*/ 21937 h 2340608"/>
                <a:gd name="connsiteX9" fmla="*/ 3311766 w 3326537"/>
                <a:gd name="connsiteY9" fmla="*/ 21366 h 2340608"/>
                <a:gd name="connsiteX10" fmla="*/ 3288144 w 3326537"/>
                <a:gd name="connsiteY10" fmla="*/ 4411 h 2340608"/>
                <a:gd name="connsiteX11" fmla="*/ 3287858 w 3326537"/>
                <a:gd name="connsiteY11" fmla="*/ 4316 h 2340608"/>
                <a:gd name="connsiteX12" fmla="*/ 3278904 w 3326537"/>
                <a:gd name="connsiteY12" fmla="*/ 1554 h 2340608"/>
                <a:gd name="connsiteX13" fmla="*/ 3278428 w 3326537"/>
                <a:gd name="connsiteY13" fmla="*/ 1459 h 2340608"/>
                <a:gd name="connsiteX14" fmla="*/ 3269284 w 3326537"/>
                <a:gd name="connsiteY14" fmla="*/ 125 h 2340608"/>
                <a:gd name="connsiteX15" fmla="*/ 3268713 w 3326537"/>
                <a:gd name="connsiteY15" fmla="*/ 125 h 2340608"/>
                <a:gd name="connsiteX16" fmla="*/ 3259569 w 3326537"/>
                <a:gd name="connsiteY16" fmla="*/ 316 h 2340608"/>
                <a:gd name="connsiteX17" fmla="*/ 3258807 w 3326537"/>
                <a:gd name="connsiteY17" fmla="*/ 411 h 2340608"/>
                <a:gd name="connsiteX18" fmla="*/ 3249758 w 3326537"/>
                <a:gd name="connsiteY18" fmla="*/ 1935 h 2340608"/>
                <a:gd name="connsiteX19" fmla="*/ 3249663 w 3326537"/>
                <a:gd name="connsiteY19" fmla="*/ 1935 h 2340608"/>
                <a:gd name="connsiteX20" fmla="*/ 3249567 w 3326537"/>
                <a:gd name="connsiteY20" fmla="*/ 1935 h 2340608"/>
                <a:gd name="connsiteX21" fmla="*/ 46310 w 3326537"/>
                <a:gd name="connsiteY21" fmla="*/ 823085 h 2340608"/>
                <a:gd name="connsiteX22" fmla="*/ 18 w 3326537"/>
                <a:gd name="connsiteY22" fmla="*/ 881188 h 2340608"/>
                <a:gd name="connsiteX23" fmla="*/ 43262 w 3326537"/>
                <a:gd name="connsiteY23" fmla="*/ 941576 h 2340608"/>
                <a:gd name="connsiteX24" fmla="*/ 989666 w 3326537"/>
                <a:gd name="connsiteY24" fmla="*/ 1237328 h 2340608"/>
                <a:gd name="connsiteX25" fmla="*/ 1151115 w 3326537"/>
                <a:gd name="connsiteY25" fmla="*/ 2044762 h 2340608"/>
                <a:gd name="connsiteX26" fmla="*/ 1187976 w 3326537"/>
                <a:gd name="connsiteY26" fmla="*/ 2089624 h 2340608"/>
                <a:gd name="connsiteX27" fmla="*/ 1211598 w 3326537"/>
                <a:gd name="connsiteY27" fmla="*/ 2094292 h 2340608"/>
                <a:gd name="connsiteX28" fmla="*/ 1245793 w 3326537"/>
                <a:gd name="connsiteY28" fmla="*/ 2083910 h 2340608"/>
                <a:gd name="connsiteX29" fmla="*/ 1724424 w 3326537"/>
                <a:gd name="connsiteY29" fmla="*/ 1764822 h 2340608"/>
                <a:gd name="connsiteX30" fmla="*/ 2233917 w 3326537"/>
                <a:gd name="connsiteY30" fmla="*/ 2320701 h 2340608"/>
                <a:gd name="connsiteX31" fmla="*/ 2279351 w 3326537"/>
                <a:gd name="connsiteY31" fmla="*/ 2340608 h 2340608"/>
                <a:gd name="connsiteX32" fmla="*/ 2289257 w 3326537"/>
                <a:gd name="connsiteY32" fmla="*/ 2339846 h 2340608"/>
                <a:gd name="connsiteX33" fmla="*/ 2335644 w 3326537"/>
                <a:gd name="connsiteY33" fmla="*/ 2304032 h 2340608"/>
                <a:gd name="connsiteX34" fmla="*/ 3321291 w 3326537"/>
                <a:gd name="connsiteY34" fmla="*/ 86422 h 2340608"/>
                <a:gd name="connsiteX35" fmla="*/ 3321481 w 3326537"/>
                <a:gd name="connsiteY35" fmla="*/ 85755 h 2340608"/>
                <a:gd name="connsiteX36" fmla="*/ 3324339 w 3326537"/>
                <a:gd name="connsiteY36" fmla="*/ 77468 h 2340608"/>
                <a:gd name="connsiteX37" fmla="*/ 3324720 w 3326537"/>
                <a:gd name="connsiteY37" fmla="*/ 76135 h 2340608"/>
                <a:gd name="connsiteX38" fmla="*/ 3326244 w 3326537"/>
                <a:gd name="connsiteY38" fmla="*/ 67562 h 2340608"/>
                <a:gd name="connsiteX39" fmla="*/ 3326339 w 3326537"/>
                <a:gd name="connsiteY39" fmla="*/ 66419 h 2340608"/>
                <a:gd name="connsiteX40" fmla="*/ 3326434 w 3326537"/>
                <a:gd name="connsiteY40" fmla="*/ 57466 h 2340608"/>
                <a:gd name="connsiteX41" fmla="*/ 3326339 w 3326537"/>
                <a:gd name="connsiteY41" fmla="*/ 57180 h 2340608"/>
                <a:gd name="connsiteX42" fmla="*/ 3326339 w 3326537"/>
                <a:gd name="connsiteY42" fmla="*/ 57180 h 2340608"/>
                <a:gd name="connsiteX43" fmla="*/ 1253889 w 3326537"/>
                <a:gd name="connsiteY43" fmla="*/ 1930462 h 2340608"/>
                <a:gd name="connsiteX44" fmla="*/ 1123683 w 3326537"/>
                <a:gd name="connsiteY44" fmla="*/ 1279237 h 2340608"/>
                <a:gd name="connsiteX45" fmla="*/ 1341615 w 3326537"/>
                <a:gd name="connsiteY45" fmla="*/ 1347341 h 2340608"/>
                <a:gd name="connsiteX46" fmla="*/ 1640128 w 3326537"/>
                <a:gd name="connsiteY46" fmla="*/ 1673001 h 2340608"/>
                <a:gd name="connsiteX47" fmla="*/ 1253889 w 3326537"/>
                <a:gd name="connsiteY47" fmla="*/ 1930462 h 2340608"/>
                <a:gd name="connsiteX48" fmla="*/ 2261158 w 3326537"/>
                <a:gd name="connsiteY48" fmla="*/ 2168206 h 2340608"/>
                <a:gd name="connsiteX49" fmla="*/ 1470297 w 3326537"/>
                <a:gd name="connsiteY49" fmla="*/ 1305431 h 2340608"/>
                <a:gd name="connsiteX50" fmla="*/ 1943595 w 3326537"/>
                <a:gd name="connsiteY50" fmla="*/ 996726 h 2340608"/>
                <a:gd name="connsiteX51" fmla="*/ 1953405 w 3326537"/>
                <a:gd name="connsiteY51" fmla="*/ 902524 h 2340608"/>
                <a:gd name="connsiteX52" fmla="*/ 1952548 w 3326537"/>
                <a:gd name="connsiteY52" fmla="*/ 901666 h 2340608"/>
                <a:gd name="connsiteX53" fmla="*/ 1876157 w 3326537"/>
                <a:gd name="connsiteY53" fmla="*/ 893665 h 2340608"/>
                <a:gd name="connsiteX54" fmla="*/ 1366475 w 3326537"/>
                <a:gd name="connsiteY54" fmla="*/ 1226088 h 2340608"/>
                <a:gd name="connsiteX55" fmla="*/ 286911 w 3326537"/>
                <a:gd name="connsiteY55" fmla="*/ 888617 h 2340608"/>
                <a:gd name="connsiteX56" fmla="*/ 2918479 w 3326537"/>
                <a:gd name="connsiteY56" fmla="*/ 213866 h 2340608"/>
                <a:gd name="connsiteX57" fmla="*/ 2177814 w 3326537"/>
                <a:gd name="connsiteY57" fmla="*/ 696879 h 2340608"/>
                <a:gd name="connsiteX58" fmla="*/ 2167908 w 3326537"/>
                <a:gd name="connsiteY58" fmla="*/ 792034 h 2340608"/>
                <a:gd name="connsiteX59" fmla="*/ 2245156 w 3326537"/>
                <a:gd name="connsiteY59" fmla="*/ 800035 h 2340608"/>
                <a:gd name="connsiteX60" fmla="*/ 2514809 w 3326537"/>
                <a:gd name="connsiteY60" fmla="*/ 624108 h 2340608"/>
                <a:gd name="connsiteX61" fmla="*/ 3124028 w 3326537"/>
                <a:gd name="connsiteY61" fmla="*/ 226820 h 2340608"/>
                <a:gd name="connsiteX62" fmla="*/ 2261158 w 3326537"/>
                <a:gd name="connsiteY62" fmla="*/ 2168206 h 2340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326537" h="2340608">
                  <a:moveTo>
                    <a:pt x="3326339" y="57180"/>
                  </a:moveTo>
                  <a:cubicBezTo>
                    <a:pt x="3326148" y="54132"/>
                    <a:pt x="3325672" y="51179"/>
                    <a:pt x="3325005" y="48131"/>
                  </a:cubicBezTo>
                  <a:cubicBezTo>
                    <a:pt x="3325005" y="47941"/>
                    <a:pt x="3324910" y="47845"/>
                    <a:pt x="3324910" y="47655"/>
                  </a:cubicBezTo>
                  <a:cubicBezTo>
                    <a:pt x="3324243" y="44797"/>
                    <a:pt x="3323386" y="42035"/>
                    <a:pt x="3322338" y="39273"/>
                  </a:cubicBezTo>
                  <a:cubicBezTo>
                    <a:pt x="3322148" y="38797"/>
                    <a:pt x="3321957" y="38320"/>
                    <a:pt x="3321862" y="37939"/>
                  </a:cubicBezTo>
                  <a:cubicBezTo>
                    <a:pt x="3321672" y="37463"/>
                    <a:pt x="3321576" y="37082"/>
                    <a:pt x="3321386" y="36606"/>
                  </a:cubicBezTo>
                  <a:cubicBezTo>
                    <a:pt x="3320433" y="34415"/>
                    <a:pt x="3319290" y="32320"/>
                    <a:pt x="3318147" y="30319"/>
                  </a:cubicBezTo>
                  <a:cubicBezTo>
                    <a:pt x="3317957" y="29938"/>
                    <a:pt x="3317671" y="29462"/>
                    <a:pt x="3317386" y="29081"/>
                  </a:cubicBezTo>
                  <a:cubicBezTo>
                    <a:pt x="3315862" y="26509"/>
                    <a:pt x="3314147" y="24128"/>
                    <a:pt x="3312242" y="21937"/>
                  </a:cubicBezTo>
                  <a:cubicBezTo>
                    <a:pt x="3312051" y="21747"/>
                    <a:pt x="3311956" y="21556"/>
                    <a:pt x="3311766" y="21366"/>
                  </a:cubicBezTo>
                  <a:cubicBezTo>
                    <a:pt x="3305289" y="13841"/>
                    <a:pt x="3297192" y="8031"/>
                    <a:pt x="3288144" y="4411"/>
                  </a:cubicBezTo>
                  <a:cubicBezTo>
                    <a:pt x="3288048" y="4411"/>
                    <a:pt x="3287953" y="4316"/>
                    <a:pt x="3287858" y="4316"/>
                  </a:cubicBezTo>
                  <a:cubicBezTo>
                    <a:pt x="3285000" y="3173"/>
                    <a:pt x="3281953" y="2221"/>
                    <a:pt x="3278904" y="1554"/>
                  </a:cubicBezTo>
                  <a:cubicBezTo>
                    <a:pt x="3278714" y="1554"/>
                    <a:pt x="3278523" y="1459"/>
                    <a:pt x="3278428" y="1459"/>
                  </a:cubicBezTo>
                  <a:cubicBezTo>
                    <a:pt x="3275380" y="792"/>
                    <a:pt x="3272332" y="316"/>
                    <a:pt x="3269284" y="125"/>
                  </a:cubicBezTo>
                  <a:cubicBezTo>
                    <a:pt x="3269094" y="125"/>
                    <a:pt x="3268903" y="125"/>
                    <a:pt x="3268713" y="125"/>
                  </a:cubicBezTo>
                  <a:cubicBezTo>
                    <a:pt x="3265665" y="-65"/>
                    <a:pt x="3262617" y="-65"/>
                    <a:pt x="3259569" y="316"/>
                  </a:cubicBezTo>
                  <a:cubicBezTo>
                    <a:pt x="3259283" y="316"/>
                    <a:pt x="3259092" y="316"/>
                    <a:pt x="3258807" y="411"/>
                  </a:cubicBezTo>
                  <a:cubicBezTo>
                    <a:pt x="3255759" y="697"/>
                    <a:pt x="3252806" y="1173"/>
                    <a:pt x="3249758" y="1935"/>
                  </a:cubicBezTo>
                  <a:lnTo>
                    <a:pt x="3249663" y="1935"/>
                  </a:lnTo>
                  <a:cubicBezTo>
                    <a:pt x="3249663" y="1935"/>
                    <a:pt x="3249567" y="1935"/>
                    <a:pt x="3249567" y="1935"/>
                  </a:cubicBezTo>
                  <a:lnTo>
                    <a:pt x="46310" y="823085"/>
                  </a:lnTo>
                  <a:cubicBezTo>
                    <a:pt x="19640" y="829943"/>
                    <a:pt x="780" y="853660"/>
                    <a:pt x="18" y="881188"/>
                  </a:cubicBezTo>
                  <a:cubicBezTo>
                    <a:pt x="-648" y="908715"/>
                    <a:pt x="16973" y="933385"/>
                    <a:pt x="43262" y="941576"/>
                  </a:cubicBezTo>
                  <a:lnTo>
                    <a:pt x="989666" y="1237328"/>
                  </a:lnTo>
                  <a:lnTo>
                    <a:pt x="1151115" y="2044762"/>
                  </a:lnTo>
                  <a:cubicBezTo>
                    <a:pt x="1155210" y="2064955"/>
                    <a:pt x="1169022" y="2081719"/>
                    <a:pt x="1187976" y="2089624"/>
                  </a:cubicBezTo>
                  <a:cubicBezTo>
                    <a:pt x="1195596" y="2092768"/>
                    <a:pt x="1203597" y="2094292"/>
                    <a:pt x="1211598" y="2094292"/>
                  </a:cubicBezTo>
                  <a:cubicBezTo>
                    <a:pt x="1223600" y="2094292"/>
                    <a:pt x="1235506" y="2090768"/>
                    <a:pt x="1245793" y="2083910"/>
                  </a:cubicBezTo>
                  <a:lnTo>
                    <a:pt x="1724424" y="1764822"/>
                  </a:lnTo>
                  <a:lnTo>
                    <a:pt x="2233917" y="2320701"/>
                  </a:lnTo>
                  <a:cubicBezTo>
                    <a:pt x="2245728" y="2333560"/>
                    <a:pt x="2262206" y="2340608"/>
                    <a:pt x="2279351" y="2340608"/>
                  </a:cubicBezTo>
                  <a:cubicBezTo>
                    <a:pt x="2282589" y="2340608"/>
                    <a:pt x="2286018" y="2340322"/>
                    <a:pt x="2289257" y="2339846"/>
                  </a:cubicBezTo>
                  <a:cubicBezTo>
                    <a:pt x="2309736" y="2336513"/>
                    <a:pt x="2327166" y="2322987"/>
                    <a:pt x="2335644" y="2304032"/>
                  </a:cubicBezTo>
                  <a:lnTo>
                    <a:pt x="3321291" y="86422"/>
                  </a:lnTo>
                  <a:cubicBezTo>
                    <a:pt x="3321386" y="86231"/>
                    <a:pt x="3321481" y="85945"/>
                    <a:pt x="3321481" y="85755"/>
                  </a:cubicBezTo>
                  <a:cubicBezTo>
                    <a:pt x="3322624" y="82993"/>
                    <a:pt x="3323577" y="80326"/>
                    <a:pt x="3324339" y="77468"/>
                  </a:cubicBezTo>
                  <a:cubicBezTo>
                    <a:pt x="3324434" y="76992"/>
                    <a:pt x="3324529" y="76516"/>
                    <a:pt x="3324720" y="76135"/>
                  </a:cubicBezTo>
                  <a:cubicBezTo>
                    <a:pt x="3325387" y="73277"/>
                    <a:pt x="3325958" y="70515"/>
                    <a:pt x="3326244" y="67562"/>
                  </a:cubicBezTo>
                  <a:cubicBezTo>
                    <a:pt x="3326244" y="67181"/>
                    <a:pt x="3326339" y="66705"/>
                    <a:pt x="3326339" y="66419"/>
                  </a:cubicBezTo>
                  <a:cubicBezTo>
                    <a:pt x="3326529" y="63466"/>
                    <a:pt x="3326625" y="60418"/>
                    <a:pt x="3326434" y="57466"/>
                  </a:cubicBezTo>
                  <a:cubicBezTo>
                    <a:pt x="3326434" y="57370"/>
                    <a:pt x="3326339" y="57275"/>
                    <a:pt x="3326339" y="57180"/>
                  </a:cubicBezTo>
                  <a:lnTo>
                    <a:pt x="3326339" y="57180"/>
                  </a:lnTo>
                  <a:close/>
                  <a:moveTo>
                    <a:pt x="1253889" y="1930462"/>
                  </a:moveTo>
                  <a:lnTo>
                    <a:pt x="1123683" y="1279237"/>
                  </a:lnTo>
                  <a:lnTo>
                    <a:pt x="1341615" y="1347341"/>
                  </a:lnTo>
                  <a:lnTo>
                    <a:pt x="1640128" y="1673001"/>
                  </a:lnTo>
                  <a:lnTo>
                    <a:pt x="1253889" y="1930462"/>
                  </a:lnTo>
                  <a:close/>
                  <a:moveTo>
                    <a:pt x="2261158" y="2168206"/>
                  </a:moveTo>
                  <a:lnTo>
                    <a:pt x="1470297" y="1305431"/>
                  </a:lnTo>
                  <a:lnTo>
                    <a:pt x="1943595" y="996726"/>
                  </a:lnTo>
                  <a:cubicBezTo>
                    <a:pt x="1976075" y="975580"/>
                    <a:pt x="1980837" y="929956"/>
                    <a:pt x="1953405" y="902524"/>
                  </a:cubicBezTo>
                  <a:lnTo>
                    <a:pt x="1952548" y="901666"/>
                  </a:lnTo>
                  <a:cubicBezTo>
                    <a:pt x="1932165" y="881283"/>
                    <a:pt x="1900256" y="877949"/>
                    <a:pt x="1876157" y="893665"/>
                  </a:cubicBezTo>
                  <a:lnTo>
                    <a:pt x="1366475" y="1226088"/>
                  </a:lnTo>
                  <a:lnTo>
                    <a:pt x="286911" y="888617"/>
                  </a:lnTo>
                  <a:lnTo>
                    <a:pt x="2918479" y="213866"/>
                  </a:lnTo>
                  <a:lnTo>
                    <a:pt x="2177814" y="696879"/>
                  </a:lnTo>
                  <a:cubicBezTo>
                    <a:pt x="2145048" y="718310"/>
                    <a:pt x="2140191" y="764411"/>
                    <a:pt x="2167908" y="792034"/>
                  </a:cubicBezTo>
                  <a:cubicBezTo>
                    <a:pt x="2188482" y="812608"/>
                    <a:pt x="2220677" y="816037"/>
                    <a:pt x="2245156" y="800035"/>
                  </a:cubicBezTo>
                  <a:lnTo>
                    <a:pt x="2514809" y="624108"/>
                  </a:lnTo>
                  <a:lnTo>
                    <a:pt x="3124028" y="226820"/>
                  </a:lnTo>
                  <a:lnTo>
                    <a:pt x="2261158" y="2168206"/>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4" name="任意多边形: 形状 53">
              <a:extLst>
                <a:ext uri="{FF2B5EF4-FFF2-40B4-BE49-F238E27FC236}">
                  <a16:creationId xmlns:a16="http://schemas.microsoft.com/office/drawing/2014/main" id="{49B0A6E3-7360-8280-CB39-3126408FB05B}"/>
                </a:ext>
              </a:extLst>
            </p:cNvPr>
            <p:cNvSpPr/>
            <p:nvPr/>
          </p:nvSpPr>
          <p:spPr>
            <a:xfrm>
              <a:off x="4143375" y="4596573"/>
              <a:ext cx="1026699" cy="123253"/>
            </a:xfrm>
            <a:custGeom>
              <a:avLst/>
              <a:gdLst>
                <a:gd name="connsiteX0" fmla="*/ 965073 w 1026699"/>
                <a:gd name="connsiteY0" fmla="*/ 0 h 123253"/>
                <a:gd name="connsiteX1" fmla="*/ 61627 w 1026699"/>
                <a:gd name="connsiteY1" fmla="*/ 0 h 123253"/>
                <a:gd name="connsiteX2" fmla="*/ 0 w 1026699"/>
                <a:gd name="connsiteY2" fmla="*/ 61627 h 123253"/>
                <a:gd name="connsiteX3" fmla="*/ 61627 w 1026699"/>
                <a:gd name="connsiteY3" fmla="*/ 123254 h 123253"/>
                <a:gd name="connsiteX4" fmla="*/ 965073 w 1026699"/>
                <a:gd name="connsiteY4" fmla="*/ 123254 h 123253"/>
                <a:gd name="connsiteX5" fmla="*/ 1026700 w 1026699"/>
                <a:gd name="connsiteY5" fmla="*/ 61627 h 123253"/>
                <a:gd name="connsiteX6" fmla="*/ 965073 w 1026699"/>
                <a:gd name="connsiteY6" fmla="*/ 0 h 123253"/>
                <a:gd name="connsiteX7" fmla="*/ 965073 w 1026699"/>
                <a:gd name="connsiteY7" fmla="*/ 0 h 12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6699" h="123253">
                  <a:moveTo>
                    <a:pt x="965073" y="0"/>
                  </a:moveTo>
                  <a:lnTo>
                    <a:pt x="61627" y="0"/>
                  </a:lnTo>
                  <a:cubicBezTo>
                    <a:pt x="27623" y="0"/>
                    <a:pt x="0" y="27623"/>
                    <a:pt x="0" y="61627"/>
                  </a:cubicBezTo>
                  <a:cubicBezTo>
                    <a:pt x="0" y="95631"/>
                    <a:pt x="27527" y="123254"/>
                    <a:pt x="61627" y="123254"/>
                  </a:cubicBezTo>
                  <a:lnTo>
                    <a:pt x="965073" y="123254"/>
                  </a:lnTo>
                  <a:cubicBezTo>
                    <a:pt x="999173" y="123254"/>
                    <a:pt x="1026700" y="95631"/>
                    <a:pt x="1026700" y="61627"/>
                  </a:cubicBezTo>
                  <a:cubicBezTo>
                    <a:pt x="1026700" y="27623"/>
                    <a:pt x="999077" y="0"/>
                    <a:pt x="965073" y="0"/>
                  </a:cubicBezTo>
                  <a:lnTo>
                    <a:pt x="965073"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5" name="任意多边形: 形状 54">
              <a:extLst>
                <a:ext uri="{FF2B5EF4-FFF2-40B4-BE49-F238E27FC236}">
                  <a16:creationId xmlns:a16="http://schemas.microsoft.com/office/drawing/2014/main" id="{12C672D4-6B6C-5730-1613-AA61BBFF1F21}"/>
                </a:ext>
              </a:extLst>
            </p:cNvPr>
            <p:cNvSpPr/>
            <p:nvPr/>
          </p:nvSpPr>
          <p:spPr>
            <a:xfrm>
              <a:off x="7510938" y="5253703"/>
              <a:ext cx="533876" cy="123158"/>
            </a:xfrm>
            <a:custGeom>
              <a:avLst/>
              <a:gdLst>
                <a:gd name="connsiteX0" fmla="*/ 472250 w 533876"/>
                <a:gd name="connsiteY0" fmla="*/ 0 h 123158"/>
                <a:gd name="connsiteX1" fmla="*/ 61532 w 533876"/>
                <a:gd name="connsiteY1" fmla="*/ 0 h 123158"/>
                <a:gd name="connsiteX2" fmla="*/ 0 w 533876"/>
                <a:gd name="connsiteY2" fmla="*/ 61531 h 123158"/>
                <a:gd name="connsiteX3" fmla="*/ 61532 w 533876"/>
                <a:gd name="connsiteY3" fmla="*/ 123158 h 123158"/>
                <a:gd name="connsiteX4" fmla="*/ 472250 w 533876"/>
                <a:gd name="connsiteY4" fmla="*/ 123158 h 123158"/>
                <a:gd name="connsiteX5" fmla="*/ 533876 w 533876"/>
                <a:gd name="connsiteY5" fmla="*/ 61531 h 123158"/>
                <a:gd name="connsiteX6" fmla="*/ 472250 w 533876"/>
                <a:gd name="connsiteY6" fmla="*/ 0 h 123158"/>
                <a:gd name="connsiteX7" fmla="*/ 472250 w 533876"/>
                <a:gd name="connsiteY7" fmla="*/ 0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876" h="123158">
                  <a:moveTo>
                    <a:pt x="472250" y="0"/>
                  </a:moveTo>
                  <a:lnTo>
                    <a:pt x="61532" y="0"/>
                  </a:lnTo>
                  <a:cubicBezTo>
                    <a:pt x="27527" y="0"/>
                    <a:pt x="0" y="27622"/>
                    <a:pt x="0" y="61531"/>
                  </a:cubicBezTo>
                  <a:cubicBezTo>
                    <a:pt x="0" y="95631"/>
                    <a:pt x="27527" y="123158"/>
                    <a:pt x="61532" y="123158"/>
                  </a:cubicBezTo>
                  <a:lnTo>
                    <a:pt x="472250" y="123158"/>
                  </a:lnTo>
                  <a:cubicBezTo>
                    <a:pt x="506254" y="123158"/>
                    <a:pt x="533876" y="95631"/>
                    <a:pt x="533876" y="61531"/>
                  </a:cubicBezTo>
                  <a:cubicBezTo>
                    <a:pt x="533876" y="27527"/>
                    <a:pt x="506254" y="0"/>
                    <a:pt x="472250" y="0"/>
                  </a:cubicBezTo>
                  <a:lnTo>
                    <a:pt x="472250"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6" name="任意多边形: 形状 55">
              <a:extLst>
                <a:ext uri="{FF2B5EF4-FFF2-40B4-BE49-F238E27FC236}">
                  <a16:creationId xmlns:a16="http://schemas.microsoft.com/office/drawing/2014/main" id="{FB1BD5DB-A5A3-E956-404C-3A636DC5483F}"/>
                </a:ext>
              </a:extLst>
            </p:cNvPr>
            <p:cNvSpPr/>
            <p:nvPr/>
          </p:nvSpPr>
          <p:spPr>
            <a:xfrm>
              <a:off x="5046916" y="5089397"/>
              <a:ext cx="615981" cy="123158"/>
            </a:xfrm>
            <a:custGeom>
              <a:avLst/>
              <a:gdLst>
                <a:gd name="connsiteX0" fmla="*/ 554355 w 615981"/>
                <a:gd name="connsiteY0" fmla="*/ 0 h 123158"/>
                <a:gd name="connsiteX1" fmla="*/ 61531 w 615981"/>
                <a:gd name="connsiteY1" fmla="*/ 0 h 123158"/>
                <a:gd name="connsiteX2" fmla="*/ 0 w 615981"/>
                <a:gd name="connsiteY2" fmla="*/ 61531 h 123158"/>
                <a:gd name="connsiteX3" fmla="*/ 61531 w 615981"/>
                <a:gd name="connsiteY3" fmla="*/ 123158 h 123158"/>
                <a:gd name="connsiteX4" fmla="*/ 554355 w 615981"/>
                <a:gd name="connsiteY4" fmla="*/ 123158 h 123158"/>
                <a:gd name="connsiteX5" fmla="*/ 615982 w 615981"/>
                <a:gd name="connsiteY5" fmla="*/ 61531 h 123158"/>
                <a:gd name="connsiteX6" fmla="*/ 554355 w 615981"/>
                <a:gd name="connsiteY6" fmla="*/ 0 h 123158"/>
                <a:gd name="connsiteX7" fmla="*/ 554355 w 615981"/>
                <a:gd name="connsiteY7" fmla="*/ 0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5981" h="123158">
                  <a:moveTo>
                    <a:pt x="554355" y="0"/>
                  </a:moveTo>
                  <a:lnTo>
                    <a:pt x="61531" y="0"/>
                  </a:lnTo>
                  <a:cubicBezTo>
                    <a:pt x="27527" y="0"/>
                    <a:pt x="0" y="27622"/>
                    <a:pt x="0" y="61531"/>
                  </a:cubicBezTo>
                  <a:cubicBezTo>
                    <a:pt x="0" y="95536"/>
                    <a:pt x="27623" y="123158"/>
                    <a:pt x="61531" y="123158"/>
                  </a:cubicBezTo>
                  <a:lnTo>
                    <a:pt x="554355" y="123158"/>
                  </a:lnTo>
                  <a:cubicBezTo>
                    <a:pt x="588359" y="123158"/>
                    <a:pt x="615982" y="95631"/>
                    <a:pt x="615982" y="61531"/>
                  </a:cubicBezTo>
                  <a:cubicBezTo>
                    <a:pt x="615982" y="27527"/>
                    <a:pt x="588359" y="0"/>
                    <a:pt x="554355" y="0"/>
                  </a:cubicBezTo>
                  <a:lnTo>
                    <a:pt x="554355"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57" name="任意多边形: 形状 56">
              <a:extLst>
                <a:ext uri="{FF2B5EF4-FFF2-40B4-BE49-F238E27FC236}">
                  <a16:creationId xmlns:a16="http://schemas.microsoft.com/office/drawing/2014/main" id="{9E107786-932A-299E-03CD-0855875A099A}"/>
                </a:ext>
              </a:extLst>
            </p:cNvPr>
            <p:cNvSpPr/>
            <p:nvPr/>
          </p:nvSpPr>
          <p:spPr>
            <a:xfrm>
              <a:off x="5868257" y="2789586"/>
              <a:ext cx="451675" cy="123158"/>
            </a:xfrm>
            <a:custGeom>
              <a:avLst/>
              <a:gdLst>
                <a:gd name="connsiteX0" fmla="*/ 390144 w 451675"/>
                <a:gd name="connsiteY0" fmla="*/ 0 h 123158"/>
                <a:gd name="connsiteX1" fmla="*/ 61627 w 451675"/>
                <a:gd name="connsiteY1" fmla="*/ 0 h 123158"/>
                <a:gd name="connsiteX2" fmla="*/ 0 w 451675"/>
                <a:gd name="connsiteY2" fmla="*/ 61627 h 123158"/>
                <a:gd name="connsiteX3" fmla="*/ 61627 w 451675"/>
                <a:gd name="connsiteY3" fmla="*/ 123158 h 123158"/>
                <a:gd name="connsiteX4" fmla="*/ 390144 w 451675"/>
                <a:gd name="connsiteY4" fmla="*/ 123158 h 123158"/>
                <a:gd name="connsiteX5" fmla="*/ 451675 w 451675"/>
                <a:gd name="connsiteY5" fmla="*/ 61627 h 123158"/>
                <a:gd name="connsiteX6" fmla="*/ 390144 w 451675"/>
                <a:gd name="connsiteY6" fmla="*/ 0 h 123158"/>
                <a:gd name="connsiteX7" fmla="*/ 390144 w 451675"/>
                <a:gd name="connsiteY7" fmla="*/ 0 h 123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1675" h="123158">
                  <a:moveTo>
                    <a:pt x="390144" y="0"/>
                  </a:moveTo>
                  <a:lnTo>
                    <a:pt x="61627" y="0"/>
                  </a:lnTo>
                  <a:cubicBezTo>
                    <a:pt x="27527" y="0"/>
                    <a:pt x="0" y="27623"/>
                    <a:pt x="0" y="61627"/>
                  </a:cubicBezTo>
                  <a:cubicBezTo>
                    <a:pt x="0" y="95631"/>
                    <a:pt x="27527" y="123158"/>
                    <a:pt x="61627" y="123158"/>
                  </a:cubicBezTo>
                  <a:lnTo>
                    <a:pt x="390144" y="123158"/>
                  </a:lnTo>
                  <a:cubicBezTo>
                    <a:pt x="424148" y="123158"/>
                    <a:pt x="451675" y="95631"/>
                    <a:pt x="451675" y="61627"/>
                  </a:cubicBezTo>
                  <a:cubicBezTo>
                    <a:pt x="451675" y="27623"/>
                    <a:pt x="424148" y="0"/>
                    <a:pt x="390144" y="0"/>
                  </a:cubicBezTo>
                  <a:lnTo>
                    <a:pt x="390144"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grpSp>
        <p:nvGrpSpPr>
          <p:cNvPr id="58" name="图形 2">
            <a:extLst>
              <a:ext uri="{FF2B5EF4-FFF2-40B4-BE49-F238E27FC236}">
                <a16:creationId xmlns:a16="http://schemas.microsoft.com/office/drawing/2014/main" id="{239E75AA-C851-AE10-8C7A-581F7D0D54EB}"/>
              </a:ext>
            </a:extLst>
          </p:cNvPr>
          <p:cNvGrpSpPr/>
          <p:nvPr/>
        </p:nvGrpSpPr>
        <p:grpSpPr>
          <a:xfrm>
            <a:off x="7644639" y="4427182"/>
            <a:ext cx="760698" cy="984585"/>
            <a:chOff x="4143375" y="1475326"/>
            <a:chExt cx="3014281" cy="3901439"/>
          </a:xfrm>
          <a:solidFill>
            <a:sysClr val="window" lastClr="FFFFFF"/>
          </a:solidFill>
        </p:grpSpPr>
        <p:sp>
          <p:nvSpPr>
            <p:cNvPr id="59" name="任意多边形: 形状 58">
              <a:extLst>
                <a:ext uri="{FF2B5EF4-FFF2-40B4-BE49-F238E27FC236}">
                  <a16:creationId xmlns:a16="http://schemas.microsoft.com/office/drawing/2014/main" id="{BC9CBAB3-FAEC-F37D-6468-498A8C4F9586}"/>
                </a:ext>
              </a:extLst>
            </p:cNvPr>
            <p:cNvSpPr/>
            <p:nvPr/>
          </p:nvSpPr>
          <p:spPr>
            <a:xfrm>
              <a:off x="4143375" y="1475326"/>
              <a:ext cx="3014281" cy="3901439"/>
            </a:xfrm>
            <a:custGeom>
              <a:avLst/>
              <a:gdLst>
                <a:gd name="connsiteX0" fmla="*/ 2755773 w 3014281"/>
                <a:gd name="connsiteY0" fmla="*/ 1276541 h 3901439"/>
                <a:gd name="connsiteX1" fmla="*/ 2585085 w 3014281"/>
                <a:gd name="connsiteY1" fmla="*/ 1082135 h 3901439"/>
                <a:gd name="connsiteX2" fmla="*/ 2496884 w 3014281"/>
                <a:gd name="connsiteY2" fmla="*/ 827723 h 3901439"/>
                <a:gd name="connsiteX3" fmla="*/ 2260949 w 3014281"/>
                <a:gd name="connsiteY3" fmla="*/ 399002 h 3901439"/>
                <a:gd name="connsiteX4" fmla="*/ 1865090 w 3014281"/>
                <a:gd name="connsiteY4" fmla="*/ 386715 h 3901439"/>
                <a:gd name="connsiteX5" fmla="*/ 1882997 w 3014281"/>
                <a:gd name="connsiteY5" fmla="*/ 207264 h 3901439"/>
                <a:gd name="connsiteX6" fmla="*/ 1835182 w 3014281"/>
                <a:gd name="connsiteY6" fmla="*/ 62008 h 3901439"/>
                <a:gd name="connsiteX7" fmla="*/ 1695450 w 3014281"/>
                <a:gd name="connsiteY7" fmla="*/ 0 h 3901439"/>
                <a:gd name="connsiteX8" fmla="*/ 1318736 w 3014281"/>
                <a:gd name="connsiteY8" fmla="*/ 0 h 3901439"/>
                <a:gd name="connsiteX9" fmla="*/ 1179005 w 3014281"/>
                <a:gd name="connsiteY9" fmla="*/ 62008 h 3901439"/>
                <a:gd name="connsiteX10" fmla="*/ 1131189 w 3014281"/>
                <a:gd name="connsiteY10" fmla="*/ 207264 h 3901439"/>
                <a:gd name="connsiteX11" fmla="*/ 1149287 w 3014281"/>
                <a:gd name="connsiteY11" fmla="*/ 386810 h 3901439"/>
                <a:gd name="connsiteX12" fmla="*/ 753428 w 3014281"/>
                <a:gd name="connsiteY12" fmla="*/ 399098 h 3901439"/>
                <a:gd name="connsiteX13" fmla="*/ 517493 w 3014281"/>
                <a:gd name="connsiteY13" fmla="*/ 827818 h 3901439"/>
                <a:gd name="connsiteX14" fmla="*/ 429387 w 3014281"/>
                <a:gd name="connsiteY14" fmla="*/ 1082231 h 3901439"/>
                <a:gd name="connsiteX15" fmla="*/ 258699 w 3014281"/>
                <a:gd name="connsiteY15" fmla="*/ 1276636 h 3901439"/>
                <a:gd name="connsiteX16" fmla="*/ 0 w 3014281"/>
                <a:gd name="connsiteY16" fmla="*/ 1704404 h 3901439"/>
                <a:gd name="connsiteX17" fmla="*/ 258604 w 3014281"/>
                <a:gd name="connsiteY17" fmla="*/ 2132267 h 3901439"/>
                <a:gd name="connsiteX18" fmla="*/ 429292 w 3014281"/>
                <a:gd name="connsiteY18" fmla="*/ 2326577 h 3901439"/>
                <a:gd name="connsiteX19" fmla="*/ 517398 w 3014281"/>
                <a:gd name="connsiteY19" fmla="*/ 2580989 h 3901439"/>
                <a:gd name="connsiteX20" fmla="*/ 601694 w 3014281"/>
                <a:gd name="connsiteY20" fmla="*/ 2836640 h 3901439"/>
                <a:gd name="connsiteX21" fmla="*/ 281369 w 3014281"/>
                <a:gd name="connsiteY21" fmla="*/ 3633026 h 3901439"/>
                <a:gd name="connsiteX22" fmla="*/ 290894 w 3014281"/>
                <a:gd name="connsiteY22" fmla="*/ 3695033 h 3901439"/>
                <a:gd name="connsiteX23" fmla="*/ 349853 w 3014281"/>
                <a:gd name="connsiteY23" fmla="*/ 3716560 h 3901439"/>
                <a:gd name="connsiteX24" fmla="*/ 629126 w 3014281"/>
                <a:gd name="connsiteY24" fmla="*/ 3664649 h 3901439"/>
                <a:gd name="connsiteX25" fmla="*/ 741902 w 3014281"/>
                <a:gd name="connsiteY25" fmla="*/ 3869532 h 3901439"/>
                <a:gd name="connsiteX26" fmla="*/ 795814 w 3014281"/>
                <a:gd name="connsiteY26" fmla="*/ 3901440 h 3901439"/>
                <a:gd name="connsiteX27" fmla="*/ 799529 w 3014281"/>
                <a:gd name="connsiteY27" fmla="*/ 3901345 h 3901439"/>
                <a:gd name="connsiteX28" fmla="*/ 852964 w 3014281"/>
                <a:gd name="connsiteY28" fmla="*/ 3862864 h 3901439"/>
                <a:gd name="connsiteX29" fmla="*/ 1196054 w 3014281"/>
                <a:gd name="connsiteY29" fmla="*/ 3009900 h 3901439"/>
                <a:gd name="connsiteX30" fmla="*/ 1232059 w 3014281"/>
                <a:gd name="connsiteY30" fmla="*/ 3000280 h 3901439"/>
                <a:gd name="connsiteX31" fmla="*/ 1507141 w 3014281"/>
                <a:gd name="connsiteY31" fmla="*/ 2948750 h 3901439"/>
                <a:gd name="connsiteX32" fmla="*/ 1782223 w 3014281"/>
                <a:gd name="connsiteY32" fmla="*/ 3000280 h 3901439"/>
                <a:gd name="connsiteX33" fmla="*/ 1818323 w 3014281"/>
                <a:gd name="connsiteY33" fmla="*/ 3009900 h 3901439"/>
                <a:gd name="connsiteX34" fmla="*/ 2161413 w 3014281"/>
                <a:gd name="connsiteY34" fmla="*/ 3862864 h 3901439"/>
                <a:gd name="connsiteX35" fmla="*/ 2214848 w 3014281"/>
                <a:gd name="connsiteY35" fmla="*/ 3901345 h 3901439"/>
                <a:gd name="connsiteX36" fmla="*/ 2218563 w 3014281"/>
                <a:gd name="connsiteY36" fmla="*/ 3901440 h 3901439"/>
                <a:gd name="connsiteX37" fmla="*/ 2272475 w 3014281"/>
                <a:gd name="connsiteY37" fmla="*/ 3869532 h 3901439"/>
                <a:gd name="connsiteX38" fmla="*/ 2385251 w 3014281"/>
                <a:gd name="connsiteY38" fmla="*/ 3664649 h 3901439"/>
                <a:gd name="connsiteX39" fmla="*/ 2664524 w 3014281"/>
                <a:gd name="connsiteY39" fmla="*/ 3716560 h 3901439"/>
                <a:gd name="connsiteX40" fmla="*/ 2723388 w 3014281"/>
                <a:gd name="connsiteY40" fmla="*/ 3695033 h 3901439"/>
                <a:gd name="connsiteX41" fmla="*/ 2732913 w 3014281"/>
                <a:gd name="connsiteY41" fmla="*/ 3633026 h 3901439"/>
                <a:gd name="connsiteX42" fmla="*/ 2412587 w 3014281"/>
                <a:gd name="connsiteY42" fmla="*/ 2836640 h 3901439"/>
                <a:gd name="connsiteX43" fmla="*/ 2496884 w 3014281"/>
                <a:gd name="connsiteY43" fmla="*/ 2581085 h 3901439"/>
                <a:gd name="connsiteX44" fmla="*/ 2584990 w 3014281"/>
                <a:gd name="connsiteY44" fmla="*/ 2326672 h 3901439"/>
                <a:gd name="connsiteX45" fmla="*/ 2755678 w 3014281"/>
                <a:gd name="connsiteY45" fmla="*/ 2132362 h 3901439"/>
                <a:gd name="connsiteX46" fmla="*/ 3014282 w 3014281"/>
                <a:gd name="connsiteY46" fmla="*/ 1704499 h 3901439"/>
                <a:gd name="connsiteX47" fmla="*/ 2755773 w 3014281"/>
                <a:gd name="connsiteY47" fmla="*/ 1276541 h 3901439"/>
                <a:gd name="connsiteX48" fmla="*/ 2755773 w 3014281"/>
                <a:gd name="connsiteY48" fmla="*/ 1276541 h 3901439"/>
                <a:gd name="connsiteX49" fmla="*/ 1270445 w 3014281"/>
                <a:gd name="connsiteY49" fmla="*/ 144780 h 3901439"/>
                <a:gd name="connsiteX50" fmla="*/ 1318832 w 3014281"/>
                <a:gd name="connsiteY50" fmla="*/ 123254 h 3901439"/>
                <a:gd name="connsiteX51" fmla="*/ 1695545 w 3014281"/>
                <a:gd name="connsiteY51" fmla="*/ 123254 h 3901439"/>
                <a:gd name="connsiteX52" fmla="*/ 1743932 w 3014281"/>
                <a:gd name="connsiteY52" fmla="*/ 144780 h 3901439"/>
                <a:gd name="connsiteX53" fmla="*/ 1760506 w 3014281"/>
                <a:gd name="connsiteY53" fmla="*/ 195072 h 3901439"/>
                <a:gd name="connsiteX54" fmla="*/ 1737932 w 3014281"/>
                <a:gd name="connsiteY54" fmla="*/ 420434 h 3901439"/>
                <a:gd name="connsiteX55" fmla="*/ 1507141 w 3014281"/>
                <a:gd name="connsiteY55" fmla="*/ 460058 h 3901439"/>
                <a:gd name="connsiteX56" fmla="*/ 1276350 w 3014281"/>
                <a:gd name="connsiteY56" fmla="*/ 420434 h 3901439"/>
                <a:gd name="connsiteX57" fmla="*/ 1253776 w 3014281"/>
                <a:gd name="connsiteY57" fmla="*/ 195072 h 3901439"/>
                <a:gd name="connsiteX58" fmla="*/ 1270445 w 3014281"/>
                <a:gd name="connsiteY58" fmla="*/ 144780 h 3901439"/>
                <a:gd name="connsiteX59" fmla="*/ 1270445 w 3014281"/>
                <a:gd name="connsiteY59" fmla="*/ 144780 h 3901439"/>
                <a:gd name="connsiteX60" fmla="*/ 787146 w 3014281"/>
                <a:gd name="connsiteY60" fmla="*/ 3696367 h 3901439"/>
                <a:gd name="connsiteX61" fmla="*/ 715613 w 3014281"/>
                <a:gd name="connsiteY61" fmla="*/ 3566351 h 3901439"/>
                <a:gd name="connsiteX62" fmla="*/ 650367 w 3014281"/>
                <a:gd name="connsiteY62" fmla="*/ 3535490 h 3901439"/>
                <a:gd name="connsiteX63" fmla="*/ 437579 w 3014281"/>
                <a:gd name="connsiteY63" fmla="*/ 3575018 h 3901439"/>
                <a:gd name="connsiteX64" fmla="*/ 685800 w 3014281"/>
                <a:gd name="connsiteY64" fmla="*/ 2957894 h 3901439"/>
                <a:gd name="connsiteX65" fmla="*/ 753332 w 3014281"/>
                <a:gd name="connsiteY65" fmla="*/ 3009805 h 3901439"/>
                <a:gd name="connsiteX66" fmla="*/ 934784 w 3014281"/>
                <a:gd name="connsiteY66" fmla="*/ 3054572 h 3901439"/>
                <a:gd name="connsiteX67" fmla="*/ 1049655 w 3014281"/>
                <a:gd name="connsiteY67" fmla="*/ 3043619 h 3901439"/>
                <a:gd name="connsiteX68" fmla="*/ 787146 w 3014281"/>
                <a:gd name="connsiteY68" fmla="*/ 3696367 h 3901439"/>
                <a:gd name="connsiteX69" fmla="*/ 2576798 w 3014281"/>
                <a:gd name="connsiteY69" fmla="*/ 3575018 h 3901439"/>
                <a:gd name="connsiteX70" fmla="*/ 2364010 w 3014281"/>
                <a:gd name="connsiteY70" fmla="*/ 3535490 h 3901439"/>
                <a:gd name="connsiteX71" fmla="*/ 2298764 w 3014281"/>
                <a:gd name="connsiteY71" fmla="*/ 3566351 h 3901439"/>
                <a:gd name="connsiteX72" fmla="*/ 2227231 w 3014281"/>
                <a:gd name="connsiteY72" fmla="*/ 3696367 h 3901439"/>
                <a:gd name="connsiteX73" fmla="*/ 1964722 w 3014281"/>
                <a:gd name="connsiteY73" fmla="*/ 3043524 h 3901439"/>
                <a:gd name="connsiteX74" fmla="*/ 2261045 w 3014281"/>
                <a:gd name="connsiteY74" fmla="*/ 3009710 h 3901439"/>
                <a:gd name="connsiteX75" fmla="*/ 2328577 w 3014281"/>
                <a:gd name="connsiteY75" fmla="*/ 2957799 h 3901439"/>
                <a:gd name="connsiteX76" fmla="*/ 2576798 w 3014281"/>
                <a:gd name="connsiteY76" fmla="*/ 3575018 h 3901439"/>
                <a:gd name="connsiteX77" fmla="*/ 2669858 w 3014281"/>
                <a:gd name="connsiteY77" fmla="*/ 2043970 h 3901439"/>
                <a:gd name="connsiteX78" fmla="*/ 2478500 w 3014281"/>
                <a:gd name="connsiteY78" fmla="*/ 2264950 h 3901439"/>
                <a:gd name="connsiteX79" fmla="*/ 2377821 w 3014281"/>
                <a:gd name="connsiteY79" fmla="*/ 2549938 h 3901439"/>
                <a:gd name="connsiteX80" fmla="*/ 2199418 w 3014281"/>
                <a:gd name="connsiteY80" fmla="*/ 2903125 h 3901439"/>
                <a:gd name="connsiteX81" fmla="*/ 1814417 w 3014281"/>
                <a:gd name="connsiteY81" fmla="*/ 2881313 h 3901439"/>
                <a:gd name="connsiteX82" fmla="*/ 1507236 w 3014281"/>
                <a:gd name="connsiteY82" fmla="*/ 2825591 h 3901439"/>
                <a:gd name="connsiteX83" fmla="*/ 1200055 w 3014281"/>
                <a:gd name="connsiteY83" fmla="*/ 2881313 h 3901439"/>
                <a:gd name="connsiteX84" fmla="*/ 815054 w 3014281"/>
                <a:gd name="connsiteY84" fmla="*/ 2903125 h 3901439"/>
                <a:gd name="connsiteX85" fmla="*/ 636651 w 3014281"/>
                <a:gd name="connsiteY85" fmla="*/ 2549938 h 3901439"/>
                <a:gd name="connsiteX86" fmla="*/ 535972 w 3014281"/>
                <a:gd name="connsiteY86" fmla="*/ 2264950 h 3901439"/>
                <a:gd name="connsiteX87" fmla="*/ 344519 w 3014281"/>
                <a:gd name="connsiteY87" fmla="*/ 2043970 h 3901439"/>
                <a:gd name="connsiteX88" fmla="*/ 123158 w 3014281"/>
                <a:gd name="connsiteY88" fmla="*/ 1704404 h 3901439"/>
                <a:gd name="connsiteX89" fmla="*/ 344519 w 3014281"/>
                <a:gd name="connsiteY89" fmla="*/ 1364837 h 3901439"/>
                <a:gd name="connsiteX90" fmla="*/ 535972 w 3014281"/>
                <a:gd name="connsiteY90" fmla="*/ 1143857 h 3901439"/>
                <a:gd name="connsiteX91" fmla="*/ 636651 w 3014281"/>
                <a:gd name="connsiteY91" fmla="*/ 858869 h 3901439"/>
                <a:gd name="connsiteX92" fmla="*/ 815054 w 3014281"/>
                <a:gd name="connsiteY92" fmla="*/ 505587 h 3901439"/>
                <a:gd name="connsiteX93" fmla="*/ 935641 w 3014281"/>
                <a:gd name="connsiteY93" fmla="*/ 477393 h 3901439"/>
                <a:gd name="connsiteX94" fmla="*/ 1200055 w 3014281"/>
                <a:gd name="connsiteY94" fmla="*/ 527495 h 3901439"/>
                <a:gd name="connsiteX95" fmla="*/ 1507236 w 3014281"/>
                <a:gd name="connsiteY95" fmla="*/ 583216 h 3901439"/>
                <a:gd name="connsiteX96" fmla="*/ 1814417 w 3014281"/>
                <a:gd name="connsiteY96" fmla="*/ 527495 h 3901439"/>
                <a:gd name="connsiteX97" fmla="*/ 2199418 w 3014281"/>
                <a:gd name="connsiteY97" fmla="*/ 505587 h 3901439"/>
                <a:gd name="connsiteX98" fmla="*/ 2377821 w 3014281"/>
                <a:gd name="connsiteY98" fmla="*/ 858869 h 3901439"/>
                <a:gd name="connsiteX99" fmla="*/ 2478500 w 3014281"/>
                <a:gd name="connsiteY99" fmla="*/ 1143857 h 3901439"/>
                <a:gd name="connsiteX100" fmla="*/ 2669858 w 3014281"/>
                <a:gd name="connsiteY100" fmla="*/ 1364837 h 3901439"/>
                <a:gd name="connsiteX101" fmla="*/ 2891219 w 3014281"/>
                <a:gd name="connsiteY101" fmla="*/ 1704404 h 3901439"/>
                <a:gd name="connsiteX102" fmla="*/ 2669858 w 3014281"/>
                <a:gd name="connsiteY102" fmla="*/ 2043970 h 3901439"/>
                <a:gd name="connsiteX103" fmla="*/ 2669858 w 3014281"/>
                <a:gd name="connsiteY103" fmla="*/ 2043970 h 3901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014281" h="3901439">
                  <a:moveTo>
                    <a:pt x="2755773" y="1276541"/>
                  </a:moveTo>
                  <a:cubicBezTo>
                    <a:pt x="2687288" y="1209866"/>
                    <a:pt x="2622518" y="1146810"/>
                    <a:pt x="2585085" y="1082135"/>
                  </a:cubicBezTo>
                  <a:cubicBezTo>
                    <a:pt x="2545461" y="1013651"/>
                    <a:pt x="2521839" y="923354"/>
                    <a:pt x="2496884" y="827723"/>
                  </a:cubicBezTo>
                  <a:cubicBezTo>
                    <a:pt x="2452688" y="658463"/>
                    <a:pt x="2407063" y="483394"/>
                    <a:pt x="2260949" y="399002"/>
                  </a:cubicBezTo>
                  <a:cubicBezTo>
                    <a:pt x="2143411" y="330994"/>
                    <a:pt x="2004346" y="351949"/>
                    <a:pt x="1865090" y="386715"/>
                  </a:cubicBezTo>
                  <a:lnTo>
                    <a:pt x="1882997" y="207264"/>
                  </a:lnTo>
                  <a:cubicBezTo>
                    <a:pt x="1888331" y="154305"/>
                    <a:pt x="1870901" y="101441"/>
                    <a:pt x="1835182" y="62008"/>
                  </a:cubicBezTo>
                  <a:cubicBezTo>
                    <a:pt x="1799558" y="22574"/>
                    <a:pt x="1748600" y="0"/>
                    <a:pt x="1695450" y="0"/>
                  </a:cubicBezTo>
                  <a:lnTo>
                    <a:pt x="1318736" y="0"/>
                  </a:lnTo>
                  <a:cubicBezTo>
                    <a:pt x="1265587" y="0"/>
                    <a:pt x="1214628" y="22574"/>
                    <a:pt x="1179005" y="62008"/>
                  </a:cubicBezTo>
                  <a:cubicBezTo>
                    <a:pt x="1143381" y="101441"/>
                    <a:pt x="1125950" y="154305"/>
                    <a:pt x="1131189" y="207264"/>
                  </a:cubicBezTo>
                  <a:lnTo>
                    <a:pt x="1149287" y="386810"/>
                  </a:lnTo>
                  <a:cubicBezTo>
                    <a:pt x="1010031" y="351949"/>
                    <a:pt x="870966" y="330994"/>
                    <a:pt x="753428" y="399098"/>
                  </a:cubicBezTo>
                  <a:cubicBezTo>
                    <a:pt x="607409" y="483584"/>
                    <a:pt x="561689" y="658559"/>
                    <a:pt x="517493" y="827818"/>
                  </a:cubicBezTo>
                  <a:cubicBezTo>
                    <a:pt x="492538" y="923449"/>
                    <a:pt x="468916" y="1013746"/>
                    <a:pt x="429387" y="1082231"/>
                  </a:cubicBezTo>
                  <a:cubicBezTo>
                    <a:pt x="391954" y="1146905"/>
                    <a:pt x="327184" y="1209866"/>
                    <a:pt x="258699" y="1276636"/>
                  </a:cubicBezTo>
                  <a:cubicBezTo>
                    <a:pt x="137446" y="1394460"/>
                    <a:pt x="0" y="1528191"/>
                    <a:pt x="0" y="1704404"/>
                  </a:cubicBezTo>
                  <a:cubicBezTo>
                    <a:pt x="0" y="1880616"/>
                    <a:pt x="137446" y="2014347"/>
                    <a:pt x="258604" y="2132267"/>
                  </a:cubicBezTo>
                  <a:cubicBezTo>
                    <a:pt x="327184" y="2198942"/>
                    <a:pt x="391859" y="2261902"/>
                    <a:pt x="429292" y="2326577"/>
                  </a:cubicBezTo>
                  <a:cubicBezTo>
                    <a:pt x="468916" y="2395061"/>
                    <a:pt x="492443" y="2485358"/>
                    <a:pt x="517398" y="2580989"/>
                  </a:cubicBezTo>
                  <a:cubicBezTo>
                    <a:pt x="540353" y="2669191"/>
                    <a:pt x="563880" y="2758916"/>
                    <a:pt x="601694" y="2836640"/>
                  </a:cubicBezTo>
                  <a:lnTo>
                    <a:pt x="281369" y="3633026"/>
                  </a:lnTo>
                  <a:cubicBezTo>
                    <a:pt x="272987" y="3653885"/>
                    <a:pt x="276606" y="3677603"/>
                    <a:pt x="290894" y="3695033"/>
                  </a:cubicBezTo>
                  <a:cubicBezTo>
                    <a:pt x="305181" y="3712464"/>
                    <a:pt x="327755" y="3720656"/>
                    <a:pt x="349853" y="3716560"/>
                  </a:cubicBezTo>
                  <a:lnTo>
                    <a:pt x="629126" y="3664649"/>
                  </a:lnTo>
                  <a:lnTo>
                    <a:pt x="741902" y="3869532"/>
                  </a:lnTo>
                  <a:cubicBezTo>
                    <a:pt x="752761" y="3889248"/>
                    <a:pt x="773525" y="3901440"/>
                    <a:pt x="795814" y="3901440"/>
                  </a:cubicBezTo>
                  <a:cubicBezTo>
                    <a:pt x="797052" y="3901440"/>
                    <a:pt x="798290" y="3901440"/>
                    <a:pt x="799529" y="3901345"/>
                  </a:cubicBezTo>
                  <a:cubicBezTo>
                    <a:pt x="823246" y="3899916"/>
                    <a:pt x="844106" y="3884867"/>
                    <a:pt x="852964" y="3862864"/>
                  </a:cubicBezTo>
                  <a:lnTo>
                    <a:pt x="1196054" y="3009900"/>
                  </a:lnTo>
                  <a:cubicBezTo>
                    <a:pt x="1208056" y="3006662"/>
                    <a:pt x="1220153" y="3003423"/>
                    <a:pt x="1232059" y="3000280"/>
                  </a:cubicBezTo>
                  <a:cubicBezTo>
                    <a:pt x="1325975" y="2974943"/>
                    <a:pt x="1423035" y="2948750"/>
                    <a:pt x="1507141" y="2948750"/>
                  </a:cubicBezTo>
                  <a:cubicBezTo>
                    <a:pt x="1591342" y="2948750"/>
                    <a:pt x="1688306" y="2974943"/>
                    <a:pt x="1782223" y="3000280"/>
                  </a:cubicBezTo>
                  <a:cubicBezTo>
                    <a:pt x="1794224" y="3003518"/>
                    <a:pt x="1806226" y="3006757"/>
                    <a:pt x="1818323" y="3009900"/>
                  </a:cubicBezTo>
                  <a:lnTo>
                    <a:pt x="2161413" y="3862864"/>
                  </a:lnTo>
                  <a:cubicBezTo>
                    <a:pt x="2170271" y="3884962"/>
                    <a:pt x="2191131" y="3899916"/>
                    <a:pt x="2214848" y="3901345"/>
                  </a:cubicBezTo>
                  <a:cubicBezTo>
                    <a:pt x="2216087" y="3901440"/>
                    <a:pt x="2217325" y="3901440"/>
                    <a:pt x="2218563" y="3901440"/>
                  </a:cubicBezTo>
                  <a:cubicBezTo>
                    <a:pt x="2240852" y="3901440"/>
                    <a:pt x="2261616" y="3889248"/>
                    <a:pt x="2272475" y="3869532"/>
                  </a:cubicBezTo>
                  <a:lnTo>
                    <a:pt x="2385251" y="3664649"/>
                  </a:lnTo>
                  <a:lnTo>
                    <a:pt x="2664524" y="3716560"/>
                  </a:lnTo>
                  <a:cubicBezTo>
                    <a:pt x="2686622" y="3720656"/>
                    <a:pt x="2709196" y="3712369"/>
                    <a:pt x="2723388" y="3695033"/>
                  </a:cubicBezTo>
                  <a:cubicBezTo>
                    <a:pt x="2737676" y="3677603"/>
                    <a:pt x="2741295" y="3653885"/>
                    <a:pt x="2732913" y="3633026"/>
                  </a:cubicBezTo>
                  <a:lnTo>
                    <a:pt x="2412587" y="2836640"/>
                  </a:lnTo>
                  <a:cubicBezTo>
                    <a:pt x="2450402" y="2758916"/>
                    <a:pt x="2473833" y="2669286"/>
                    <a:pt x="2496884" y="2581085"/>
                  </a:cubicBezTo>
                  <a:cubicBezTo>
                    <a:pt x="2521839" y="2485453"/>
                    <a:pt x="2545461" y="2395061"/>
                    <a:pt x="2584990" y="2326672"/>
                  </a:cubicBezTo>
                  <a:cubicBezTo>
                    <a:pt x="2622423" y="2261997"/>
                    <a:pt x="2687193" y="2199037"/>
                    <a:pt x="2755678" y="2132362"/>
                  </a:cubicBezTo>
                  <a:cubicBezTo>
                    <a:pt x="2876931" y="2014347"/>
                    <a:pt x="3014282" y="1880711"/>
                    <a:pt x="3014282" y="1704499"/>
                  </a:cubicBezTo>
                  <a:cubicBezTo>
                    <a:pt x="3014377" y="1528191"/>
                    <a:pt x="2876931" y="1394460"/>
                    <a:pt x="2755773" y="1276541"/>
                  </a:cubicBezTo>
                  <a:lnTo>
                    <a:pt x="2755773" y="1276541"/>
                  </a:lnTo>
                  <a:close/>
                  <a:moveTo>
                    <a:pt x="1270445" y="144780"/>
                  </a:moveTo>
                  <a:cubicBezTo>
                    <a:pt x="1283018" y="130874"/>
                    <a:pt x="1300163" y="123254"/>
                    <a:pt x="1318832" y="123254"/>
                  </a:cubicBezTo>
                  <a:lnTo>
                    <a:pt x="1695545" y="123254"/>
                  </a:lnTo>
                  <a:cubicBezTo>
                    <a:pt x="1714214" y="123254"/>
                    <a:pt x="1731359" y="130874"/>
                    <a:pt x="1743932" y="144780"/>
                  </a:cubicBezTo>
                  <a:cubicBezTo>
                    <a:pt x="1756505" y="158591"/>
                    <a:pt x="1762316" y="176498"/>
                    <a:pt x="1760506" y="195072"/>
                  </a:cubicBezTo>
                  <a:lnTo>
                    <a:pt x="1737932" y="420434"/>
                  </a:lnTo>
                  <a:cubicBezTo>
                    <a:pt x="1658303" y="441484"/>
                    <a:pt x="1578102" y="460058"/>
                    <a:pt x="1507141" y="460058"/>
                  </a:cubicBezTo>
                  <a:cubicBezTo>
                    <a:pt x="1436180" y="460058"/>
                    <a:pt x="1356074" y="441484"/>
                    <a:pt x="1276350" y="420434"/>
                  </a:cubicBezTo>
                  <a:lnTo>
                    <a:pt x="1253776" y="195072"/>
                  </a:lnTo>
                  <a:cubicBezTo>
                    <a:pt x="1251966" y="176498"/>
                    <a:pt x="1257872" y="158591"/>
                    <a:pt x="1270445" y="144780"/>
                  </a:cubicBezTo>
                  <a:lnTo>
                    <a:pt x="1270445" y="144780"/>
                  </a:lnTo>
                  <a:close/>
                  <a:moveTo>
                    <a:pt x="787146" y="3696367"/>
                  </a:moveTo>
                  <a:lnTo>
                    <a:pt x="715613" y="3566351"/>
                  </a:lnTo>
                  <a:cubicBezTo>
                    <a:pt x="702850" y="3543014"/>
                    <a:pt x="676561" y="3530632"/>
                    <a:pt x="650367" y="3535490"/>
                  </a:cubicBezTo>
                  <a:lnTo>
                    <a:pt x="437579" y="3575018"/>
                  </a:lnTo>
                  <a:lnTo>
                    <a:pt x="685800" y="2957894"/>
                  </a:lnTo>
                  <a:cubicBezTo>
                    <a:pt x="705612" y="2977610"/>
                    <a:pt x="727996" y="2995041"/>
                    <a:pt x="753332" y="3009805"/>
                  </a:cubicBezTo>
                  <a:cubicBezTo>
                    <a:pt x="809625" y="3042476"/>
                    <a:pt x="870966" y="3054572"/>
                    <a:pt x="934784" y="3054572"/>
                  </a:cubicBezTo>
                  <a:cubicBezTo>
                    <a:pt x="972312" y="3054572"/>
                    <a:pt x="1010793" y="3050382"/>
                    <a:pt x="1049655" y="3043619"/>
                  </a:cubicBezTo>
                  <a:lnTo>
                    <a:pt x="787146" y="3696367"/>
                  </a:lnTo>
                  <a:close/>
                  <a:moveTo>
                    <a:pt x="2576798" y="3575018"/>
                  </a:moveTo>
                  <a:lnTo>
                    <a:pt x="2364010" y="3535490"/>
                  </a:lnTo>
                  <a:cubicBezTo>
                    <a:pt x="2337911" y="3530632"/>
                    <a:pt x="2311622" y="3543110"/>
                    <a:pt x="2298764" y="3566351"/>
                  </a:cubicBezTo>
                  <a:lnTo>
                    <a:pt x="2227231" y="3696367"/>
                  </a:lnTo>
                  <a:lnTo>
                    <a:pt x="1964722" y="3043524"/>
                  </a:lnTo>
                  <a:cubicBezTo>
                    <a:pt x="2069687" y="3061716"/>
                    <a:pt x="2171605" y="3061526"/>
                    <a:pt x="2261045" y="3009710"/>
                  </a:cubicBezTo>
                  <a:cubicBezTo>
                    <a:pt x="2286476" y="2995041"/>
                    <a:pt x="2308765" y="2977515"/>
                    <a:pt x="2328577" y="2957799"/>
                  </a:cubicBezTo>
                  <a:lnTo>
                    <a:pt x="2576798" y="3575018"/>
                  </a:lnTo>
                  <a:close/>
                  <a:moveTo>
                    <a:pt x="2669858" y="2043970"/>
                  </a:moveTo>
                  <a:cubicBezTo>
                    <a:pt x="2598325" y="2113598"/>
                    <a:pt x="2524411" y="2185511"/>
                    <a:pt x="2478500" y="2264950"/>
                  </a:cubicBezTo>
                  <a:cubicBezTo>
                    <a:pt x="2430590" y="2347817"/>
                    <a:pt x="2403729" y="2450592"/>
                    <a:pt x="2377821" y="2549938"/>
                  </a:cubicBezTo>
                  <a:cubicBezTo>
                    <a:pt x="2338292" y="2701385"/>
                    <a:pt x="2300954" y="2844451"/>
                    <a:pt x="2199418" y="2903125"/>
                  </a:cubicBezTo>
                  <a:cubicBezTo>
                    <a:pt x="2102834" y="2959037"/>
                    <a:pt x="1962722" y="2921318"/>
                    <a:pt x="1814417" y="2881313"/>
                  </a:cubicBezTo>
                  <a:cubicBezTo>
                    <a:pt x="1712786" y="2853881"/>
                    <a:pt x="1607725" y="2825591"/>
                    <a:pt x="1507236" y="2825591"/>
                  </a:cubicBezTo>
                  <a:cubicBezTo>
                    <a:pt x="1406747" y="2825591"/>
                    <a:pt x="1301687" y="2853881"/>
                    <a:pt x="1200055" y="2881313"/>
                  </a:cubicBezTo>
                  <a:cubicBezTo>
                    <a:pt x="1051751" y="2921318"/>
                    <a:pt x="911733" y="2959037"/>
                    <a:pt x="815054" y="2903125"/>
                  </a:cubicBezTo>
                  <a:cubicBezTo>
                    <a:pt x="713518" y="2844451"/>
                    <a:pt x="676180" y="2701385"/>
                    <a:pt x="636651" y="2549938"/>
                  </a:cubicBezTo>
                  <a:cubicBezTo>
                    <a:pt x="610743" y="2450592"/>
                    <a:pt x="583883" y="2347817"/>
                    <a:pt x="535972" y="2264950"/>
                  </a:cubicBezTo>
                  <a:cubicBezTo>
                    <a:pt x="489966" y="2185511"/>
                    <a:pt x="416052" y="2113598"/>
                    <a:pt x="344519" y="2043970"/>
                  </a:cubicBezTo>
                  <a:cubicBezTo>
                    <a:pt x="230696" y="1933194"/>
                    <a:pt x="123158" y="1828610"/>
                    <a:pt x="123158" y="1704404"/>
                  </a:cubicBezTo>
                  <a:cubicBezTo>
                    <a:pt x="123158" y="1580293"/>
                    <a:pt x="230696" y="1475613"/>
                    <a:pt x="344519" y="1364837"/>
                  </a:cubicBezTo>
                  <a:cubicBezTo>
                    <a:pt x="416052" y="1295305"/>
                    <a:pt x="489966" y="1223296"/>
                    <a:pt x="535972" y="1143857"/>
                  </a:cubicBezTo>
                  <a:cubicBezTo>
                    <a:pt x="583883" y="1060990"/>
                    <a:pt x="610743" y="958215"/>
                    <a:pt x="636651" y="858869"/>
                  </a:cubicBezTo>
                  <a:cubicBezTo>
                    <a:pt x="676180" y="707422"/>
                    <a:pt x="713518" y="564356"/>
                    <a:pt x="815054" y="505587"/>
                  </a:cubicBezTo>
                  <a:cubicBezTo>
                    <a:pt x="850106" y="485299"/>
                    <a:pt x="890778" y="477393"/>
                    <a:pt x="935641" y="477393"/>
                  </a:cubicBezTo>
                  <a:cubicBezTo>
                    <a:pt x="1014317" y="477393"/>
                    <a:pt x="1105567" y="501968"/>
                    <a:pt x="1200055" y="527495"/>
                  </a:cubicBezTo>
                  <a:cubicBezTo>
                    <a:pt x="1301687" y="554831"/>
                    <a:pt x="1406747" y="583216"/>
                    <a:pt x="1507236" y="583216"/>
                  </a:cubicBezTo>
                  <a:cubicBezTo>
                    <a:pt x="1607725" y="583216"/>
                    <a:pt x="1712786" y="554831"/>
                    <a:pt x="1814417" y="527495"/>
                  </a:cubicBezTo>
                  <a:cubicBezTo>
                    <a:pt x="1962722" y="487490"/>
                    <a:pt x="2102834" y="449771"/>
                    <a:pt x="2199418" y="505587"/>
                  </a:cubicBezTo>
                  <a:cubicBezTo>
                    <a:pt x="2300954" y="564356"/>
                    <a:pt x="2338292" y="707422"/>
                    <a:pt x="2377821" y="858869"/>
                  </a:cubicBezTo>
                  <a:cubicBezTo>
                    <a:pt x="2403729" y="958215"/>
                    <a:pt x="2430590" y="1060990"/>
                    <a:pt x="2478500" y="1143857"/>
                  </a:cubicBezTo>
                  <a:cubicBezTo>
                    <a:pt x="2524411" y="1223296"/>
                    <a:pt x="2598420" y="1295210"/>
                    <a:pt x="2669858" y="1364837"/>
                  </a:cubicBezTo>
                  <a:cubicBezTo>
                    <a:pt x="2783681" y="1475613"/>
                    <a:pt x="2891219" y="1580197"/>
                    <a:pt x="2891219" y="1704404"/>
                  </a:cubicBezTo>
                  <a:cubicBezTo>
                    <a:pt x="2891219" y="1828610"/>
                    <a:pt x="2783681" y="1933194"/>
                    <a:pt x="2669858" y="2043970"/>
                  </a:cubicBezTo>
                  <a:lnTo>
                    <a:pt x="2669858" y="204397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0" name="任意多边形: 形状 59">
              <a:extLst>
                <a:ext uri="{FF2B5EF4-FFF2-40B4-BE49-F238E27FC236}">
                  <a16:creationId xmlns:a16="http://schemas.microsoft.com/office/drawing/2014/main" id="{0A16ECAF-613F-0852-1936-07BFEAA44EB2}"/>
                </a:ext>
              </a:extLst>
            </p:cNvPr>
            <p:cNvSpPr/>
            <p:nvPr/>
          </p:nvSpPr>
          <p:spPr>
            <a:xfrm>
              <a:off x="4603475" y="2132452"/>
              <a:ext cx="2094483" cy="2094473"/>
            </a:xfrm>
            <a:custGeom>
              <a:avLst/>
              <a:gdLst>
                <a:gd name="connsiteX0" fmla="*/ 1741413 w 2094483"/>
                <a:gd name="connsiteY0" fmla="*/ 264037 h 2094473"/>
                <a:gd name="connsiteX1" fmla="*/ 1656831 w 2094483"/>
                <a:gd name="connsiteY1" fmla="*/ 266419 h 2094473"/>
                <a:gd name="connsiteX2" fmla="*/ 1659974 w 2094483"/>
                <a:gd name="connsiteY2" fmla="*/ 356430 h 2094473"/>
                <a:gd name="connsiteX3" fmla="*/ 1970775 w 2094483"/>
                <a:gd name="connsiteY3" fmla="*/ 1074329 h 2094473"/>
                <a:gd name="connsiteX4" fmla="*/ 1078283 w 2094483"/>
                <a:gd name="connsiteY4" fmla="*/ 1970822 h 2094473"/>
                <a:gd name="connsiteX5" fmla="*/ 123592 w 2094483"/>
                <a:gd name="connsiteY5" fmla="*/ 1017370 h 2094473"/>
                <a:gd name="connsiteX6" fmla="*/ 1008560 w 2094483"/>
                <a:gd name="connsiteY6" fmla="*/ 124020 h 2094473"/>
                <a:gd name="connsiteX7" fmla="*/ 1382987 w 2094483"/>
                <a:gd name="connsiteY7" fmla="*/ 186504 h 2094473"/>
                <a:gd name="connsiteX8" fmla="*/ 1448900 w 2094483"/>
                <a:gd name="connsiteY8" fmla="*/ 173074 h 2094473"/>
                <a:gd name="connsiteX9" fmla="*/ 1449853 w 2094483"/>
                <a:gd name="connsiteY9" fmla="*/ 172121 h 2094473"/>
                <a:gd name="connsiteX10" fmla="*/ 1429470 w 2094483"/>
                <a:gd name="connsiteY10" fmla="*/ 72299 h 2094473"/>
                <a:gd name="connsiteX11" fmla="*/ 1018370 w 2094483"/>
                <a:gd name="connsiteY11" fmla="*/ 385 h 2094473"/>
                <a:gd name="connsiteX12" fmla="*/ 53 w 2094483"/>
                <a:gd name="connsiteY12" fmla="*/ 1036705 h 2094473"/>
                <a:gd name="connsiteX13" fmla="*/ 1082759 w 2094483"/>
                <a:gd name="connsiteY13" fmla="*/ 2093885 h 2094473"/>
                <a:gd name="connsiteX14" fmla="*/ 2093838 w 2094483"/>
                <a:gd name="connsiteY14" fmla="*/ 1084997 h 2094473"/>
                <a:gd name="connsiteX15" fmla="*/ 1741413 w 2094483"/>
                <a:gd name="connsiteY15" fmla="*/ 264037 h 2094473"/>
                <a:gd name="connsiteX16" fmla="*/ 1741413 w 2094483"/>
                <a:gd name="connsiteY16" fmla="*/ 264037 h 209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94483" h="2094473">
                  <a:moveTo>
                    <a:pt x="1741413" y="264037"/>
                  </a:moveTo>
                  <a:cubicBezTo>
                    <a:pt x="1716934" y="242416"/>
                    <a:pt x="1679882" y="243368"/>
                    <a:pt x="1656831" y="266419"/>
                  </a:cubicBezTo>
                  <a:cubicBezTo>
                    <a:pt x="1631590" y="291660"/>
                    <a:pt x="1633304" y="332713"/>
                    <a:pt x="1659974" y="356430"/>
                  </a:cubicBezTo>
                  <a:cubicBezTo>
                    <a:pt x="1856951" y="531404"/>
                    <a:pt x="1978871" y="788960"/>
                    <a:pt x="1970775" y="1074329"/>
                  </a:cubicBezTo>
                  <a:cubicBezTo>
                    <a:pt x="1956869" y="1559818"/>
                    <a:pt x="1563677" y="1954820"/>
                    <a:pt x="1078283" y="1970822"/>
                  </a:cubicBezTo>
                  <a:cubicBezTo>
                    <a:pt x="544597" y="1988444"/>
                    <a:pt x="106733" y="1550865"/>
                    <a:pt x="123592" y="1017370"/>
                  </a:cubicBezTo>
                  <a:cubicBezTo>
                    <a:pt x="138927" y="535881"/>
                    <a:pt x="527261" y="143832"/>
                    <a:pt x="1008560" y="124020"/>
                  </a:cubicBezTo>
                  <a:cubicBezTo>
                    <a:pt x="1140957" y="118591"/>
                    <a:pt x="1267545" y="141260"/>
                    <a:pt x="1382987" y="186504"/>
                  </a:cubicBezTo>
                  <a:cubicBezTo>
                    <a:pt x="1405752" y="195457"/>
                    <a:pt x="1431660" y="190409"/>
                    <a:pt x="1448900" y="173074"/>
                  </a:cubicBezTo>
                  <a:lnTo>
                    <a:pt x="1449853" y="172121"/>
                  </a:lnTo>
                  <a:cubicBezTo>
                    <a:pt x="1480809" y="141165"/>
                    <a:pt x="1470141" y="88396"/>
                    <a:pt x="1429470" y="72299"/>
                  </a:cubicBezTo>
                  <a:cubicBezTo>
                    <a:pt x="1302596" y="22388"/>
                    <a:pt x="1163627" y="-3520"/>
                    <a:pt x="1018370" y="385"/>
                  </a:cubicBezTo>
                  <a:cubicBezTo>
                    <a:pt x="469064" y="15244"/>
                    <a:pt x="5482" y="487208"/>
                    <a:pt x="53" y="1036705"/>
                  </a:cubicBezTo>
                  <a:cubicBezTo>
                    <a:pt x="-5853" y="1630780"/>
                    <a:pt x="485637" y="2113697"/>
                    <a:pt x="1082759" y="2093885"/>
                  </a:cubicBezTo>
                  <a:cubicBezTo>
                    <a:pt x="1630161" y="2075692"/>
                    <a:pt x="2074503" y="1632304"/>
                    <a:pt x="2093838" y="1084997"/>
                  </a:cubicBezTo>
                  <a:cubicBezTo>
                    <a:pt x="2105173" y="758671"/>
                    <a:pt x="1966489" y="463681"/>
                    <a:pt x="1741413" y="264037"/>
                  </a:cubicBezTo>
                  <a:lnTo>
                    <a:pt x="1741413" y="264037"/>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1" name="任意多边形: 形状 60">
              <a:extLst>
                <a:ext uri="{FF2B5EF4-FFF2-40B4-BE49-F238E27FC236}">
                  <a16:creationId xmlns:a16="http://schemas.microsoft.com/office/drawing/2014/main" id="{D247201F-7C90-D945-E1F4-1C42E73A4952}"/>
                </a:ext>
              </a:extLst>
            </p:cNvPr>
            <p:cNvSpPr/>
            <p:nvPr/>
          </p:nvSpPr>
          <p:spPr>
            <a:xfrm>
              <a:off x="4849749" y="2378963"/>
              <a:ext cx="862393" cy="862393"/>
            </a:xfrm>
            <a:custGeom>
              <a:avLst/>
              <a:gdLst>
                <a:gd name="connsiteX0" fmla="*/ 800767 w 862393"/>
                <a:gd name="connsiteY0" fmla="*/ 0 h 862393"/>
                <a:gd name="connsiteX1" fmla="*/ 0 w 862393"/>
                <a:gd name="connsiteY1" fmla="*/ 800767 h 862393"/>
                <a:gd name="connsiteX2" fmla="*/ 61531 w 862393"/>
                <a:gd name="connsiteY2" fmla="*/ 862394 h 862393"/>
                <a:gd name="connsiteX3" fmla="*/ 123158 w 862393"/>
                <a:gd name="connsiteY3" fmla="*/ 800767 h 862393"/>
                <a:gd name="connsiteX4" fmla="*/ 800767 w 862393"/>
                <a:gd name="connsiteY4" fmla="*/ 123158 h 862393"/>
                <a:gd name="connsiteX5" fmla="*/ 862393 w 862393"/>
                <a:gd name="connsiteY5" fmla="*/ 61627 h 862393"/>
                <a:gd name="connsiteX6" fmla="*/ 800767 w 862393"/>
                <a:gd name="connsiteY6" fmla="*/ 0 h 862393"/>
                <a:gd name="connsiteX7" fmla="*/ 800767 w 862393"/>
                <a:gd name="connsiteY7" fmla="*/ 0 h 86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393" h="862393">
                  <a:moveTo>
                    <a:pt x="800767" y="0"/>
                  </a:moveTo>
                  <a:cubicBezTo>
                    <a:pt x="359188" y="0"/>
                    <a:pt x="0" y="359188"/>
                    <a:pt x="0" y="800767"/>
                  </a:cubicBezTo>
                  <a:cubicBezTo>
                    <a:pt x="0" y="834771"/>
                    <a:pt x="27622" y="862394"/>
                    <a:pt x="61531" y="862394"/>
                  </a:cubicBezTo>
                  <a:cubicBezTo>
                    <a:pt x="95536" y="862394"/>
                    <a:pt x="123158" y="834771"/>
                    <a:pt x="123158" y="800767"/>
                  </a:cubicBezTo>
                  <a:cubicBezTo>
                    <a:pt x="123158" y="427101"/>
                    <a:pt x="427101" y="123158"/>
                    <a:pt x="800767" y="123158"/>
                  </a:cubicBezTo>
                  <a:cubicBezTo>
                    <a:pt x="834771" y="123158"/>
                    <a:pt x="862393" y="95631"/>
                    <a:pt x="862393" y="61627"/>
                  </a:cubicBezTo>
                  <a:cubicBezTo>
                    <a:pt x="862393" y="27527"/>
                    <a:pt x="834771" y="0"/>
                    <a:pt x="800767" y="0"/>
                  </a:cubicBezTo>
                  <a:lnTo>
                    <a:pt x="800767"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62" name="任意多边形: 形状 61">
              <a:extLst>
                <a:ext uri="{FF2B5EF4-FFF2-40B4-BE49-F238E27FC236}">
                  <a16:creationId xmlns:a16="http://schemas.microsoft.com/office/drawing/2014/main" id="{C16DD2AB-492A-1DFA-0A65-BEC2454A5F0C}"/>
                </a:ext>
              </a:extLst>
            </p:cNvPr>
            <p:cNvSpPr/>
            <p:nvPr/>
          </p:nvSpPr>
          <p:spPr>
            <a:xfrm>
              <a:off x="5588984" y="3118103"/>
              <a:ext cx="862393" cy="862298"/>
            </a:xfrm>
            <a:custGeom>
              <a:avLst/>
              <a:gdLst>
                <a:gd name="connsiteX0" fmla="*/ 800767 w 862393"/>
                <a:gd name="connsiteY0" fmla="*/ 0 h 862298"/>
                <a:gd name="connsiteX1" fmla="*/ 739140 w 862393"/>
                <a:gd name="connsiteY1" fmla="*/ 61532 h 862298"/>
                <a:gd name="connsiteX2" fmla="*/ 61531 w 862393"/>
                <a:gd name="connsiteY2" fmla="*/ 739140 h 862298"/>
                <a:gd name="connsiteX3" fmla="*/ 0 w 862393"/>
                <a:gd name="connsiteY3" fmla="*/ 800767 h 862298"/>
                <a:gd name="connsiteX4" fmla="*/ 61531 w 862393"/>
                <a:gd name="connsiteY4" fmla="*/ 862298 h 862298"/>
                <a:gd name="connsiteX5" fmla="*/ 862393 w 862393"/>
                <a:gd name="connsiteY5" fmla="*/ 61532 h 862298"/>
                <a:gd name="connsiteX6" fmla="*/ 800767 w 862393"/>
                <a:gd name="connsiteY6" fmla="*/ 0 h 862298"/>
                <a:gd name="connsiteX7" fmla="*/ 800767 w 862393"/>
                <a:gd name="connsiteY7" fmla="*/ 0 h 862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393" h="862298">
                  <a:moveTo>
                    <a:pt x="800767" y="0"/>
                  </a:moveTo>
                  <a:cubicBezTo>
                    <a:pt x="766763" y="0"/>
                    <a:pt x="739140" y="27622"/>
                    <a:pt x="739140" y="61532"/>
                  </a:cubicBezTo>
                  <a:cubicBezTo>
                    <a:pt x="739140" y="435197"/>
                    <a:pt x="435197" y="739140"/>
                    <a:pt x="61531" y="739140"/>
                  </a:cubicBezTo>
                  <a:cubicBezTo>
                    <a:pt x="27527" y="739140"/>
                    <a:pt x="0" y="766763"/>
                    <a:pt x="0" y="800767"/>
                  </a:cubicBezTo>
                  <a:cubicBezTo>
                    <a:pt x="0" y="834771"/>
                    <a:pt x="27527" y="862298"/>
                    <a:pt x="61531" y="862298"/>
                  </a:cubicBezTo>
                  <a:cubicBezTo>
                    <a:pt x="503110" y="862298"/>
                    <a:pt x="862393" y="503110"/>
                    <a:pt x="862393" y="61532"/>
                  </a:cubicBezTo>
                  <a:cubicBezTo>
                    <a:pt x="862393" y="27622"/>
                    <a:pt x="834771" y="0"/>
                    <a:pt x="800767" y="0"/>
                  </a:cubicBezTo>
                  <a:lnTo>
                    <a:pt x="800767" y="0"/>
                  </a:lnTo>
                  <a:close/>
                </a:path>
              </a:pathLst>
            </a:custGeom>
            <a:solidFill>
              <a:sysClr val="window" lastClr="FFFFFF"/>
            </a:solidFill>
            <a:ln w="9525" cap="flat">
              <a:noFill/>
              <a:prstDash val="solid"/>
              <a:miter/>
            </a:ln>
          </p:spPr>
          <p:txBody>
            <a:bodyPr rtlCol="0" anchor="ctr">
              <a:no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sld>
</file>

<file path=ppt/theme/theme1.xml><?xml version="1.0" encoding="utf-8"?>
<a:theme xmlns:a="http://schemas.openxmlformats.org/drawingml/2006/main" name="Office 主题​​">
  <a:themeElements>
    <a:clrScheme name="自定义 1">
      <a:dk1>
        <a:srgbClr val="222222"/>
      </a:dk1>
      <a:lt1>
        <a:sysClr val="window" lastClr="FFFFFF"/>
      </a:lt1>
      <a:dk2>
        <a:srgbClr val="000000"/>
      </a:dk2>
      <a:lt2>
        <a:srgbClr val="FFFFFF"/>
      </a:lt2>
      <a:accent1>
        <a:srgbClr val="FF5627"/>
      </a:accent1>
      <a:accent2>
        <a:srgbClr val="ED622B"/>
      </a:accent2>
      <a:accent3>
        <a:srgbClr val="637DFF"/>
      </a:accent3>
      <a:accent4>
        <a:srgbClr val="F93600"/>
      </a:accent4>
      <a:accent5>
        <a:srgbClr val="FF5627"/>
      </a:accent5>
      <a:accent6>
        <a:srgbClr val="FF714A"/>
      </a:accent6>
      <a:hlink>
        <a:srgbClr val="12C350"/>
      </a:hlink>
      <a:folHlink>
        <a:srgbClr val="0672B9"/>
      </a:folHlink>
    </a:clrScheme>
    <a:fontScheme name="微软模板">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EB551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722</TotalTime>
  <Words>1157</Words>
  <Application>Microsoft Office PowerPoint</Application>
  <PresentationFormat>宽屏</PresentationFormat>
  <Paragraphs>239</Paragraphs>
  <Slides>28</Slides>
  <Notes>0</Notes>
  <HiddenSlides>0</HiddenSlides>
  <MMClips>0</MMClips>
  <ScaleCrop>false</ScaleCrop>
  <HeadingPairs>
    <vt:vector size="6" baseType="variant">
      <vt:variant>
        <vt:lpstr>已用的字体</vt:lpstr>
      </vt:variant>
      <vt:variant>
        <vt:i4>2</vt:i4>
      </vt:variant>
      <vt:variant>
        <vt:lpstr>主题</vt:lpstr>
      </vt:variant>
      <vt:variant>
        <vt:i4>1</vt:i4>
      </vt:variant>
      <vt:variant>
        <vt:lpstr>幻灯片标题</vt:lpstr>
      </vt:variant>
      <vt:variant>
        <vt:i4>28</vt:i4>
      </vt:variant>
    </vt:vector>
  </HeadingPairs>
  <TitlesOfParts>
    <vt:vector size="31" baseType="lpstr">
      <vt:lpstr>Arial</vt:lpstr>
      <vt:lpstr>微软雅黑</vt:lpstr>
      <vt:lpstr>Office 主题​​</vt:lpstr>
      <vt:lpstr>PowerPoint 演示文稿</vt:lpstr>
      <vt:lpstr>PowerPoint 演示文稿</vt:lpstr>
      <vt:lpstr>PowerPoint 演示文稿</vt:lpstr>
      <vt:lpstr>PowerPoint 演示文稿</vt:lpstr>
      <vt:lpstr>组织架构</vt:lpstr>
      <vt:lpstr>PowerPoint 演示文稿</vt:lpstr>
      <vt:lpstr>团队介绍</vt:lpstr>
      <vt:lpstr>发展历程</vt:lpstr>
      <vt:lpstr>企业文化</vt:lpstr>
      <vt:lpstr>PowerPoint 演示文稿</vt:lpstr>
      <vt:lpstr>PowerPoint 演示文稿</vt:lpstr>
      <vt:lpstr>需求分析</vt:lpstr>
      <vt:lpstr>业务背景</vt:lpstr>
      <vt:lpstr> 项目概述</vt:lpstr>
      <vt:lpstr>行业前景</vt:lpstr>
      <vt:lpstr>SWOT分析</vt:lpstr>
      <vt:lpstr>PowerPoint 演示文稿</vt:lpstr>
      <vt:lpstr>核心功能</vt:lpstr>
      <vt:lpstr>产品亮点</vt:lpstr>
      <vt:lpstr>专利证书</vt:lpstr>
      <vt:lpstr>PowerPoint 演示文稿</vt:lpstr>
      <vt:lpstr>融资计划</vt:lpstr>
      <vt:lpstr>资金用途</vt:lpstr>
      <vt:lpstr>预算分析</vt:lpstr>
      <vt:lpstr>发展计划</vt:lpstr>
      <vt:lpstr>未来计划</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lastModifiedBy>LI WEI</cp:lastModifiedBy>
  <cp:revision>78</cp:revision>
  <dcterms:created xsi:type="dcterms:W3CDTF">2022-04-14T03:25:00Z</dcterms:created>
  <dcterms:modified xsi:type="dcterms:W3CDTF">2022-07-27T06:11:34Z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0A04B033D14A4EC980903218E4B67E13</vt:lpwstr>
  </property>
  <property fmtid="{D5CDD505-2E9C-101B-9397-08002B2CF9AE}" pid="3" name="KSOProductBuildVer">
    <vt:lpwstr>2052-11.1.0.11000</vt:lpwstr>
  </property>
</Properties>
</file>