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97" r:id="rId3"/>
    <p:sldId id="298" r:id="rId4"/>
    <p:sldId id="302" r:id="rId5"/>
    <p:sldId id="300" r:id="rId6"/>
    <p:sldId id="299" r:id="rId7"/>
    <p:sldId id="308" r:id="rId8"/>
    <p:sldId id="305" r:id="rId9"/>
    <p:sldId id="307" r:id="rId10"/>
    <p:sldId id="309" r:id="rId11"/>
    <p:sldId id="303" r:id="rId12"/>
    <p:sldId id="304" r:id="rId13"/>
    <p:sldId id="312" r:id="rId14"/>
    <p:sldId id="310" r:id="rId15"/>
    <p:sldId id="313" r:id="rId16"/>
    <p:sldId id="306" r:id="rId17"/>
    <p:sldId id="315" r:id="rId18"/>
    <p:sldId id="311" r:id="rId19"/>
    <p:sldId id="317" r:id="rId20"/>
    <p:sldId id="316" r:id="rId21"/>
    <p:sldId id="318" r:id="rId22"/>
    <p:sldId id="319" r:id="rId23"/>
    <p:sldId id="320" r:id="rId24"/>
    <p:sldId id="321" r:id="rId25"/>
    <p:sldId id="32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3B527BE-4206-4E0A-BCEF-CD22F2C7E8B3}">
          <p14:sldIdLst>
            <p14:sldId id="294"/>
            <p14:sldId id="297"/>
            <p14:sldId id="298"/>
            <p14:sldId id="302"/>
            <p14:sldId id="300"/>
            <p14:sldId id="299"/>
            <p14:sldId id="308"/>
            <p14:sldId id="305"/>
            <p14:sldId id="307"/>
            <p14:sldId id="309"/>
            <p14:sldId id="303"/>
            <p14:sldId id="304"/>
            <p14:sldId id="312"/>
            <p14:sldId id="310"/>
            <p14:sldId id="313"/>
            <p14:sldId id="306"/>
            <p14:sldId id="315"/>
            <p14:sldId id="311"/>
            <p14:sldId id="317"/>
            <p14:sldId id="316"/>
          </p14:sldIdLst>
        </p14:section>
        <p14:section name="标注节" id="{292EB835-BA6F-4C4F-8FD0-0CCAF4E8C7D6}">
          <p14:sldIdLst>
            <p14:sldId id="318"/>
            <p14:sldId id="319"/>
            <p14:sldId id="320"/>
            <p14:sldId id="321"/>
            <p14:sldId id="322"/>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47" userDrawn="1">
          <p15:clr>
            <a:srgbClr val="A4A3A4"/>
          </p15:clr>
        </p15:guide>
        <p15:guide id="4" pos="7333" userDrawn="1">
          <p15:clr>
            <a:srgbClr val="A4A3A4"/>
          </p15:clr>
        </p15:guide>
        <p15:guide id="5" orient="horz" pos="4065" userDrawn="1">
          <p15:clr>
            <a:srgbClr val="A4A3A4"/>
          </p15:clr>
        </p15:guide>
        <p15:guide id="6" orient="horz" pos="2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7DFB"/>
    <a:srgbClr val="2871FA"/>
    <a:srgbClr val="191C78"/>
    <a:srgbClr val="0D0E53"/>
    <a:srgbClr val="5A2D5C"/>
    <a:srgbClr val="3B0593"/>
    <a:srgbClr val="D4CDF7"/>
    <a:srgbClr val="E9E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C20DE-D9F7-4FE9-BAE9-8426DA8EC6F5}" v="16" dt="2022-01-05T11:31:29.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442" autoAdjust="0"/>
    <p:restoredTop sz="94660"/>
  </p:normalViewPr>
  <p:slideViewPr>
    <p:cSldViewPr snapToGrid="0">
      <p:cViewPr>
        <p:scale>
          <a:sx n="66" d="100"/>
          <a:sy n="66" d="100"/>
        </p:scale>
        <p:origin x="557" y="398"/>
      </p:cViewPr>
      <p:guideLst>
        <p:guide pos="3840"/>
        <p:guide orient="horz" pos="2160"/>
        <p:guide pos="347"/>
        <p:guide pos="7333"/>
        <p:guide orient="horz" pos="4065"/>
        <p:guide orient="horz" pos="255"/>
      </p:guideLst>
    </p:cSldViewPr>
  </p:slideViewPr>
  <p:notesTextViewPr>
    <p:cViewPr>
      <p:scale>
        <a:sx n="75" d="100"/>
        <a:sy n="75" d="100"/>
      </p:scale>
      <p:origin x="0" y="0"/>
    </p:cViewPr>
  </p:notesTextViewPr>
  <p:sorterViewPr>
    <p:cViewPr varScale="1">
      <p:scale>
        <a:sx n="100" d="100"/>
        <a:sy n="100" d="100"/>
      </p:scale>
      <p:origin x="0" y="-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Zhang (FA Talent)" userId="474f572f-8271-4f60-858e-cee871e0aec6" providerId="ADAL" clId="{3A2C20DE-D9F7-4FE9-BAE9-8426DA8EC6F5}"/>
    <pc:docChg chg="undo custSel addSld modSld modMainMaster modSection">
      <pc:chgData name="Xin Zhang (FA Talent)" userId="474f572f-8271-4f60-858e-cee871e0aec6" providerId="ADAL" clId="{3A2C20DE-D9F7-4FE9-BAE9-8426DA8EC6F5}" dt="2022-01-07T11:24:48.220" v="1717"/>
      <pc:docMkLst>
        <pc:docMk/>
      </pc:docMkLst>
      <pc:sldChg chg="addSp delSp modSp mod">
        <pc:chgData name="Xin Zhang (FA Talent)" userId="474f572f-8271-4f60-858e-cee871e0aec6" providerId="ADAL" clId="{3A2C20DE-D9F7-4FE9-BAE9-8426DA8EC6F5}" dt="2022-01-05T11:29:49.150" v="1682" actId="21"/>
        <pc:sldMkLst>
          <pc:docMk/>
          <pc:sldMk cId="2291146356" sldId="294"/>
        </pc:sldMkLst>
        <pc:spChg chg="add del mod">
          <ac:chgData name="Xin Zhang (FA Talent)" userId="474f572f-8271-4f60-858e-cee871e0aec6" providerId="ADAL" clId="{3A2C20DE-D9F7-4FE9-BAE9-8426DA8EC6F5}" dt="2022-01-05T11:29:49.150" v="1682" actId="21"/>
          <ac:spMkLst>
            <pc:docMk/>
            <pc:sldMk cId="2291146356" sldId="294"/>
            <ac:spMk id="2" creationId="{B4CBB5DC-32A8-4D47-99D8-AC44925A8BEC}"/>
          </ac:spMkLst>
        </pc:spChg>
        <pc:spChg chg="add del mod">
          <ac:chgData name="Xin Zhang (FA Talent)" userId="474f572f-8271-4f60-858e-cee871e0aec6" providerId="ADAL" clId="{3A2C20DE-D9F7-4FE9-BAE9-8426DA8EC6F5}" dt="2022-01-05T11:26:36.702" v="1584" actId="20577"/>
          <ac:spMkLst>
            <pc:docMk/>
            <pc:sldMk cId="2291146356" sldId="294"/>
            <ac:spMk id="5" creationId="{8B4A83C1-FF7F-444E-AE61-ED5DAD9A4FB0}"/>
          </ac:spMkLst>
        </pc:spChg>
        <pc:spChg chg="mod">
          <ac:chgData name="Xin Zhang (FA Talent)" userId="474f572f-8271-4f60-858e-cee871e0aec6" providerId="ADAL" clId="{3A2C20DE-D9F7-4FE9-BAE9-8426DA8EC6F5}" dt="2022-01-05T11:26:39.672" v="1592" actId="20577"/>
          <ac:spMkLst>
            <pc:docMk/>
            <pc:sldMk cId="2291146356" sldId="294"/>
            <ac:spMk id="6" creationId="{FA341D6A-8ADA-43BB-9E94-5447E6406638}"/>
          </ac:spMkLst>
        </pc:spChg>
        <pc:spChg chg="del mod">
          <ac:chgData name="Xin Zhang (FA Talent)" userId="474f572f-8271-4f60-858e-cee871e0aec6" providerId="ADAL" clId="{3A2C20DE-D9F7-4FE9-BAE9-8426DA8EC6F5}" dt="2022-01-05T11:29:23.016" v="1678" actId="21"/>
          <ac:spMkLst>
            <pc:docMk/>
            <pc:sldMk cId="2291146356" sldId="294"/>
            <ac:spMk id="9" creationId="{EA5469C1-70A1-4250-9B52-7D5E46037844}"/>
          </ac:spMkLst>
        </pc:spChg>
        <pc:spChg chg="del mod">
          <ac:chgData name="Xin Zhang (FA Talent)" userId="474f572f-8271-4f60-858e-cee871e0aec6" providerId="ADAL" clId="{3A2C20DE-D9F7-4FE9-BAE9-8426DA8EC6F5}" dt="2022-01-05T11:29:23.016" v="1678" actId="21"/>
          <ac:spMkLst>
            <pc:docMk/>
            <pc:sldMk cId="2291146356" sldId="294"/>
            <ac:spMk id="10" creationId="{1CE0DAF6-82E2-40A2-9AC9-2CE0C214466E}"/>
          </ac:spMkLst>
        </pc:spChg>
        <pc:spChg chg="del mod">
          <ac:chgData name="Xin Zhang (FA Talent)" userId="474f572f-8271-4f60-858e-cee871e0aec6" providerId="ADAL" clId="{3A2C20DE-D9F7-4FE9-BAE9-8426DA8EC6F5}" dt="2022-01-05T11:29:23.016" v="1678" actId="21"/>
          <ac:spMkLst>
            <pc:docMk/>
            <pc:sldMk cId="2291146356" sldId="294"/>
            <ac:spMk id="11" creationId="{06548B9D-4C1B-4DFA-9968-9157E75203C5}"/>
          </ac:spMkLst>
        </pc:spChg>
        <pc:spChg chg="del mod">
          <ac:chgData name="Xin Zhang (FA Talent)" userId="474f572f-8271-4f60-858e-cee871e0aec6" providerId="ADAL" clId="{3A2C20DE-D9F7-4FE9-BAE9-8426DA8EC6F5}" dt="2022-01-05T11:29:23.016" v="1678" actId="21"/>
          <ac:spMkLst>
            <pc:docMk/>
            <pc:sldMk cId="2291146356" sldId="294"/>
            <ac:spMk id="17" creationId="{8A8FC97F-904F-4D51-A9B7-049E20A823BE}"/>
          </ac:spMkLst>
        </pc:spChg>
        <pc:spChg chg="del mod">
          <ac:chgData name="Xin Zhang (FA Talent)" userId="474f572f-8271-4f60-858e-cee871e0aec6" providerId="ADAL" clId="{3A2C20DE-D9F7-4FE9-BAE9-8426DA8EC6F5}" dt="2022-01-05T11:29:23.016" v="1678" actId="21"/>
          <ac:spMkLst>
            <pc:docMk/>
            <pc:sldMk cId="2291146356" sldId="294"/>
            <ac:spMk id="25" creationId="{1222B852-A77F-4E89-8D01-D84BAC4C4A4E}"/>
          </ac:spMkLst>
        </pc:spChg>
        <pc:spChg chg="mod">
          <ac:chgData name="Xin Zhang (FA Talent)" userId="474f572f-8271-4f60-858e-cee871e0aec6" providerId="ADAL" clId="{3A2C20DE-D9F7-4FE9-BAE9-8426DA8EC6F5}" dt="2022-01-05T11:27:00.070" v="1610" actId="1076"/>
          <ac:spMkLst>
            <pc:docMk/>
            <pc:sldMk cId="2291146356" sldId="294"/>
            <ac:spMk id="27" creationId="{2461B774-FB32-4FBF-A4C2-4A3FD878D4C9}"/>
          </ac:spMkLst>
        </pc:spChg>
        <pc:spChg chg="mod">
          <ac:chgData name="Xin Zhang (FA Talent)" userId="474f572f-8271-4f60-858e-cee871e0aec6" providerId="ADAL" clId="{3A2C20DE-D9F7-4FE9-BAE9-8426DA8EC6F5}" dt="2022-01-05T11:27:00.070" v="1610" actId="1076"/>
          <ac:spMkLst>
            <pc:docMk/>
            <pc:sldMk cId="2291146356" sldId="294"/>
            <ac:spMk id="28" creationId="{83AC2E32-712B-4C4F-A93E-0B8688355F54}"/>
          </ac:spMkLst>
        </pc:spChg>
        <pc:spChg chg="mod">
          <ac:chgData name="Xin Zhang (FA Talent)" userId="474f572f-8271-4f60-858e-cee871e0aec6" providerId="ADAL" clId="{3A2C20DE-D9F7-4FE9-BAE9-8426DA8EC6F5}" dt="2022-01-05T11:26:07.176" v="51" actId="947"/>
          <ac:spMkLst>
            <pc:docMk/>
            <pc:sldMk cId="2291146356" sldId="294"/>
            <ac:spMk id="32" creationId="{B4B7C2AA-830D-4FED-A9DD-7E66E7B469F3}"/>
          </ac:spMkLst>
        </pc:spChg>
        <pc:spChg chg="mod">
          <ac:chgData name="Xin Zhang (FA Talent)" userId="474f572f-8271-4f60-858e-cee871e0aec6" providerId="ADAL" clId="{3A2C20DE-D9F7-4FE9-BAE9-8426DA8EC6F5}" dt="2022-01-05T11:26:07.189" v="55" actId="947"/>
          <ac:spMkLst>
            <pc:docMk/>
            <pc:sldMk cId="2291146356" sldId="294"/>
            <ac:spMk id="33" creationId="{DAE2E68F-D3C8-424D-89A7-4C094FC34156}"/>
          </ac:spMkLst>
        </pc:spChg>
        <pc:spChg chg="mod">
          <ac:chgData name="Xin Zhang (FA Talent)" userId="474f572f-8271-4f60-858e-cee871e0aec6" providerId="ADAL" clId="{3A2C20DE-D9F7-4FE9-BAE9-8426DA8EC6F5}" dt="2022-01-05T11:26:07.162" v="38" actId="947"/>
          <ac:spMkLst>
            <pc:docMk/>
            <pc:sldMk cId="2291146356" sldId="294"/>
            <ac:spMk id="36" creationId="{F6916940-D357-4C8A-8640-C1E09283BF68}"/>
          </ac:spMkLst>
        </pc:spChg>
        <pc:spChg chg="del mod">
          <ac:chgData name="Xin Zhang (FA Talent)" userId="474f572f-8271-4f60-858e-cee871e0aec6" providerId="ADAL" clId="{3A2C20DE-D9F7-4FE9-BAE9-8426DA8EC6F5}" dt="2022-01-05T11:29:23.016" v="1678" actId="21"/>
          <ac:spMkLst>
            <pc:docMk/>
            <pc:sldMk cId="2291146356" sldId="294"/>
            <ac:spMk id="44" creationId="{5F196928-62FC-4E95-9B84-B9060AF47111}"/>
          </ac:spMkLst>
        </pc:spChg>
        <pc:spChg chg="del mod">
          <ac:chgData name="Xin Zhang (FA Talent)" userId="474f572f-8271-4f60-858e-cee871e0aec6" providerId="ADAL" clId="{3A2C20DE-D9F7-4FE9-BAE9-8426DA8EC6F5}" dt="2022-01-05T11:29:23.016" v="1678" actId="21"/>
          <ac:spMkLst>
            <pc:docMk/>
            <pc:sldMk cId="2291146356" sldId="294"/>
            <ac:spMk id="53" creationId="{4A158438-549D-49B1-9135-7612B71AED41}"/>
          </ac:spMkLst>
        </pc:spChg>
        <pc:picChg chg="mod">
          <ac:chgData name="Xin Zhang (FA Talent)" userId="474f572f-8271-4f60-858e-cee871e0aec6" providerId="ADAL" clId="{3A2C20DE-D9F7-4FE9-BAE9-8426DA8EC6F5}" dt="2022-01-05T11:27:00.070" v="1610" actId="1076"/>
          <ac:picMkLst>
            <pc:docMk/>
            <pc:sldMk cId="2291146356" sldId="294"/>
            <ac:picMk id="38" creationId="{BC5F6C91-C9D6-4A74-9C07-39D0F0125F09}"/>
          </ac:picMkLst>
        </pc:picChg>
        <pc:picChg chg="del">
          <ac:chgData name="Xin Zhang (FA Talent)" userId="474f572f-8271-4f60-858e-cee871e0aec6" providerId="ADAL" clId="{3A2C20DE-D9F7-4FE9-BAE9-8426DA8EC6F5}" dt="2022-01-05T11:29:23.016" v="1678" actId="21"/>
          <ac:picMkLst>
            <pc:docMk/>
            <pc:sldMk cId="2291146356" sldId="294"/>
            <ac:picMk id="63" creationId="{09B2A2B7-7B95-4B5A-8DB3-8E663E113758}"/>
          </ac:picMkLst>
        </pc:picChg>
        <pc:cxnChg chg="del">
          <ac:chgData name="Xin Zhang (FA Talent)" userId="474f572f-8271-4f60-858e-cee871e0aec6" providerId="ADAL" clId="{3A2C20DE-D9F7-4FE9-BAE9-8426DA8EC6F5}" dt="2022-01-05T11:29:23.016" v="1678" actId="21"/>
          <ac:cxnSpMkLst>
            <pc:docMk/>
            <pc:sldMk cId="2291146356" sldId="294"/>
            <ac:cxnSpMk id="22" creationId="{7B9CE8E1-B147-48FF-9514-F9FC4F1FD5EE}"/>
          </ac:cxnSpMkLst>
        </pc:cxnChg>
      </pc:sldChg>
      <pc:sldChg chg="delSp modSp mod modClrScheme chgLayout">
        <pc:chgData name="Xin Zhang (FA Talent)" userId="474f572f-8271-4f60-858e-cee871e0aec6" providerId="ADAL" clId="{3A2C20DE-D9F7-4FE9-BAE9-8426DA8EC6F5}" dt="2022-01-05T11:31:08.658" v="1702" actId="700"/>
        <pc:sldMkLst>
          <pc:docMk/>
          <pc:sldMk cId="1131051213" sldId="297"/>
        </pc:sldMkLst>
        <pc:spChg chg="del mod">
          <ac:chgData name="Xin Zhang (FA Talent)" userId="474f572f-8271-4f60-858e-cee871e0aec6" providerId="ADAL" clId="{3A2C20DE-D9F7-4FE9-BAE9-8426DA8EC6F5}" dt="2022-01-05T11:30:34.851" v="1692" actId="21"/>
          <ac:spMkLst>
            <pc:docMk/>
            <pc:sldMk cId="1131051213" sldId="297"/>
            <ac:spMk id="16" creationId="{3BCDE9B6-7DA0-408B-992A-3640A8798152}"/>
          </ac:spMkLst>
        </pc:spChg>
        <pc:spChg chg="mod">
          <ac:chgData name="Xin Zhang (FA Talent)" userId="474f572f-8271-4f60-858e-cee871e0aec6" providerId="ADAL" clId="{3A2C20DE-D9F7-4FE9-BAE9-8426DA8EC6F5}" dt="2022-01-05T11:26:07.361" v="109" actId="947"/>
          <ac:spMkLst>
            <pc:docMk/>
            <pc:sldMk cId="1131051213" sldId="297"/>
            <ac:spMk id="34" creationId="{CE580B6B-059E-433A-AA41-9F7E06FB0F9A}"/>
          </ac:spMkLst>
        </pc:spChg>
        <pc:spChg chg="mod">
          <ac:chgData name="Xin Zhang (FA Talent)" userId="474f572f-8271-4f60-858e-cee871e0aec6" providerId="ADAL" clId="{3A2C20DE-D9F7-4FE9-BAE9-8426DA8EC6F5}" dt="2022-01-05T11:26:07.407" v="143" actId="947"/>
          <ac:spMkLst>
            <pc:docMk/>
            <pc:sldMk cId="1131051213" sldId="297"/>
            <ac:spMk id="35" creationId="{2956A442-BB60-4A6F-A64E-C5EFF7AE6BF2}"/>
          </ac:spMkLst>
        </pc:spChg>
        <pc:spChg chg="mod">
          <ac:chgData name="Xin Zhang (FA Talent)" userId="474f572f-8271-4f60-858e-cee871e0aec6" providerId="ADAL" clId="{3A2C20DE-D9F7-4FE9-BAE9-8426DA8EC6F5}" dt="2022-01-05T11:26:07.431" v="158" actId="947"/>
          <ac:spMkLst>
            <pc:docMk/>
            <pc:sldMk cId="1131051213" sldId="297"/>
            <ac:spMk id="36" creationId="{EA9C7CD8-76D1-468D-858D-6548FC78100D}"/>
          </ac:spMkLst>
        </pc:spChg>
        <pc:spChg chg="mod">
          <ac:chgData name="Xin Zhang (FA Talent)" userId="474f572f-8271-4f60-858e-cee871e0aec6" providerId="ADAL" clId="{3A2C20DE-D9F7-4FE9-BAE9-8426DA8EC6F5}" dt="2022-01-05T11:26:07.455" v="173" actId="947"/>
          <ac:spMkLst>
            <pc:docMk/>
            <pc:sldMk cId="1131051213" sldId="297"/>
            <ac:spMk id="37" creationId="{BB1C2AFF-C36E-4AC0-94C9-1AE8EEC4C328}"/>
          </ac:spMkLst>
        </pc:spChg>
        <pc:spChg chg="mod">
          <ac:chgData name="Xin Zhang (FA Talent)" userId="474f572f-8271-4f60-858e-cee871e0aec6" providerId="ADAL" clId="{3A2C20DE-D9F7-4FE9-BAE9-8426DA8EC6F5}" dt="2022-01-05T11:26:07.476" v="185" actId="947"/>
          <ac:spMkLst>
            <pc:docMk/>
            <pc:sldMk cId="1131051213" sldId="297"/>
            <ac:spMk id="38" creationId="{6F055C82-2ECC-4996-92F3-43F130D28C7F}"/>
          </ac:spMkLst>
        </pc:spChg>
        <pc:spChg chg="mod">
          <ac:chgData name="Xin Zhang (FA Talent)" userId="474f572f-8271-4f60-858e-cee871e0aec6" providerId="ADAL" clId="{3A2C20DE-D9F7-4FE9-BAE9-8426DA8EC6F5}" dt="2022-01-05T11:26:07.348" v="102" actId="947"/>
          <ac:spMkLst>
            <pc:docMk/>
            <pc:sldMk cId="1131051213" sldId="297"/>
            <ac:spMk id="40" creationId="{B3712EC8-637C-4C9D-A4DC-C20B9BE9E4CF}"/>
          </ac:spMkLst>
        </pc:spChg>
        <pc:spChg chg="mod">
          <ac:chgData name="Xin Zhang (FA Talent)" userId="474f572f-8271-4f60-858e-cee871e0aec6" providerId="ADAL" clId="{3A2C20DE-D9F7-4FE9-BAE9-8426DA8EC6F5}" dt="2022-01-05T11:26:07.406" v="141" actId="947"/>
          <ac:spMkLst>
            <pc:docMk/>
            <pc:sldMk cId="1131051213" sldId="297"/>
            <ac:spMk id="41" creationId="{42678B9D-AE99-4D23-9C3D-C96EA251A52F}"/>
          </ac:spMkLst>
        </pc:spChg>
        <pc:spChg chg="mod">
          <ac:chgData name="Xin Zhang (FA Talent)" userId="474f572f-8271-4f60-858e-cee871e0aec6" providerId="ADAL" clId="{3A2C20DE-D9F7-4FE9-BAE9-8426DA8EC6F5}" dt="2022-01-05T11:26:07.435" v="160" actId="947"/>
          <ac:spMkLst>
            <pc:docMk/>
            <pc:sldMk cId="1131051213" sldId="297"/>
            <ac:spMk id="42" creationId="{9587C490-E260-4479-90FF-BB031DB57963}"/>
          </ac:spMkLst>
        </pc:spChg>
        <pc:spChg chg="mod">
          <ac:chgData name="Xin Zhang (FA Talent)" userId="474f572f-8271-4f60-858e-cee871e0aec6" providerId="ADAL" clId="{3A2C20DE-D9F7-4FE9-BAE9-8426DA8EC6F5}" dt="2022-01-05T11:26:07.464" v="178" actId="947"/>
          <ac:spMkLst>
            <pc:docMk/>
            <pc:sldMk cId="1131051213" sldId="297"/>
            <ac:spMk id="43" creationId="{6E990F22-4697-4CAB-A6B7-046FC95AFDBC}"/>
          </ac:spMkLst>
        </pc:spChg>
        <pc:spChg chg="mod">
          <ac:chgData name="Xin Zhang (FA Talent)" userId="474f572f-8271-4f60-858e-cee871e0aec6" providerId="ADAL" clId="{3A2C20DE-D9F7-4FE9-BAE9-8426DA8EC6F5}" dt="2022-01-05T11:26:07.484" v="191" actId="947"/>
          <ac:spMkLst>
            <pc:docMk/>
            <pc:sldMk cId="1131051213" sldId="297"/>
            <ac:spMk id="44" creationId="{4E8FB47A-53D6-45D1-8341-0A2159D5933B}"/>
          </ac:spMkLst>
        </pc:spChg>
        <pc:spChg chg="mod">
          <ac:chgData name="Xin Zhang (FA Talent)" userId="474f572f-8271-4f60-858e-cee871e0aec6" providerId="ADAL" clId="{3A2C20DE-D9F7-4FE9-BAE9-8426DA8EC6F5}" dt="2022-01-05T11:26:07.389" v="127" actId="947"/>
          <ac:spMkLst>
            <pc:docMk/>
            <pc:sldMk cId="1131051213" sldId="297"/>
            <ac:spMk id="46" creationId="{07F37562-F21F-4CE3-8670-D88E759FF26C}"/>
          </ac:spMkLst>
        </pc:spChg>
        <pc:spChg chg="mod">
          <ac:chgData name="Xin Zhang (FA Talent)" userId="474f572f-8271-4f60-858e-cee871e0aec6" providerId="ADAL" clId="{3A2C20DE-D9F7-4FE9-BAE9-8426DA8EC6F5}" dt="2022-01-05T11:26:07.416" v="147" actId="947"/>
          <ac:spMkLst>
            <pc:docMk/>
            <pc:sldMk cId="1131051213" sldId="297"/>
            <ac:spMk id="47" creationId="{DE1C965C-5A08-48E0-B0E6-1B5490A8DFF2}"/>
          </ac:spMkLst>
        </pc:spChg>
        <pc:spChg chg="mod">
          <ac:chgData name="Xin Zhang (FA Talent)" userId="474f572f-8271-4f60-858e-cee871e0aec6" providerId="ADAL" clId="{3A2C20DE-D9F7-4FE9-BAE9-8426DA8EC6F5}" dt="2022-01-05T11:26:07.440" v="163" actId="947"/>
          <ac:spMkLst>
            <pc:docMk/>
            <pc:sldMk cId="1131051213" sldId="297"/>
            <ac:spMk id="48" creationId="{5255E215-01ED-4B33-8667-2404250D0B9F}"/>
          </ac:spMkLst>
        </pc:spChg>
        <pc:spChg chg="mod">
          <ac:chgData name="Xin Zhang (FA Talent)" userId="474f572f-8271-4f60-858e-cee871e0aec6" providerId="ADAL" clId="{3A2C20DE-D9F7-4FE9-BAE9-8426DA8EC6F5}" dt="2022-01-05T11:26:07.464" v="179" actId="947"/>
          <ac:spMkLst>
            <pc:docMk/>
            <pc:sldMk cId="1131051213" sldId="297"/>
            <ac:spMk id="49" creationId="{05AB8751-8F7D-4775-B3DE-223486A9BF30}"/>
          </ac:spMkLst>
        </pc:spChg>
        <pc:spChg chg="del mod">
          <ac:chgData name="Xin Zhang (FA Talent)" userId="474f572f-8271-4f60-858e-cee871e0aec6" providerId="ADAL" clId="{3A2C20DE-D9F7-4FE9-BAE9-8426DA8EC6F5}" dt="2022-01-05T11:30:34.851" v="1692" actId="21"/>
          <ac:spMkLst>
            <pc:docMk/>
            <pc:sldMk cId="1131051213" sldId="297"/>
            <ac:spMk id="50" creationId="{63102A21-96B6-48A7-8058-7A1F7520D5CE}"/>
          </ac:spMkLst>
        </pc:spChg>
        <pc:spChg chg="del mod">
          <ac:chgData name="Xin Zhang (FA Talent)" userId="474f572f-8271-4f60-858e-cee871e0aec6" providerId="ADAL" clId="{3A2C20DE-D9F7-4FE9-BAE9-8426DA8EC6F5}" dt="2022-01-05T11:30:34.851" v="1692" actId="21"/>
          <ac:spMkLst>
            <pc:docMk/>
            <pc:sldMk cId="1131051213" sldId="297"/>
            <ac:spMk id="51" creationId="{B585DC9C-0755-4556-89B4-8611B2AE1821}"/>
          </ac:spMkLst>
        </pc:spChg>
        <pc:spChg chg="mod">
          <ac:chgData name="Xin Zhang (FA Talent)" userId="474f572f-8271-4f60-858e-cee871e0aec6" providerId="ADAL" clId="{3A2C20DE-D9F7-4FE9-BAE9-8426DA8EC6F5}" dt="2022-01-05T11:26:07.395" v="131" actId="947"/>
          <ac:spMkLst>
            <pc:docMk/>
            <pc:sldMk cId="1131051213" sldId="297"/>
            <ac:spMk id="52" creationId="{2236816B-A290-44CB-8B30-A4073C0D4371}"/>
          </ac:spMkLst>
        </pc:spChg>
        <pc:spChg chg="mod">
          <ac:chgData name="Xin Zhang (FA Talent)" userId="474f572f-8271-4f60-858e-cee871e0aec6" providerId="ADAL" clId="{3A2C20DE-D9F7-4FE9-BAE9-8426DA8EC6F5}" dt="2022-01-05T11:26:07.388" v="126" actId="947"/>
          <ac:spMkLst>
            <pc:docMk/>
            <pc:sldMk cId="1131051213" sldId="297"/>
            <ac:spMk id="53" creationId="{C748A7C7-FFA1-43C6-BA8D-2754E1EBA879}"/>
          </ac:spMkLst>
        </pc:spChg>
        <pc:spChg chg="mod">
          <ac:chgData name="Xin Zhang (FA Talent)" userId="474f572f-8271-4f60-858e-cee871e0aec6" providerId="ADAL" clId="{3A2C20DE-D9F7-4FE9-BAE9-8426DA8EC6F5}" dt="2022-01-05T11:26:07.387" v="125" actId="947"/>
          <ac:spMkLst>
            <pc:docMk/>
            <pc:sldMk cId="1131051213" sldId="297"/>
            <ac:spMk id="54" creationId="{99A88C67-F897-4DD2-8207-ABBF93CC0DCB}"/>
          </ac:spMkLst>
        </pc:spChg>
        <pc:spChg chg="mod">
          <ac:chgData name="Xin Zhang (FA Talent)" userId="474f572f-8271-4f60-858e-cee871e0aec6" providerId="ADAL" clId="{3A2C20DE-D9F7-4FE9-BAE9-8426DA8EC6F5}" dt="2022-01-05T11:26:07.382" v="121" actId="947"/>
          <ac:spMkLst>
            <pc:docMk/>
            <pc:sldMk cId="1131051213" sldId="297"/>
            <ac:spMk id="63" creationId="{70D163FC-D110-4CB3-AB9E-8CC6D05123C4}"/>
          </ac:spMkLst>
        </pc:spChg>
        <pc:spChg chg="mod">
          <ac:chgData name="Xin Zhang (FA Talent)" userId="474f572f-8271-4f60-858e-cee871e0aec6" providerId="ADAL" clId="{3A2C20DE-D9F7-4FE9-BAE9-8426DA8EC6F5}" dt="2022-01-05T11:26:07.394" v="130" actId="947"/>
          <ac:spMkLst>
            <pc:docMk/>
            <pc:sldMk cId="1131051213" sldId="297"/>
            <ac:spMk id="64" creationId="{CDD8291B-D510-45FE-ADC4-881B409FF8E6}"/>
          </ac:spMkLst>
        </pc:spChg>
        <pc:spChg chg="mod">
          <ac:chgData name="Xin Zhang (FA Talent)" userId="474f572f-8271-4f60-858e-cee871e0aec6" providerId="ADAL" clId="{3A2C20DE-D9F7-4FE9-BAE9-8426DA8EC6F5}" dt="2022-01-05T11:26:07.393" v="129" actId="947"/>
          <ac:spMkLst>
            <pc:docMk/>
            <pc:sldMk cId="1131051213" sldId="297"/>
            <ac:spMk id="65" creationId="{0B89AC6F-3A53-428D-8496-44FC4E22F710}"/>
          </ac:spMkLst>
        </pc:spChg>
        <pc:spChg chg="mod">
          <ac:chgData name="Xin Zhang (FA Talent)" userId="474f572f-8271-4f60-858e-cee871e0aec6" providerId="ADAL" clId="{3A2C20DE-D9F7-4FE9-BAE9-8426DA8EC6F5}" dt="2022-01-05T11:26:07.376" v="117" actId="947"/>
          <ac:spMkLst>
            <pc:docMk/>
            <pc:sldMk cId="1131051213" sldId="297"/>
            <ac:spMk id="67" creationId="{A7B7C4B3-2C6D-4425-9C97-FA86D7C6F696}"/>
          </ac:spMkLst>
        </pc:spChg>
        <pc:spChg chg="mod">
          <ac:chgData name="Xin Zhang (FA Talent)" userId="474f572f-8271-4f60-858e-cee871e0aec6" providerId="ADAL" clId="{3A2C20DE-D9F7-4FE9-BAE9-8426DA8EC6F5}" dt="2022-01-05T11:26:07.219" v="63" actId="947"/>
          <ac:spMkLst>
            <pc:docMk/>
            <pc:sldMk cId="1131051213" sldId="297"/>
            <ac:spMk id="68" creationId="{0CAC85C4-DA8C-4C8F-A852-B9ED862DD7EB}"/>
          </ac:spMkLst>
        </pc:spChg>
        <pc:spChg chg="mod">
          <ac:chgData name="Xin Zhang (FA Talent)" userId="474f572f-8271-4f60-858e-cee871e0aec6" providerId="ADAL" clId="{3A2C20DE-D9F7-4FE9-BAE9-8426DA8EC6F5}" dt="2022-01-05T11:26:07.371" v="115" actId="947"/>
          <ac:spMkLst>
            <pc:docMk/>
            <pc:sldMk cId="1131051213" sldId="297"/>
            <ac:spMk id="69" creationId="{767B505D-0963-4E7C-9C42-46279A9B7419}"/>
          </ac:spMkLst>
        </pc:spChg>
        <pc:spChg chg="mod">
          <ac:chgData name="Xin Zhang (FA Talent)" userId="474f572f-8271-4f60-858e-cee871e0aec6" providerId="ADAL" clId="{3A2C20DE-D9F7-4FE9-BAE9-8426DA8EC6F5}" dt="2022-01-05T11:26:07.381" v="120" actId="947"/>
          <ac:spMkLst>
            <pc:docMk/>
            <pc:sldMk cId="1131051213" sldId="297"/>
            <ac:spMk id="71" creationId="{D6C70EB2-EAA6-4EFF-B740-EC8A55BCAEF8}"/>
          </ac:spMkLst>
        </pc:spChg>
        <pc:spChg chg="mod">
          <ac:chgData name="Xin Zhang (FA Talent)" userId="474f572f-8271-4f60-858e-cee871e0aec6" providerId="ADAL" clId="{3A2C20DE-D9F7-4FE9-BAE9-8426DA8EC6F5}" dt="2022-01-05T11:26:07.223" v="67" actId="947"/>
          <ac:spMkLst>
            <pc:docMk/>
            <pc:sldMk cId="1131051213" sldId="297"/>
            <ac:spMk id="72" creationId="{0D327C9C-4953-41F9-8DB1-BD75A2C11D9E}"/>
          </ac:spMkLst>
        </pc:spChg>
        <pc:spChg chg="mod">
          <ac:chgData name="Xin Zhang (FA Talent)" userId="474f572f-8271-4f60-858e-cee871e0aec6" providerId="ADAL" clId="{3A2C20DE-D9F7-4FE9-BAE9-8426DA8EC6F5}" dt="2022-01-05T11:26:07.383" v="122" actId="947"/>
          <ac:spMkLst>
            <pc:docMk/>
            <pc:sldMk cId="1131051213" sldId="297"/>
            <ac:spMk id="73" creationId="{8CB56DDD-9BE8-43FD-B2FA-C66FEB909888}"/>
          </ac:spMkLst>
        </pc:spChg>
        <pc:spChg chg="mod">
          <ac:chgData name="Xin Zhang (FA Talent)" userId="474f572f-8271-4f60-858e-cee871e0aec6" providerId="ADAL" clId="{3A2C20DE-D9F7-4FE9-BAE9-8426DA8EC6F5}" dt="2022-01-05T11:26:07.362" v="110" actId="947"/>
          <ac:spMkLst>
            <pc:docMk/>
            <pc:sldMk cId="1131051213" sldId="297"/>
            <ac:spMk id="110" creationId="{A8E7065C-D306-417F-87C7-6DD848B9BFCB}"/>
          </ac:spMkLst>
        </pc:spChg>
        <pc:spChg chg="mod">
          <ac:chgData name="Xin Zhang (FA Talent)" userId="474f572f-8271-4f60-858e-cee871e0aec6" providerId="ADAL" clId="{3A2C20DE-D9F7-4FE9-BAE9-8426DA8EC6F5}" dt="2022-01-05T11:26:07.408" v="144" actId="947"/>
          <ac:spMkLst>
            <pc:docMk/>
            <pc:sldMk cId="1131051213" sldId="297"/>
            <ac:spMk id="111" creationId="{340577EF-4F38-4E7D-AF8E-DBC2401746D9}"/>
          </ac:spMkLst>
        </pc:spChg>
        <pc:spChg chg="mod">
          <ac:chgData name="Xin Zhang (FA Talent)" userId="474f572f-8271-4f60-858e-cee871e0aec6" providerId="ADAL" clId="{3A2C20DE-D9F7-4FE9-BAE9-8426DA8EC6F5}" dt="2022-01-05T11:26:07.433" v="159" actId="947"/>
          <ac:spMkLst>
            <pc:docMk/>
            <pc:sldMk cId="1131051213" sldId="297"/>
            <ac:spMk id="112" creationId="{663DC02F-41D8-4D06-8A01-A426F93BFF04}"/>
          </ac:spMkLst>
        </pc:spChg>
        <pc:spChg chg="mod">
          <ac:chgData name="Xin Zhang (FA Talent)" userId="474f572f-8271-4f60-858e-cee871e0aec6" providerId="ADAL" clId="{3A2C20DE-D9F7-4FE9-BAE9-8426DA8EC6F5}" dt="2022-01-05T11:26:07.456" v="174" actId="947"/>
          <ac:spMkLst>
            <pc:docMk/>
            <pc:sldMk cId="1131051213" sldId="297"/>
            <ac:spMk id="113" creationId="{4D9E7FE9-4E5D-47C8-991C-D9B4E5BE8E95}"/>
          </ac:spMkLst>
        </pc:spChg>
        <pc:spChg chg="mod">
          <ac:chgData name="Xin Zhang (FA Talent)" userId="474f572f-8271-4f60-858e-cee871e0aec6" providerId="ADAL" clId="{3A2C20DE-D9F7-4FE9-BAE9-8426DA8EC6F5}" dt="2022-01-05T11:26:07.479" v="188" actId="947"/>
          <ac:spMkLst>
            <pc:docMk/>
            <pc:sldMk cId="1131051213" sldId="297"/>
            <ac:spMk id="114" creationId="{E2DB96E5-CBE3-4BFB-A9BE-DF8D6DDBEA85}"/>
          </ac:spMkLst>
        </pc:spChg>
        <pc:spChg chg="mod">
          <ac:chgData name="Xin Zhang (FA Talent)" userId="474f572f-8271-4f60-858e-cee871e0aec6" providerId="ADAL" clId="{3A2C20DE-D9F7-4FE9-BAE9-8426DA8EC6F5}" dt="2022-01-05T11:26:07.494" v="195" actId="947"/>
          <ac:spMkLst>
            <pc:docMk/>
            <pc:sldMk cId="1131051213" sldId="297"/>
            <ac:spMk id="115" creationId="{EFE27913-2D27-4465-A383-705631FBF46D}"/>
          </ac:spMkLst>
        </pc:spChg>
        <pc:spChg chg="mod">
          <ac:chgData name="Xin Zhang (FA Talent)" userId="474f572f-8271-4f60-858e-cee871e0aec6" providerId="ADAL" clId="{3A2C20DE-D9F7-4FE9-BAE9-8426DA8EC6F5}" dt="2022-01-05T11:26:07.509" v="199" actId="947"/>
          <ac:spMkLst>
            <pc:docMk/>
            <pc:sldMk cId="1131051213" sldId="297"/>
            <ac:spMk id="116" creationId="{B752343C-2B70-4AB4-920A-7FD77A84C289}"/>
          </ac:spMkLst>
        </pc:spChg>
        <pc:grpChg chg="del">
          <ac:chgData name="Xin Zhang (FA Talent)" userId="474f572f-8271-4f60-858e-cee871e0aec6" providerId="ADAL" clId="{3A2C20DE-D9F7-4FE9-BAE9-8426DA8EC6F5}" dt="2022-01-05T11:30:34.851" v="1692" actId="21"/>
          <ac:grpSpMkLst>
            <pc:docMk/>
            <pc:sldMk cId="1131051213" sldId="297"/>
            <ac:grpSpMk id="32" creationId="{AE17EDB5-EFAF-4DC5-ADD5-13D784B5CA34}"/>
          </ac:grpSpMkLst>
        </pc:grpChg>
        <pc:picChg chg="del">
          <ac:chgData name="Xin Zhang (FA Talent)" userId="474f572f-8271-4f60-858e-cee871e0aec6" providerId="ADAL" clId="{3A2C20DE-D9F7-4FE9-BAE9-8426DA8EC6F5}" dt="2022-01-05T11:30:34.851" v="1692" actId="21"/>
          <ac:picMkLst>
            <pc:docMk/>
            <pc:sldMk cId="1131051213" sldId="297"/>
            <ac:picMk id="19" creationId="{4DC912B6-C765-47B2-9D82-D9D3B136F098}"/>
          </ac:picMkLst>
        </pc:picChg>
      </pc:sldChg>
      <pc:sldChg chg="delSp modSp mod modClrScheme chgLayout">
        <pc:chgData name="Xin Zhang (FA Talent)" userId="474f572f-8271-4f60-858e-cee871e0aec6" providerId="ADAL" clId="{3A2C20DE-D9F7-4FE9-BAE9-8426DA8EC6F5}" dt="2022-01-05T11:31:41.649" v="1712" actId="700"/>
        <pc:sldMkLst>
          <pc:docMk/>
          <pc:sldMk cId="1079298883" sldId="298"/>
        </pc:sldMkLst>
        <pc:spChg chg="del mod">
          <ac:chgData name="Xin Zhang (FA Talent)" userId="474f572f-8271-4f60-858e-cee871e0aec6" providerId="ADAL" clId="{3A2C20DE-D9F7-4FE9-BAE9-8426DA8EC6F5}" dt="2022-01-05T11:31:20.293" v="1703" actId="21"/>
          <ac:spMkLst>
            <pc:docMk/>
            <pc:sldMk cId="1079298883" sldId="298"/>
            <ac:spMk id="16" creationId="{3BCDE9B6-7DA0-408B-992A-3640A8798152}"/>
          </ac:spMkLst>
        </pc:spChg>
        <pc:spChg chg="mod">
          <ac:chgData name="Xin Zhang (FA Talent)" userId="474f572f-8271-4f60-858e-cee871e0aec6" providerId="ADAL" clId="{3A2C20DE-D9F7-4FE9-BAE9-8426DA8EC6F5}" dt="2022-01-05T11:26:07.520" v="203" actId="947"/>
          <ac:spMkLst>
            <pc:docMk/>
            <pc:sldMk cId="1079298883" sldId="298"/>
            <ac:spMk id="26" creationId="{E1D0EC9B-4392-4CD5-B1AA-AA38656F7F95}"/>
          </ac:spMkLst>
        </pc:spChg>
        <pc:spChg chg="del mod">
          <ac:chgData name="Xin Zhang (FA Talent)" userId="474f572f-8271-4f60-858e-cee871e0aec6" providerId="ADAL" clId="{3A2C20DE-D9F7-4FE9-BAE9-8426DA8EC6F5}" dt="2022-01-05T11:31:20.293" v="1703" actId="21"/>
          <ac:spMkLst>
            <pc:docMk/>
            <pc:sldMk cId="1079298883" sldId="298"/>
            <ac:spMk id="29" creationId="{D571CC1C-5181-47BB-B004-1009CC253B0D}"/>
          </ac:spMkLst>
        </pc:spChg>
        <pc:spChg chg="mod">
          <ac:chgData name="Xin Zhang (FA Talent)" userId="474f572f-8271-4f60-858e-cee871e0aec6" providerId="ADAL" clId="{3A2C20DE-D9F7-4FE9-BAE9-8426DA8EC6F5}" dt="2022-01-05T11:26:07.562" v="212" actId="947"/>
          <ac:spMkLst>
            <pc:docMk/>
            <pc:sldMk cId="1079298883" sldId="298"/>
            <ac:spMk id="40" creationId="{6295D46B-0FE9-4ABE-B08F-76E0C497B8E8}"/>
          </ac:spMkLst>
        </pc:spChg>
        <pc:spChg chg="mod">
          <ac:chgData name="Xin Zhang (FA Talent)" userId="474f572f-8271-4f60-858e-cee871e0aec6" providerId="ADAL" clId="{3A2C20DE-D9F7-4FE9-BAE9-8426DA8EC6F5}" dt="2022-01-05T11:26:07.588" v="231" actId="947"/>
          <ac:spMkLst>
            <pc:docMk/>
            <pc:sldMk cId="1079298883" sldId="298"/>
            <ac:spMk id="41" creationId="{C0C65195-D9B3-422B-8416-103752B553E8}"/>
          </ac:spMkLst>
        </pc:spChg>
        <pc:spChg chg="mod">
          <ac:chgData name="Xin Zhang (FA Talent)" userId="474f572f-8271-4f60-858e-cee871e0aec6" providerId="ADAL" clId="{3A2C20DE-D9F7-4FE9-BAE9-8426DA8EC6F5}" dt="2022-01-05T11:26:07.603" v="235" actId="947"/>
          <ac:spMkLst>
            <pc:docMk/>
            <pc:sldMk cId="1079298883" sldId="298"/>
            <ac:spMk id="42" creationId="{F8C62A34-FAC7-4076-BA7E-9F7FA7DF728E}"/>
          </ac:spMkLst>
        </pc:spChg>
        <pc:spChg chg="mod">
          <ac:chgData name="Xin Zhang (FA Talent)" userId="474f572f-8271-4f60-858e-cee871e0aec6" providerId="ADAL" clId="{3A2C20DE-D9F7-4FE9-BAE9-8426DA8EC6F5}" dt="2022-01-05T11:26:07.616" v="239" actId="947"/>
          <ac:spMkLst>
            <pc:docMk/>
            <pc:sldMk cId="1079298883" sldId="298"/>
            <ac:spMk id="43" creationId="{819A36DF-C5F2-4130-B2AC-A0714A8D38EB}"/>
          </ac:spMkLst>
        </pc:spChg>
        <pc:spChg chg="mod">
          <ac:chgData name="Xin Zhang (FA Talent)" userId="474f572f-8271-4f60-858e-cee871e0aec6" providerId="ADAL" clId="{3A2C20DE-D9F7-4FE9-BAE9-8426DA8EC6F5}" dt="2022-01-05T11:26:07.630" v="243" actId="947"/>
          <ac:spMkLst>
            <pc:docMk/>
            <pc:sldMk cId="1079298883" sldId="298"/>
            <ac:spMk id="44" creationId="{CD7C8ED8-CA9A-4466-92A8-E5924E3D0190}"/>
          </ac:spMkLst>
        </pc:spChg>
        <pc:spChg chg="mod">
          <ac:chgData name="Xin Zhang (FA Talent)" userId="474f572f-8271-4f60-858e-cee871e0aec6" providerId="ADAL" clId="{3A2C20DE-D9F7-4FE9-BAE9-8426DA8EC6F5}" dt="2022-01-05T11:26:07.577" v="222" actId="947"/>
          <ac:spMkLst>
            <pc:docMk/>
            <pc:sldMk cId="1079298883" sldId="298"/>
            <ac:spMk id="63" creationId="{70D163FC-D110-4CB3-AB9E-8CC6D05123C4}"/>
          </ac:spMkLst>
        </pc:spChg>
        <pc:spChg chg="mod">
          <ac:chgData name="Xin Zhang (FA Talent)" userId="474f572f-8271-4f60-858e-cee871e0aec6" providerId="ADAL" clId="{3A2C20DE-D9F7-4FE9-BAE9-8426DA8EC6F5}" dt="2022-01-05T11:26:07.581" v="227" actId="947"/>
          <ac:spMkLst>
            <pc:docMk/>
            <pc:sldMk cId="1079298883" sldId="298"/>
            <ac:spMk id="64" creationId="{CDD8291B-D510-45FE-ADC4-881B409FF8E6}"/>
          </ac:spMkLst>
        </pc:spChg>
        <pc:spChg chg="mod">
          <ac:chgData name="Xin Zhang (FA Talent)" userId="474f572f-8271-4f60-858e-cee871e0aec6" providerId="ADAL" clId="{3A2C20DE-D9F7-4FE9-BAE9-8426DA8EC6F5}" dt="2022-01-05T11:26:07.580" v="226" actId="947"/>
          <ac:spMkLst>
            <pc:docMk/>
            <pc:sldMk cId="1079298883" sldId="298"/>
            <ac:spMk id="65" creationId="{0B89AC6F-3A53-428D-8496-44FC4E22F710}"/>
          </ac:spMkLst>
        </pc:spChg>
        <pc:picChg chg="del">
          <ac:chgData name="Xin Zhang (FA Talent)" userId="474f572f-8271-4f60-858e-cee871e0aec6" providerId="ADAL" clId="{3A2C20DE-D9F7-4FE9-BAE9-8426DA8EC6F5}" dt="2022-01-05T11:31:20.293" v="1703" actId="21"/>
          <ac:picMkLst>
            <pc:docMk/>
            <pc:sldMk cId="1079298883" sldId="298"/>
            <ac:picMk id="3" creationId="{2205DB8E-4AEC-4874-9F11-890F76F144A5}"/>
          </ac:picMkLst>
        </pc:picChg>
        <pc:picChg chg="del">
          <ac:chgData name="Xin Zhang (FA Talent)" userId="474f572f-8271-4f60-858e-cee871e0aec6" providerId="ADAL" clId="{3A2C20DE-D9F7-4FE9-BAE9-8426DA8EC6F5}" dt="2022-01-05T11:31:20.293" v="1703" actId="21"/>
          <ac:picMkLst>
            <pc:docMk/>
            <pc:sldMk cId="1079298883" sldId="298"/>
            <ac:picMk id="12" creationId="{08D8A61D-28EE-4D98-8A91-A54EA54DCD57}"/>
          </ac:picMkLst>
        </pc:picChg>
      </pc:sldChg>
      <pc:sldChg chg="modSp mod modClrScheme chgLayout">
        <pc:chgData name="Xin Zhang (FA Talent)" userId="474f572f-8271-4f60-858e-cee871e0aec6" providerId="ADAL" clId="{3A2C20DE-D9F7-4FE9-BAE9-8426DA8EC6F5}" dt="2022-01-05T11:30:25.076" v="1691" actId="700"/>
        <pc:sldMkLst>
          <pc:docMk/>
          <pc:sldMk cId="491909141" sldId="299"/>
        </pc:sldMkLst>
        <pc:spChg chg="mod">
          <ac:chgData name="Xin Zhang (FA Talent)" userId="474f572f-8271-4f60-858e-cee871e0aec6" providerId="ADAL" clId="{3A2C20DE-D9F7-4FE9-BAE9-8426DA8EC6F5}" dt="2022-01-05T11:26:08.090" v="446" actId="947"/>
          <ac:spMkLst>
            <pc:docMk/>
            <pc:sldMk cId="491909141" sldId="299"/>
            <ac:spMk id="6" creationId="{A7D737B6-DE3F-42F2-A1FD-597A9269EB74}"/>
          </ac:spMkLst>
        </pc:spChg>
        <pc:spChg chg="mod">
          <ac:chgData name="Xin Zhang (FA Talent)" userId="474f572f-8271-4f60-858e-cee871e0aec6" providerId="ADAL" clId="{3A2C20DE-D9F7-4FE9-BAE9-8426DA8EC6F5}" dt="2022-01-05T11:26:08.076" v="432" actId="947"/>
          <ac:spMkLst>
            <pc:docMk/>
            <pc:sldMk cId="491909141" sldId="299"/>
            <ac:spMk id="7" creationId="{ABED9F4B-4166-48A2-BB90-2777A01E30E9}"/>
          </ac:spMkLst>
        </pc:spChg>
        <pc:spChg chg="mod">
          <ac:chgData name="Xin Zhang (FA Talent)" userId="474f572f-8271-4f60-858e-cee871e0aec6" providerId="ADAL" clId="{3A2C20DE-D9F7-4FE9-BAE9-8426DA8EC6F5}" dt="2022-01-05T11:26:08.085" v="440" actId="947"/>
          <ac:spMkLst>
            <pc:docMk/>
            <pc:sldMk cId="491909141" sldId="299"/>
            <ac:spMk id="10" creationId="{35C4D073-9BDE-47B0-8E7A-4D7B33968434}"/>
          </ac:spMkLst>
        </pc:spChg>
        <pc:spChg chg="mod">
          <ac:chgData name="Xin Zhang (FA Talent)" userId="474f572f-8271-4f60-858e-cee871e0aec6" providerId="ADAL" clId="{3A2C20DE-D9F7-4FE9-BAE9-8426DA8EC6F5}" dt="2022-01-05T11:26:08.090" v="447" actId="947"/>
          <ac:spMkLst>
            <pc:docMk/>
            <pc:sldMk cId="491909141" sldId="299"/>
            <ac:spMk id="11" creationId="{B9B58ADC-20C6-4951-B646-571CB26CE7E9}"/>
          </ac:spMkLst>
        </pc:spChg>
        <pc:spChg chg="mod">
          <ac:chgData name="Xin Zhang (FA Talent)" userId="474f572f-8271-4f60-858e-cee871e0aec6" providerId="ADAL" clId="{3A2C20DE-D9F7-4FE9-BAE9-8426DA8EC6F5}" dt="2022-01-05T11:26:08.086" v="442" actId="947"/>
          <ac:spMkLst>
            <pc:docMk/>
            <pc:sldMk cId="491909141" sldId="299"/>
            <ac:spMk id="12" creationId="{8698A0D3-96FA-44CC-8E02-7219DAFA1266}"/>
          </ac:spMkLst>
        </pc:spChg>
        <pc:spChg chg="mod">
          <ac:chgData name="Xin Zhang (FA Talent)" userId="474f572f-8271-4f60-858e-cee871e0aec6" providerId="ADAL" clId="{3A2C20DE-D9F7-4FE9-BAE9-8426DA8EC6F5}" dt="2022-01-05T11:26:08.074" v="430" actId="947"/>
          <ac:spMkLst>
            <pc:docMk/>
            <pc:sldMk cId="491909141" sldId="299"/>
            <ac:spMk id="13" creationId="{42AA18BA-A9CB-42E7-B9CC-A777847CB8D8}"/>
          </ac:spMkLst>
        </pc:spChg>
        <pc:spChg chg="mod">
          <ac:chgData name="Xin Zhang (FA Talent)" userId="474f572f-8271-4f60-858e-cee871e0aec6" providerId="ADAL" clId="{3A2C20DE-D9F7-4FE9-BAE9-8426DA8EC6F5}" dt="2022-01-05T11:26:08.082" v="436" actId="947"/>
          <ac:spMkLst>
            <pc:docMk/>
            <pc:sldMk cId="491909141" sldId="299"/>
            <ac:spMk id="14" creationId="{D3B13F10-43C1-42CD-8E1B-3F566CB50DC7}"/>
          </ac:spMkLst>
        </pc:spChg>
        <pc:spChg chg="mod">
          <ac:chgData name="Xin Zhang (FA Talent)" userId="474f572f-8271-4f60-858e-cee871e0aec6" providerId="ADAL" clId="{3A2C20DE-D9F7-4FE9-BAE9-8426DA8EC6F5}" dt="2022-01-05T11:26:08.080" v="435" actId="947"/>
          <ac:spMkLst>
            <pc:docMk/>
            <pc:sldMk cId="491909141" sldId="299"/>
            <ac:spMk id="15" creationId="{2F9EA2FF-AE9D-420C-96F5-2870B211E6BD}"/>
          </ac:spMkLst>
        </pc:spChg>
        <pc:spChg chg="mod">
          <ac:chgData name="Xin Zhang (FA Talent)" userId="474f572f-8271-4f60-858e-cee871e0aec6" providerId="ADAL" clId="{3A2C20DE-D9F7-4FE9-BAE9-8426DA8EC6F5}" dt="2022-01-05T11:26:08.086" v="441" actId="947"/>
          <ac:spMkLst>
            <pc:docMk/>
            <pc:sldMk cId="491909141" sldId="299"/>
            <ac:spMk id="16" creationId="{8B6E8C92-716C-495D-84A0-C2B3E8FB7ACE}"/>
          </ac:spMkLst>
        </pc:spChg>
        <pc:spChg chg="mod">
          <ac:chgData name="Xin Zhang (FA Talent)" userId="474f572f-8271-4f60-858e-cee871e0aec6" providerId="ADAL" clId="{3A2C20DE-D9F7-4FE9-BAE9-8426DA8EC6F5}" dt="2022-01-05T11:26:08.074" v="429" actId="947"/>
          <ac:spMkLst>
            <pc:docMk/>
            <pc:sldMk cId="491909141" sldId="299"/>
            <ac:spMk id="17" creationId="{F6E9A3F8-90DC-4D32-899E-E55EF3DE1F82}"/>
          </ac:spMkLst>
        </pc:spChg>
        <pc:spChg chg="mod">
          <ac:chgData name="Xin Zhang (FA Talent)" userId="474f572f-8271-4f60-858e-cee871e0aec6" providerId="ADAL" clId="{3A2C20DE-D9F7-4FE9-BAE9-8426DA8EC6F5}" dt="2022-01-05T11:26:08.071" v="427" actId="947"/>
          <ac:spMkLst>
            <pc:docMk/>
            <pc:sldMk cId="491909141" sldId="299"/>
            <ac:spMk id="22" creationId="{B8FDC4A3-850A-4476-BAA4-0220C86FAC45}"/>
          </ac:spMkLst>
        </pc:spChg>
        <pc:spChg chg="mod">
          <ac:chgData name="Xin Zhang (FA Talent)" userId="474f572f-8271-4f60-858e-cee871e0aec6" providerId="ADAL" clId="{3A2C20DE-D9F7-4FE9-BAE9-8426DA8EC6F5}" dt="2022-01-05T11:26:08.083" v="437" actId="947"/>
          <ac:spMkLst>
            <pc:docMk/>
            <pc:sldMk cId="491909141" sldId="299"/>
            <ac:spMk id="23" creationId="{D6AAB497-37DB-49C3-8914-AF91B1B45196}"/>
          </ac:spMkLst>
        </pc:spChg>
        <pc:spChg chg="mod">
          <ac:chgData name="Xin Zhang (FA Talent)" userId="474f572f-8271-4f60-858e-cee871e0aec6" providerId="ADAL" clId="{3A2C20DE-D9F7-4FE9-BAE9-8426DA8EC6F5}" dt="2022-01-05T11:26:08.066" v="422" actId="947"/>
          <ac:spMkLst>
            <pc:docMk/>
            <pc:sldMk cId="491909141" sldId="299"/>
            <ac:spMk id="24" creationId="{1807F8F7-CD2A-4BE4-9F1C-32613C8F760D}"/>
          </ac:spMkLst>
        </pc:spChg>
        <pc:spChg chg="mod">
          <ac:chgData name="Xin Zhang (FA Talent)" userId="474f572f-8271-4f60-858e-cee871e0aec6" providerId="ADAL" clId="{3A2C20DE-D9F7-4FE9-BAE9-8426DA8EC6F5}" dt="2022-01-05T11:26:08.084" v="438" actId="947"/>
          <ac:spMkLst>
            <pc:docMk/>
            <pc:sldMk cId="491909141" sldId="299"/>
            <ac:spMk id="28" creationId="{028C8AAD-F559-4892-AD7B-DB45E5145F1C}"/>
          </ac:spMkLst>
        </pc:spChg>
        <pc:spChg chg="mod">
          <ac:chgData name="Xin Zhang (FA Talent)" userId="474f572f-8271-4f60-858e-cee871e0aec6" providerId="ADAL" clId="{3A2C20DE-D9F7-4FE9-BAE9-8426DA8EC6F5}" dt="2022-01-05T11:26:08.084" v="439" actId="947"/>
          <ac:spMkLst>
            <pc:docMk/>
            <pc:sldMk cId="491909141" sldId="299"/>
            <ac:spMk id="29" creationId="{282240EF-EAC3-49E5-B3BD-9BB145668150}"/>
          </ac:spMkLst>
        </pc:spChg>
        <pc:spChg chg="mod">
          <ac:chgData name="Xin Zhang (FA Talent)" userId="474f572f-8271-4f60-858e-cee871e0aec6" providerId="ADAL" clId="{3A2C20DE-D9F7-4FE9-BAE9-8426DA8EC6F5}" dt="2022-01-05T11:26:08.088" v="445" actId="947"/>
          <ac:spMkLst>
            <pc:docMk/>
            <pc:sldMk cId="491909141" sldId="299"/>
            <ac:spMk id="30" creationId="{F6AA848E-6101-4D47-9C99-E7B1A01684CA}"/>
          </ac:spMkLst>
        </pc:spChg>
        <pc:spChg chg="mod">
          <ac:chgData name="Xin Zhang (FA Talent)" userId="474f572f-8271-4f60-858e-cee871e0aec6" providerId="ADAL" clId="{3A2C20DE-D9F7-4FE9-BAE9-8426DA8EC6F5}" dt="2022-01-05T11:26:07.945" v="383" actId="947"/>
          <ac:spMkLst>
            <pc:docMk/>
            <pc:sldMk cId="491909141" sldId="299"/>
            <ac:spMk id="31" creationId="{17EC7223-A9A5-4831-A010-D91E473E656F}"/>
          </ac:spMkLst>
        </pc:spChg>
      </pc:sldChg>
      <pc:sldChg chg="modSp mod modClrScheme chgLayout">
        <pc:chgData name="Xin Zhang (FA Talent)" userId="474f572f-8271-4f60-858e-cee871e0aec6" providerId="ADAL" clId="{3A2C20DE-D9F7-4FE9-BAE9-8426DA8EC6F5}" dt="2022-01-05T11:30:25.076" v="1691" actId="700"/>
        <pc:sldMkLst>
          <pc:docMk/>
          <pc:sldMk cId="257028834" sldId="300"/>
        </pc:sldMkLst>
        <pc:spChg chg="mod">
          <ac:chgData name="Xin Zhang (FA Talent)" userId="474f572f-8271-4f60-858e-cee871e0aec6" providerId="ADAL" clId="{3A2C20DE-D9F7-4FE9-BAE9-8426DA8EC6F5}" dt="2022-01-05T11:26:07.894" v="354" actId="947"/>
          <ac:spMkLst>
            <pc:docMk/>
            <pc:sldMk cId="257028834" sldId="300"/>
            <ac:spMk id="22" creationId="{B8FDC4A3-850A-4476-BAA4-0220C86FAC45}"/>
          </ac:spMkLst>
        </pc:spChg>
        <pc:spChg chg="mod">
          <ac:chgData name="Xin Zhang (FA Talent)" userId="474f572f-8271-4f60-858e-cee871e0aec6" providerId="ADAL" clId="{3A2C20DE-D9F7-4FE9-BAE9-8426DA8EC6F5}" dt="2022-01-05T11:26:07.902" v="361" actId="947"/>
          <ac:spMkLst>
            <pc:docMk/>
            <pc:sldMk cId="257028834" sldId="300"/>
            <ac:spMk id="23" creationId="{D6AAB497-37DB-49C3-8914-AF91B1B45196}"/>
          </ac:spMkLst>
        </pc:spChg>
        <pc:spChg chg="mod">
          <ac:chgData name="Xin Zhang (FA Talent)" userId="474f572f-8271-4f60-858e-cee871e0aec6" providerId="ADAL" clId="{3A2C20DE-D9F7-4FE9-BAE9-8426DA8EC6F5}" dt="2022-01-05T11:26:07.904" v="363" actId="947"/>
          <ac:spMkLst>
            <pc:docMk/>
            <pc:sldMk cId="257028834" sldId="300"/>
            <ac:spMk id="27" creationId="{1ACCE0CF-F54D-46B7-B418-C22E6113FA02}"/>
          </ac:spMkLst>
        </pc:spChg>
        <pc:spChg chg="mod">
          <ac:chgData name="Xin Zhang (FA Talent)" userId="474f572f-8271-4f60-858e-cee871e0aec6" providerId="ADAL" clId="{3A2C20DE-D9F7-4FE9-BAE9-8426DA8EC6F5}" dt="2022-01-05T11:26:07.890" v="351" actId="947"/>
          <ac:spMkLst>
            <pc:docMk/>
            <pc:sldMk cId="257028834" sldId="300"/>
            <ac:spMk id="28" creationId="{028C8AAD-F559-4892-AD7B-DB45E5145F1C}"/>
          </ac:spMkLst>
        </pc:spChg>
        <pc:spChg chg="mod">
          <ac:chgData name="Xin Zhang (FA Talent)" userId="474f572f-8271-4f60-858e-cee871e0aec6" providerId="ADAL" clId="{3A2C20DE-D9F7-4FE9-BAE9-8426DA8EC6F5}" dt="2022-01-05T11:26:07.905" v="365" actId="947"/>
          <ac:spMkLst>
            <pc:docMk/>
            <pc:sldMk cId="257028834" sldId="300"/>
            <ac:spMk id="29" creationId="{282240EF-EAC3-49E5-B3BD-9BB145668150}"/>
          </ac:spMkLst>
        </pc:spChg>
        <pc:spChg chg="mod">
          <ac:chgData name="Xin Zhang (FA Talent)" userId="474f572f-8271-4f60-858e-cee871e0aec6" providerId="ADAL" clId="{3A2C20DE-D9F7-4FE9-BAE9-8426DA8EC6F5}" dt="2022-01-05T11:26:07.896" v="356" actId="947"/>
          <ac:spMkLst>
            <pc:docMk/>
            <pc:sldMk cId="257028834" sldId="300"/>
            <ac:spMk id="30" creationId="{F6AA848E-6101-4D47-9C99-E7B1A01684CA}"/>
          </ac:spMkLst>
        </pc:spChg>
        <pc:spChg chg="mod">
          <ac:chgData name="Xin Zhang (FA Talent)" userId="474f572f-8271-4f60-858e-cee871e0aec6" providerId="ADAL" clId="{3A2C20DE-D9F7-4FE9-BAE9-8426DA8EC6F5}" dt="2022-01-05T11:26:07.903" v="362" actId="947"/>
          <ac:spMkLst>
            <pc:docMk/>
            <pc:sldMk cId="257028834" sldId="300"/>
            <ac:spMk id="32" creationId="{2999A135-DC9D-4364-8227-D310A14FDD0E}"/>
          </ac:spMkLst>
        </pc:spChg>
        <pc:spChg chg="mod">
          <ac:chgData name="Xin Zhang (FA Talent)" userId="474f572f-8271-4f60-858e-cee871e0aec6" providerId="ADAL" clId="{3A2C20DE-D9F7-4FE9-BAE9-8426DA8EC6F5}" dt="2022-01-05T11:26:07.900" v="360" actId="947"/>
          <ac:spMkLst>
            <pc:docMk/>
            <pc:sldMk cId="257028834" sldId="300"/>
            <ac:spMk id="33" creationId="{3DACEF58-EF3C-423C-ADE1-996AA62045AD}"/>
          </ac:spMkLst>
        </pc:spChg>
        <pc:spChg chg="mod">
          <ac:chgData name="Xin Zhang (FA Talent)" userId="474f572f-8271-4f60-858e-cee871e0aec6" providerId="ADAL" clId="{3A2C20DE-D9F7-4FE9-BAE9-8426DA8EC6F5}" dt="2022-01-05T11:26:07.862" v="330" actId="947"/>
          <ac:spMkLst>
            <pc:docMk/>
            <pc:sldMk cId="257028834" sldId="300"/>
            <ac:spMk id="37" creationId="{7AC26B6D-75F7-46F6-8931-0C8958C6E140}"/>
          </ac:spMkLst>
        </pc:spChg>
        <pc:spChg chg="mod">
          <ac:chgData name="Xin Zhang (FA Talent)" userId="474f572f-8271-4f60-858e-cee871e0aec6" providerId="ADAL" clId="{3A2C20DE-D9F7-4FE9-BAE9-8426DA8EC6F5}" dt="2022-01-05T11:26:07.911" v="371" actId="947"/>
          <ac:spMkLst>
            <pc:docMk/>
            <pc:sldMk cId="257028834" sldId="300"/>
            <ac:spMk id="38" creationId="{BB4953F9-0FEC-4B1A-BDF7-75678BE7ADE6}"/>
          </ac:spMkLst>
        </pc:spChg>
        <pc:spChg chg="mod">
          <ac:chgData name="Xin Zhang (FA Talent)" userId="474f572f-8271-4f60-858e-cee871e0aec6" providerId="ADAL" clId="{3A2C20DE-D9F7-4FE9-BAE9-8426DA8EC6F5}" dt="2022-01-05T11:26:07.800" v="315" actId="947"/>
          <ac:spMkLst>
            <pc:docMk/>
            <pc:sldMk cId="257028834" sldId="300"/>
            <ac:spMk id="39" creationId="{E6687832-2152-4A10-97F7-9302AF24802D}"/>
          </ac:spMkLst>
        </pc:spChg>
        <pc:spChg chg="mod">
          <ac:chgData name="Xin Zhang (FA Talent)" userId="474f572f-8271-4f60-858e-cee871e0aec6" providerId="ADAL" clId="{3A2C20DE-D9F7-4FE9-BAE9-8426DA8EC6F5}" dt="2022-01-05T11:26:07.872" v="338" actId="947"/>
          <ac:spMkLst>
            <pc:docMk/>
            <pc:sldMk cId="257028834" sldId="300"/>
            <ac:spMk id="40" creationId="{E6F9AB37-9605-4C42-B35E-53641C864241}"/>
          </ac:spMkLst>
        </pc:spChg>
        <pc:spChg chg="mod">
          <ac:chgData name="Xin Zhang (FA Talent)" userId="474f572f-8271-4f60-858e-cee871e0aec6" providerId="ADAL" clId="{3A2C20DE-D9F7-4FE9-BAE9-8426DA8EC6F5}" dt="2022-01-05T11:26:07.913" v="373" actId="947"/>
          <ac:spMkLst>
            <pc:docMk/>
            <pc:sldMk cId="257028834" sldId="300"/>
            <ac:spMk id="41" creationId="{E2A53E13-A397-41FB-904B-787B194E88E5}"/>
          </ac:spMkLst>
        </pc:spChg>
        <pc:spChg chg="mod">
          <ac:chgData name="Xin Zhang (FA Talent)" userId="474f572f-8271-4f60-858e-cee871e0aec6" providerId="ADAL" clId="{3A2C20DE-D9F7-4FE9-BAE9-8426DA8EC6F5}" dt="2022-01-05T11:26:07.928" v="379" actId="947"/>
          <ac:spMkLst>
            <pc:docMk/>
            <pc:sldMk cId="257028834" sldId="300"/>
            <ac:spMk id="42" creationId="{51A01DDD-9952-41DC-BDFC-3381CBC88E6B}"/>
          </ac:spMkLst>
        </pc:spChg>
        <pc:spChg chg="mod">
          <ac:chgData name="Xin Zhang (FA Talent)" userId="474f572f-8271-4f60-858e-cee871e0aec6" providerId="ADAL" clId="{3A2C20DE-D9F7-4FE9-BAE9-8426DA8EC6F5}" dt="2022-01-05T11:26:07.879" v="343" actId="947"/>
          <ac:spMkLst>
            <pc:docMk/>
            <pc:sldMk cId="257028834" sldId="300"/>
            <ac:spMk id="44" creationId="{1A641E4C-B408-4E6F-80CD-172DA9342CC6}"/>
          </ac:spMkLst>
        </pc:spChg>
        <pc:spChg chg="mod">
          <ac:chgData name="Xin Zhang (FA Talent)" userId="474f572f-8271-4f60-858e-cee871e0aec6" providerId="ADAL" clId="{3A2C20DE-D9F7-4FE9-BAE9-8426DA8EC6F5}" dt="2022-01-05T11:26:07.917" v="375" actId="947"/>
          <ac:spMkLst>
            <pc:docMk/>
            <pc:sldMk cId="257028834" sldId="300"/>
            <ac:spMk id="45" creationId="{AC163DA9-DD1A-4BDA-B703-E67893A4C324}"/>
          </ac:spMkLst>
        </pc:spChg>
        <pc:spChg chg="mod">
          <ac:chgData name="Xin Zhang (FA Talent)" userId="474f572f-8271-4f60-858e-cee871e0aec6" providerId="ADAL" clId="{3A2C20DE-D9F7-4FE9-BAE9-8426DA8EC6F5}" dt="2022-01-05T11:26:07.895" v="355" actId="947"/>
          <ac:spMkLst>
            <pc:docMk/>
            <pc:sldMk cId="257028834" sldId="300"/>
            <ac:spMk id="49" creationId="{C9537744-8DCB-46FA-8911-92A714F3F5E7}"/>
          </ac:spMkLst>
        </pc:spChg>
      </pc:sldChg>
      <pc:sldChg chg="modSp mod modClrScheme chgLayout">
        <pc:chgData name="Xin Zhang (FA Talent)" userId="474f572f-8271-4f60-858e-cee871e0aec6" providerId="ADAL" clId="{3A2C20DE-D9F7-4FE9-BAE9-8426DA8EC6F5}" dt="2022-01-05T11:30:25.076" v="1691" actId="700"/>
        <pc:sldMkLst>
          <pc:docMk/>
          <pc:sldMk cId="798537103" sldId="302"/>
        </pc:sldMkLst>
        <pc:spChg chg="mod">
          <ac:chgData name="Xin Zhang (FA Talent)" userId="474f572f-8271-4f60-858e-cee871e0aec6" providerId="ADAL" clId="{3A2C20DE-D9F7-4FE9-BAE9-8426DA8EC6F5}" dt="2022-01-05T11:26:07.791" v="308" actId="947"/>
          <ac:spMkLst>
            <pc:docMk/>
            <pc:sldMk cId="798537103" sldId="302"/>
            <ac:spMk id="23" creationId="{D6AAB497-37DB-49C3-8914-AF91B1B45196}"/>
          </ac:spMkLst>
        </pc:spChg>
        <pc:spChg chg="mod">
          <ac:chgData name="Xin Zhang (FA Talent)" userId="474f572f-8271-4f60-858e-cee871e0aec6" providerId="ADAL" clId="{3A2C20DE-D9F7-4FE9-BAE9-8426DA8EC6F5}" dt="2022-01-05T11:26:07.789" v="306" actId="947"/>
          <ac:spMkLst>
            <pc:docMk/>
            <pc:sldMk cId="798537103" sldId="302"/>
            <ac:spMk id="27" creationId="{1ACCE0CF-F54D-46B7-B418-C22E6113FA02}"/>
          </ac:spMkLst>
        </pc:spChg>
        <pc:spChg chg="mod">
          <ac:chgData name="Xin Zhang (FA Talent)" userId="474f572f-8271-4f60-858e-cee871e0aec6" providerId="ADAL" clId="{3A2C20DE-D9F7-4FE9-BAE9-8426DA8EC6F5}" dt="2022-01-05T11:26:07.780" v="296" actId="947"/>
          <ac:spMkLst>
            <pc:docMk/>
            <pc:sldMk cId="798537103" sldId="302"/>
            <ac:spMk id="28" creationId="{028C8AAD-F559-4892-AD7B-DB45E5145F1C}"/>
          </ac:spMkLst>
        </pc:spChg>
        <pc:spChg chg="mod">
          <ac:chgData name="Xin Zhang (FA Talent)" userId="474f572f-8271-4f60-858e-cee871e0aec6" providerId="ADAL" clId="{3A2C20DE-D9F7-4FE9-BAE9-8426DA8EC6F5}" dt="2022-01-05T11:26:07.783" v="298" actId="947"/>
          <ac:spMkLst>
            <pc:docMk/>
            <pc:sldMk cId="798537103" sldId="302"/>
            <ac:spMk id="29" creationId="{282240EF-EAC3-49E5-B3BD-9BB145668150}"/>
          </ac:spMkLst>
        </pc:spChg>
        <pc:spChg chg="mod">
          <ac:chgData name="Xin Zhang (FA Talent)" userId="474f572f-8271-4f60-858e-cee871e0aec6" providerId="ADAL" clId="{3A2C20DE-D9F7-4FE9-BAE9-8426DA8EC6F5}" dt="2022-01-05T11:26:07.771" v="290" actId="947"/>
          <ac:spMkLst>
            <pc:docMk/>
            <pc:sldMk cId="798537103" sldId="302"/>
            <ac:spMk id="30" creationId="{F6AA848E-6101-4D47-9C99-E7B1A01684CA}"/>
          </ac:spMkLst>
        </pc:spChg>
        <pc:spChg chg="mod">
          <ac:chgData name="Xin Zhang (FA Talent)" userId="474f572f-8271-4f60-858e-cee871e0aec6" providerId="ADAL" clId="{3A2C20DE-D9F7-4FE9-BAE9-8426DA8EC6F5}" dt="2022-01-05T11:26:07.783" v="299" actId="947"/>
          <ac:spMkLst>
            <pc:docMk/>
            <pc:sldMk cId="798537103" sldId="302"/>
            <ac:spMk id="58" creationId="{E077FE04-29C9-4874-82C2-8256AA8AF98C}"/>
          </ac:spMkLst>
        </pc:spChg>
        <pc:spChg chg="mod">
          <ac:chgData name="Xin Zhang (FA Talent)" userId="474f572f-8271-4f60-858e-cee871e0aec6" providerId="ADAL" clId="{3A2C20DE-D9F7-4FE9-BAE9-8426DA8EC6F5}" dt="2022-01-05T11:26:07.786" v="302" actId="947"/>
          <ac:spMkLst>
            <pc:docMk/>
            <pc:sldMk cId="798537103" sldId="302"/>
            <ac:spMk id="61" creationId="{7BC0AAE4-B603-43AE-B1DF-61612C0A2014}"/>
          </ac:spMkLst>
        </pc:spChg>
        <pc:spChg chg="mod">
          <ac:chgData name="Xin Zhang (FA Talent)" userId="474f572f-8271-4f60-858e-cee871e0aec6" providerId="ADAL" clId="{3A2C20DE-D9F7-4FE9-BAE9-8426DA8EC6F5}" dt="2022-01-05T11:26:07.792" v="309" actId="947"/>
          <ac:spMkLst>
            <pc:docMk/>
            <pc:sldMk cId="798537103" sldId="302"/>
            <ac:spMk id="62" creationId="{9716BD24-9454-40D1-8D38-F86F55127663}"/>
          </ac:spMkLst>
        </pc:spChg>
        <pc:spChg chg="mod">
          <ac:chgData name="Xin Zhang (FA Talent)" userId="474f572f-8271-4f60-858e-cee871e0aec6" providerId="ADAL" clId="{3A2C20DE-D9F7-4FE9-BAE9-8426DA8EC6F5}" dt="2022-01-05T11:26:07.790" v="307" actId="947"/>
          <ac:spMkLst>
            <pc:docMk/>
            <pc:sldMk cId="798537103" sldId="302"/>
            <ac:spMk id="64" creationId="{8A563E3F-1270-481B-B7CB-56730E2FC6B4}"/>
          </ac:spMkLst>
        </pc:spChg>
        <pc:spChg chg="mod">
          <ac:chgData name="Xin Zhang (FA Talent)" userId="474f572f-8271-4f60-858e-cee871e0aec6" providerId="ADAL" clId="{3A2C20DE-D9F7-4FE9-BAE9-8426DA8EC6F5}" dt="2022-01-05T11:26:07.760" v="280" actId="947"/>
          <ac:spMkLst>
            <pc:docMk/>
            <pc:sldMk cId="798537103" sldId="302"/>
            <ac:spMk id="65" creationId="{38819D77-BCA4-40E5-9B62-6B03416888AA}"/>
          </ac:spMkLst>
        </pc:spChg>
        <pc:spChg chg="mod">
          <ac:chgData name="Xin Zhang (FA Talent)" userId="474f572f-8271-4f60-858e-cee871e0aec6" providerId="ADAL" clId="{3A2C20DE-D9F7-4FE9-BAE9-8426DA8EC6F5}" dt="2022-01-05T11:26:07.787" v="304" actId="947"/>
          <ac:spMkLst>
            <pc:docMk/>
            <pc:sldMk cId="798537103" sldId="302"/>
            <ac:spMk id="66" creationId="{2DD89B58-6175-40F5-A4D3-2C1DBD67A13A}"/>
          </ac:spMkLst>
        </pc:spChg>
        <pc:spChg chg="mod">
          <ac:chgData name="Xin Zhang (FA Talent)" userId="474f572f-8271-4f60-858e-cee871e0aec6" providerId="ADAL" clId="{3A2C20DE-D9F7-4FE9-BAE9-8426DA8EC6F5}" dt="2022-01-05T11:26:07.793" v="311" actId="947"/>
          <ac:spMkLst>
            <pc:docMk/>
            <pc:sldMk cId="798537103" sldId="302"/>
            <ac:spMk id="68" creationId="{E1C6C3B3-55F2-4806-B13A-620161F29E36}"/>
          </ac:spMkLst>
        </pc:spChg>
        <pc:spChg chg="mod">
          <ac:chgData name="Xin Zhang (FA Talent)" userId="474f572f-8271-4f60-858e-cee871e0aec6" providerId="ADAL" clId="{3A2C20DE-D9F7-4FE9-BAE9-8426DA8EC6F5}" dt="2022-01-05T11:26:07.792" v="310" actId="947"/>
          <ac:spMkLst>
            <pc:docMk/>
            <pc:sldMk cId="798537103" sldId="302"/>
            <ac:spMk id="69" creationId="{EF15892A-C903-48FF-A7BB-35AF1390EFEB}"/>
          </ac:spMkLst>
        </pc:spChg>
        <pc:spChg chg="mod">
          <ac:chgData name="Xin Zhang (FA Talent)" userId="474f572f-8271-4f60-858e-cee871e0aec6" providerId="ADAL" clId="{3A2C20DE-D9F7-4FE9-BAE9-8426DA8EC6F5}" dt="2022-01-05T11:26:07.785" v="301" actId="947"/>
          <ac:spMkLst>
            <pc:docMk/>
            <pc:sldMk cId="798537103" sldId="302"/>
            <ac:spMk id="70" creationId="{9FF93EB9-E3B9-4D38-9456-60CF551E078D}"/>
          </ac:spMkLst>
        </pc:spChg>
        <pc:spChg chg="mod">
          <ac:chgData name="Xin Zhang (FA Talent)" userId="474f572f-8271-4f60-858e-cee871e0aec6" providerId="ADAL" clId="{3A2C20DE-D9F7-4FE9-BAE9-8426DA8EC6F5}" dt="2022-01-05T11:26:07.782" v="297" actId="947"/>
          <ac:spMkLst>
            <pc:docMk/>
            <pc:sldMk cId="798537103" sldId="302"/>
            <ac:spMk id="72" creationId="{A2E008FB-15C3-43E1-8828-65981ABE25F6}"/>
          </ac:spMkLst>
        </pc:spChg>
        <pc:spChg chg="mod">
          <ac:chgData name="Xin Zhang (FA Talent)" userId="474f572f-8271-4f60-858e-cee871e0aec6" providerId="ADAL" clId="{3A2C20DE-D9F7-4FE9-BAE9-8426DA8EC6F5}" dt="2022-01-05T11:26:07.657" v="251" actId="947"/>
          <ac:spMkLst>
            <pc:docMk/>
            <pc:sldMk cId="798537103" sldId="302"/>
            <ac:spMk id="73" creationId="{EDE1F4FD-B6DE-418D-BA4B-2CA437A16BE6}"/>
          </ac:spMkLst>
        </pc:spChg>
        <pc:spChg chg="mod">
          <ac:chgData name="Xin Zhang (FA Talent)" userId="474f572f-8271-4f60-858e-cee871e0aec6" providerId="ADAL" clId="{3A2C20DE-D9F7-4FE9-BAE9-8426DA8EC6F5}" dt="2022-01-05T11:26:07.653" v="247" actId="947"/>
          <ac:spMkLst>
            <pc:docMk/>
            <pc:sldMk cId="798537103" sldId="302"/>
            <ac:spMk id="74" creationId="{0EF6F8BF-99D7-4A44-84D6-338D987BAB71}"/>
          </ac:spMkLst>
        </pc:spChg>
      </pc:sldChg>
      <pc:sldChg chg="modSp mod modClrScheme chgLayout">
        <pc:chgData name="Xin Zhang (FA Talent)" userId="474f572f-8271-4f60-858e-cee871e0aec6" providerId="ADAL" clId="{3A2C20DE-D9F7-4FE9-BAE9-8426DA8EC6F5}" dt="2022-01-05T11:30:25.076" v="1691" actId="700"/>
        <pc:sldMkLst>
          <pc:docMk/>
          <pc:sldMk cId="1521167872" sldId="303"/>
        </pc:sldMkLst>
        <pc:spChg chg="mod">
          <ac:chgData name="Xin Zhang (FA Talent)" userId="474f572f-8271-4f60-858e-cee871e0aec6" providerId="ADAL" clId="{3A2C20DE-D9F7-4FE9-BAE9-8426DA8EC6F5}" dt="2022-01-05T11:26:09.009" v="755" actId="947"/>
          <ac:spMkLst>
            <pc:docMk/>
            <pc:sldMk cId="1521167872" sldId="303"/>
            <ac:spMk id="6" creationId="{A7D737B6-DE3F-42F2-A1FD-597A9269EB74}"/>
          </ac:spMkLst>
        </pc:spChg>
        <pc:spChg chg="mod">
          <ac:chgData name="Xin Zhang (FA Talent)" userId="474f572f-8271-4f60-858e-cee871e0aec6" providerId="ADAL" clId="{3A2C20DE-D9F7-4FE9-BAE9-8426DA8EC6F5}" dt="2022-01-05T11:26:09.139" v="812" actId="947"/>
          <ac:spMkLst>
            <pc:docMk/>
            <pc:sldMk cId="1521167872" sldId="303"/>
            <ac:spMk id="22" creationId="{B8FDC4A3-850A-4476-BAA4-0220C86FAC45}"/>
          </ac:spMkLst>
        </pc:spChg>
        <pc:spChg chg="mod">
          <ac:chgData name="Xin Zhang (FA Talent)" userId="474f572f-8271-4f60-858e-cee871e0aec6" providerId="ADAL" clId="{3A2C20DE-D9F7-4FE9-BAE9-8426DA8EC6F5}" dt="2022-01-05T11:26:09.135" v="809" actId="947"/>
          <ac:spMkLst>
            <pc:docMk/>
            <pc:sldMk cId="1521167872" sldId="303"/>
            <ac:spMk id="23" creationId="{D6AAB497-37DB-49C3-8914-AF91B1B45196}"/>
          </ac:spMkLst>
        </pc:spChg>
        <pc:spChg chg="mod">
          <ac:chgData name="Xin Zhang (FA Talent)" userId="474f572f-8271-4f60-858e-cee871e0aec6" providerId="ADAL" clId="{3A2C20DE-D9F7-4FE9-BAE9-8426DA8EC6F5}" dt="2022-01-05T11:26:09.142" v="816" actId="947"/>
          <ac:spMkLst>
            <pc:docMk/>
            <pc:sldMk cId="1521167872" sldId="303"/>
            <ac:spMk id="31" creationId="{ECC444BD-08F9-4653-9574-EBEF1C54942C}"/>
          </ac:spMkLst>
        </pc:spChg>
        <pc:spChg chg="mod">
          <ac:chgData name="Xin Zhang (FA Talent)" userId="474f572f-8271-4f60-858e-cee871e0aec6" providerId="ADAL" clId="{3A2C20DE-D9F7-4FE9-BAE9-8426DA8EC6F5}" dt="2022-01-05T11:26:09.120" v="797" actId="947"/>
          <ac:spMkLst>
            <pc:docMk/>
            <pc:sldMk cId="1521167872" sldId="303"/>
            <ac:spMk id="32" creationId="{CD692C96-5D4D-4762-A2B8-C70C2BC56FA3}"/>
          </ac:spMkLst>
        </pc:spChg>
        <pc:spChg chg="mod">
          <ac:chgData name="Xin Zhang (FA Talent)" userId="474f572f-8271-4f60-858e-cee871e0aec6" providerId="ADAL" clId="{3A2C20DE-D9F7-4FE9-BAE9-8426DA8EC6F5}" dt="2022-01-05T11:26:09.136" v="810" actId="947"/>
          <ac:spMkLst>
            <pc:docMk/>
            <pc:sldMk cId="1521167872" sldId="303"/>
            <ac:spMk id="33" creationId="{83DC847C-5073-41D8-899A-F9212A492261}"/>
          </ac:spMkLst>
        </pc:spChg>
        <pc:spChg chg="mod">
          <ac:chgData name="Xin Zhang (FA Talent)" userId="474f572f-8271-4f60-858e-cee871e0aec6" providerId="ADAL" clId="{3A2C20DE-D9F7-4FE9-BAE9-8426DA8EC6F5}" dt="2022-01-05T11:26:09.140" v="813" actId="947"/>
          <ac:spMkLst>
            <pc:docMk/>
            <pc:sldMk cId="1521167872" sldId="303"/>
            <ac:spMk id="35" creationId="{139A1650-129D-49EF-A8A3-05658BC08275}"/>
          </ac:spMkLst>
        </pc:spChg>
        <pc:spChg chg="mod">
          <ac:chgData name="Xin Zhang (FA Talent)" userId="474f572f-8271-4f60-858e-cee871e0aec6" providerId="ADAL" clId="{3A2C20DE-D9F7-4FE9-BAE9-8426DA8EC6F5}" dt="2022-01-05T11:26:09.132" v="805" actId="947"/>
          <ac:spMkLst>
            <pc:docMk/>
            <pc:sldMk cId="1521167872" sldId="303"/>
            <ac:spMk id="36" creationId="{B63872F0-62F8-4783-9CE6-EED27C54592C}"/>
          </ac:spMkLst>
        </pc:spChg>
        <pc:spChg chg="mod">
          <ac:chgData name="Xin Zhang (FA Talent)" userId="474f572f-8271-4f60-858e-cee871e0aec6" providerId="ADAL" clId="{3A2C20DE-D9F7-4FE9-BAE9-8426DA8EC6F5}" dt="2022-01-05T11:26:09.132" v="806" actId="947"/>
          <ac:spMkLst>
            <pc:docMk/>
            <pc:sldMk cId="1521167872" sldId="303"/>
            <ac:spMk id="37" creationId="{CBDF067B-F6F5-4CA6-BD6C-FE934C8DB2B1}"/>
          </ac:spMkLst>
        </pc:spChg>
        <pc:spChg chg="mod">
          <ac:chgData name="Xin Zhang (FA Talent)" userId="474f572f-8271-4f60-858e-cee871e0aec6" providerId="ADAL" clId="{3A2C20DE-D9F7-4FE9-BAE9-8426DA8EC6F5}" dt="2022-01-05T11:26:09.106" v="788" actId="947"/>
          <ac:spMkLst>
            <pc:docMk/>
            <pc:sldMk cId="1521167872" sldId="303"/>
            <ac:spMk id="39" creationId="{9E94349F-985B-49FA-A495-1557B1807209}"/>
          </ac:spMkLst>
        </pc:spChg>
        <pc:spChg chg="mod">
          <ac:chgData name="Xin Zhang (FA Talent)" userId="474f572f-8271-4f60-858e-cee871e0aec6" providerId="ADAL" clId="{3A2C20DE-D9F7-4FE9-BAE9-8426DA8EC6F5}" dt="2022-01-05T11:26:09.151" v="824" actId="947"/>
          <ac:spMkLst>
            <pc:docMk/>
            <pc:sldMk cId="1521167872" sldId="303"/>
            <ac:spMk id="40" creationId="{4F01CB9D-ACAE-415C-B2B7-ECD5C74BED4C}"/>
          </ac:spMkLst>
        </pc:spChg>
        <pc:spChg chg="mod">
          <ac:chgData name="Xin Zhang (FA Talent)" userId="474f572f-8271-4f60-858e-cee871e0aec6" providerId="ADAL" clId="{3A2C20DE-D9F7-4FE9-BAE9-8426DA8EC6F5}" dt="2022-01-05T11:26:09.171" v="836" actId="947"/>
          <ac:spMkLst>
            <pc:docMk/>
            <pc:sldMk cId="1521167872" sldId="303"/>
            <ac:spMk id="41" creationId="{A5D45868-1C51-4827-BAE0-13614D9723EE}"/>
          </ac:spMkLst>
        </pc:spChg>
        <pc:spChg chg="mod">
          <ac:chgData name="Xin Zhang (FA Talent)" userId="474f572f-8271-4f60-858e-cee871e0aec6" providerId="ADAL" clId="{3A2C20DE-D9F7-4FE9-BAE9-8426DA8EC6F5}" dt="2022-01-05T11:26:09.187" v="846" actId="947"/>
          <ac:spMkLst>
            <pc:docMk/>
            <pc:sldMk cId="1521167872" sldId="303"/>
            <ac:spMk id="42" creationId="{3B3C97C6-4727-4662-B78F-6DD3573DF3DC}"/>
          </ac:spMkLst>
        </pc:spChg>
        <pc:spChg chg="mod">
          <ac:chgData name="Xin Zhang (FA Talent)" userId="474f572f-8271-4f60-858e-cee871e0aec6" providerId="ADAL" clId="{3A2C20DE-D9F7-4FE9-BAE9-8426DA8EC6F5}" dt="2022-01-05T11:26:09.203" v="854" actId="947"/>
          <ac:spMkLst>
            <pc:docMk/>
            <pc:sldMk cId="1521167872" sldId="303"/>
            <ac:spMk id="43" creationId="{1417D256-25F0-4946-BC77-DE005208B53D}"/>
          </ac:spMkLst>
        </pc:spChg>
        <pc:spChg chg="mod">
          <ac:chgData name="Xin Zhang (FA Talent)" userId="474f572f-8271-4f60-858e-cee871e0aec6" providerId="ADAL" clId="{3A2C20DE-D9F7-4FE9-BAE9-8426DA8EC6F5}" dt="2022-01-05T11:26:09.219" v="862" actId="947"/>
          <ac:spMkLst>
            <pc:docMk/>
            <pc:sldMk cId="1521167872" sldId="303"/>
            <ac:spMk id="44" creationId="{268F69D6-E68D-48C4-A925-5F319F027D03}"/>
          </ac:spMkLst>
        </pc:spChg>
        <pc:spChg chg="mod">
          <ac:chgData name="Xin Zhang (FA Talent)" userId="474f572f-8271-4f60-858e-cee871e0aec6" providerId="ADAL" clId="{3A2C20DE-D9F7-4FE9-BAE9-8426DA8EC6F5}" dt="2022-01-05T11:26:09.122" v="799" actId="947"/>
          <ac:spMkLst>
            <pc:docMk/>
            <pc:sldMk cId="1521167872" sldId="303"/>
            <ac:spMk id="46" creationId="{A396F436-F23B-4629-8590-D40AFCE2B3AB}"/>
          </ac:spMkLst>
        </pc:spChg>
        <pc:spChg chg="mod">
          <ac:chgData name="Xin Zhang (FA Talent)" userId="474f572f-8271-4f60-858e-cee871e0aec6" providerId="ADAL" clId="{3A2C20DE-D9F7-4FE9-BAE9-8426DA8EC6F5}" dt="2022-01-05T11:26:09.155" v="827" actId="947"/>
          <ac:spMkLst>
            <pc:docMk/>
            <pc:sldMk cId="1521167872" sldId="303"/>
            <ac:spMk id="47" creationId="{E560D6A4-DA5E-47A3-9873-ED5CBF1744C6}"/>
          </ac:spMkLst>
        </pc:spChg>
        <pc:spChg chg="mod">
          <ac:chgData name="Xin Zhang (FA Talent)" userId="474f572f-8271-4f60-858e-cee871e0aec6" providerId="ADAL" clId="{3A2C20DE-D9F7-4FE9-BAE9-8426DA8EC6F5}" dt="2022-01-05T11:26:09.109" v="790" actId="947"/>
          <ac:spMkLst>
            <pc:docMk/>
            <pc:sldMk cId="1521167872" sldId="303"/>
            <ac:spMk id="49" creationId="{269DA24C-F746-4A8D-971B-C51A427E36A8}"/>
          </ac:spMkLst>
        </pc:spChg>
        <pc:spChg chg="mod">
          <ac:chgData name="Xin Zhang (FA Talent)" userId="474f572f-8271-4f60-858e-cee871e0aec6" providerId="ADAL" clId="{3A2C20DE-D9F7-4FE9-BAE9-8426DA8EC6F5}" dt="2022-01-05T11:26:09.152" v="826" actId="947"/>
          <ac:spMkLst>
            <pc:docMk/>
            <pc:sldMk cId="1521167872" sldId="303"/>
            <ac:spMk id="50" creationId="{F15C20DF-5ECD-4F1D-AB01-1300CF91CF69}"/>
          </ac:spMkLst>
        </pc:spChg>
        <pc:spChg chg="mod">
          <ac:chgData name="Xin Zhang (FA Talent)" userId="474f572f-8271-4f60-858e-cee871e0aec6" providerId="ADAL" clId="{3A2C20DE-D9F7-4FE9-BAE9-8426DA8EC6F5}" dt="2022-01-05T11:26:09.172" v="837" actId="947"/>
          <ac:spMkLst>
            <pc:docMk/>
            <pc:sldMk cId="1521167872" sldId="303"/>
            <ac:spMk id="51" creationId="{33B3074F-7148-45BE-BE15-A6E7E7A474B2}"/>
          </ac:spMkLst>
        </pc:spChg>
        <pc:spChg chg="mod">
          <ac:chgData name="Xin Zhang (FA Talent)" userId="474f572f-8271-4f60-858e-cee871e0aec6" providerId="ADAL" clId="{3A2C20DE-D9F7-4FE9-BAE9-8426DA8EC6F5}" dt="2022-01-05T11:26:09.188" v="847" actId="947"/>
          <ac:spMkLst>
            <pc:docMk/>
            <pc:sldMk cId="1521167872" sldId="303"/>
            <ac:spMk id="52" creationId="{8E57B550-4988-4B47-83DD-EB598FEB64AE}"/>
          </ac:spMkLst>
        </pc:spChg>
        <pc:spChg chg="mod">
          <ac:chgData name="Xin Zhang (FA Talent)" userId="474f572f-8271-4f60-858e-cee871e0aec6" providerId="ADAL" clId="{3A2C20DE-D9F7-4FE9-BAE9-8426DA8EC6F5}" dt="2022-01-05T11:26:09.204" v="855" actId="947"/>
          <ac:spMkLst>
            <pc:docMk/>
            <pc:sldMk cId="1521167872" sldId="303"/>
            <ac:spMk id="53" creationId="{AF724E3F-D91B-4103-8A63-9B3C80EF80BB}"/>
          </ac:spMkLst>
        </pc:spChg>
        <pc:spChg chg="mod">
          <ac:chgData name="Xin Zhang (FA Talent)" userId="474f572f-8271-4f60-858e-cee871e0aec6" providerId="ADAL" clId="{3A2C20DE-D9F7-4FE9-BAE9-8426DA8EC6F5}" dt="2022-01-05T11:26:09.220" v="863" actId="947"/>
          <ac:spMkLst>
            <pc:docMk/>
            <pc:sldMk cId="1521167872" sldId="303"/>
            <ac:spMk id="54" creationId="{63AB461E-CD8F-49E0-A34E-A8FA0ADE7F9A}"/>
          </ac:spMkLst>
        </pc:spChg>
        <pc:spChg chg="mod">
          <ac:chgData name="Xin Zhang (FA Talent)" userId="474f572f-8271-4f60-858e-cee871e0aec6" providerId="ADAL" clId="{3A2C20DE-D9F7-4FE9-BAE9-8426DA8EC6F5}" dt="2022-01-05T11:26:09.175" v="839" actId="947"/>
          <ac:spMkLst>
            <pc:docMk/>
            <pc:sldMk cId="1521167872" sldId="303"/>
            <ac:spMk id="55" creationId="{11CA8245-9227-424D-81D3-B97106B0BC80}"/>
          </ac:spMkLst>
        </pc:spChg>
        <pc:spChg chg="mod">
          <ac:chgData name="Xin Zhang (FA Talent)" userId="474f572f-8271-4f60-858e-cee871e0aec6" providerId="ADAL" clId="{3A2C20DE-D9F7-4FE9-BAE9-8426DA8EC6F5}" dt="2022-01-05T11:26:09.129" v="804" actId="947"/>
          <ac:spMkLst>
            <pc:docMk/>
            <pc:sldMk cId="1521167872" sldId="303"/>
            <ac:spMk id="59" creationId="{983D8706-16BF-4777-9CC0-C3D9D4DB2E37}"/>
          </ac:spMkLst>
        </pc:spChg>
        <pc:spChg chg="mod">
          <ac:chgData name="Xin Zhang (FA Talent)" userId="474f572f-8271-4f60-858e-cee871e0aec6" providerId="ADAL" clId="{3A2C20DE-D9F7-4FE9-BAE9-8426DA8EC6F5}" dt="2022-01-05T11:26:09.134" v="808" actId="947"/>
          <ac:spMkLst>
            <pc:docMk/>
            <pc:sldMk cId="1521167872" sldId="303"/>
            <ac:spMk id="60" creationId="{B0792909-69B5-4C2E-9F38-CE66F6040B42}"/>
          </ac:spMkLst>
        </pc:spChg>
        <pc:spChg chg="mod">
          <ac:chgData name="Xin Zhang (FA Talent)" userId="474f572f-8271-4f60-858e-cee871e0aec6" providerId="ADAL" clId="{3A2C20DE-D9F7-4FE9-BAE9-8426DA8EC6F5}" dt="2022-01-05T11:26:09.141" v="814" actId="947"/>
          <ac:spMkLst>
            <pc:docMk/>
            <pc:sldMk cId="1521167872" sldId="303"/>
            <ac:spMk id="61" creationId="{D1B0D9CE-1CEA-430E-B5AF-D8E538BBE12F}"/>
          </ac:spMkLst>
        </pc:spChg>
        <pc:spChg chg="mod">
          <ac:chgData name="Xin Zhang (FA Talent)" userId="474f572f-8271-4f60-858e-cee871e0aec6" providerId="ADAL" clId="{3A2C20DE-D9F7-4FE9-BAE9-8426DA8EC6F5}" dt="2022-01-05T11:26:09.137" v="811" actId="947"/>
          <ac:spMkLst>
            <pc:docMk/>
            <pc:sldMk cId="1521167872" sldId="303"/>
            <ac:spMk id="62" creationId="{B920B575-FAE4-4D83-81AD-1B9CF80926C7}"/>
          </ac:spMkLst>
        </pc:spChg>
      </pc:sldChg>
      <pc:sldChg chg="modSp mod modClrScheme chgLayout">
        <pc:chgData name="Xin Zhang (FA Talent)" userId="474f572f-8271-4f60-858e-cee871e0aec6" providerId="ADAL" clId="{3A2C20DE-D9F7-4FE9-BAE9-8426DA8EC6F5}" dt="2022-01-05T11:30:25.076" v="1691" actId="700"/>
        <pc:sldMkLst>
          <pc:docMk/>
          <pc:sldMk cId="336861419" sldId="304"/>
        </pc:sldMkLst>
        <pc:spChg chg="mod">
          <ac:chgData name="Xin Zhang (FA Talent)" userId="474f572f-8271-4f60-858e-cee871e0aec6" providerId="ADAL" clId="{3A2C20DE-D9F7-4FE9-BAE9-8426DA8EC6F5}" dt="2022-01-05T11:26:09.297" v="887" actId="947"/>
          <ac:spMkLst>
            <pc:docMk/>
            <pc:sldMk cId="336861419" sldId="304"/>
            <ac:spMk id="16" creationId="{3BCDE9B6-7DA0-408B-992A-3640A8798152}"/>
          </ac:spMkLst>
        </pc:spChg>
        <pc:spChg chg="mod">
          <ac:chgData name="Xin Zhang (FA Talent)" userId="474f572f-8271-4f60-858e-cee871e0aec6" providerId="ADAL" clId="{3A2C20DE-D9F7-4FE9-BAE9-8426DA8EC6F5}" dt="2022-01-05T11:26:09.298" v="888" actId="947"/>
          <ac:spMkLst>
            <pc:docMk/>
            <pc:sldMk cId="336861419" sldId="304"/>
            <ac:spMk id="26" creationId="{E1D0EC9B-4392-4CD5-B1AA-AA38656F7F95}"/>
          </ac:spMkLst>
        </pc:spChg>
        <pc:spChg chg="mod">
          <ac:chgData name="Xin Zhang (FA Talent)" userId="474f572f-8271-4f60-858e-cee871e0aec6" providerId="ADAL" clId="{3A2C20DE-D9F7-4FE9-BAE9-8426DA8EC6F5}" dt="2022-01-05T11:26:09.299" v="890" actId="947"/>
          <ac:spMkLst>
            <pc:docMk/>
            <pc:sldMk cId="336861419" sldId="304"/>
            <ac:spMk id="29" creationId="{D571CC1C-5181-47BB-B004-1009CC253B0D}"/>
          </ac:spMkLst>
        </pc:spChg>
        <pc:spChg chg="mod">
          <ac:chgData name="Xin Zhang (FA Talent)" userId="474f572f-8271-4f60-858e-cee871e0aec6" providerId="ADAL" clId="{3A2C20DE-D9F7-4FE9-BAE9-8426DA8EC6F5}" dt="2022-01-05T11:26:09.287" v="880" actId="947"/>
          <ac:spMkLst>
            <pc:docMk/>
            <pc:sldMk cId="336861419" sldId="304"/>
            <ac:spMk id="40" creationId="{6295D46B-0FE9-4ABE-B08F-76E0C497B8E8}"/>
          </ac:spMkLst>
        </pc:spChg>
        <pc:spChg chg="mod">
          <ac:chgData name="Xin Zhang (FA Talent)" userId="474f572f-8271-4f60-858e-cee871e0aec6" providerId="ADAL" clId="{3A2C20DE-D9F7-4FE9-BAE9-8426DA8EC6F5}" dt="2022-01-05T11:26:09.308" v="895" actId="947"/>
          <ac:spMkLst>
            <pc:docMk/>
            <pc:sldMk cId="336861419" sldId="304"/>
            <ac:spMk id="41" creationId="{C0C65195-D9B3-422B-8416-103752B553E8}"/>
          </ac:spMkLst>
        </pc:spChg>
        <pc:spChg chg="mod">
          <ac:chgData name="Xin Zhang (FA Talent)" userId="474f572f-8271-4f60-858e-cee871e0aec6" providerId="ADAL" clId="{3A2C20DE-D9F7-4FE9-BAE9-8426DA8EC6F5}" dt="2022-01-05T11:26:09.321" v="899" actId="947"/>
          <ac:spMkLst>
            <pc:docMk/>
            <pc:sldMk cId="336861419" sldId="304"/>
            <ac:spMk id="42" creationId="{F8C62A34-FAC7-4076-BA7E-9F7FA7DF728E}"/>
          </ac:spMkLst>
        </pc:spChg>
        <pc:spChg chg="mod">
          <ac:chgData name="Xin Zhang (FA Talent)" userId="474f572f-8271-4f60-858e-cee871e0aec6" providerId="ADAL" clId="{3A2C20DE-D9F7-4FE9-BAE9-8426DA8EC6F5}" dt="2022-01-05T11:26:09.334" v="903" actId="947"/>
          <ac:spMkLst>
            <pc:docMk/>
            <pc:sldMk cId="336861419" sldId="304"/>
            <ac:spMk id="43" creationId="{819A36DF-C5F2-4130-B2AC-A0714A8D38EB}"/>
          </ac:spMkLst>
        </pc:spChg>
        <pc:spChg chg="mod">
          <ac:chgData name="Xin Zhang (FA Talent)" userId="474f572f-8271-4f60-858e-cee871e0aec6" providerId="ADAL" clId="{3A2C20DE-D9F7-4FE9-BAE9-8426DA8EC6F5}" dt="2022-01-05T11:26:09.348" v="907" actId="947"/>
          <ac:spMkLst>
            <pc:docMk/>
            <pc:sldMk cId="336861419" sldId="304"/>
            <ac:spMk id="44" creationId="{CD7C8ED8-CA9A-4466-92A8-E5924E3D0190}"/>
          </ac:spMkLst>
        </pc:spChg>
        <pc:spChg chg="mod">
          <ac:chgData name="Xin Zhang (FA Talent)" userId="474f572f-8271-4f60-858e-cee871e0aec6" providerId="ADAL" clId="{3A2C20DE-D9F7-4FE9-BAE9-8426DA8EC6F5}" dt="2022-01-05T11:26:09.243" v="867" actId="947"/>
          <ac:spMkLst>
            <pc:docMk/>
            <pc:sldMk cId="336861419" sldId="304"/>
            <ac:spMk id="63" creationId="{70D163FC-D110-4CB3-AB9E-8CC6D05123C4}"/>
          </ac:spMkLst>
        </pc:spChg>
        <pc:spChg chg="mod">
          <ac:chgData name="Xin Zhang (FA Talent)" userId="474f572f-8271-4f60-858e-cee871e0aec6" providerId="ADAL" clId="{3A2C20DE-D9F7-4FE9-BAE9-8426DA8EC6F5}" dt="2022-01-05T11:26:09.300" v="891" actId="947"/>
          <ac:spMkLst>
            <pc:docMk/>
            <pc:sldMk cId="336861419" sldId="304"/>
            <ac:spMk id="64" creationId="{CDD8291B-D510-45FE-ADC4-881B409FF8E6}"/>
          </ac:spMkLst>
        </pc:spChg>
        <pc:spChg chg="mod">
          <ac:chgData name="Xin Zhang (FA Talent)" userId="474f572f-8271-4f60-858e-cee871e0aec6" providerId="ADAL" clId="{3A2C20DE-D9F7-4FE9-BAE9-8426DA8EC6F5}" dt="2022-01-05T11:26:09.299" v="889" actId="947"/>
          <ac:spMkLst>
            <pc:docMk/>
            <pc:sldMk cId="336861419" sldId="304"/>
            <ac:spMk id="65" creationId="{0B89AC6F-3A53-428D-8496-44FC4E22F710}"/>
          </ac:spMkLst>
        </pc:spChg>
      </pc:sldChg>
      <pc:sldChg chg="modSp mod modClrScheme chgLayout">
        <pc:chgData name="Xin Zhang (FA Talent)" userId="474f572f-8271-4f60-858e-cee871e0aec6" providerId="ADAL" clId="{3A2C20DE-D9F7-4FE9-BAE9-8426DA8EC6F5}" dt="2022-01-05T11:30:25.076" v="1691" actId="700"/>
        <pc:sldMkLst>
          <pc:docMk/>
          <pc:sldMk cId="2481162485" sldId="305"/>
        </pc:sldMkLst>
        <pc:spChg chg="mod">
          <ac:chgData name="Xin Zhang (FA Talent)" userId="474f572f-8271-4f60-858e-cee871e0aec6" providerId="ADAL" clId="{3A2C20DE-D9F7-4FE9-BAE9-8426DA8EC6F5}" dt="2022-01-05T11:26:08.352" v="562" actId="947"/>
          <ac:spMkLst>
            <pc:docMk/>
            <pc:sldMk cId="2481162485" sldId="305"/>
            <ac:spMk id="16" creationId="{3BCDE9B6-7DA0-408B-992A-3640A8798152}"/>
          </ac:spMkLst>
        </pc:spChg>
        <pc:spChg chg="mod">
          <ac:chgData name="Xin Zhang (FA Talent)" userId="474f572f-8271-4f60-858e-cee871e0aec6" providerId="ADAL" clId="{3A2C20DE-D9F7-4FE9-BAE9-8426DA8EC6F5}" dt="2022-01-05T11:26:08.350" v="560" actId="947"/>
          <ac:spMkLst>
            <pc:docMk/>
            <pc:sldMk cId="2481162485" sldId="305"/>
            <ac:spMk id="18" creationId="{5BEB0378-D21A-43F8-8D74-E0B72B48F473}"/>
          </ac:spMkLst>
        </pc:spChg>
        <pc:spChg chg="mod">
          <ac:chgData name="Xin Zhang (FA Talent)" userId="474f572f-8271-4f60-858e-cee871e0aec6" providerId="ADAL" clId="{3A2C20DE-D9F7-4FE9-BAE9-8426DA8EC6F5}" dt="2022-01-05T11:26:08.365" v="567" actId="947"/>
          <ac:spMkLst>
            <pc:docMk/>
            <pc:sldMk cId="2481162485" sldId="305"/>
            <ac:spMk id="19" creationId="{76A638BF-89C4-4BB3-951D-A7A7BD15BBA4}"/>
          </ac:spMkLst>
        </pc:spChg>
        <pc:spChg chg="mod">
          <ac:chgData name="Xin Zhang (FA Talent)" userId="474f572f-8271-4f60-858e-cee871e0aec6" providerId="ADAL" clId="{3A2C20DE-D9F7-4FE9-BAE9-8426DA8EC6F5}" dt="2022-01-05T11:26:08.378" v="571" actId="947"/>
          <ac:spMkLst>
            <pc:docMk/>
            <pc:sldMk cId="2481162485" sldId="305"/>
            <ac:spMk id="20" creationId="{E3F120BA-42B8-4059-9D2B-381794C23ADE}"/>
          </ac:spMkLst>
        </pc:spChg>
        <pc:spChg chg="mod">
          <ac:chgData name="Xin Zhang (FA Talent)" userId="474f572f-8271-4f60-858e-cee871e0aec6" providerId="ADAL" clId="{3A2C20DE-D9F7-4FE9-BAE9-8426DA8EC6F5}" dt="2022-01-05T11:26:08.391" v="575" actId="947"/>
          <ac:spMkLst>
            <pc:docMk/>
            <pc:sldMk cId="2481162485" sldId="305"/>
            <ac:spMk id="21" creationId="{ECC42971-223B-4669-AEFA-E57A8C2671AA}"/>
          </ac:spMkLst>
        </pc:spChg>
        <pc:spChg chg="mod">
          <ac:chgData name="Xin Zhang (FA Talent)" userId="474f572f-8271-4f60-858e-cee871e0aec6" providerId="ADAL" clId="{3A2C20DE-D9F7-4FE9-BAE9-8426DA8EC6F5}" dt="2022-01-05T11:26:08.405" v="579" actId="947"/>
          <ac:spMkLst>
            <pc:docMk/>
            <pc:sldMk cId="2481162485" sldId="305"/>
            <ac:spMk id="22" creationId="{38F00D11-9705-4E33-A1E0-F7BEEB3456EC}"/>
          </ac:spMkLst>
        </pc:spChg>
        <pc:spChg chg="mod">
          <ac:chgData name="Xin Zhang (FA Talent)" userId="474f572f-8271-4f60-858e-cee871e0aec6" providerId="ADAL" clId="{3A2C20DE-D9F7-4FE9-BAE9-8426DA8EC6F5}" dt="2022-01-05T11:26:08.349" v="559" actId="947"/>
          <ac:spMkLst>
            <pc:docMk/>
            <pc:sldMk cId="2481162485" sldId="305"/>
            <ac:spMk id="26" creationId="{E1D0EC9B-4392-4CD5-B1AA-AA38656F7F95}"/>
          </ac:spMkLst>
        </pc:spChg>
        <pc:spChg chg="mod">
          <ac:chgData name="Xin Zhang (FA Talent)" userId="474f572f-8271-4f60-858e-cee871e0aec6" providerId="ADAL" clId="{3A2C20DE-D9F7-4FE9-BAE9-8426DA8EC6F5}" dt="2022-01-05T11:26:08.350" v="561" actId="947"/>
          <ac:spMkLst>
            <pc:docMk/>
            <pc:sldMk cId="2481162485" sldId="305"/>
            <ac:spMk id="29" creationId="{D571CC1C-5181-47BB-B004-1009CC253B0D}"/>
          </ac:spMkLst>
        </pc:spChg>
        <pc:spChg chg="mod">
          <ac:chgData name="Xin Zhang (FA Talent)" userId="474f572f-8271-4f60-858e-cee871e0aec6" providerId="ADAL" clId="{3A2C20DE-D9F7-4FE9-BAE9-8426DA8EC6F5}" dt="2022-01-05T11:26:08.298" v="539" actId="947"/>
          <ac:spMkLst>
            <pc:docMk/>
            <pc:sldMk cId="2481162485" sldId="305"/>
            <ac:spMk id="63" creationId="{70D163FC-D110-4CB3-AB9E-8CC6D05123C4}"/>
          </ac:spMkLst>
        </pc:spChg>
        <pc:spChg chg="mod">
          <ac:chgData name="Xin Zhang (FA Talent)" userId="474f572f-8271-4f60-858e-cee871e0aec6" providerId="ADAL" clId="{3A2C20DE-D9F7-4FE9-BAE9-8426DA8EC6F5}" dt="2022-01-05T11:26:08.347" v="557" actId="947"/>
          <ac:spMkLst>
            <pc:docMk/>
            <pc:sldMk cId="2481162485" sldId="305"/>
            <ac:spMk id="64" creationId="{CDD8291B-D510-45FE-ADC4-881B409FF8E6}"/>
          </ac:spMkLst>
        </pc:spChg>
        <pc:spChg chg="mod">
          <ac:chgData name="Xin Zhang (FA Talent)" userId="474f572f-8271-4f60-858e-cee871e0aec6" providerId="ADAL" clId="{3A2C20DE-D9F7-4FE9-BAE9-8426DA8EC6F5}" dt="2022-01-05T11:26:08.352" v="563" actId="947"/>
          <ac:spMkLst>
            <pc:docMk/>
            <pc:sldMk cId="2481162485" sldId="305"/>
            <ac:spMk id="65" creationId="{0B89AC6F-3A53-428D-8496-44FC4E22F710}"/>
          </ac:spMkLst>
        </pc:spChg>
      </pc:sldChg>
      <pc:sldChg chg="modSp mod modClrScheme chgLayout">
        <pc:chgData name="Xin Zhang (FA Talent)" userId="474f572f-8271-4f60-858e-cee871e0aec6" providerId="ADAL" clId="{3A2C20DE-D9F7-4FE9-BAE9-8426DA8EC6F5}" dt="2022-01-05T11:30:25.076" v="1691" actId="700"/>
        <pc:sldMkLst>
          <pc:docMk/>
          <pc:sldMk cId="1849258457" sldId="306"/>
        </pc:sldMkLst>
        <pc:spChg chg="mod">
          <ac:chgData name="Xin Zhang (FA Talent)" userId="474f572f-8271-4f60-858e-cee871e0aec6" providerId="ADAL" clId="{3A2C20DE-D9F7-4FE9-BAE9-8426DA8EC6F5}" dt="2022-01-05T11:26:10.106" v="1231" actId="947"/>
          <ac:spMkLst>
            <pc:docMk/>
            <pc:sldMk cId="1849258457" sldId="306"/>
            <ac:spMk id="16" creationId="{3BCDE9B6-7DA0-408B-992A-3640A8798152}"/>
          </ac:spMkLst>
        </pc:spChg>
        <pc:spChg chg="mod">
          <ac:chgData name="Xin Zhang (FA Talent)" userId="474f572f-8271-4f60-858e-cee871e0aec6" providerId="ADAL" clId="{3A2C20DE-D9F7-4FE9-BAE9-8426DA8EC6F5}" dt="2022-01-05T11:26:10.154" v="1248" actId="947"/>
          <ac:spMkLst>
            <pc:docMk/>
            <pc:sldMk cId="1849258457" sldId="306"/>
            <ac:spMk id="18" creationId="{96F59BCC-496D-4DF3-90FC-7C4E27681820}"/>
          </ac:spMkLst>
        </pc:spChg>
        <pc:spChg chg="mod">
          <ac:chgData name="Xin Zhang (FA Talent)" userId="474f572f-8271-4f60-858e-cee871e0aec6" providerId="ADAL" clId="{3A2C20DE-D9F7-4FE9-BAE9-8426DA8EC6F5}" dt="2022-01-05T11:26:10.171" v="1259" actId="947"/>
          <ac:spMkLst>
            <pc:docMk/>
            <pc:sldMk cId="1849258457" sldId="306"/>
            <ac:spMk id="19" creationId="{4122EA6D-D22E-47AE-82DF-EA36C9445948}"/>
          </ac:spMkLst>
        </pc:spChg>
        <pc:spChg chg="mod">
          <ac:chgData name="Xin Zhang (FA Talent)" userId="474f572f-8271-4f60-858e-cee871e0aec6" providerId="ADAL" clId="{3A2C20DE-D9F7-4FE9-BAE9-8426DA8EC6F5}" dt="2022-01-05T11:26:10.185" v="1263" actId="947"/>
          <ac:spMkLst>
            <pc:docMk/>
            <pc:sldMk cId="1849258457" sldId="306"/>
            <ac:spMk id="20" creationId="{E24C5245-B74A-4A2B-9BEA-4C45D7335E61}"/>
          </ac:spMkLst>
        </pc:spChg>
        <pc:spChg chg="mod">
          <ac:chgData name="Xin Zhang (FA Talent)" userId="474f572f-8271-4f60-858e-cee871e0aec6" providerId="ADAL" clId="{3A2C20DE-D9F7-4FE9-BAE9-8426DA8EC6F5}" dt="2022-01-05T11:26:10.198" v="1267" actId="947"/>
          <ac:spMkLst>
            <pc:docMk/>
            <pc:sldMk cId="1849258457" sldId="306"/>
            <ac:spMk id="21" creationId="{72197F25-6616-47D5-B07B-915832CC7189}"/>
          </ac:spMkLst>
        </pc:spChg>
        <pc:spChg chg="mod">
          <ac:chgData name="Xin Zhang (FA Talent)" userId="474f572f-8271-4f60-858e-cee871e0aec6" providerId="ADAL" clId="{3A2C20DE-D9F7-4FE9-BAE9-8426DA8EC6F5}" dt="2022-01-05T11:26:10.161" v="1254" actId="947"/>
          <ac:spMkLst>
            <pc:docMk/>
            <pc:sldMk cId="1849258457" sldId="306"/>
            <ac:spMk id="26" creationId="{E1D0EC9B-4392-4CD5-B1AA-AA38656F7F95}"/>
          </ac:spMkLst>
        </pc:spChg>
        <pc:spChg chg="mod">
          <ac:chgData name="Xin Zhang (FA Talent)" userId="474f572f-8271-4f60-858e-cee871e0aec6" providerId="ADAL" clId="{3A2C20DE-D9F7-4FE9-BAE9-8426DA8EC6F5}" dt="2022-01-05T11:26:10.158" v="1252" actId="947"/>
          <ac:spMkLst>
            <pc:docMk/>
            <pc:sldMk cId="1849258457" sldId="306"/>
            <ac:spMk id="29" creationId="{D571CC1C-5181-47BB-B004-1009CC253B0D}"/>
          </ac:spMkLst>
        </pc:spChg>
        <pc:spChg chg="mod">
          <ac:chgData name="Xin Zhang (FA Talent)" userId="474f572f-8271-4f60-858e-cee871e0aec6" providerId="ADAL" clId="{3A2C20DE-D9F7-4FE9-BAE9-8426DA8EC6F5}" dt="2022-01-05T11:26:10.157" v="1251" actId="947"/>
          <ac:spMkLst>
            <pc:docMk/>
            <pc:sldMk cId="1849258457" sldId="306"/>
            <ac:spMk id="63" creationId="{70D163FC-D110-4CB3-AB9E-8CC6D05123C4}"/>
          </ac:spMkLst>
        </pc:spChg>
        <pc:spChg chg="mod">
          <ac:chgData name="Xin Zhang (FA Talent)" userId="474f572f-8271-4f60-858e-cee871e0aec6" providerId="ADAL" clId="{3A2C20DE-D9F7-4FE9-BAE9-8426DA8EC6F5}" dt="2022-01-05T11:26:10.160" v="1253" actId="947"/>
          <ac:spMkLst>
            <pc:docMk/>
            <pc:sldMk cId="1849258457" sldId="306"/>
            <ac:spMk id="64" creationId="{CDD8291B-D510-45FE-ADC4-881B409FF8E6}"/>
          </ac:spMkLst>
        </pc:spChg>
        <pc:spChg chg="mod">
          <ac:chgData name="Xin Zhang (FA Talent)" userId="474f572f-8271-4f60-858e-cee871e0aec6" providerId="ADAL" clId="{3A2C20DE-D9F7-4FE9-BAE9-8426DA8EC6F5}" dt="2022-01-05T11:26:10.161" v="1255" actId="947"/>
          <ac:spMkLst>
            <pc:docMk/>
            <pc:sldMk cId="1849258457" sldId="306"/>
            <ac:spMk id="65" creationId="{0B89AC6F-3A53-428D-8496-44FC4E22F710}"/>
          </ac:spMkLst>
        </pc:spChg>
      </pc:sldChg>
      <pc:sldChg chg="modSp mod modClrScheme chgLayout">
        <pc:chgData name="Xin Zhang (FA Talent)" userId="474f572f-8271-4f60-858e-cee871e0aec6" providerId="ADAL" clId="{3A2C20DE-D9F7-4FE9-BAE9-8426DA8EC6F5}" dt="2022-01-05T11:30:25.076" v="1691" actId="700"/>
        <pc:sldMkLst>
          <pc:docMk/>
          <pc:sldMk cId="3280888044" sldId="307"/>
        </pc:sldMkLst>
        <pc:spChg chg="mod">
          <ac:chgData name="Xin Zhang (FA Talent)" userId="474f572f-8271-4f60-858e-cee871e0aec6" providerId="ADAL" clId="{3A2C20DE-D9F7-4FE9-BAE9-8426DA8EC6F5}" dt="2022-01-05T11:26:08.651" v="667" actId="947"/>
          <ac:spMkLst>
            <pc:docMk/>
            <pc:sldMk cId="3280888044" sldId="307"/>
            <ac:spMk id="28" creationId="{028C8AAD-F559-4892-AD7B-DB45E5145F1C}"/>
          </ac:spMkLst>
        </pc:spChg>
        <pc:spChg chg="mod">
          <ac:chgData name="Xin Zhang (FA Talent)" userId="474f572f-8271-4f60-858e-cee871e0aec6" providerId="ADAL" clId="{3A2C20DE-D9F7-4FE9-BAE9-8426DA8EC6F5}" dt="2022-01-05T11:26:08.631" v="652" actId="947"/>
          <ac:spMkLst>
            <pc:docMk/>
            <pc:sldMk cId="3280888044" sldId="307"/>
            <ac:spMk id="29" creationId="{282240EF-EAC3-49E5-B3BD-9BB145668150}"/>
          </ac:spMkLst>
        </pc:spChg>
        <pc:spChg chg="mod">
          <ac:chgData name="Xin Zhang (FA Talent)" userId="474f572f-8271-4f60-858e-cee871e0aec6" providerId="ADAL" clId="{3A2C20DE-D9F7-4FE9-BAE9-8426DA8EC6F5}" dt="2022-01-05T11:26:08.641" v="657" actId="947"/>
          <ac:spMkLst>
            <pc:docMk/>
            <pc:sldMk cId="3280888044" sldId="307"/>
            <ac:spMk id="30" creationId="{F6AA848E-6101-4D47-9C99-E7B1A01684CA}"/>
          </ac:spMkLst>
        </pc:spChg>
        <pc:spChg chg="mod">
          <ac:chgData name="Xin Zhang (FA Talent)" userId="474f572f-8271-4f60-858e-cee871e0aec6" providerId="ADAL" clId="{3A2C20DE-D9F7-4FE9-BAE9-8426DA8EC6F5}" dt="2022-01-05T11:26:08.643" v="659" actId="947"/>
          <ac:spMkLst>
            <pc:docMk/>
            <pc:sldMk cId="3280888044" sldId="307"/>
            <ac:spMk id="34" creationId="{4861205D-3676-4F85-BEBA-8A295C7B219D}"/>
          </ac:spMkLst>
        </pc:spChg>
        <pc:spChg chg="mod">
          <ac:chgData name="Xin Zhang (FA Talent)" userId="474f572f-8271-4f60-858e-cee871e0aec6" providerId="ADAL" clId="{3A2C20DE-D9F7-4FE9-BAE9-8426DA8EC6F5}" dt="2022-01-05T11:26:08.628" v="649" actId="947"/>
          <ac:spMkLst>
            <pc:docMk/>
            <pc:sldMk cId="3280888044" sldId="307"/>
            <ac:spMk id="35" creationId="{98A6585F-D79D-4F9C-9BF1-C65EAFE60B75}"/>
          </ac:spMkLst>
        </pc:spChg>
        <pc:spChg chg="mod">
          <ac:chgData name="Xin Zhang (FA Talent)" userId="474f572f-8271-4f60-858e-cee871e0aec6" providerId="ADAL" clId="{3A2C20DE-D9F7-4FE9-BAE9-8426DA8EC6F5}" dt="2022-01-05T11:26:08.650" v="666" actId="947"/>
          <ac:spMkLst>
            <pc:docMk/>
            <pc:sldMk cId="3280888044" sldId="307"/>
            <ac:spMk id="36" creationId="{0C12CF99-B44B-426D-B22D-E33ED55CDC10}"/>
          </ac:spMkLst>
        </pc:spChg>
        <pc:spChg chg="mod">
          <ac:chgData name="Xin Zhang (FA Talent)" userId="474f572f-8271-4f60-858e-cee871e0aec6" providerId="ADAL" clId="{3A2C20DE-D9F7-4FE9-BAE9-8426DA8EC6F5}" dt="2022-01-05T11:26:08.645" v="662" actId="947"/>
          <ac:spMkLst>
            <pc:docMk/>
            <pc:sldMk cId="3280888044" sldId="307"/>
            <ac:spMk id="41" creationId="{048A3D86-12C0-48CB-8964-94D69559BFF9}"/>
          </ac:spMkLst>
        </pc:spChg>
        <pc:spChg chg="mod">
          <ac:chgData name="Xin Zhang (FA Talent)" userId="474f572f-8271-4f60-858e-cee871e0aec6" providerId="ADAL" clId="{3A2C20DE-D9F7-4FE9-BAE9-8426DA8EC6F5}" dt="2022-01-05T11:26:08.623" v="645" actId="947"/>
          <ac:spMkLst>
            <pc:docMk/>
            <pc:sldMk cId="3280888044" sldId="307"/>
            <ac:spMk id="42" creationId="{3A0894C9-1FAC-438A-A820-3B8A8F5544FF}"/>
          </ac:spMkLst>
        </pc:spChg>
        <pc:spChg chg="mod">
          <ac:chgData name="Xin Zhang (FA Talent)" userId="474f572f-8271-4f60-858e-cee871e0aec6" providerId="ADAL" clId="{3A2C20DE-D9F7-4FE9-BAE9-8426DA8EC6F5}" dt="2022-01-05T11:26:08.646" v="663" actId="947"/>
          <ac:spMkLst>
            <pc:docMk/>
            <pc:sldMk cId="3280888044" sldId="307"/>
            <ac:spMk id="43" creationId="{763EACC7-B3B0-4E90-8AF4-BCE247481677}"/>
          </ac:spMkLst>
        </pc:spChg>
        <pc:spChg chg="mod">
          <ac:chgData name="Xin Zhang (FA Talent)" userId="474f572f-8271-4f60-858e-cee871e0aec6" providerId="ADAL" clId="{3A2C20DE-D9F7-4FE9-BAE9-8426DA8EC6F5}" dt="2022-01-05T11:26:08.640" v="656" actId="947"/>
          <ac:spMkLst>
            <pc:docMk/>
            <pc:sldMk cId="3280888044" sldId="307"/>
            <ac:spMk id="44" creationId="{3095BD9B-1CCC-4E47-8C3A-FD1F2C09C39C}"/>
          </ac:spMkLst>
        </pc:spChg>
        <pc:spChg chg="mod">
          <ac:chgData name="Xin Zhang (FA Talent)" userId="474f572f-8271-4f60-858e-cee871e0aec6" providerId="ADAL" clId="{3A2C20DE-D9F7-4FE9-BAE9-8426DA8EC6F5}" dt="2022-01-05T11:26:08.638" v="655" actId="947"/>
          <ac:spMkLst>
            <pc:docMk/>
            <pc:sldMk cId="3280888044" sldId="307"/>
            <ac:spMk id="45" creationId="{9DE6A9E6-BB1A-4A37-B2BC-3E1C9E141294}"/>
          </ac:spMkLst>
        </pc:spChg>
        <pc:spChg chg="mod">
          <ac:chgData name="Xin Zhang (FA Talent)" userId="474f572f-8271-4f60-858e-cee871e0aec6" providerId="ADAL" clId="{3A2C20DE-D9F7-4FE9-BAE9-8426DA8EC6F5}" dt="2022-01-05T11:26:08.627" v="648" actId="947"/>
          <ac:spMkLst>
            <pc:docMk/>
            <pc:sldMk cId="3280888044" sldId="307"/>
            <ac:spMk id="46" creationId="{4D496F0D-70F4-4961-B05D-0B9940D977A3}"/>
          </ac:spMkLst>
        </pc:spChg>
        <pc:spChg chg="mod">
          <ac:chgData name="Xin Zhang (FA Talent)" userId="474f572f-8271-4f60-858e-cee871e0aec6" providerId="ADAL" clId="{3A2C20DE-D9F7-4FE9-BAE9-8426DA8EC6F5}" dt="2022-01-05T11:26:08.647" v="664" actId="947"/>
          <ac:spMkLst>
            <pc:docMk/>
            <pc:sldMk cId="3280888044" sldId="307"/>
            <ac:spMk id="48" creationId="{41D161FF-CE3B-41A6-A277-490C7D2FF446}"/>
          </ac:spMkLst>
        </pc:spChg>
        <pc:spChg chg="mod">
          <ac:chgData name="Xin Zhang (FA Talent)" userId="474f572f-8271-4f60-858e-cee871e0aec6" providerId="ADAL" clId="{3A2C20DE-D9F7-4FE9-BAE9-8426DA8EC6F5}" dt="2022-01-05T11:26:08.648" v="665" actId="947"/>
          <ac:spMkLst>
            <pc:docMk/>
            <pc:sldMk cId="3280888044" sldId="307"/>
            <ac:spMk id="56" creationId="{6F8EFFB2-4F0B-486C-87BF-BACEABC719A7}"/>
          </ac:spMkLst>
        </pc:spChg>
        <pc:spChg chg="mod">
          <ac:chgData name="Xin Zhang (FA Talent)" userId="474f572f-8271-4f60-858e-cee871e0aec6" providerId="ADAL" clId="{3A2C20DE-D9F7-4FE9-BAE9-8426DA8EC6F5}" dt="2022-01-05T11:26:08.440" v="587" actId="947"/>
          <ac:spMkLst>
            <pc:docMk/>
            <pc:sldMk cId="3280888044" sldId="307"/>
            <ac:spMk id="57" creationId="{C1C7BEE6-2FB9-4868-844E-326D197E076A}"/>
          </ac:spMkLst>
        </pc:spChg>
        <pc:spChg chg="mod">
          <ac:chgData name="Xin Zhang (FA Talent)" userId="474f572f-8271-4f60-858e-cee871e0aec6" providerId="ADAL" clId="{3A2C20DE-D9F7-4FE9-BAE9-8426DA8EC6F5}" dt="2022-01-05T11:26:08.644" v="660" actId="947"/>
          <ac:spMkLst>
            <pc:docMk/>
            <pc:sldMk cId="3280888044" sldId="307"/>
            <ac:spMk id="58" creationId="{A9337076-B50B-43A2-B14B-6EF7886C6E2A}"/>
          </ac:spMkLst>
        </pc:spChg>
        <pc:spChg chg="mod">
          <ac:chgData name="Xin Zhang (FA Talent)" userId="474f572f-8271-4f60-858e-cee871e0aec6" providerId="ADAL" clId="{3A2C20DE-D9F7-4FE9-BAE9-8426DA8EC6F5}" dt="2022-01-05T11:26:08.447" v="591" actId="947"/>
          <ac:spMkLst>
            <pc:docMk/>
            <pc:sldMk cId="3280888044" sldId="307"/>
            <ac:spMk id="59" creationId="{D9486467-DB06-40D7-903A-02AD99457EBD}"/>
          </ac:spMkLst>
        </pc:spChg>
        <pc:spChg chg="mod">
          <ac:chgData name="Xin Zhang (FA Talent)" userId="474f572f-8271-4f60-858e-cee871e0aec6" providerId="ADAL" clId="{3A2C20DE-D9F7-4FE9-BAE9-8426DA8EC6F5}" dt="2022-01-05T11:26:08.642" v="658" actId="947"/>
          <ac:spMkLst>
            <pc:docMk/>
            <pc:sldMk cId="3280888044" sldId="307"/>
            <ac:spMk id="60" creationId="{06D56F54-8F4B-4E0E-987E-FFED3B870B6C}"/>
          </ac:spMkLst>
        </pc:spChg>
        <pc:spChg chg="mod">
          <ac:chgData name="Xin Zhang (FA Talent)" userId="474f572f-8271-4f60-858e-cee871e0aec6" providerId="ADAL" clId="{3A2C20DE-D9F7-4FE9-BAE9-8426DA8EC6F5}" dt="2022-01-05T11:26:08.453" v="595" actId="947"/>
          <ac:spMkLst>
            <pc:docMk/>
            <pc:sldMk cId="3280888044" sldId="307"/>
            <ac:spMk id="61" creationId="{0C459E1A-DA09-4DB8-A507-323AF2558797}"/>
          </ac:spMkLst>
        </pc:spChg>
        <pc:spChg chg="mod">
          <ac:chgData name="Xin Zhang (FA Talent)" userId="474f572f-8271-4f60-858e-cee871e0aec6" providerId="ADAL" clId="{3A2C20DE-D9F7-4FE9-BAE9-8426DA8EC6F5}" dt="2022-01-05T11:26:08.546" v="600" actId="947"/>
          <ac:spMkLst>
            <pc:docMk/>
            <pc:sldMk cId="3280888044" sldId="307"/>
            <ac:spMk id="76" creationId="{C95CFFFA-BA0B-4621-B6E8-2CE1F53E1BB8}"/>
          </ac:spMkLst>
        </pc:spChg>
        <pc:spChg chg="mod">
          <ac:chgData name="Xin Zhang (FA Talent)" userId="474f572f-8271-4f60-858e-cee871e0aec6" providerId="ADAL" clId="{3A2C20DE-D9F7-4FE9-BAE9-8426DA8EC6F5}" dt="2022-01-05T11:26:08.645" v="661" actId="947"/>
          <ac:spMkLst>
            <pc:docMk/>
            <pc:sldMk cId="3280888044" sldId="307"/>
            <ac:spMk id="77" creationId="{F8BDE993-07E3-4C74-9E47-2A317BFB6880}"/>
          </ac:spMkLst>
        </pc:spChg>
        <pc:spChg chg="mod">
          <ac:chgData name="Xin Zhang (FA Talent)" userId="474f572f-8271-4f60-858e-cee871e0aec6" providerId="ADAL" clId="{3A2C20DE-D9F7-4FE9-BAE9-8426DA8EC6F5}" dt="2022-01-05T11:26:08.665" v="671" actId="947"/>
          <ac:spMkLst>
            <pc:docMk/>
            <pc:sldMk cId="3280888044" sldId="307"/>
            <ac:spMk id="78" creationId="{C65CA37D-05FF-4C11-A6CC-481881801EEE}"/>
          </ac:spMkLst>
        </pc:spChg>
        <pc:spChg chg="mod">
          <ac:chgData name="Xin Zhang (FA Talent)" userId="474f572f-8271-4f60-858e-cee871e0aec6" providerId="ADAL" clId="{3A2C20DE-D9F7-4FE9-BAE9-8426DA8EC6F5}" dt="2022-01-05T11:26:08.431" v="583" actId="947"/>
          <ac:spMkLst>
            <pc:docMk/>
            <pc:sldMk cId="3280888044" sldId="307"/>
            <ac:spMk id="84" creationId="{7D48A152-CC94-4D0B-9FE7-7F500BFC9F9F}"/>
          </ac:spMkLst>
        </pc:spChg>
      </pc:sldChg>
      <pc:sldChg chg="modSp mod modClrScheme chgLayout">
        <pc:chgData name="Xin Zhang (FA Talent)" userId="474f572f-8271-4f60-858e-cee871e0aec6" providerId="ADAL" clId="{3A2C20DE-D9F7-4FE9-BAE9-8426DA8EC6F5}" dt="2022-01-05T11:30:25.076" v="1691" actId="700"/>
        <pc:sldMkLst>
          <pc:docMk/>
          <pc:sldMk cId="2822109226" sldId="308"/>
        </pc:sldMkLst>
        <pc:spChg chg="mod">
          <ac:chgData name="Xin Zhang (FA Talent)" userId="474f572f-8271-4f60-858e-cee871e0aec6" providerId="ADAL" clId="{3A2C20DE-D9F7-4FE9-BAE9-8426DA8EC6F5}" dt="2022-01-05T11:26:08.159" v="457" actId="947"/>
          <ac:spMkLst>
            <pc:docMk/>
            <pc:sldMk cId="2822109226" sldId="308"/>
            <ac:spMk id="5" creationId="{75474E30-76DF-4378-9304-3C4F927E3F66}"/>
          </ac:spMkLst>
        </pc:spChg>
        <pc:spChg chg="mod">
          <ac:chgData name="Xin Zhang (FA Talent)" userId="474f572f-8271-4f60-858e-cee871e0aec6" providerId="ADAL" clId="{3A2C20DE-D9F7-4FE9-BAE9-8426DA8EC6F5}" dt="2022-01-05T11:26:08.236" v="517" actId="947"/>
          <ac:spMkLst>
            <pc:docMk/>
            <pc:sldMk cId="2822109226" sldId="308"/>
            <ac:spMk id="8" creationId="{8CCCCAA8-66F2-4F46-B984-C8051269D599}"/>
          </ac:spMkLst>
        </pc:spChg>
        <pc:spChg chg="mod">
          <ac:chgData name="Xin Zhang (FA Talent)" userId="474f572f-8271-4f60-858e-cee871e0aec6" providerId="ADAL" clId="{3A2C20DE-D9F7-4FE9-BAE9-8426DA8EC6F5}" dt="2022-01-05T11:26:08.252" v="525" actId="947"/>
          <ac:spMkLst>
            <pc:docMk/>
            <pc:sldMk cId="2822109226" sldId="308"/>
            <ac:spMk id="9" creationId="{F6FF74EF-EEF0-482A-BD7D-BD69BD0DF238}"/>
          </ac:spMkLst>
        </pc:spChg>
        <pc:spChg chg="mod">
          <ac:chgData name="Xin Zhang (FA Talent)" userId="474f572f-8271-4f60-858e-cee871e0aec6" providerId="ADAL" clId="{3A2C20DE-D9F7-4FE9-BAE9-8426DA8EC6F5}" dt="2022-01-05T11:26:08.269" v="533" actId="947"/>
          <ac:spMkLst>
            <pc:docMk/>
            <pc:sldMk cId="2822109226" sldId="308"/>
            <ac:spMk id="18" creationId="{00DEDF5C-4A2E-4FC1-872A-F7BE9DF05FF8}"/>
          </ac:spMkLst>
        </pc:spChg>
        <pc:spChg chg="mod">
          <ac:chgData name="Xin Zhang (FA Talent)" userId="474f572f-8271-4f60-858e-cee871e0aec6" providerId="ADAL" clId="{3A2C20DE-D9F7-4FE9-BAE9-8426DA8EC6F5}" dt="2022-01-05T11:26:08.228" v="507" actId="947"/>
          <ac:spMkLst>
            <pc:docMk/>
            <pc:sldMk cId="2822109226" sldId="308"/>
            <ac:spMk id="25" creationId="{EABA47B5-E9E1-496C-A2E7-1C74AAF6CD77}"/>
          </ac:spMkLst>
        </pc:spChg>
        <pc:spChg chg="mod">
          <ac:chgData name="Xin Zhang (FA Talent)" userId="474f572f-8271-4f60-858e-cee871e0aec6" providerId="ADAL" clId="{3A2C20DE-D9F7-4FE9-BAE9-8426DA8EC6F5}" dt="2022-01-05T11:26:08.229" v="508" actId="947"/>
          <ac:spMkLst>
            <pc:docMk/>
            <pc:sldMk cId="2822109226" sldId="308"/>
            <ac:spMk id="28" creationId="{028C8AAD-F559-4892-AD7B-DB45E5145F1C}"/>
          </ac:spMkLst>
        </pc:spChg>
        <pc:spChg chg="mod">
          <ac:chgData name="Xin Zhang (FA Talent)" userId="474f572f-8271-4f60-858e-cee871e0aec6" providerId="ADAL" clId="{3A2C20DE-D9F7-4FE9-BAE9-8426DA8EC6F5}" dt="2022-01-05T11:26:08.216" v="497" actId="947"/>
          <ac:spMkLst>
            <pc:docMk/>
            <pc:sldMk cId="2822109226" sldId="308"/>
            <ac:spMk id="29" creationId="{282240EF-EAC3-49E5-B3BD-9BB145668150}"/>
          </ac:spMkLst>
        </pc:spChg>
        <pc:spChg chg="mod">
          <ac:chgData name="Xin Zhang (FA Talent)" userId="474f572f-8271-4f60-858e-cee871e0aec6" providerId="ADAL" clId="{3A2C20DE-D9F7-4FE9-BAE9-8426DA8EC6F5}" dt="2022-01-05T11:26:08.232" v="512" actId="947"/>
          <ac:spMkLst>
            <pc:docMk/>
            <pc:sldMk cId="2822109226" sldId="308"/>
            <ac:spMk id="30" creationId="{F6AA848E-6101-4D47-9C99-E7B1A01684CA}"/>
          </ac:spMkLst>
        </pc:spChg>
        <pc:spChg chg="mod">
          <ac:chgData name="Xin Zhang (FA Talent)" userId="474f572f-8271-4f60-858e-cee871e0aec6" providerId="ADAL" clId="{3A2C20DE-D9F7-4FE9-BAE9-8426DA8EC6F5}" dt="2022-01-05T11:26:08.211" v="493" actId="947"/>
          <ac:spMkLst>
            <pc:docMk/>
            <pc:sldMk cId="2822109226" sldId="308"/>
            <ac:spMk id="31" creationId="{17EC7223-A9A5-4831-A010-D91E473E656F}"/>
          </ac:spMkLst>
        </pc:spChg>
        <pc:spChg chg="mod">
          <ac:chgData name="Xin Zhang (FA Talent)" userId="474f572f-8271-4f60-858e-cee871e0aec6" providerId="ADAL" clId="{3A2C20DE-D9F7-4FE9-BAE9-8426DA8EC6F5}" dt="2022-01-05T11:26:08.231" v="511" actId="947"/>
          <ac:spMkLst>
            <pc:docMk/>
            <pc:sldMk cId="2822109226" sldId="308"/>
            <ac:spMk id="32" creationId="{5F7E1118-346A-43D4-86A7-FFDFB0A5F1AB}"/>
          </ac:spMkLst>
        </pc:spChg>
        <pc:spChg chg="mod">
          <ac:chgData name="Xin Zhang (FA Talent)" userId="474f572f-8271-4f60-858e-cee871e0aec6" providerId="ADAL" clId="{3A2C20DE-D9F7-4FE9-BAE9-8426DA8EC6F5}" dt="2022-01-05T11:26:08.217" v="498" actId="947"/>
          <ac:spMkLst>
            <pc:docMk/>
            <pc:sldMk cId="2822109226" sldId="308"/>
            <ac:spMk id="33" creationId="{688D139E-6908-4A49-81F9-3546C090194E}"/>
          </ac:spMkLst>
        </pc:spChg>
        <pc:spChg chg="mod">
          <ac:chgData name="Xin Zhang (FA Talent)" userId="474f572f-8271-4f60-858e-cee871e0aec6" providerId="ADAL" clId="{3A2C20DE-D9F7-4FE9-BAE9-8426DA8EC6F5}" dt="2022-01-05T11:26:08.225" v="504" actId="947"/>
          <ac:spMkLst>
            <pc:docMk/>
            <pc:sldMk cId="2822109226" sldId="308"/>
            <ac:spMk id="34" creationId="{300FAF25-AB70-4055-BB6C-D589D8606583}"/>
          </ac:spMkLst>
        </pc:spChg>
        <pc:spChg chg="mod">
          <ac:chgData name="Xin Zhang (FA Talent)" userId="474f572f-8271-4f60-858e-cee871e0aec6" providerId="ADAL" clId="{3A2C20DE-D9F7-4FE9-BAE9-8426DA8EC6F5}" dt="2022-01-05T11:26:08.096" v="451" actId="947"/>
          <ac:spMkLst>
            <pc:docMk/>
            <pc:sldMk cId="2822109226" sldId="308"/>
            <ac:spMk id="35" creationId="{302C4625-E3D9-4113-8755-985C5E872D98}"/>
          </ac:spMkLst>
        </pc:spChg>
        <pc:spChg chg="mod">
          <ac:chgData name="Xin Zhang (FA Talent)" userId="474f572f-8271-4f60-858e-cee871e0aec6" providerId="ADAL" clId="{3A2C20DE-D9F7-4FE9-BAE9-8426DA8EC6F5}" dt="2022-01-05T11:26:08.234" v="514" actId="947"/>
          <ac:spMkLst>
            <pc:docMk/>
            <pc:sldMk cId="2822109226" sldId="308"/>
            <ac:spMk id="45" creationId="{CAB4E540-F1A6-47A1-8A48-DCAC051C7F80}"/>
          </ac:spMkLst>
        </pc:spChg>
        <pc:spChg chg="mod">
          <ac:chgData name="Xin Zhang (FA Talent)" userId="474f572f-8271-4f60-858e-cee871e0aec6" providerId="ADAL" clId="{3A2C20DE-D9F7-4FE9-BAE9-8426DA8EC6F5}" dt="2022-01-05T11:26:08.235" v="515" actId="947"/>
          <ac:spMkLst>
            <pc:docMk/>
            <pc:sldMk cId="2822109226" sldId="308"/>
            <ac:spMk id="55" creationId="{A3177DBA-61F4-4F28-86DE-BBC5B6DAE10D}"/>
          </ac:spMkLst>
        </pc:spChg>
        <pc:spChg chg="mod">
          <ac:chgData name="Xin Zhang (FA Talent)" userId="474f572f-8271-4f60-858e-cee871e0aec6" providerId="ADAL" clId="{3A2C20DE-D9F7-4FE9-BAE9-8426DA8EC6F5}" dt="2022-01-05T11:26:08.206" v="489" actId="947"/>
          <ac:spMkLst>
            <pc:docMk/>
            <pc:sldMk cId="2822109226" sldId="308"/>
            <ac:spMk id="56" creationId="{7694ACE2-167B-44C7-A683-3C84AE02B336}"/>
          </ac:spMkLst>
        </pc:spChg>
        <pc:spChg chg="mod">
          <ac:chgData name="Xin Zhang (FA Talent)" userId="474f572f-8271-4f60-858e-cee871e0aec6" providerId="ADAL" clId="{3A2C20DE-D9F7-4FE9-BAE9-8426DA8EC6F5}" dt="2022-01-05T11:26:08.226" v="505" actId="947"/>
          <ac:spMkLst>
            <pc:docMk/>
            <pc:sldMk cId="2822109226" sldId="308"/>
            <ac:spMk id="57" creationId="{A279CEAB-77CC-4451-ADD9-1D64F33AF169}"/>
          </ac:spMkLst>
        </pc:spChg>
        <pc:spChg chg="mod">
          <ac:chgData name="Xin Zhang (FA Talent)" userId="474f572f-8271-4f60-858e-cee871e0aec6" providerId="ADAL" clId="{3A2C20DE-D9F7-4FE9-BAE9-8426DA8EC6F5}" dt="2022-01-05T11:26:08.230" v="510" actId="947"/>
          <ac:spMkLst>
            <pc:docMk/>
            <pc:sldMk cId="2822109226" sldId="308"/>
            <ac:spMk id="58" creationId="{B3716D0B-6979-4C9A-B60A-041B5CBCDB77}"/>
          </ac:spMkLst>
        </pc:spChg>
        <pc:spChg chg="mod">
          <ac:chgData name="Xin Zhang (FA Talent)" userId="474f572f-8271-4f60-858e-cee871e0aec6" providerId="ADAL" clId="{3A2C20DE-D9F7-4FE9-BAE9-8426DA8EC6F5}" dt="2022-01-05T11:26:08.181" v="471" actId="947"/>
          <ac:spMkLst>
            <pc:docMk/>
            <pc:sldMk cId="2822109226" sldId="308"/>
            <ac:spMk id="60" creationId="{32FCF2AC-0D3F-4C09-BD73-AF086769E931}"/>
          </ac:spMkLst>
        </pc:spChg>
        <pc:spChg chg="mod">
          <ac:chgData name="Xin Zhang (FA Talent)" userId="474f572f-8271-4f60-858e-cee871e0aec6" providerId="ADAL" clId="{3A2C20DE-D9F7-4FE9-BAE9-8426DA8EC6F5}" dt="2022-01-05T11:26:08.240" v="519" actId="947"/>
          <ac:spMkLst>
            <pc:docMk/>
            <pc:sldMk cId="2822109226" sldId="308"/>
            <ac:spMk id="61" creationId="{6DEB2F95-3EF1-468B-8327-E68B27AD7FEF}"/>
          </ac:spMkLst>
        </pc:spChg>
        <pc:spChg chg="mod">
          <ac:chgData name="Xin Zhang (FA Talent)" userId="474f572f-8271-4f60-858e-cee871e0aec6" providerId="ADAL" clId="{3A2C20DE-D9F7-4FE9-BAE9-8426DA8EC6F5}" dt="2022-01-05T11:26:08.257" v="527" actId="947"/>
          <ac:spMkLst>
            <pc:docMk/>
            <pc:sldMk cId="2822109226" sldId="308"/>
            <ac:spMk id="62" creationId="{3E84ADE9-ACBA-4888-AC3F-7DE93499B7AA}"/>
          </ac:spMkLst>
        </pc:spChg>
        <pc:spChg chg="mod">
          <ac:chgData name="Xin Zhang (FA Talent)" userId="474f572f-8271-4f60-858e-cee871e0aec6" providerId="ADAL" clId="{3A2C20DE-D9F7-4FE9-BAE9-8426DA8EC6F5}" dt="2022-01-05T11:26:08.272" v="535" actId="947"/>
          <ac:spMkLst>
            <pc:docMk/>
            <pc:sldMk cId="2822109226" sldId="308"/>
            <ac:spMk id="63" creationId="{D91AC56F-3C53-4C4D-B68A-549A828A4365}"/>
          </ac:spMkLst>
        </pc:spChg>
      </pc:sldChg>
      <pc:sldChg chg="modSp mod modClrScheme chgLayout">
        <pc:chgData name="Xin Zhang (FA Talent)" userId="474f572f-8271-4f60-858e-cee871e0aec6" providerId="ADAL" clId="{3A2C20DE-D9F7-4FE9-BAE9-8426DA8EC6F5}" dt="2022-01-05T11:30:25.076" v="1691" actId="700"/>
        <pc:sldMkLst>
          <pc:docMk/>
          <pc:sldMk cId="4039686542" sldId="309"/>
        </pc:sldMkLst>
        <pc:spChg chg="mod">
          <ac:chgData name="Xin Zhang (FA Talent)" userId="474f572f-8271-4f60-858e-cee871e0aec6" providerId="ADAL" clId="{3A2C20DE-D9F7-4FE9-BAE9-8426DA8EC6F5}" dt="2022-01-05T11:26:08.785" v="698" actId="947"/>
          <ac:spMkLst>
            <pc:docMk/>
            <pc:sldMk cId="4039686542" sldId="309"/>
            <ac:spMk id="11" creationId="{278B29C2-3177-4404-B210-084696CA4D75}"/>
          </ac:spMkLst>
        </pc:spChg>
        <pc:spChg chg="mod">
          <ac:chgData name="Xin Zhang (FA Talent)" userId="474f572f-8271-4f60-858e-cee871e0aec6" providerId="ADAL" clId="{3A2C20DE-D9F7-4FE9-BAE9-8426DA8EC6F5}" dt="2022-01-05T11:26:08.787" v="701" actId="947"/>
          <ac:spMkLst>
            <pc:docMk/>
            <pc:sldMk cId="4039686542" sldId="309"/>
            <ac:spMk id="12" creationId="{F422F6C7-7D25-4731-8941-8698262E7DB6}"/>
          </ac:spMkLst>
        </pc:spChg>
        <pc:spChg chg="mod">
          <ac:chgData name="Xin Zhang (FA Talent)" userId="474f572f-8271-4f60-858e-cee871e0aec6" providerId="ADAL" clId="{3A2C20DE-D9F7-4FE9-BAE9-8426DA8EC6F5}" dt="2022-01-05T11:26:08.782" v="695" actId="947"/>
          <ac:spMkLst>
            <pc:docMk/>
            <pc:sldMk cId="4039686542" sldId="309"/>
            <ac:spMk id="14" creationId="{FE2DE5C8-FD43-4829-8CCC-101B88540002}"/>
          </ac:spMkLst>
        </pc:spChg>
        <pc:spChg chg="mod">
          <ac:chgData name="Xin Zhang (FA Talent)" userId="474f572f-8271-4f60-858e-cee871e0aec6" providerId="ADAL" clId="{3A2C20DE-D9F7-4FE9-BAE9-8426DA8EC6F5}" dt="2022-01-05T11:26:08.788" v="702" actId="947"/>
          <ac:spMkLst>
            <pc:docMk/>
            <pc:sldMk cId="4039686542" sldId="309"/>
            <ac:spMk id="16" creationId="{61D539E9-ECB0-4B59-A025-9482C87EE954}"/>
          </ac:spMkLst>
        </pc:spChg>
        <pc:spChg chg="mod">
          <ac:chgData name="Xin Zhang (FA Talent)" userId="474f572f-8271-4f60-858e-cee871e0aec6" providerId="ADAL" clId="{3A2C20DE-D9F7-4FE9-BAE9-8426DA8EC6F5}" dt="2022-01-05T11:26:08.793" v="706" actId="947"/>
          <ac:spMkLst>
            <pc:docMk/>
            <pc:sldMk cId="4039686542" sldId="309"/>
            <ac:spMk id="28" creationId="{028C8AAD-F559-4892-AD7B-DB45E5145F1C}"/>
          </ac:spMkLst>
        </pc:spChg>
        <pc:spChg chg="mod">
          <ac:chgData name="Xin Zhang (FA Talent)" userId="474f572f-8271-4f60-858e-cee871e0aec6" providerId="ADAL" clId="{3A2C20DE-D9F7-4FE9-BAE9-8426DA8EC6F5}" dt="2022-01-05T11:26:08.791" v="703" actId="947"/>
          <ac:spMkLst>
            <pc:docMk/>
            <pc:sldMk cId="4039686542" sldId="309"/>
            <ac:spMk id="29" creationId="{282240EF-EAC3-49E5-B3BD-9BB145668150}"/>
          </ac:spMkLst>
        </pc:spChg>
        <pc:spChg chg="mod">
          <ac:chgData name="Xin Zhang (FA Talent)" userId="474f572f-8271-4f60-858e-cee871e0aec6" providerId="ADAL" clId="{3A2C20DE-D9F7-4FE9-BAE9-8426DA8EC6F5}" dt="2022-01-05T11:26:08.792" v="705" actId="947"/>
          <ac:spMkLst>
            <pc:docMk/>
            <pc:sldMk cId="4039686542" sldId="309"/>
            <ac:spMk id="30" creationId="{F6AA848E-6101-4D47-9C99-E7B1A01684CA}"/>
          </ac:spMkLst>
        </pc:spChg>
        <pc:spChg chg="mod">
          <ac:chgData name="Xin Zhang (FA Talent)" userId="474f572f-8271-4f60-858e-cee871e0aec6" providerId="ADAL" clId="{3A2C20DE-D9F7-4FE9-BAE9-8426DA8EC6F5}" dt="2022-01-05T11:26:08.701" v="675" actId="947"/>
          <ac:spMkLst>
            <pc:docMk/>
            <pc:sldMk cId="4039686542" sldId="309"/>
            <ac:spMk id="48" creationId="{41D161FF-CE3B-41A6-A277-490C7D2FF446}"/>
          </ac:spMkLst>
        </pc:spChg>
        <pc:graphicFrameChg chg="modGraphic">
          <ac:chgData name="Xin Zhang (FA Talent)" userId="474f572f-8271-4f60-858e-cee871e0aec6" providerId="ADAL" clId="{3A2C20DE-D9F7-4FE9-BAE9-8426DA8EC6F5}" dt="2022-01-05T11:26:08.984" v="751" actId="947"/>
          <ac:graphicFrameMkLst>
            <pc:docMk/>
            <pc:sldMk cId="4039686542" sldId="309"/>
            <ac:graphicFrameMk id="13" creationId="{F7F9161B-92F2-4B20-89AB-0987A6A4A2A5}"/>
          </ac:graphicFrameMkLst>
        </pc:graphicFrameChg>
      </pc:sldChg>
      <pc:sldChg chg="modSp mod modClrScheme chgLayout">
        <pc:chgData name="Xin Zhang (FA Talent)" userId="474f572f-8271-4f60-858e-cee871e0aec6" providerId="ADAL" clId="{3A2C20DE-D9F7-4FE9-BAE9-8426DA8EC6F5}" dt="2022-01-05T11:30:25.076" v="1691" actId="700"/>
        <pc:sldMkLst>
          <pc:docMk/>
          <pc:sldMk cId="265252841" sldId="310"/>
        </pc:sldMkLst>
        <pc:spChg chg="mod">
          <ac:chgData name="Xin Zhang (FA Talent)" userId="474f572f-8271-4f60-858e-cee871e0aec6" providerId="ADAL" clId="{3A2C20DE-D9F7-4FE9-BAE9-8426DA8EC6F5}" dt="2022-01-05T11:26:09.635" v="1063" actId="947"/>
          <ac:spMkLst>
            <pc:docMk/>
            <pc:sldMk cId="265252841" sldId="310"/>
            <ac:spMk id="26" creationId="{DDBF3F8B-1E55-45BB-A4E0-43C27D554386}"/>
          </ac:spMkLst>
        </pc:spChg>
        <pc:spChg chg="mod">
          <ac:chgData name="Xin Zhang (FA Talent)" userId="474f572f-8271-4f60-858e-cee871e0aec6" providerId="ADAL" clId="{3A2C20DE-D9F7-4FE9-BAE9-8426DA8EC6F5}" dt="2022-01-05T11:26:09.636" v="1064" actId="947"/>
          <ac:spMkLst>
            <pc:docMk/>
            <pc:sldMk cId="265252841" sldId="310"/>
            <ac:spMk id="27" creationId="{8FEACFCD-DE33-48A1-B03A-E0867420A889}"/>
          </ac:spMkLst>
        </pc:spChg>
        <pc:spChg chg="mod">
          <ac:chgData name="Xin Zhang (FA Talent)" userId="474f572f-8271-4f60-858e-cee871e0aec6" providerId="ADAL" clId="{3A2C20DE-D9F7-4FE9-BAE9-8426DA8EC6F5}" dt="2022-01-05T11:26:09.631" v="1061" actId="947"/>
          <ac:spMkLst>
            <pc:docMk/>
            <pc:sldMk cId="265252841" sldId="310"/>
            <ac:spMk id="28" creationId="{028C8AAD-F559-4892-AD7B-DB45E5145F1C}"/>
          </ac:spMkLst>
        </pc:spChg>
        <pc:spChg chg="mod">
          <ac:chgData name="Xin Zhang (FA Talent)" userId="474f572f-8271-4f60-858e-cee871e0aec6" providerId="ADAL" clId="{3A2C20DE-D9F7-4FE9-BAE9-8426DA8EC6F5}" dt="2022-01-05T11:26:09.643" v="1067" actId="947"/>
          <ac:spMkLst>
            <pc:docMk/>
            <pc:sldMk cId="265252841" sldId="310"/>
            <ac:spMk id="29" creationId="{282240EF-EAC3-49E5-B3BD-9BB145668150}"/>
          </ac:spMkLst>
        </pc:spChg>
        <pc:spChg chg="mod">
          <ac:chgData name="Xin Zhang (FA Talent)" userId="474f572f-8271-4f60-858e-cee871e0aec6" providerId="ADAL" clId="{3A2C20DE-D9F7-4FE9-BAE9-8426DA8EC6F5}" dt="2022-01-05T11:26:09.640" v="1066" actId="947"/>
          <ac:spMkLst>
            <pc:docMk/>
            <pc:sldMk cId="265252841" sldId="310"/>
            <ac:spMk id="30" creationId="{F6AA848E-6101-4D47-9C99-E7B1A01684CA}"/>
          </ac:spMkLst>
        </pc:spChg>
        <pc:spChg chg="mod">
          <ac:chgData name="Xin Zhang (FA Talent)" userId="474f572f-8271-4f60-858e-cee871e0aec6" providerId="ADAL" clId="{3A2C20DE-D9F7-4FE9-BAE9-8426DA8EC6F5}" dt="2022-01-05T11:26:09.618" v="1056" actId="947"/>
          <ac:spMkLst>
            <pc:docMk/>
            <pc:sldMk cId="265252841" sldId="310"/>
            <ac:spMk id="31" creationId="{20F95F3A-E2DD-4D63-BF36-6010A1707FD5}"/>
          </ac:spMkLst>
        </pc:spChg>
        <pc:spChg chg="mod">
          <ac:chgData name="Xin Zhang (FA Talent)" userId="474f572f-8271-4f60-858e-cee871e0aec6" providerId="ADAL" clId="{3A2C20DE-D9F7-4FE9-BAE9-8426DA8EC6F5}" dt="2022-01-05T11:26:09.520" v="1007" actId="947"/>
          <ac:spMkLst>
            <pc:docMk/>
            <pc:sldMk cId="265252841" sldId="310"/>
            <ac:spMk id="48" creationId="{41D161FF-CE3B-41A6-A277-490C7D2FF446}"/>
          </ac:spMkLst>
        </pc:spChg>
        <pc:spChg chg="mod">
          <ac:chgData name="Xin Zhang (FA Talent)" userId="474f572f-8271-4f60-858e-cee871e0aec6" providerId="ADAL" clId="{3A2C20DE-D9F7-4FE9-BAE9-8426DA8EC6F5}" dt="2022-01-05T11:26:09.618" v="1057" actId="947"/>
          <ac:spMkLst>
            <pc:docMk/>
            <pc:sldMk cId="265252841" sldId="310"/>
            <ac:spMk id="59" creationId="{D22C2B52-8EC9-4810-AD9C-00D555CE297D}"/>
          </ac:spMkLst>
        </pc:spChg>
        <pc:spChg chg="mod">
          <ac:chgData name="Xin Zhang (FA Talent)" userId="474f572f-8271-4f60-858e-cee871e0aec6" providerId="ADAL" clId="{3A2C20DE-D9F7-4FE9-BAE9-8426DA8EC6F5}" dt="2022-01-05T11:26:09.665" v="1083" actId="947"/>
          <ac:spMkLst>
            <pc:docMk/>
            <pc:sldMk cId="265252841" sldId="310"/>
            <ac:spMk id="60" creationId="{3F6EBD20-913E-4515-8EF6-F2EA1F387226}"/>
          </ac:spMkLst>
        </pc:spChg>
        <pc:spChg chg="mod">
          <ac:chgData name="Xin Zhang (FA Talent)" userId="474f572f-8271-4f60-858e-cee871e0aec6" providerId="ADAL" clId="{3A2C20DE-D9F7-4FE9-BAE9-8426DA8EC6F5}" dt="2022-01-05T11:26:09.690" v="1095" actId="947"/>
          <ac:spMkLst>
            <pc:docMk/>
            <pc:sldMk cId="265252841" sldId="310"/>
            <ac:spMk id="61" creationId="{D76AA88A-4AEA-4F72-A169-839B45D55D09}"/>
          </ac:spMkLst>
        </pc:spChg>
        <pc:spChg chg="mod">
          <ac:chgData name="Xin Zhang (FA Talent)" userId="474f572f-8271-4f60-858e-cee871e0aec6" providerId="ADAL" clId="{3A2C20DE-D9F7-4FE9-BAE9-8426DA8EC6F5}" dt="2022-01-05T11:26:09.711" v="1103" actId="947"/>
          <ac:spMkLst>
            <pc:docMk/>
            <pc:sldMk cId="265252841" sldId="310"/>
            <ac:spMk id="62" creationId="{FB450287-41B2-48EB-878E-BA3FE905CF04}"/>
          </ac:spMkLst>
        </pc:spChg>
        <pc:spChg chg="mod">
          <ac:chgData name="Xin Zhang (FA Talent)" userId="474f572f-8271-4f60-858e-cee871e0aec6" providerId="ADAL" clId="{3A2C20DE-D9F7-4FE9-BAE9-8426DA8EC6F5}" dt="2022-01-05T11:26:09.733" v="1111" actId="947"/>
          <ac:spMkLst>
            <pc:docMk/>
            <pc:sldMk cId="265252841" sldId="310"/>
            <ac:spMk id="63" creationId="{41381EE7-4FD7-4CE0-BD93-C9D56E349454}"/>
          </ac:spMkLst>
        </pc:spChg>
        <pc:spChg chg="mod">
          <ac:chgData name="Xin Zhang (FA Talent)" userId="474f572f-8271-4f60-858e-cee871e0aec6" providerId="ADAL" clId="{3A2C20DE-D9F7-4FE9-BAE9-8426DA8EC6F5}" dt="2022-01-05T11:26:09.754" v="1119" actId="947"/>
          <ac:spMkLst>
            <pc:docMk/>
            <pc:sldMk cId="265252841" sldId="310"/>
            <ac:spMk id="64" creationId="{A8EE94DE-1398-4EC5-9482-24E765B3DB7F}"/>
          </ac:spMkLst>
        </pc:spChg>
        <pc:spChg chg="mod">
          <ac:chgData name="Xin Zhang (FA Talent)" userId="474f572f-8271-4f60-858e-cee871e0aec6" providerId="ADAL" clId="{3A2C20DE-D9F7-4FE9-BAE9-8426DA8EC6F5}" dt="2022-01-05T11:26:09.772" v="1127" actId="947"/>
          <ac:spMkLst>
            <pc:docMk/>
            <pc:sldMk cId="265252841" sldId="310"/>
            <ac:spMk id="65" creationId="{EB506349-7402-4195-BEC4-8F82E11C2765}"/>
          </ac:spMkLst>
        </pc:spChg>
        <pc:spChg chg="mod">
          <ac:chgData name="Xin Zhang (FA Talent)" userId="474f572f-8271-4f60-858e-cee871e0aec6" providerId="ADAL" clId="{3A2C20DE-D9F7-4FE9-BAE9-8426DA8EC6F5}" dt="2022-01-05T11:26:09.797" v="1131" actId="947"/>
          <ac:spMkLst>
            <pc:docMk/>
            <pc:sldMk cId="265252841" sldId="310"/>
            <ac:spMk id="66" creationId="{457FB41F-935F-4516-82F4-F59CA5FF5992}"/>
          </ac:spMkLst>
        </pc:spChg>
        <pc:spChg chg="mod">
          <ac:chgData name="Xin Zhang (FA Talent)" userId="474f572f-8271-4f60-858e-cee871e0aec6" providerId="ADAL" clId="{3A2C20DE-D9F7-4FE9-BAE9-8426DA8EC6F5}" dt="2022-01-05T11:26:09.810" v="1135" actId="947"/>
          <ac:spMkLst>
            <pc:docMk/>
            <pc:sldMk cId="265252841" sldId="310"/>
            <ac:spMk id="67" creationId="{EFA6106D-8B46-41C6-B6C3-F53C30C69C66}"/>
          </ac:spMkLst>
        </pc:spChg>
        <pc:spChg chg="mod">
          <ac:chgData name="Xin Zhang (FA Talent)" userId="474f572f-8271-4f60-858e-cee871e0aec6" providerId="ADAL" clId="{3A2C20DE-D9F7-4FE9-BAE9-8426DA8EC6F5}" dt="2022-01-05T11:26:09.824" v="1139" actId="947"/>
          <ac:spMkLst>
            <pc:docMk/>
            <pc:sldMk cId="265252841" sldId="310"/>
            <ac:spMk id="68" creationId="{589E5824-9090-4EB0-B7D3-E64CBD9ECDA9}"/>
          </ac:spMkLst>
        </pc:spChg>
        <pc:spChg chg="mod">
          <ac:chgData name="Xin Zhang (FA Talent)" userId="474f572f-8271-4f60-858e-cee871e0aec6" providerId="ADAL" clId="{3A2C20DE-D9F7-4FE9-BAE9-8426DA8EC6F5}" dt="2022-01-05T11:26:09.837" v="1143" actId="947"/>
          <ac:spMkLst>
            <pc:docMk/>
            <pc:sldMk cId="265252841" sldId="310"/>
            <ac:spMk id="69" creationId="{F179903C-877C-4F9C-9851-11B42EBC4743}"/>
          </ac:spMkLst>
        </pc:spChg>
        <pc:spChg chg="mod">
          <ac:chgData name="Xin Zhang (FA Talent)" userId="474f572f-8271-4f60-858e-cee871e0aec6" providerId="ADAL" clId="{3A2C20DE-D9F7-4FE9-BAE9-8426DA8EC6F5}" dt="2022-01-05T11:26:09.851" v="1147" actId="947"/>
          <ac:spMkLst>
            <pc:docMk/>
            <pc:sldMk cId="265252841" sldId="310"/>
            <ac:spMk id="70" creationId="{1C665D05-67ED-4C25-B09B-AA052222ED4D}"/>
          </ac:spMkLst>
        </pc:spChg>
        <pc:spChg chg="mod">
          <ac:chgData name="Xin Zhang (FA Talent)" userId="474f572f-8271-4f60-858e-cee871e0aec6" providerId="ADAL" clId="{3A2C20DE-D9F7-4FE9-BAE9-8426DA8EC6F5}" dt="2022-01-05T11:26:09.864" v="1151" actId="947"/>
          <ac:spMkLst>
            <pc:docMk/>
            <pc:sldMk cId="265252841" sldId="310"/>
            <ac:spMk id="71" creationId="{E75AD0C5-FC1E-4DC6-8675-E53C8C079D63}"/>
          </ac:spMkLst>
        </pc:spChg>
        <pc:spChg chg="mod">
          <ac:chgData name="Xin Zhang (FA Talent)" userId="474f572f-8271-4f60-858e-cee871e0aec6" providerId="ADAL" clId="{3A2C20DE-D9F7-4FE9-BAE9-8426DA8EC6F5}" dt="2022-01-05T11:26:09.877" v="1155" actId="947"/>
          <ac:spMkLst>
            <pc:docMk/>
            <pc:sldMk cId="265252841" sldId="310"/>
            <ac:spMk id="72" creationId="{54298F65-8010-4DBA-9353-925EE9846E49}"/>
          </ac:spMkLst>
        </pc:spChg>
        <pc:spChg chg="mod">
          <ac:chgData name="Xin Zhang (FA Talent)" userId="474f572f-8271-4f60-858e-cee871e0aec6" providerId="ADAL" clId="{3A2C20DE-D9F7-4FE9-BAE9-8426DA8EC6F5}" dt="2022-01-05T11:26:09.891" v="1159" actId="947"/>
          <ac:spMkLst>
            <pc:docMk/>
            <pc:sldMk cId="265252841" sldId="310"/>
            <ac:spMk id="73" creationId="{F8E48CF3-A577-4E8E-9C96-3327E8CF4EBD}"/>
          </ac:spMkLst>
        </pc:spChg>
        <pc:spChg chg="mod">
          <ac:chgData name="Xin Zhang (FA Talent)" userId="474f572f-8271-4f60-858e-cee871e0aec6" providerId="ADAL" clId="{3A2C20DE-D9F7-4FE9-BAE9-8426DA8EC6F5}" dt="2022-01-05T11:26:09.904" v="1163" actId="947"/>
          <ac:spMkLst>
            <pc:docMk/>
            <pc:sldMk cId="265252841" sldId="310"/>
            <ac:spMk id="74" creationId="{1F7939B9-6CAC-487F-A00A-D79BD95043EA}"/>
          </ac:spMkLst>
        </pc:spChg>
        <pc:spChg chg="mod">
          <ac:chgData name="Xin Zhang (FA Talent)" userId="474f572f-8271-4f60-858e-cee871e0aec6" providerId="ADAL" clId="{3A2C20DE-D9F7-4FE9-BAE9-8426DA8EC6F5}" dt="2022-01-05T11:26:09.918" v="1167" actId="947"/>
          <ac:spMkLst>
            <pc:docMk/>
            <pc:sldMk cId="265252841" sldId="310"/>
            <ac:spMk id="75" creationId="{6CE0DDFC-F211-42D7-BFED-961A67D5A57E}"/>
          </ac:spMkLst>
        </pc:spChg>
        <pc:spChg chg="mod">
          <ac:chgData name="Xin Zhang (FA Talent)" userId="474f572f-8271-4f60-858e-cee871e0aec6" providerId="ADAL" clId="{3A2C20DE-D9F7-4FE9-BAE9-8426DA8EC6F5}" dt="2022-01-05T11:26:09.930" v="1171" actId="947"/>
          <ac:spMkLst>
            <pc:docMk/>
            <pc:sldMk cId="265252841" sldId="310"/>
            <ac:spMk id="76" creationId="{0387FE7D-3324-4DF2-A443-1B0914FE84E1}"/>
          </ac:spMkLst>
        </pc:spChg>
        <pc:spChg chg="mod">
          <ac:chgData name="Xin Zhang (FA Talent)" userId="474f572f-8271-4f60-858e-cee871e0aec6" providerId="ADAL" clId="{3A2C20DE-D9F7-4FE9-BAE9-8426DA8EC6F5}" dt="2022-01-05T11:26:09.944" v="1175" actId="947"/>
          <ac:spMkLst>
            <pc:docMk/>
            <pc:sldMk cId="265252841" sldId="310"/>
            <ac:spMk id="77" creationId="{F4EBF63C-F268-448D-A09C-823AF5A13F88}"/>
          </ac:spMkLst>
        </pc:spChg>
        <pc:spChg chg="mod">
          <ac:chgData name="Xin Zhang (FA Talent)" userId="474f572f-8271-4f60-858e-cee871e0aec6" providerId="ADAL" clId="{3A2C20DE-D9F7-4FE9-BAE9-8426DA8EC6F5}" dt="2022-01-05T11:26:09.956" v="1179" actId="947"/>
          <ac:spMkLst>
            <pc:docMk/>
            <pc:sldMk cId="265252841" sldId="310"/>
            <ac:spMk id="78" creationId="{B2053530-7D18-4C84-8F16-D4A4227AE219}"/>
          </ac:spMkLst>
        </pc:spChg>
        <pc:spChg chg="mod">
          <ac:chgData name="Xin Zhang (FA Talent)" userId="474f572f-8271-4f60-858e-cee871e0aec6" providerId="ADAL" clId="{3A2C20DE-D9F7-4FE9-BAE9-8426DA8EC6F5}" dt="2022-01-05T11:26:09.970" v="1183" actId="947"/>
          <ac:spMkLst>
            <pc:docMk/>
            <pc:sldMk cId="265252841" sldId="310"/>
            <ac:spMk id="79" creationId="{58AA385D-1C54-4F9A-980B-2DD290668F9D}"/>
          </ac:spMkLst>
        </pc:spChg>
        <pc:spChg chg="mod">
          <ac:chgData name="Xin Zhang (FA Talent)" userId="474f572f-8271-4f60-858e-cee871e0aec6" providerId="ADAL" clId="{3A2C20DE-D9F7-4FE9-BAE9-8426DA8EC6F5}" dt="2022-01-05T11:26:09.985" v="1187" actId="947"/>
          <ac:spMkLst>
            <pc:docMk/>
            <pc:sldMk cId="265252841" sldId="310"/>
            <ac:spMk id="80" creationId="{0E44A7D1-7B60-4C9B-8F91-E54356515113}"/>
          </ac:spMkLst>
        </pc:spChg>
        <pc:spChg chg="mod">
          <ac:chgData name="Xin Zhang (FA Talent)" userId="474f572f-8271-4f60-858e-cee871e0aec6" providerId="ADAL" clId="{3A2C20DE-D9F7-4FE9-BAE9-8426DA8EC6F5}" dt="2022-01-05T11:26:09.637" v="1065" actId="947"/>
          <ac:spMkLst>
            <pc:docMk/>
            <pc:sldMk cId="265252841" sldId="310"/>
            <ac:spMk id="88" creationId="{3491A572-8E56-4864-A297-2E1C1C4867E8}"/>
          </ac:spMkLst>
        </pc:spChg>
        <pc:spChg chg="mod">
          <ac:chgData name="Xin Zhang (FA Talent)" userId="474f572f-8271-4f60-858e-cee871e0aec6" providerId="ADAL" clId="{3A2C20DE-D9F7-4FE9-BAE9-8426DA8EC6F5}" dt="2022-01-05T11:26:09.674" v="1087" actId="947"/>
          <ac:spMkLst>
            <pc:docMk/>
            <pc:sldMk cId="265252841" sldId="310"/>
            <ac:spMk id="89" creationId="{948A0243-5071-4AF2-BDC3-AAD88ED07872}"/>
          </ac:spMkLst>
        </pc:spChg>
        <pc:spChg chg="mod">
          <ac:chgData name="Xin Zhang (FA Talent)" userId="474f572f-8271-4f60-858e-cee871e0aec6" providerId="ADAL" clId="{3A2C20DE-D9F7-4FE9-BAE9-8426DA8EC6F5}" dt="2022-01-05T11:26:09.603" v="1045" actId="947"/>
          <ac:spMkLst>
            <pc:docMk/>
            <pc:sldMk cId="265252841" sldId="310"/>
            <ac:spMk id="91" creationId="{D0DA9F05-DC06-4221-97A4-295536D7581D}"/>
          </ac:spMkLst>
        </pc:spChg>
        <pc:spChg chg="mod">
          <ac:chgData name="Xin Zhang (FA Talent)" userId="474f572f-8271-4f60-858e-cee871e0aec6" providerId="ADAL" clId="{3A2C20DE-D9F7-4FE9-BAE9-8426DA8EC6F5}" dt="2022-01-05T11:26:09.661" v="1080" actId="947"/>
          <ac:spMkLst>
            <pc:docMk/>
            <pc:sldMk cId="265252841" sldId="310"/>
            <ac:spMk id="92" creationId="{125F0229-F0B1-48BD-936E-BA7E9999DF8B}"/>
          </ac:spMkLst>
        </pc:spChg>
        <pc:spChg chg="mod">
          <ac:chgData name="Xin Zhang (FA Talent)" userId="474f572f-8271-4f60-858e-cee871e0aec6" providerId="ADAL" clId="{3A2C20DE-D9F7-4FE9-BAE9-8426DA8EC6F5}" dt="2022-01-05T11:26:09.601" v="1043" actId="947"/>
          <ac:spMkLst>
            <pc:docMk/>
            <pc:sldMk cId="265252841" sldId="310"/>
            <ac:spMk id="95" creationId="{C893F26C-0493-47B7-9775-4272E1E2BA4D}"/>
          </ac:spMkLst>
        </pc:spChg>
        <pc:spChg chg="mod">
          <ac:chgData name="Xin Zhang (FA Talent)" userId="474f572f-8271-4f60-858e-cee871e0aec6" providerId="ADAL" clId="{3A2C20DE-D9F7-4FE9-BAE9-8426DA8EC6F5}" dt="2022-01-05T11:26:09.660" v="1079" actId="947"/>
          <ac:spMkLst>
            <pc:docMk/>
            <pc:sldMk cId="265252841" sldId="310"/>
            <ac:spMk id="96" creationId="{B2949689-F061-40E4-AF69-002B612D4D61}"/>
          </ac:spMkLst>
        </pc:spChg>
        <pc:spChg chg="mod">
          <ac:chgData name="Xin Zhang (FA Talent)" userId="474f572f-8271-4f60-858e-cee871e0aec6" providerId="ADAL" clId="{3A2C20DE-D9F7-4FE9-BAE9-8426DA8EC6F5}" dt="2022-01-05T11:26:09.686" v="1093" actId="947"/>
          <ac:spMkLst>
            <pc:docMk/>
            <pc:sldMk cId="265252841" sldId="310"/>
            <ac:spMk id="97" creationId="{7ACDBC8E-C9A2-46F6-B03D-3CF52969009E}"/>
          </ac:spMkLst>
        </pc:spChg>
        <pc:spChg chg="mod">
          <ac:chgData name="Xin Zhang (FA Talent)" userId="474f572f-8271-4f60-858e-cee871e0aec6" providerId="ADAL" clId="{3A2C20DE-D9F7-4FE9-BAE9-8426DA8EC6F5}" dt="2022-01-05T11:26:09.706" v="1101" actId="947"/>
          <ac:spMkLst>
            <pc:docMk/>
            <pc:sldMk cId="265252841" sldId="310"/>
            <ac:spMk id="98" creationId="{522C1CDC-4DE7-4D13-B43F-1BD05E7D2172}"/>
          </ac:spMkLst>
        </pc:spChg>
        <pc:spChg chg="mod">
          <ac:chgData name="Xin Zhang (FA Talent)" userId="474f572f-8271-4f60-858e-cee871e0aec6" providerId="ADAL" clId="{3A2C20DE-D9F7-4FE9-BAE9-8426DA8EC6F5}" dt="2022-01-05T11:26:09.728" v="1109" actId="947"/>
          <ac:spMkLst>
            <pc:docMk/>
            <pc:sldMk cId="265252841" sldId="310"/>
            <ac:spMk id="99" creationId="{061A4B5E-DCA2-4380-AA11-3106215C50E9}"/>
          </ac:spMkLst>
        </pc:spChg>
        <pc:spChg chg="mod">
          <ac:chgData name="Xin Zhang (FA Talent)" userId="474f572f-8271-4f60-858e-cee871e0aec6" providerId="ADAL" clId="{3A2C20DE-D9F7-4FE9-BAE9-8426DA8EC6F5}" dt="2022-01-05T11:26:09.749" v="1117" actId="947"/>
          <ac:spMkLst>
            <pc:docMk/>
            <pc:sldMk cId="265252841" sldId="310"/>
            <ac:spMk id="100" creationId="{6409D290-44A2-46DA-B225-FDA05F703EB3}"/>
          </ac:spMkLst>
        </pc:spChg>
        <pc:spChg chg="mod">
          <ac:chgData name="Xin Zhang (FA Talent)" userId="474f572f-8271-4f60-858e-cee871e0aec6" providerId="ADAL" clId="{3A2C20DE-D9F7-4FE9-BAE9-8426DA8EC6F5}" dt="2022-01-05T11:26:09.769" v="1125" actId="947"/>
          <ac:spMkLst>
            <pc:docMk/>
            <pc:sldMk cId="265252841" sldId="310"/>
            <ac:spMk id="101" creationId="{9EA5E249-8660-492D-AE7A-D74BBCB65699}"/>
          </ac:spMkLst>
        </pc:spChg>
        <pc:spChg chg="mod">
          <ac:chgData name="Xin Zhang (FA Talent)" userId="474f572f-8271-4f60-858e-cee871e0aec6" providerId="ADAL" clId="{3A2C20DE-D9F7-4FE9-BAE9-8426DA8EC6F5}" dt="2022-01-05T11:26:09.617" v="1055" actId="947"/>
          <ac:spMkLst>
            <pc:docMk/>
            <pc:sldMk cId="265252841" sldId="310"/>
            <ac:spMk id="108" creationId="{2CE4E9D4-FCC0-49BF-A17C-821369D14F72}"/>
          </ac:spMkLst>
        </pc:spChg>
        <pc:spChg chg="mod">
          <ac:chgData name="Xin Zhang (FA Talent)" userId="474f572f-8271-4f60-858e-cee871e0aec6" providerId="ADAL" clId="{3A2C20DE-D9F7-4FE9-BAE9-8426DA8EC6F5}" dt="2022-01-05T11:26:09.667" v="1085" actId="947"/>
          <ac:spMkLst>
            <pc:docMk/>
            <pc:sldMk cId="265252841" sldId="310"/>
            <ac:spMk id="109" creationId="{9B9E54F2-9D81-4F5B-8C33-2FB23C9B79E9}"/>
          </ac:spMkLst>
        </pc:spChg>
        <pc:spChg chg="mod">
          <ac:chgData name="Xin Zhang (FA Talent)" userId="474f572f-8271-4f60-858e-cee871e0aec6" providerId="ADAL" clId="{3A2C20DE-D9F7-4FE9-BAE9-8426DA8EC6F5}" dt="2022-01-05T11:26:09.523" v="1011" actId="947"/>
          <ac:spMkLst>
            <pc:docMk/>
            <pc:sldMk cId="265252841" sldId="310"/>
            <ac:spMk id="111" creationId="{3E6DC3EB-B907-4D23-9055-85002A6AAEE0}"/>
          </ac:spMkLst>
        </pc:spChg>
        <pc:spChg chg="mod">
          <ac:chgData name="Xin Zhang (FA Talent)" userId="474f572f-8271-4f60-858e-cee871e0aec6" providerId="ADAL" clId="{3A2C20DE-D9F7-4FE9-BAE9-8426DA8EC6F5}" dt="2022-01-05T11:26:09.527" v="1015" actId="947"/>
          <ac:spMkLst>
            <pc:docMk/>
            <pc:sldMk cId="265252841" sldId="310"/>
            <ac:spMk id="112" creationId="{502E2043-DF44-43F3-BC65-C7C895A98634}"/>
          </ac:spMkLst>
        </pc:spChg>
        <pc:spChg chg="mod">
          <ac:chgData name="Xin Zhang (FA Talent)" userId="474f572f-8271-4f60-858e-cee871e0aec6" providerId="ADAL" clId="{3A2C20DE-D9F7-4FE9-BAE9-8426DA8EC6F5}" dt="2022-01-05T11:26:09.530" v="1019" actId="947"/>
          <ac:spMkLst>
            <pc:docMk/>
            <pc:sldMk cId="265252841" sldId="310"/>
            <ac:spMk id="113" creationId="{5C907812-80F8-4F90-AAD2-B40FFB51BE39}"/>
          </ac:spMkLst>
        </pc:spChg>
        <pc:spChg chg="mod">
          <ac:chgData name="Xin Zhang (FA Talent)" userId="474f572f-8271-4f60-858e-cee871e0aec6" providerId="ADAL" clId="{3A2C20DE-D9F7-4FE9-BAE9-8426DA8EC6F5}" dt="2022-01-05T11:26:09.533" v="1023" actId="947"/>
          <ac:spMkLst>
            <pc:docMk/>
            <pc:sldMk cId="265252841" sldId="310"/>
            <ac:spMk id="114" creationId="{C3B46253-24DF-4BDC-8155-7F1C42EF8D69}"/>
          </ac:spMkLst>
        </pc:spChg>
      </pc:sldChg>
      <pc:sldChg chg="modSp mod modClrScheme chgLayout">
        <pc:chgData name="Xin Zhang (FA Talent)" userId="474f572f-8271-4f60-858e-cee871e0aec6" providerId="ADAL" clId="{3A2C20DE-D9F7-4FE9-BAE9-8426DA8EC6F5}" dt="2022-01-05T11:30:25.076" v="1691" actId="700"/>
        <pc:sldMkLst>
          <pc:docMk/>
          <pc:sldMk cId="2029929215" sldId="311"/>
        </pc:sldMkLst>
        <pc:spChg chg="mod">
          <ac:chgData name="Xin Zhang (FA Talent)" userId="474f572f-8271-4f60-858e-cee871e0aec6" providerId="ADAL" clId="{3A2C20DE-D9F7-4FE9-BAE9-8426DA8EC6F5}" dt="2022-01-05T11:26:10.410" v="1355" actId="947"/>
          <ac:spMkLst>
            <pc:docMk/>
            <pc:sldMk cId="2029929215" sldId="311"/>
            <ac:spMk id="7" creationId="{81358D16-F438-41F9-932F-B125AC526034}"/>
          </ac:spMkLst>
        </pc:spChg>
        <pc:spChg chg="mod">
          <ac:chgData name="Xin Zhang (FA Talent)" userId="474f572f-8271-4f60-858e-cee871e0aec6" providerId="ADAL" clId="{3A2C20DE-D9F7-4FE9-BAE9-8426DA8EC6F5}" dt="2022-01-05T11:26:10.407" v="1352" actId="947"/>
          <ac:spMkLst>
            <pc:docMk/>
            <pc:sldMk cId="2029929215" sldId="311"/>
            <ac:spMk id="18" creationId="{4114D6B1-F0FA-4B4D-87E5-EBE030B5D961}"/>
          </ac:spMkLst>
        </pc:spChg>
        <pc:spChg chg="mod">
          <ac:chgData name="Xin Zhang (FA Talent)" userId="474f572f-8271-4f60-858e-cee871e0aec6" providerId="ADAL" clId="{3A2C20DE-D9F7-4FE9-BAE9-8426DA8EC6F5}" dt="2022-01-05T11:26:10.403" v="1350" actId="947"/>
          <ac:spMkLst>
            <pc:docMk/>
            <pc:sldMk cId="2029929215" sldId="311"/>
            <ac:spMk id="20" creationId="{AE9AEB5A-F905-4237-9FA8-12D17DBDE1A0}"/>
          </ac:spMkLst>
        </pc:spChg>
        <pc:spChg chg="mod">
          <ac:chgData name="Xin Zhang (FA Talent)" userId="474f572f-8271-4f60-858e-cee871e0aec6" providerId="ADAL" clId="{3A2C20DE-D9F7-4FE9-BAE9-8426DA8EC6F5}" dt="2022-01-05T11:26:10.406" v="1351" actId="947"/>
          <ac:spMkLst>
            <pc:docMk/>
            <pc:sldMk cId="2029929215" sldId="311"/>
            <ac:spMk id="24" creationId="{1CBD170B-1EE6-4B95-9644-CB1EBBAC24E9}"/>
          </ac:spMkLst>
        </pc:spChg>
        <pc:spChg chg="mod">
          <ac:chgData name="Xin Zhang (FA Talent)" userId="474f572f-8271-4f60-858e-cee871e0aec6" providerId="ADAL" clId="{3A2C20DE-D9F7-4FE9-BAE9-8426DA8EC6F5}" dt="2022-01-05T11:26:10.448" v="1379" actId="947"/>
          <ac:spMkLst>
            <pc:docMk/>
            <pc:sldMk cId="2029929215" sldId="311"/>
            <ac:spMk id="26" creationId="{715FB35E-37B5-432C-AD7C-C6744DC89C36}"/>
          </ac:spMkLst>
        </pc:spChg>
        <pc:spChg chg="mod">
          <ac:chgData name="Xin Zhang (FA Talent)" userId="474f572f-8271-4f60-858e-cee871e0aec6" providerId="ADAL" clId="{3A2C20DE-D9F7-4FE9-BAE9-8426DA8EC6F5}" dt="2022-01-05T11:26:10.411" v="1356" actId="947"/>
          <ac:spMkLst>
            <pc:docMk/>
            <pc:sldMk cId="2029929215" sldId="311"/>
            <ac:spMk id="28" creationId="{028C8AAD-F559-4892-AD7B-DB45E5145F1C}"/>
          </ac:spMkLst>
        </pc:spChg>
        <pc:spChg chg="mod">
          <ac:chgData name="Xin Zhang (FA Talent)" userId="474f572f-8271-4f60-858e-cee871e0aec6" providerId="ADAL" clId="{3A2C20DE-D9F7-4FE9-BAE9-8426DA8EC6F5}" dt="2022-01-05T11:26:10.418" v="1359" actId="947"/>
          <ac:spMkLst>
            <pc:docMk/>
            <pc:sldMk cId="2029929215" sldId="311"/>
            <ac:spMk id="29" creationId="{282240EF-EAC3-49E5-B3BD-9BB145668150}"/>
          </ac:spMkLst>
        </pc:spChg>
        <pc:spChg chg="mod">
          <ac:chgData name="Xin Zhang (FA Talent)" userId="474f572f-8271-4f60-858e-cee871e0aec6" providerId="ADAL" clId="{3A2C20DE-D9F7-4FE9-BAE9-8426DA8EC6F5}" dt="2022-01-05T11:26:10.416" v="1358" actId="947"/>
          <ac:spMkLst>
            <pc:docMk/>
            <pc:sldMk cId="2029929215" sldId="311"/>
            <ac:spMk id="30" creationId="{F6AA848E-6101-4D47-9C99-E7B1A01684CA}"/>
          </ac:spMkLst>
        </pc:spChg>
        <pc:spChg chg="mod">
          <ac:chgData name="Xin Zhang (FA Talent)" userId="474f572f-8271-4f60-858e-cee871e0aec6" providerId="ADAL" clId="{3A2C20DE-D9F7-4FE9-BAE9-8426DA8EC6F5}" dt="2022-01-05T11:26:10.399" v="1346" actId="947"/>
          <ac:spMkLst>
            <pc:docMk/>
            <pc:sldMk cId="2029929215" sldId="311"/>
            <ac:spMk id="33" creationId="{A5D736C3-BF11-4FD2-BF5E-36C2921DB55D}"/>
          </ac:spMkLst>
        </pc:spChg>
        <pc:spChg chg="mod">
          <ac:chgData name="Xin Zhang (FA Talent)" userId="474f572f-8271-4f60-858e-cee871e0aec6" providerId="ADAL" clId="{3A2C20DE-D9F7-4FE9-BAE9-8426DA8EC6F5}" dt="2022-01-05T11:26:10.444" v="1376" actId="947"/>
          <ac:spMkLst>
            <pc:docMk/>
            <pc:sldMk cId="2029929215" sldId="311"/>
            <ac:spMk id="35" creationId="{BE2D6C26-1A5E-4C37-9318-D2124178D4BC}"/>
          </ac:spMkLst>
        </pc:spChg>
        <pc:spChg chg="mod">
          <ac:chgData name="Xin Zhang (FA Talent)" userId="474f572f-8271-4f60-858e-cee871e0aec6" providerId="ADAL" clId="{3A2C20DE-D9F7-4FE9-BAE9-8426DA8EC6F5}" dt="2022-01-05T11:26:10.317" v="1315" actId="947"/>
          <ac:spMkLst>
            <pc:docMk/>
            <pc:sldMk cId="2029929215" sldId="311"/>
            <ac:spMk id="48" creationId="{41D161FF-CE3B-41A6-A277-490C7D2FF446}"/>
          </ac:spMkLst>
        </pc:spChg>
        <pc:spChg chg="mod">
          <ac:chgData name="Xin Zhang (FA Talent)" userId="474f572f-8271-4f60-858e-cee871e0aec6" providerId="ADAL" clId="{3A2C20DE-D9F7-4FE9-BAE9-8426DA8EC6F5}" dt="2022-01-05T11:26:10.413" v="1357" actId="947"/>
          <ac:spMkLst>
            <pc:docMk/>
            <pc:sldMk cId="2029929215" sldId="311"/>
            <ac:spMk id="68" creationId="{2EF4102B-2C0E-445C-B805-F061D16EDDA9}"/>
          </ac:spMkLst>
        </pc:spChg>
        <pc:spChg chg="mod">
          <ac:chgData name="Xin Zhang (FA Talent)" userId="474f572f-8271-4f60-858e-cee871e0aec6" providerId="ADAL" clId="{3A2C20DE-D9F7-4FE9-BAE9-8426DA8EC6F5}" dt="2022-01-05T11:26:10.446" v="1378" actId="947"/>
          <ac:spMkLst>
            <pc:docMk/>
            <pc:sldMk cId="2029929215" sldId="311"/>
            <ac:spMk id="69" creationId="{8930B434-7CE1-4964-9A5D-E737DA0F6CFE}"/>
          </ac:spMkLst>
        </pc:spChg>
        <pc:spChg chg="mod">
          <ac:chgData name="Xin Zhang (FA Talent)" userId="474f572f-8271-4f60-858e-cee871e0aec6" providerId="ADAL" clId="{3A2C20DE-D9F7-4FE9-BAE9-8426DA8EC6F5}" dt="2022-01-05T11:26:10.467" v="1391" actId="947"/>
          <ac:spMkLst>
            <pc:docMk/>
            <pc:sldMk cId="2029929215" sldId="311"/>
            <ac:spMk id="70" creationId="{9564E503-D883-45BC-A3C8-9BAD282FA93C}"/>
          </ac:spMkLst>
        </pc:spChg>
        <pc:spChg chg="mod">
          <ac:chgData name="Xin Zhang (FA Talent)" userId="474f572f-8271-4f60-858e-cee871e0aec6" providerId="ADAL" clId="{3A2C20DE-D9F7-4FE9-BAE9-8426DA8EC6F5}" dt="2022-01-05T11:26:10.484" v="1399" actId="947"/>
          <ac:spMkLst>
            <pc:docMk/>
            <pc:sldMk cId="2029929215" sldId="311"/>
            <ac:spMk id="71" creationId="{28D070D4-E3BF-4563-8E40-F84BB4E3009C}"/>
          </ac:spMkLst>
        </pc:spChg>
        <pc:spChg chg="mod">
          <ac:chgData name="Xin Zhang (FA Talent)" userId="474f572f-8271-4f60-858e-cee871e0aec6" providerId="ADAL" clId="{3A2C20DE-D9F7-4FE9-BAE9-8426DA8EC6F5}" dt="2022-01-05T11:26:10.384" v="1336" actId="947"/>
          <ac:spMkLst>
            <pc:docMk/>
            <pc:sldMk cId="2029929215" sldId="311"/>
            <ac:spMk id="73" creationId="{45ACFBD6-BA0D-4875-9FD5-EBF7D05FF5DD}"/>
          </ac:spMkLst>
        </pc:spChg>
        <pc:spChg chg="mod">
          <ac:chgData name="Xin Zhang (FA Talent)" userId="474f572f-8271-4f60-858e-cee871e0aec6" providerId="ADAL" clId="{3A2C20DE-D9F7-4FE9-BAE9-8426DA8EC6F5}" dt="2022-01-05T11:26:10.429" v="1366" actId="947"/>
          <ac:spMkLst>
            <pc:docMk/>
            <pc:sldMk cId="2029929215" sldId="311"/>
            <ac:spMk id="74" creationId="{99BAF84E-B0D1-4A2B-BFD6-6C2F230C4114}"/>
          </ac:spMkLst>
        </pc:spChg>
        <pc:spChg chg="mod">
          <ac:chgData name="Xin Zhang (FA Talent)" userId="474f572f-8271-4f60-858e-cee871e0aec6" providerId="ADAL" clId="{3A2C20DE-D9F7-4FE9-BAE9-8426DA8EC6F5}" dt="2022-01-05T11:26:10.458" v="1386" actId="947"/>
          <ac:spMkLst>
            <pc:docMk/>
            <pc:sldMk cId="2029929215" sldId="311"/>
            <ac:spMk id="75" creationId="{2BE39E2A-EA61-4C94-BACC-DAC2B86808DB}"/>
          </ac:spMkLst>
        </pc:spChg>
        <pc:spChg chg="mod">
          <ac:chgData name="Xin Zhang (FA Talent)" userId="474f572f-8271-4f60-858e-cee871e0aec6" providerId="ADAL" clId="{3A2C20DE-D9F7-4FE9-BAE9-8426DA8EC6F5}" dt="2022-01-05T11:26:10.393" v="1342" actId="947"/>
          <ac:spMkLst>
            <pc:docMk/>
            <pc:sldMk cId="2029929215" sldId="311"/>
            <ac:spMk id="77" creationId="{EDFCAFAD-2D2D-43E9-A85C-FD0A5AA7ABA5}"/>
          </ac:spMkLst>
        </pc:spChg>
        <pc:spChg chg="mod">
          <ac:chgData name="Xin Zhang (FA Talent)" userId="474f572f-8271-4f60-858e-cee871e0aec6" providerId="ADAL" clId="{3A2C20DE-D9F7-4FE9-BAE9-8426DA8EC6F5}" dt="2022-01-05T11:26:10.433" v="1368" actId="947"/>
          <ac:spMkLst>
            <pc:docMk/>
            <pc:sldMk cId="2029929215" sldId="311"/>
            <ac:spMk id="78" creationId="{644408A1-F52E-4354-B6FB-5C92ABF88FD3}"/>
          </ac:spMkLst>
        </pc:spChg>
        <pc:spChg chg="mod">
          <ac:chgData name="Xin Zhang (FA Talent)" userId="474f572f-8271-4f60-858e-cee871e0aec6" providerId="ADAL" clId="{3A2C20DE-D9F7-4FE9-BAE9-8426DA8EC6F5}" dt="2022-01-05T11:26:10.459" v="1387" actId="947"/>
          <ac:spMkLst>
            <pc:docMk/>
            <pc:sldMk cId="2029929215" sldId="311"/>
            <ac:spMk id="79" creationId="{76998F46-2FFE-4351-8012-5044EF7B5101}"/>
          </ac:spMkLst>
        </pc:spChg>
        <pc:spChg chg="mod">
          <ac:chgData name="Xin Zhang (FA Talent)" userId="474f572f-8271-4f60-858e-cee871e0aec6" providerId="ADAL" clId="{3A2C20DE-D9F7-4FE9-BAE9-8426DA8EC6F5}" dt="2022-01-05T11:26:10.475" v="1395" actId="947"/>
          <ac:spMkLst>
            <pc:docMk/>
            <pc:sldMk cId="2029929215" sldId="311"/>
            <ac:spMk id="80" creationId="{753B4201-8001-4D69-AC3D-A2AD7118FE7E}"/>
          </ac:spMkLst>
        </pc:spChg>
        <pc:spChg chg="mod">
          <ac:chgData name="Xin Zhang (FA Talent)" userId="474f572f-8271-4f60-858e-cee871e0aec6" providerId="ADAL" clId="{3A2C20DE-D9F7-4FE9-BAE9-8426DA8EC6F5}" dt="2022-01-05T11:26:10.491" v="1403" actId="947"/>
          <ac:spMkLst>
            <pc:docMk/>
            <pc:sldMk cId="2029929215" sldId="311"/>
            <ac:spMk id="81" creationId="{5D688889-EE05-4A2F-98CE-CB06B4897067}"/>
          </ac:spMkLst>
        </pc:spChg>
        <pc:spChg chg="mod">
          <ac:chgData name="Xin Zhang (FA Talent)" userId="474f572f-8271-4f60-858e-cee871e0aec6" providerId="ADAL" clId="{3A2C20DE-D9F7-4FE9-BAE9-8426DA8EC6F5}" dt="2022-01-05T11:26:10.505" v="1407" actId="947"/>
          <ac:spMkLst>
            <pc:docMk/>
            <pc:sldMk cId="2029929215" sldId="311"/>
            <ac:spMk id="82" creationId="{0F4951F9-6079-44BE-92A2-E86B5C580911}"/>
          </ac:spMkLst>
        </pc:spChg>
        <pc:spChg chg="mod">
          <ac:chgData name="Xin Zhang (FA Talent)" userId="474f572f-8271-4f60-858e-cee871e0aec6" providerId="ADAL" clId="{3A2C20DE-D9F7-4FE9-BAE9-8426DA8EC6F5}" dt="2022-01-05T11:26:10.517" v="1411" actId="947"/>
          <ac:spMkLst>
            <pc:docMk/>
            <pc:sldMk cId="2029929215" sldId="311"/>
            <ac:spMk id="83" creationId="{EF1D44A0-6DD3-43C3-9411-10255294168B}"/>
          </ac:spMkLst>
        </pc:spChg>
        <pc:spChg chg="mod">
          <ac:chgData name="Xin Zhang (FA Talent)" userId="474f572f-8271-4f60-858e-cee871e0aec6" providerId="ADAL" clId="{3A2C20DE-D9F7-4FE9-BAE9-8426DA8EC6F5}" dt="2022-01-05T11:26:10.531" v="1415" actId="947"/>
          <ac:spMkLst>
            <pc:docMk/>
            <pc:sldMk cId="2029929215" sldId="311"/>
            <ac:spMk id="84" creationId="{181EE807-5A61-4E6F-80D9-6D8CF14150B3}"/>
          </ac:spMkLst>
        </pc:spChg>
        <pc:spChg chg="mod">
          <ac:chgData name="Xin Zhang (FA Talent)" userId="474f572f-8271-4f60-858e-cee871e0aec6" providerId="ADAL" clId="{3A2C20DE-D9F7-4FE9-BAE9-8426DA8EC6F5}" dt="2022-01-05T11:26:10.545" v="1419" actId="947"/>
          <ac:spMkLst>
            <pc:docMk/>
            <pc:sldMk cId="2029929215" sldId="311"/>
            <ac:spMk id="85" creationId="{04D6C40A-16F4-43F3-B14C-ABDD2045164F}"/>
          </ac:spMkLst>
        </pc:spChg>
        <pc:spChg chg="mod">
          <ac:chgData name="Xin Zhang (FA Talent)" userId="474f572f-8271-4f60-858e-cee871e0aec6" providerId="ADAL" clId="{3A2C20DE-D9F7-4FE9-BAE9-8426DA8EC6F5}" dt="2022-01-05T11:26:10.557" v="1423" actId="947"/>
          <ac:spMkLst>
            <pc:docMk/>
            <pc:sldMk cId="2029929215" sldId="311"/>
            <ac:spMk id="86" creationId="{C4BCD265-96BE-4100-8980-DB15F3D7B084}"/>
          </ac:spMkLst>
        </pc:spChg>
      </pc:sldChg>
      <pc:sldChg chg="modSp mod modClrScheme chgLayout">
        <pc:chgData name="Xin Zhang (FA Talent)" userId="474f572f-8271-4f60-858e-cee871e0aec6" providerId="ADAL" clId="{3A2C20DE-D9F7-4FE9-BAE9-8426DA8EC6F5}" dt="2022-01-05T11:30:25.076" v="1691" actId="700"/>
        <pc:sldMkLst>
          <pc:docMk/>
          <pc:sldMk cId="2831345975" sldId="312"/>
        </pc:sldMkLst>
        <pc:spChg chg="mod">
          <ac:chgData name="Xin Zhang (FA Talent)" userId="474f572f-8271-4f60-858e-cee871e0aec6" providerId="ADAL" clId="{3A2C20DE-D9F7-4FE9-BAE9-8426DA8EC6F5}" dt="2022-01-05T11:26:09.494" v="996" actId="947"/>
          <ac:spMkLst>
            <pc:docMk/>
            <pc:sldMk cId="2831345975" sldId="312"/>
            <ac:spMk id="7" creationId="{49CDD9F1-C091-4BB3-90C3-C3DE2F9BCB09}"/>
          </ac:spMkLst>
        </pc:spChg>
        <pc:spChg chg="mod">
          <ac:chgData name="Xin Zhang (FA Talent)" userId="474f572f-8271-4f60-858e-cee871e0aec6" providerId="ADAL" clId="{3A2C20DE-D9F7-4FE9-BAE9-8426DA8EC6F5}" dt="2022-01-05T11:26:09.495" v="997" actId="947"/>
          <ac:spMkLst>
            <pc:docMk/>
            <pc:sldMk cId="2831345975" sldId="312"/>
            <ac:spMk id="9" creationId="{7BD59118-2146-4AC7-AD73-983131DD58B5}"/>
          </ac:spMkLst>
        </pc:spChg>
        <pc:spChg chg="mod">
          <ac:chgData name="Xin Zhang (FA Talent)" userId="474f572f-8271-4f60-858e-cee871e0aec6" providerId="ADAL" clId="{3A2C20DE-D9F7-4FE9-BAE9-8426DA8EC6F5}" dt="2022-01-05T11:26:09.478" v="984" actId="947"/>
          <ac:spMkLst>
            <pc:docMk/>
            <pc:sldMk cId="2831345975" sldId="312"/>
            <ac:spMk id="10" creationId="{A8AAB280-AC30-4452-86D3-0569AA74703C}"/>
          </ac:spMkLst>
        </pc:spChg>
        <pc:spChg chg="mod">
          <ac:chgData name="Xin Zhang (FA Talent)" userId="474f572f-8271-4f60-858e-cee871e0aec6" providerId="ADAL" clId="{3A2C20DE-D9F7-4FE9-BAE9-8426DA8EC6F5}" dt="2022-01-05T11:26:09.496" v="999" actId="947"/>
          <ac:spMkLst>
            <pc:docMk/>
            <pc:sldMk cId="2831345975" sldId="312"/>
            <ac:spMk id="12" creationId="{7265800C-9332-40FE-BC3E-25932F70E704}"/>
          </ac:spMkLst>
        </pc:spChg>
        <pc:spChg chg="mod">
          <ac:chgData name="Xin Zhang (FA Talent)" userId="474f572f-8271-4f60-858e-cee871e0aec6" providerId="ADAL" clId="{3A2C20DE-D9F7-4FE9-BAE9-8426DA8EC6F5}" dt="2022-01-05T11:26:09.493" v="995" actId="947"/>
          <ac:spMkLst>
            <pc:docMk/>
            <pc:sldMk cId="2831345975" sldId="312"/>
            <ac:spMk id="14" creationId="{C16383BD-188E-4AE6-BF52-A2184B178AB2}"/>
          </ac:spMkLst>
        </pc:spChg>
        <pc:spChg chg="mod">
          <ac:chgData name="Xin Zhang (FA Talent)" userId="474f572f-8271-4f60-858e-cee871e0aec6" providerId="ADAL" clId="{3A2C20DE-D9F7-4FE9-BAE9-8426DA8EC6F5}" dt="2022-01-05T11:26:09.499" v="1001" actId="947"/>
          <ac:spMkLst>
            <pc:docMk/>
            <pc:sldMk cId="2831345975" sldId="312"/>
            <ac:spMk id="15" creationId="{5FD416D4-1CA5-430D-8976-A81C810BFB49}"/>
          </ac:spMkLst>
        </pc:spChg>
        <pc:spChg chg="mod">
          <ac:chgData name="Xin Zhang (FA Talent)" userId="474f572f-8271-4f60-858e-cee871e0aec6" providerId="ADAL" clId="{3A2C20DE-D9F7-4FE9-BAE9-8426DA8EC6F5}" dt="2022-01-05T11:26:09.500" v="1003" actId="947"/>
          <ac:spMkLst>
            <pc:docMk/>
            <pc:sldMk cId="2831345975" sldId="312"/>
            <ac:spMk id="16" creationId="{2D4E8ED1-FD7D-4449-9A21-65FC4D3D0169}"/>
          </ac:spMkLst>
        </pc:spChg>
        <pc:spChg chg="mod">
          <ac:chgData name="Xin Zhang (FA Talent)" userId="474f572f-8271-4f60-858e-cee871e0aec6" providerId="ADAL" clId="{3A2C20DE-D9F7-4FE9-BAE9-8426DA8EC6F5}" dt="2022-01-05T11:26:09.371" v="915" actId="947"/>
          <ac:spMkLst>
            <pc:docMk/>
            <pc:sldMk cId="2831345975" sldId="312"/>
            <ac:spMk id="21" creationId="{F580CDF6-F6C1-4A44-BCBF-F80788850A7C}"/>
          </ac:spMkLst>
        </pc:spChg>
        <pc:spChg chg="mod">
          <ac:chgData name="Xin Zhang (FA Talent)" userId="474f572f-8271-4f60-858e-cee871e0aec6" providerId="ADAL" clId="{3A2C20DE-D9F7-4FE9-BAE9-8426DA8EC6F5}" dt="2022-01-05T11:26:09.375" v="919" actId="947"/>
          <ac:spMkLst>
            <pc:docMk/>
            <pc:sldMk cId="2831345975" sldId="312"/>
            <ac:spMk id="22" creationId="{FAAF85E0-F6EF-4712-9A69-F9703ADBBF70}"/>
          </ac:spMkLst>
        </pc:spChg>
        <pc:spChg chg="mod">
          <ac:chgData name="Xin Zhang (FA Talent)" userId="474f572f-8271-4f60-858e-cee871e0aec6" providerId="ADAL" clId="{3A2C20DE-D9F7-4FE9-BAE9-8426DA8EC6F5}" dt="2022-01-05T11:26:09.378" v="923" actId="947"/>
          <ac:spMkLst>
            <pc:docMk/>
            <pc:sldMk cId="2831345975" sldId="312"/>
            <ac:spMk id="24" creationId="{C064F306-33EE-4D4D-94DD-100965C6277B}"/>
          </ac:spMkLst>
        </pc:spChg>
        <pc:spChg chg="mod">
          <ac:chgData name="Xin Zhang (FA Talent)" userId="474f572f-8271-4f60-858e-cee871e0aec6" providerId="ADAL" clId="{3A2C20DE-D9F7-4FE9-BAE9-8426DA8EC6F5}" dt="2022-01-05T11:26:09.383" v="927" actId="947"/>
          <ac:spMkLst>
            <pc:docMk/>
            <pc:sldMk cId="2831345975" sldId="312"/>
            <ac:spMk id="25" creationId="{394CD5CF-EDF6-4ACF-9A6B-8117D0D7E0B0}"/>
          </ac:spMkLst>
        </pc:spChg>
        <pc:spChg chg="mod">
          <ac:chgData name="Xin Zhang (FA Talent)" userId="474f572f-8271-4f60-858e-cee871e0aec6" providerId="ADAL" clId="{3A2C20DE-D9F7-4FE9-BAE9-8426DA8EC6F5}" dt="2022-01-05T11:26:09.500" v="1002" actId="947"/>
          <ac:spMkLst>
            <pc:docMk/>
            <pc:sldMk cId="2831345975" sldId="312"/>
            <ac:spMk id="28" creationId="{028C8AAD-F559-4892-AD7B-DB45E5145F1C}"/>
          </ac:spMkLst>
        </pc:spChg>
        <pc:spChg chg="mod">
          <ac:chgData name="Xin Zhang (FA Talent)" userId="474f572f-8271-4f60-858e-cee871e0aec6" providerId="ADAL" clId="{3A2C20DE-D9F7-4FE9-BAE9-8426DA8EC6F5}" dt="2022-01-05T11:26:09.496" v="998" actId="947"/>
          <ac:spMkLst>
            <pc:docMk/>
            <pc:sldMk cId="2831345975" sldId="312"/>
            <ac:spMk id="29" creationId="{282240EF-EAC3-49E5-B3BD-9BB145668150}"/>
          </ac:spMkLst>
        </pc:spChg>
        <pc:spChg chg="mod">
          <ac:chgData name="Xin Zhang (FA Talent)" userId="474f572f-8271-4f60-858e-cee871e0aec6" providerId="ADAL" clId="{3A2C20DE-D9F7-4FE9-BAE9-8426DA8EC6F5}" dt="2022-01-05T11:26:09.497" v="1000" actId="947"/>
          <ac:spMkLst>
            <pc:docMk/>
            <pc:sldMk cId="2831345975" sldId="312"/>
            <ac:spMk id="30" creationId="{F6AA848E-6101-4D47-9C99-E7B1A01684CA}"/>
          </ac:spMkLst>
        </pc:spChg>
        <pc:spChg chg="mod">
          <ac:chgData name="Xin Zhang (FA Talent)" userId="474f572f-8271-4f60-858e-cee871e0aec6" providerId="ADAL" clId="{3A2C20DE-D9F7-4FE9-BAE9-8426DA8EC6F5}" dt="2022-01-05T11:26:09.386" v="931" actId="947"/>
          <ac:spMkLst>
            <pc:docMk/>
            <pc:sldMk cId="2831345975" sldId="312"/>
            <ac:spMk id="33" creationId="{70A90793-1381-4B31-8804-278561F5F046}"/>
          </ac:spMkLst>
        </pc:spChg>
        <pc:spChg chg="mod">
          <ac:chgData name="Xin Zhang (FA Talent)" userId="474f572f-8271-4f60-858e-cee871e0aec6" providerId="ADAL" clId="{3A2C20DE-D9F7-4FE9-BAE9-8426DA8EC6F5}" dt="2022-01-05T11:26:09.389" v="935" actId="947"/>
          <ac:spMkLst>
            <pc:docMk/>
            <pc:sldMk cId="2831345975" sldId="312"/>
            <ac:spMk id="34" creationId="{1677E944-829F-4315-B199-098CBDCA18A7}"/>
          </ac:spMkLst>
        </pc:spChg>
        <pc:spChg chg="mod">
          <ac:chgData name="Xin Zhang (FA Talent)" userId="474f572f-8271-4f60-858e-cee871e0aec6" providerId="ADAL" clId="{3A2C20DE-D9F7-4FE9-BAE9-8426DA8EC6F5}" dt="2022-01-05T11:26:09.393" v="939" actId="947"/>
          <ac:spMkLst>
            <pc:docMk/>
            <pc:sldMk cId="2831345975" sldId="312"/>
            <ac:spMk id="35" creationId="{1EF17634-DD6D-40F7-8A31-241B886C0149}"/>
          </ac:spMkLst>
        </pc:spChg>
        <pc:spChg chg="mod">
          <ac:chgData name="Xin Zhang (FA Talent)" userId="474f572f-8271-4f60-858e-cee871e0aec6" providerId="ADAL" clId="{3A2C20DE-D9F7-4FE9-BAE9-8426DA8EC6F5}" dt="2022-01-05T11:26:09.396" v="943" actId="947"/>
          <ac:spMkLst>
            <pc:docMk/>
            <pc:sldMk cId="2831345975" sldId="312"/>
            <ac:spMk id="36" creationId="{7F66B71D-7354-42FF-92A7-F4E7B603C4F3}"/>
          </ac:spMkLst>
        </pc:spChg>
        <pc:spChg chg="mod">
          <ac:chgData name="Xin Zhang (FA Talent)" userId="474f572f-8271-4f60-858e-cee871e0aec6" providerId="ADAL" clId="{3A2C20DE-D9F7-4FE9-BAE9-8426DA8EC6F5}" dt="2022-01-05T11:26:09.402" v="951" actId="947"/>
          <ac:spMkLst>
            <pc:docMk/>
            <pc:sldMk cId="2831345975" sldId="312"/>
            <ac:spMk id="38" creationId="{965AC790-43E1-4385-9EE3-2DCE8A40FB23}"/>
          </ac:spMkLst>
        </pc:spChg>
        <pc:spChg chg="mod">
          <ac:chgData name="Xin Zhang (FA Talent)" userId="474f572f-8271-4f60-858e-cee871e0aec6" providerId="ADAL" clId="{3A2C20DE-D9F7-4FE9-BAE9-8426DA8EC6F5}" dt="2022-01-05T11:26:09.406" v="955" actId="947"/>
          <ac:spMkLst>
            <pc:docMk/>
            <pc:sldMk cId="2831345975" sldId="312"/>
            <ac:spMk id="39" creationId="{6A5267CC-1864-4C6D-A559-94CD70246DEE}"/>
          </ac:spMkLst>
        </pc:spChg>
        <pc:spChg chg="mod">
          <ac:chgData name="Xin Zhang (FA Talent)" userId="474f572f-8271-4f60-858e-cee871e0aec6" providerId="ADAL" clId="{3A2C20DE-D9F7-4FE9-BAE9-8426DA8EC6F5}" dt="2022-01-05T11:26:09.409" v="959" actId="947"/>
          <ac:spMkLst>
            <pc:docMk/>
            <pc:sldMk cId="2831345975" sldId="312"/>
            <ac:spMk id="40" creationId="{2B5CE52D-261F-44B7-B675-626BA8D46DBC}"/>
          </ac:spMkLst>
        </pc:spChg>
        <pc:spChg chg="mod">
          <ac:chgData name="Xin Zhang (FA Talent)" userId="474f572f-8271-4f60-858e-cee871e0aec6" providerId="ADAL" clId="{3A2C20DE-D9F7-4FE9-BAE9-8426DA8EC6F5}" dt="2022-01-05T11:26:09.412" v="963" actId="947"/>
          <ac:spMkLst>
            <pc:docMk/>
            <pc:sldMk cId="2831345975" sldId="312"/>
            <ac:spMk id="41" creationId="{7FAEDFBD-12A9-48A8-946D-FC0184265582}"/>
          </ac:spMkLst>
        </pc:spChg>
        <pc:spChg chg="mod">
          <ac:chgData name="Xin Zhang (FA Talent)" userId="474f572f-8271-4f60-858e-cee871e0aec6" providerId="ADAL" clId="{3A2C20DE-D9F7-4FE9-BAE9-8426DA8EC6F5}" dt="2022-01-05T11:26:09.399" v="947" actId="947"/>
          <ac:spMkLst>
            <pc:docMk/>
            <pc:sldMk cId="2831345975" sldId="312"/>
            <ac:spMk id="42" creationId="{9F980CB3-D51A-4CAC-B1D7-E2F28742EE90}"/>
          </ac:spMkLst>
        </pc:spChg>
        <pc:spChg chg="mod">
          <ac:chgData name="Xin Zhang (FA Talent)" userId="474f572f-8271-4f60-858e-cee871e0aec6" providerId="ADAL" clId="{3A2C20DE-D9F7-4FE9-BAE9-8426DA8EC6F5}" dt="2022-01-05T11:26:09.367" v="911" actId="947"/>
          <ac:spMkLst>
            <pc:docMk/>
            <pc:sldMk cId="2831345975" sldId="312"/>
            <ac:spMk id="48" creationId="{41D161FF-CE3B-41A6-A277-490C7D2FF446}"/>
          </ac:spMkLst>
        </pc:spChg>
      </pc:sldChg>
      <pc:sldChg chg="modSp mod modClrScheme chgLayout">
        <pc:chgData name="Xin Zhang (FA Talent)" userId="474f572f-8271-4f60-858e-cee871e0aec6" providerId="ADAL" clId="{3A2C20DE-D9F7-4FE9-BAE9-8426DA8EC6F5}" dt="2022-01-05T11:30:25.076" v="1691" actId="700"/>
        <pc:sldMkLst>
          <pc:docMk/>
          <pc:sldMk cId="1043515219" sldId="313"/>
        </pc:sldMkLst>
        <pc:spChg chg="mod">
          <ac:chgData name="Xin Zhang (FA Talent)" userId="474f572f-8271-4f60-858e-cee871e0aec6" providerId="ADAL" clId="{3A2C20DE-D9F7-4FE9-BAE9-8426DA8EC6F5}" dt="2022-01-05T11:26:10.085" v="1225" actId="947"/>
          <ac:spMkLst>
            <pc:docMk/>
            <pc:sldMk cId="1043515219" sldId="313"/>
            <ac:spMk id="4" creationId="{EA6E973D-0FDD-4142-BA76-DE0A1DD3953C}"/>
          </ac:spMkLst>
        </pc:spChg>
        <pc:spChg chg="mod">
          <ac:chgData name="Xin Zhang (FA Talent)" userId="474f572f-8271-4f60-858e-cee871e0aec6" providerId="ADAL" clId="{3A2C20DE-D9F7-4FE9-BAE9-8426DA8EC6F5}" dt="2022-01-05T11:26:10.081" v="1221" actId="947"/>
          <ac:spMkLst>
            <pc:docMk/>
            <pc:sldMk cId="1043515219" sldId="313"/>
            <ac:spMk id="28" creationId="{028C8AAD-F559-4892-AD7B-DB45E5145F1C}"/>
          </ac:spMkLst>
        </pc:spChg>
        <pc:spChg chg="mod">
          <ac:chgData name="Xin Zhang (FA Talent)" userId="474f572f-8271-4f60-858e-cee871e0aec6" providerId="ADAL" clId="{3A2C20DE-D9F7-4FE9-BAE9-8426DA8EC6F5}" dt="2022-01-05T11:26:10.079" v="1219" actId="947"/>
          <ac:spMkLst>
            <pc:docMk/>
            <pc:sldMk cId="1043515219" sldId="313"/>
            <ac:spMk id="29" creationId="{282240EF-EAC3-49E5-B3BD-9BB145668150}"/>
          </ac:spMkLst>
        </pc:spChg>
        <pc:spChg chg="mod">
          <ac:chgData name="Xin Zhang (FA Talent)" userId="474f572f-8271-4f60-858e-cee871e0aec6" providerId="ADAL" clId="{3A2C20DE-D9F7-4FE9-BAE9-8426DA8EC6F5}" dt="2022-01-05T11:26:10.075" v="1215" actId="947"/>
          <ac:spMkLst>
            <pc:docMk/>
            <pc:sldMk cId="1043515219" sldId="313"/>
            <ac:spMk id="30" creationId="{F6AA848E-6101-4D47-9C99-E7B1A01684CA}"/>
          </ac:spMkLst>
        </pc:spChg>
        <pc:spChg chg="mod">
          <ac:chgData name="Xin Zhang (FA Talent)" userId="474f572f-8271-4f60-858e-cee871e0aec6" providerId="ADAL" clId="{3A2C20DE-D9F7-4FE9-BAE9-8426DA8EC6F5}" dt="2022-01-05T11:26:10.082" v="1222" actId="947"/>
          <ac:spMkLst>
            <pc:docMk/>
            <pc:sldMk cId="1043515219" sldId="313"/>
            <ac:spMk id="38" creationId="{9509443D-B2ED-44AC-A94A-70DFFFB8FBA9}"/>
          </ac:spMkLst>
        </pc:spChg>
        <pc:spChg chg="mod">
          <ac:chgData name="Xin Zhang (FA Talent)" userId="474f572f-8271-4f60-858e-cee871e0aec6" providerId="ADAL" clId="{3A2C20DE-D9F7-4FE9-BAE9-8426DA8EC6F5}" dt="2022-01-05T11:26:10.083" v="1223" actId="947"/>
          <ac:spMkLst>
            <pc:docMk/>
            <pc:sldMk cId="1043515219" sldId="313"/>
            <ac:spMk id="40" creationId="{EF087587-C355-47D5-8825-2F9612381C44}"/>
          </ac:spMkLst>
        </pc:spChg>
        <pc:spChg chg="mod">
          <ac:chgData name="Xin Zhang (FA Talent)" userId="474f572f-8271-4f60-858e-cee871e0aec6" providerId="ADAL" clId="{3A2C20DE-D9F7-4FE9-BAE9-8426DA8EC6F5}" dt="2022-01-05T11:26:10.085" v="1226" actId="947"/>
          <ac:spMkLst>
            <pc:docMk/>
            <pc:sldMk cId="1043515219" sldId="313"/>
            <ac:spMk id="41" creationId="{444C003B-E61C-4606-BED3-44E6D5FDF584}"/>
          </ac:spMkLst>
        </pc:spChg>
        <pc:spChg chg="mod">
          <ac:chgData name="Xin Zhang (FA Talent)" userId="474f572f-8271-4f60-858e-cee871e0aec6" providerId="ADAL" clId="{3A2C20DE-D9F7-4FE9-BAE9-8426DA8EC6F5}" dt="2022-01-05T11:26:10.087" v="1227" actId="947"/>
          <ac:spMkLst>
            <pc:docMk/>
            <pc:sldMk cId="1043515219" sldId="313"/>
            <ac:spMk id="43" creationId="{1E7DD120-A142-4CB3-A66C-42A5B7CFBEFB}"/>
          </ac:spMkLst>
        </pc:spChg>
        <pc:spChg chg="mod">
          <ac:chgData name="Xin Zhang (FA Talent)" userId="474f572f-8271-4f60-858e-cee871e0aec6" providerId="ADAL" clId="{3A2C20DE-D9F7-4FE9-BAE9-8426DA8EC6F5}" dt="2022-01-05T11:26:10.007" v="1191" actId="947"/>
          <ac:spMkLst>
            <pc:docMk/>
            <pc:sldMk cId="1043515219" sldId="313"/>
            <ac:spMk id="44" creationId="{9AC41587-62C7-4F08-AE2C-8667B8017D06}"/>
          </ac:spMkLst>
        </pc:spChg>
        <pc:spChg chg="mod">
          <ac:chgData name="Xin Zhang (FA Talent)" userId="474f572f-8271-4f60-858e-cee871e0aec6" providerId="ADAL" clId="{3A2C20DE-D9F7-4FE9-BAE9-8426DA8EC6F5}" dt="2022-01-05T11:26:10.077" v="1216" actId="947"/>
          <ac:spMkLst>
            <pc:docMk/>
            <pc:sldMk cId="1043515219" sldId="313"/>
            <ac:spMk id="48" creationId="{41D161FF-CE3B-41A6-A277-490C7D2FF446}"/>
          </ac:spMkLst>
        </pc:spChg>
      </pc:sldChg>
      <pc:sldChg chg="modSp mod modClrScheme chgLayout">
        <pc:chgData name="Xin Zhang (FA Talent)" userId="474f572f-8271-4f60-858e-cee871e0aec6" providerId="ADAL" clId="{3A2C20DE-D9F7-4FE9-BAE9-8426DA8EC6F5}" dt="2022-01-05T11:30:25.076" v="1691" actId="700"/>
        <pc:sldMkLst>
          <pc:docMk/>
          <pc:sldMk cId="1101809425" sldId="315"/>
        </pc:sldMkLst>
        <pc:spChg chg="mod">
          <ac:chgData name="Xin Zhang (FA Talent)" userId="474f572f-8271-4f60-858e-cee871e0aec6" providerId="ADAL" clId="{3A2C20DE-D9F7-4FE9-BAE9-8426DA8EC6F5}" dt="2022-01-05T11:26:10.276" v="1299" actId="947"/>
          <ac:spMkLst>
            <pc:docMk/>
            <pc:sldMk cId="1101809425" sldId="315"/>
            <ac:spMk id="17" creationId="{6548849F-C404-4D21-8F59-7A159983CE84}"/>
          </ac:spMkLst>
        </pc:spChg>
        <pc:spChg chg="mod">
          <ac:chgData name="Xin Zhang (FA Talent)" userId="474f572f-8271-4f60-858e-cee871e0aec6" providerId="ADAL" clId="{3A2C20DE-D9F7-4FE9-BAE9-8426DA8EC6F5}" dt="2022-01-05T11:26:10.284" v="1304" actId="947"/>
          <ac:spMkLst>
            <pc:docMk/>
            <pc:sldMk cId="1101809425" sldId="315"/>
            <ac:spMk id="19" creationId="{66222BEB-96FD-4CD6-9CEF-0E2F83DD73B5}"/>
          </ac:spMkLst>
        </pc:spChg>
        <pc:spChg chg="mod">
          <ac:chgData name="Xin Zhang (FA Talent)" userId="474f572f-8271-4f60-858e-cee871e0aec6" providerId="ADAL" clId="{3A2C20DE-D9F7-4FE9-BAE9-8426DA8EC6F5}" dt="2022-01-05T11:26:10.273" v="1295" actId="947"/>
          <ac:spMkLst>
            <pc:docMk/>
            <pc:sldMk cId="1101809425" sldId="315"/>
            <ac:spMk id="23" creationId="{DFC65A05-F9C6-4A64-B43E-C3553C45C270}"/>
          </ac:spMkLst>
        </pc:spChg>
        <pc:spChg chg="mod">
          <ac:chgData name="Xin Zhang (FA Talent)" userId="474f572f-8271-4f60-858e-cee871e0aec6" providerId="ADAL" clId="{3A2C20DE-D9F7-4FE9-BAE9-8426DA8EC6F5}" dt="2022-01-05T11:26:10.285" v="1306" actId="947"/>
          <ac:spMkLst>
            <pc:docMk/>
            <pc:sldMk cId="1101809425" sldId="315"/>
            <ac:spMk id="25" creationId="{E32A7F50-3AFA-40B8-B9A9-CE806CB00D4A}"/>
          </ac:spMkLst>
        </pc:spChg>
        <pc:spChg chg="mod">
          <ac:chgData name="Xin Zhang (FA Talent)" userId="474f572f-8271-4f60-858e-cee871e0aec6" providerId="ADAL" clId="{3A2C20DE-D9F7-4FE9-BAE9-8426DA8EC6F5}" dt="2022-01-05T11:26:10.286" v="1307" actId="947"/>
          <ac:spMkLst>
            <pc:docMk/>
            <pc:sldMk cId="1101809425" sldId="315"/>
            <ac:spMk id="27" creationId="{C1E198F5-B1A1-4183-8551-226379C3BA31}"/>
          </ac:spMkLst>
        </pc:spChg>
        <pc:spChg chg="mod">
          <ac:chgData name="Xin Zhang (FA Talent)" userId="474f572f-8271-4f60-858e-cee871e0aec6" providerId="ADAL" clId="{3A2C20DE-D9F7-4FE9-BAE9-8426DA8EC6F5}" dt="2022-01-05T11:26:10.285" v="1305" actId="947"/>
          <ac:spMkLst>
            <pc:docMk/>
            <pc:sldMk cId="1101809425" sldId="315"/>
            <ac:spMk id="28" creationId="{028C8AAD-F559-4892-AD7B-DB45E5145F1C}"/>
          </ac:spMkLst>
        </pc:spChg>
        <pc:spChg chg="mod">
          <ac:chgData name="Xin Zhang (FA Talent)" userId="474f572f-8271-4f60-858e-cee871e0aec6" providerId="ADAL" clId="{3A2C20DE-D9F7-4FE9-BAE9-8426DA8EC6F5}" dt="2022-01-05T11:26:10.283" v="1303" actId="947"/>
          <ac:spMkLst>
            <pc:docMk/>
            <pc:sldMk cId="1101809425" sldId="315"/>
            <ac:spMk id="29" creationId="{282240EF-EAC3-49E5-B3BD-9BB145668150}"/>
          </ac:spMkLst>
        </pc:spChg>
        <pc:spChg chg="mod">
          <ac:chgData name="Xin Zhang (FA Talent)" userId="474f572f-8271-4f60-858e-cee871e0aec6" providerId="ADAL" clId="{3A2C20DE-D9F7-4FE9-BAE9-8426DA8EC6F5}" dt="2022-01-05T11:26:10.281" v="1302" actId="947"/>
          <ac:spMkLst>
            <pc:docMk/>
            <pc:sldMk cId="1101809425" sldId="315"/>
            <ac:spMk id="30" creationId="{F6AA848E-6101-4D47-9C99-E7B1A01684CA}"/>
          </ac:spMkLst>
        </pc:spChg>
        <pc:spChg chg="mod">
          <ac:chgData name="Xin Zhang (FA Talent)" userId="474f572f-8271-4f60-858e-cee871e0aec6" providerId="ADAL" clId="{3A2C20DE-D9F7-4FE9-BAE9-8426DA8EC6F5}" dt="2022-01-05T11:26:10.272" v="1294" actId="947"/>
          <ac:spMkLst>
            <pc:docMk/>
            <pc:sldMk cId="1101809425" sldId="315"/>
            <ac:spMk id="31" creationId="{1985AEE6-C5C8-4385-A5E9-B4547185EC2A}"/>
          </ac:spMkLst>
        </pc:spChg>
        <pc:spChg chg="mod">
          <ac:chgData name="Xin Zhang (FA Talent)" userId="474f572f-8271-4f60-858e-cee871e0aec6" providerId="ADAL" clId="{3A2C20DE-D9F7-4FE9-BAE9-8426DA8EC6F5}" dt="2022-01-05T11:26:10.297" v="1311" actId="947"/>
          <ac:spMkLst>
            <pc:docMk/>
            <pc:sldMk cId="1101809425" sldId="315"/>
            <ac:spMk id="32" creationId="{66E083E1-969F-44DE-B7F3-AB60E798C5E6}"/>
          </ac:spMkLst>
        </pc:spChg>
        <pc:spChg chg="mod">
          <ac:chgData name="Xin Zhang (FA Talent)" userId="474f572f-8271-4f60-858e-cee871e0aec6" providerId="ADAL" clId="{3A2C20DE-D9F7-4FE9-BAE9-8426DA8EC6F5}" dt="2022-01-05T11:26:10.205" v="1271" actId="947"/>
          <ac:spMkLst>
            <pc:docMk/>
            <pc:sldMk cId="1101809425" sldId="315"/>
            <ac:spMk id="48" creationId="{41D161FF-CE3B-41A6-A277-490C7D2FF446}"/>
          </ac:spMkLst>
        </pc:spChg>
      </pc:sldChg>
      <pc:sldChg chg="delSp modSp mod modClrScheme chgLayout">
        <pc:chgData name="Xin Zhang (FA Talent)" userId="474f572f-8271-4f60-858e-cee871e0aec6" providerId="ADAL" clId="{3A2C20DE-D9F7-4FE9-BAE9-8426DA8EC6F5}" dt="2022-01-05T11:30:25.076" v="1691" actId="700"/>
        <pc:sldMkLst>
          <pc:docMk/>
          <pc:sldMk cId="2412446758" sldId="316"/>
        </pc:sldMkLst>
        <pc:spChg chg="mod">
          <ac:chgData name="Xin Zhang (FA Talent)" userId="474f572f-8271-4f60-858e-cee871e0aec6" providerId="ADAL" clId="{3A2C20DE-D9F7-4FE9-BAE9-8426DA8EC6F5}" dt="2022-01-05T11:26:10.773" v="1517" actId="947"/>
          <ac:spMkLst>
            <pc:docMk/>
            <pc:sldMk cId="2412446758" sldId="316"/>
            <ac:spMk id="6" creationId="{FA341D6A-8ADA-43BB-9E94-5447E6406638}"/>
          </ac:spMkLst>
        </pc:spChg>
        <pc:spChg chg="mod">
          <ac:chgData name="Xin Zhang (FA Talent)" userId="474f572f-8271-4f60-858e-cee871e0aec6" providerId="ADAL" clId="{3A2C20DE-D9F7-4FE9-BAE9-8426DA8EC6F5}" dt="2022-01-05T11:26:10.778" v="1521" actId="947"/>
          <ac:spMkLst>
            <pc:docMk/>
            <pc:sldMk cId="2412446758" sldId="316"/>
            <ac:spMk id="9" creationId="{EA5469C1-70A1-4250-9B52-7D5E46037844}"/>
          </ac:spMkLst>
        </pc:spChg>
        <pc:spChg chg="mod">
          <ac:chgData name="Xin Zhang (FA Talent)" userId="474f572f-8271-4f60-858e-cee871e0aec6" providerId="ADAL" clId="{3A2C20DE-D9F7-4FE9-BAE9-8426DA8EC6F5}" dt="2022-01-05T11:26:10.775" v="1518" actId="947"/>
          <ac:spMkLst>
            <pc:docMk/>
            <pc:sldMk cId="2412446758" sldId="316"/>
            <ac:spMk id="10" creationId="{1CE0DAF6-82E2-40A2-9AC9-2CE0C214466E}"/>
          </ac:spMkLst>
        </pc:spChg>
        <pc:spChg chg="mod">
          <ac:chgData name="Xin Zhang (FA Talent)" userId="474f572f-8271-4f60-858e-cee871e0aec6" providerId="ADAL" clId="{3A2C20DE-D9F7-4FE9-BAE9-8426DA8EC6F5}" dt="2022-01-05T11:26:10.776" v="1520" actId="947"/>
          <ac:spMkLst>
            <pc:docMk/>
            <pc:sldMk cId="2412446758" sldId="316"/>
            <ac:spMk id="11" creationId="{06548B9D-4C1B-4DFA-9968-9157E75203C5}"/>
          </ac:spMkLst>
        </pc:spChg>
        <pc:spChg chg="mod">
          <ac:chgData name="Xin Zhang (FA Talent)" userId="474f572f-8271-4f60-858e-cee871e0aec6" providerId="ADAL" clId="{3A2C20DE-D9F7-4FE9-BAE9-8426DA8EC6F5}" dt="2022-01-05T11:26:10.691" v="1483" actId="947"/>
          <ac:spMkLst>
            <pc:docMk/>
            <pc:sldMk cId="2412446758" sldId="316"/>
            <ac:spMk id="17" creationId="{8A8FC97F-904F-4D51-A9B7-049E20A823BE}"/>
          </ac:spMkLst>
        </pc:spChg>
        <pc:spChg chg="mod">
          <ac:chgData name="Xin Zhang (FA Talent)" userId="474f572f-8271-4f60-858e-cee871e0aec6" providerId="ADAL" clId="{3A2C20DE-D9F7-4FE9-BAE9-8426DA8EC6F5}" dt="2022-01-05T11:27:45.589" v="1626" actId="1076"/>
          <ac:spMkLst>
            <pc:docMk/>
            <pc:sldMk cId="2412446758" sldId="316"/>
            <ac:spMk id="27" creationId="{2461B774-FB32-4FBF-A4C2-4A3FD878D4C9}"/>
          </ac:spMkLst>
        </pc:spChg>
        <pc:spChg chg="del mod">
          <ac:chgData name="Xin Zhang (FA Talent)" userId="474f572f-8271-4f60-858e-cee871e0aec6" providerId="ADAL" clId="{3A2C20DE-D9F7-4FE9-BAE9-8426DA8EC6F5}" dt="2022-01-05T11:27:31.638" v="1613" actId="478"/>
          <ac:spMkLst>
            <pc:docMk/>
            <pc:sldMk cId="2412446758" sldId="316"/>
            <ac:spMk id="28" creationId="{83AC2E32-712B-4C4F-A93E-0B8688355F54}"/>
          </ac:spMkLst>
        </pc:spChg>
        <pc:spChg chg="mod">
          <ac:chgData name="Xin Zhang (FA Talent)" userId="474f572f-8271-4f60-858e-cee871e0aec6" providerId="ADAL" clId="{3A2C20DE-D9F7-4FE9-BAE9-8426DA8EC6F5}" dt="2022-01-05T11:26:10.779" v="1523" actId="947"/>
          <ac:spMkLst>
            <pc:docMk/>
            <pc:sldMk cId="2412446758" sldId="316"/>
            <ac:spMk id="32" creationId="{B4B7C2AA-830D-4FED-A9DD-7E66E7B469F3}"/>
          </ac:spMkLst>
        </pc:spChg>
        <pc:spChg chg="mod">
          <ac:chgData name="Xin Zhang (FA Talent)" userId="474f572f-8271-4f60-858e-cee871e0aec6" providerId="ADAL" clId="{3A2C20DE-D9F7-4FE9-BAE9-8426DA8EC6F5}" dt="2022-01-05T11:26:10.793" v="1527" actId="947"/>
          <ac:spMkLst>
            <pc:docMk/>
            <pc:sldMk cId="2412446758" sldId="316"/>
            <ac:spMk id="33" creationId="{DAE2E68F-D3C8-424D-89A7-4C094FC34156}"/>
          </ac:spMkLst>
        </pc:spChg>
        <pc:spChg chg="mod">
          <ac:chgData name="Xin Zhang (FA Talent)" userId="474f572f-8271-4f60-858e-cee871e0aec6" providerId="ADAL" clId="{3A2C20DE-D9F7-4FE9-BAE9-8426DA8EC6F5}" dt="2022-01-05T11:26:10.766" v="1509" actId="947"/>
          <ac:spMkLst>
            <pc:docMk/>
            <pc:sldMk cId="2412446758" sldId="316"/>
            <ac:spMk id="36" creationId="{F6916940-D357-4C8A-8640-C1E09283BF68}"/>
          </ac:spMkLst>
        </pc:spChg>
        <pc:spChg chg="mod">
          <ac:chgData name="Xin Zhang (FA Talent)" userId="474f572f-8271-4f60-858e-cee871e0aec6" providerId="ADAL" clId="{3A2C20DE-D9F7-4FE9-BAE9-8426DA8EC6F5}" dt="2022-01-05T11:26:10.773" v="1516" actId="947"/>
          <ac:spMkLst>
            <pc:docMk/>
            <pc:sldMk cId="2412446758" sldId="316"/>
            <ac:spMk id="44" creationId="{5F196928-62FC-4E95-9B84-B9060AF47111}"/>
          </ac:spMkLst>
        </pc:spChg>
        <pc:spChg chg="mod">
          <ac:chgData name="Xin Zhang (FA Talent)" userId="474f572f-8271-4f60-858e-cee871e0aec6" providerId="ADAL" clId="{3A2C20DE-D9F7-4FE9-BAE9-8426DA8EC6F5}" dt="2022-01-05T11:26:10.778" v="1522" actId="947"/>
          <ac:spMkLst>
            <pc:docMk/>
            <pc:sldMk cId="2412446758" sldId="316"/>
            <ac:spMk id="53" creationId="{4A158438-549D-49B1-9135-7612B71AED41}"/>
          </ac:spMkLst>
        </pc:spChg>
        <pc:picChg chg="mod">
          <ac:chgData name="Xin Zhang (FA Talent)" userId="474f572f-8271-4f60-858e-cee871e0aec6" providerId="ADAL" clId="{3A2C20DE-D9F7-4FE9-BAE9-8426DA8EC6F5}" dt="2022-01-05T11:27:45.589" v="1626" actId="1076"/>
          <ac:picMkLst>
            <pc:docMk/>
            <pc:sldMk cId="2412446758" sldId="316"/>
            <ac:picMk id="38" creationId="{BC5F6C91-C9D6-4A74-9C07-39D0F0125F09}"/>
          </ac:picMkLst>
        </pc:picChg>
      </pc:sldChg>
      <pc:sldChg chg="modSp mod modClrScheme chgLayout">
        <pc:chgData name="Xin Zhang (FA Talent)" userId="474f572f-8271-4f60-858e-cee871e0aec6" providerId="ADAL" clId="{3A2C20DE-D9F7-4FE9-BAE9-8426DA8EC6F5}" dt="2022-01-05T11:30:25.076" v="1691" actId="700"/>
        <pc:sldMkLst>
          <pc:docMk/>
          <pc:sldMk cId="1229489750" sldId="317"/>
        </pc:sldMkLst>
        <pc:spChg chg="mod">
          <ac:chgData name="Xin Zhang (FA Talent)" userId="474f572f-8271-4f60-858e-cee871e0aec6" providerId="ADAL" clId="{3A2C20DE-D9F7-4FE9-BAE9-8426DA8EC6F5}" dt="2022-01-05T11:26:10.682" v="1476" actId="947"/>
          <ac:spMkLst>
            <pc:docMk/>
            <pc:sldMk cId="1229489750" sldId="317"/>
            <ac:spMk id="9" creationId="{AA6D310C-7454-4625-B4E1-14DDCAF1F7B5}"/>
          </ac:spMkLst>
        </pc:spChg>
        <pc:spChg chg="mod">
          <ac:chgData name="Xin Zhang (FA Talent)" userId="474f572f-8271-4f60-858e-cee871e0aec6" providerId="ADAL" clId="{3A2C20DE-D9F7-4FE9-BAE9-8426DA8EC6F5}" dt="2022-01-05T11:26:10.684" v="1479" actId="947"/>
          <ac:spMkLst>
            <pc:docMk/>
            <pc:sldMk cId="1229489750" sldId="317"/>
            <ac:spMk id="11" creationId="{5D43D198-15D4-438C-B523-AEB860F509AA}"/>
          </ac:spMkLst>
        </pc:spChg>
        <pc:spChg chg="mod">
          <ac:chgData name="Xin Zhang (FA Talent)" userId="474f572f-8271-4f60-858e-cee871e0aec6" providerId="ADAL" clId="{3A2C20DE-D9F7-4FE9-BAE9-8426DA8EC6F5}" dt="2022-01-05T11:26:10.676" v="1471" actId="947"/>
          <ac:spMkLst>
            <pc:docMk/>
            <pc:sldMk cId="1229489750" sldId="317"/>
            <ac:spMk id="28" creationId="{028C8AAD-F559-4892-AD7B-DB45E5145F1C}"/>
          </ac:spMkLst>
        </pc:spChg>
        <pc:spChg chg="mod">
          <ac:chgData name="Xin Zhang (FA Talent)" userId="474f572f-8271-4f60-858e-cee871e0aec6" providerId="ADAL" clId="{3A2C20DE-D9F7-4FE9-BAE9-8426DA8EC6F5}" dt="2022-01-05T11:26:10.680" v="1473" actId="947"/>
          <ac:spMkLst>
            <pc:docMk/>
            <pc:sldMk cId="1229489750" sldId="317"/>
            <ac:spMk id="29" creationId="{282240EF-EAC3-49E5-B3BD-9BB145668150}"/>
          </ac:spMkLst>
        </pc:spChg>
        <pc:spChg chg="mod">
          <ac:chgData name="Xin Zhang (FA Talent)" userId="474f572f-8271-4f60-858e-cee871e0aec6" providerId="ADAL" clId="{3A2C20DE-D9F7-4FE9-BAE9-8426DA8EC6F5}" dt="2022-01-05T11:26:10.682" v="1477" actId="947"/>
          <ac:spMkLst>
            <pc:docMk/>
            <pc:sldMk cId="1229489750" sldId="317"/>
            <ac:spMk id="30" creationId="{F6AA848E-6101-4D47-9C99-E7B1A01684CA}"/>
          </ac:spMkLst>
        </pc:spChg>
        <pc:spChg chg="mod">
          <ac:chgData name="Xin Zhang (FA Talent)" userId="474f572f-8271-4f60-858e-cee871e0aec6" providerId="ADAL" clId="{3A2C20DE-D9F7-4FE9-BAE9-8426DA8EC6F5}" dt="2022-01-05T11:26:10.681" v="1475" actId="947"/>
          <ac:spMkLst>
            <pc:docMk/>
            <pc:sldMk cId="1229489750" sldId="317"/>
            <ac:spMk id="40" creationId="{300E2865-A2D8-4F08-8C30-B1D12A498635}"/>
          </ac:spMkLst>
        </pc:spChg>
        <pc:spChg chg="mod">
          <ac:chgData name="Xin Zhang (FA Talent)" userId="474f572f-8271-4f60-858e-cee871e0aec6" providerId="ADAL" clId="{3A2C20DE-D9F7-4FE9-BAE9-8426DA8EC6F5}" dt="2022-01-05T11:26:10.579" v="1427" actId="947"/>
          <ac:spMkLst>
            <pc:docMk/>
            <pc:sldMk cId="1229489750" sldId="317"/>
            <ac:spMk id="42" creationId="{946134C6-5AD2-4FFF-AF64-4D530734706B}"/>
          </ac:spMkLst>
        </pc:spChg>
        <pc:spChg chg="mod">
          <ac:chgData name="Xin Zhang (FA Talent)" userId="474f572f-8271-4f60-858e-cee871e0aec6" providerId="ADAL" clId="{3A2C20DE-D9F7-4FE9-BAE9-8426DA8EC6F5}" dt="2022-01-05T11:26:10.669" v="1464" actId="947"/>
          <ac:spMkLst>
            <pc:docMk/>
            <pc:sldMk cId="1229489750" sldId="317"/>
            <ac:spMk id="43" creationId="{21D5AB8B-8EE8-4652-B4EB-8A5B19C6190E}"/>
          </ac:spMkLst>
        </pc:spChg>
        <pc:spChg chg="mod">
          <ac:chgData name="Xin Zhang (FA Talent)" userId="474f572f-8271-4f60-858e-cee871e0aec6" providerId="ADAL" clId="{3A2C20DE-D9F7-4FE9-BAE9-8426DA8EC6F5}" dt="2022-01-05T11:26:10.681" v="1474" actId="947"/>
          <ac:spMkLst>
            <pc:docMk/>
            <pc:sldMk cId="1229489750" sldId="317"/>
            <ac:spMk id="44" creationId="{045819F8-9A45-424D-9615-756249E45C5D}"/>
          </ac:spMkLst>
        </pc:spChg>
        <pc:spChg chg="mod">
          <ac:chgData name="Xin Zhang (FA Talent)" userId="474f572f-8271-4f60-858e-cee871e0aec6" providerId="ADAL" clId="{3A2C20DE-D9F7-4FE9-BAE9-8426DA8EC6F5}" dt="2022-01-05T11:26:10.683" v="1478" actId="947"/>
          <ac:spMkLst>
            <pc:docMk/>
            <pc:sldMk cId="1229489750" sldId="317"/>
            <ac:spMk id="45" creationId="{EB2D8710-34E0-4CA3-834D-461DD476CB22}"/>
          </ac:spMkLst>
        </pc:spChg>
        <pc:spChg chg="mod">
          <ac:chgData name="Xin Zhang (FA Talent)" userId="474f572f-8271-4f60-858e-cee871e0aec6" providerId="ADAL" clId="{3A2C20DE-D9F7-4FE9-BAE9-8426DA8EC6F5}" dt="2022-01-05T11:26:10.677" v="1472" actId="947"/>
          <ac:spMkLst>
            <pc:docMk/>
            <pc:sldMk cId="1229489750" sldId="317"/>
            <ac:spMk id="46" creationId="{AE6DDD9A-4B2A-493A-BEA8-F0CFD86CB80C}"/>
          </ac:spMkLst>
        </pc:spChg>
        <pc:spChg chg="mod">
          <ac:chgData name="Xin Zhang (FA Talent)" userId="474f572f-8271-4f60-858e-cee871e0aec6" providerId="ADAL" clId="{3A2C20DE-D9F7-4FE9-BAE9-8426DA8EC6F5}" dt="2022-01-05T11:26:10.584" v="1431" actId="947"/>
          <ac:spMkLst>
            <pc:docMk/>
            <pc:sldMk cId="1229489750" sldId="317"/>
            <ac:spMk id="47" creationId="{687BA367-C7F1-4183-A805-C7E66E9165CA}"/>
          </ac:spMkLst>
        </pc:spChg>
        <pc:spChg chg="mod">
          <ac:chgData name="Xin Zhang (FA Talent)" userId="474f572f-8271-4f60-858e-cee871e0aec6" providerId="ADAL" clId="{3A2C20DE-D9F7-4FE9-BAE9-8426DA8EC6F5}" dt="2022-01-05T11:26:10.672" v="1467" actId="947"/>
          <ac:spMkLst>
            <pc:docMk/>
            <pc:sldMk cId="1229489750" sldId="317"/>
            <ac:spMk id="48" creationId="{41D161FF-CE3B-41A6-A277-490C7D2FF446}"/>
          </ac:spMkLst>
        </pc:spChg>
        <pc:spChg chg="mod">
          <ac:chgData name="Xin Zhang (FA Talent)" userId="474f572f-8271-4f60-858e-cee871e0aec6" providerId="ADAL" clId="{3A2C20DE-D9F7-4FE9-BAE9-8426DA8EC6F5}" dt="2022-01-05T11:26:10.589" v="1435" actId="947"/>
          <ac:spMkLst>
            <pc:docMk/>
            <pc:sldMk cId="1229489750" sldId="317"/>
            <ac:spMk id="49" creationId="{D971193C-613C-4EFA-A9F0-0EB5187F9937}"/>
          </ac:spMkLst>
        </pc:spChg>
      </pc:sldChg>
      <pc:sldChg chg="mod modClrScheme chgLayout">
        <pc:chgData name="Xin Zhang (FA Talent)" userId="474f572f-8271-4f60-858e-cee871e0aec6" providerId="ADAL" clId="{3A2C20DE-D9F7-4FE9-BAE9-8426DA8EC6F5}" dt="2022-01-05T11:32:07.150" v="1714" actId="700"/>
        <pc:sldMkLst>
          <pc:docMk/>
          <pc:sldMk cId="2478620715" sldId="318"/>
        </pc:sldMkLst>
      </pc:sldChg>
      <pc:sldChg chg="modSp mod modClrScheme chgLayout">
        <pc:chgData name="Xin Zhang (FA Talent)" userId="474f572f-8271-4f60-858e-cee871e0aec6" providerId="ADAL" clId="{3A2C20DE-D9F7-4FE9-BAE9-8426DA8EC6F5}" dt="2022-01-05T11:32:12.353" v="1715" actId="700"/>
        <pc:sldMkLst>
          <pc:docMk/>
          <pc:sldMk cId="69952155" sldId="319"/>
        </pc:sldMkLst>
        <pc:spChg chg="mod">
          <ac:chgData name="Xin Zhang (FA Talent)" userId="474f572f-8271-4f60-858e-cee871e0aec6" providerId="ADAL" clId="{3A2C20DE-D9F7-4FE9-BAE9-8426DA8EC6F5}" dt="2022-01-05T11:26:10.830" v="1531" actId="947"/>
          <ac:spMkLst>
            <pc:docMk/>
            <pc:sldMk cId="69952155" sldId="319"/>
            <ac:spMk id="5" creationId="{022E2FB4-0B74-4B49-B870-54EE0CA56F43}"/>
          </ac:spMkLst>
        </pc:spChg>
        <pc:spChg chg="mod">
          <ac:chgData name="Xin Zhang (FA Talent)" userId="474f572f-8271-4f60-858e-cee871e0aec6" providerId="ADAL" clId="{3A2C20DE-D9F7-4FE9-BAE9-8426DA8EC6F5}" dt="2022-01-05T11:26:10.881" v="1544" actId="947"/>
          <ac:spMkLst>
            <pc:docMk/>
            <pc:sldMk cId="69952155" sldId="319"/>
            <ac:spMk id="7" creationId="{4CA0296C-822E-1440-B2D9-5FA250B49272}"/>
          </ac:spMkLst>
        </pc:spChg>
        <pc:spChg chg="mod">
          <ac:chgData name="Xin Zhang (FA Talent)" userId="474f572f-8271-4f60-858e-cee871e0aec6" providerId="ADAL" clId="{3A2C20DE-D9F7-4FE9-BAE9-8426DA8EC6F5}" dt="2022-01-05T11:26:10.884" v="1547" actId="947"/>
          <ac:spMkLst>
            <pc:docMk/>
            <pc:sldMk cId="69952155" sldId="319"/>
            <ac:spMk id="9" creationId="{9399816B-8BA0-B94C-90F1-EC4F5DAA5EE3}"/>
          </ac:spMkLst>
        </pc:spChg>
        <pc:spChg chg="mod">
          <ac:chgData name="Xin Zhang (FA Talent)" userId="474f572f-8271-4f60-858e-cee871e0aec6" providerId="ADAL" clId="{3A2C20DE-D9F7-4FE9-BAE9-8426DA8EC6F5}" dt="2022-01-05T11:26:10.883" v="1546" actId="947"/>
          <ac:spMkLst>
            <pc:docMk/>
            <pc:sldMk cId="69952155" sldId="319"/>
            <ac:spMk id="15" creationId="{F742B70C-BC30-F14D-BE1F-C3B71A9F4639}"/>
          </ac:spMkLst>
        </pc:spChg>
        <pc:spChg chg="mod">
          <ac:chgData name="Xin Zhang (FA Talent)" userId="474f572f-8271-4f60-858e-cee871e0aec6" providerId="ADAL" clId="{3A2C20DE-D9F7-4FE9-BAE9-8426DA8EC6F5}" dt="2022-01-05T11:26:10.882" v="1545" actId="947"/>
          <ac:spMkLst>
            <pc:docMk/>
            <pc:sldMk cId="69952155" sldId="319"/>
            <ac:spMk id="17" creationId="{E481473D-39EC-EB42-9906-2FB4133A54F8}"/>
          </ac:spMkLst>
        </pc:spChg>
      </pc:sldChg>
      <pc:sldChg chg="modSp mod modClrScheme chgLayout">
        <pc:chgData name="Xin Zhang (FA Talent)" userId="474f572f-8271-4f60-858e-cee871e0aec6" providerId="ADAL" clId="{3A2C20DE-D9F7-4FE9-BAE9-8426DA8EC6F5}" dt="2022-01-05T11:32:12.353" v="1715" actId="700"/>
        <pc:sldMkLst>
          <pc:docMk/>
          <pc:sldMk cId="704402867" sldId="320"/>
        </pc:sldMkLst>
        <pc:spChg chg="mod">
          <ac:chgData name="Xin Zhang (FA Talent)" userId="474f572f-8271-4f60-858e-cee871e0aec6" providerId="ADAL" clId="{3A2C20DE-D9F7-4FE9-BAE9-8426DA8EC6F5}" dt="2022-01-05T11:26:10.895" v="1551" actId="947"/>
          <ac:spMkLst>
            <pc:docMk/>
            <pc:sldMk cId="704402867" sldId="320"/>
            <ac:spMk id="3" creationId="{789E2549-A20B-4942-842D-0D9EB53DC805}"/>
          </ac:spMkLst>
        </pc:spChg>
        <pc:spChg chg="mod">
          <ac:chgData name="Xin Zhang (FA Talent)" userId="474f572f-8271-4f60-858e-cee871e0aec6" providerId="ADAL" clId="{3A2C20DE-D9F7-4FE9-BAE9-8426DA8EC6F5}" dt="2022-01-05T11:26:10.947" v="1567" actId="947"/>
          <ac:spMkLst>
            <pc:docMk/>
            <pc:sldMk cId="704402867" sldId="320"/>
            <ac:spMk id="5" creationId="{12BB9002-BE8D-4E4D-80C6-336B78F997D6}"/>
          </ac:spMkLst>
        </pc:spChg>
        <pc:spChg chg="mod">
          <ac:chgData name="Xin Zhang (FA Talent)" userId="474f572f-8271-4f60-858e-cee871e0aec6" providerId="ADAL" clId="{3A2C20DE-D9F7-4FE9-BAE9-8426DA8EC6F5}" dt="2022-01-05T11:26:10.943" v="1564" actId="947"/>
          <ac:spMkLst>
            <pc:docMk/>
            <pc:sldMk cId="704402867" sldId="320"/>
            <ac:spMk id="11" creationId="{5935CB4C-0185-B54B-984B-0A07E9CEDBDD}"/>
          </ac:spMkLst>
        </pc:spChg>
        <pc:spChg chg="mod">
          <ac:chgData name="Xin Zhang (FA Talent)" userId="474f572f-8271-4f60-858e-cee871e0aec6" providerId="ADAL" clId="{3A2C20DE-D9F7-4FE9-BAE9-8426DA8EC6F5}" dt="2022-01-05T11:26:10.944" v="1565" actId="947"/>
          <ac:spMkLst>
            <pc:docMk/>
            <pc:sldMk cId="704402867" sldId="320"/>
            <ac:spMk id="13" creationId="{38A12A4E-CB0D-1445-8FD0-4DF48F0D6E39}"/>
          </ac:spMkLst>
        </pc:spChg>
        <pc:spChg chg="mod">
          <ac:chgData name="Xin Zhang (FA Talent)" userId="474f572f-8271-4f60-858e-cee871e0aec6" providerId="ADAL" clId="{3A2C20DE-D9F7-4FE9-BAE9-8426DA8EC6F5}" dt="2022-01-05T11:26:10.946" v="1566" actId="947"/>
          <ac:spMkLst>
            <pc:docMk/>
            <pc:sldMk cId="704402867" sldId="320"/>
            <ac:spMk id="15" creationId="{341DD8E9-C96F-954A-90D2-1C023C96A94F}"/>
          </ac:spMkLst>
        </pc:spChg>
      </pc:sldChg>
      <pc:sldChg chg="mod chgLayout">
        <pc:chgData name="Xin Zhang (FA Talent)" userId="474f572f-8271-4f60-858e-cee871e0aec6" providerId="ADAL" clId="{3A2C20DE-D9F7-4FE9-BAE9-8426DA8EC6F5}" dt="2022-01-05T11:32:03.949" v="1713" actId="700"/>
        <pc:sldMkLst>
          <pc:docMk/>
          <pc:sldMk cId="329563162" sldId="321"/>
        </pc:sldMkLst>
      </pc:sldChg>
      <pc:sldChg chg="addSp modSp new mod chgLayout">
        <pc:chgData name="Xin Zhang (FA Talent)" userId="474f572f-8271-4f60-858e-cee871e0aec6" providerId="ADAL" clId="{3A2C20DE-D9F7-4FE9-BAE9-8426DA8EC6F5}" dt="2022-01-05T11:32:15.552" v="1716" actId="700"/>
        <pc:sldMkLst>
          <pc:docMk/>
          <pc:sldMk cId="3746102033" sldId="322"/>
        </pc:sldMkLst>
        <pc:picChg chg="add mod">
          <ac:chgData name="Xin Zhang (FA Talent)" userId="474f572f-8271-4f60-858e-cee871e0aec6" providerId="ADAL" clId="{3A2C20DE-D9F7-4FE9-BAE9-8426DA8EC6F5}" dt="2022-01-05T11:28:38.443" v="1677"/>
          <ac:picMkLst>
            <pc:docMk/>
            <pc:sldMk cId="3746102033" sldId="322"/>
            <ac:picMk id="2" creationId="{F993B529-0B9F-49E4-B468-7220F1FB0999}"/>
          </ac:picMkLst>
        </pc:picChg>
      </pc:sldChg>
      <pc:sldMasterChg chg="delSp mod addSldLayout modSldLayout sldLayoutOrd">
        <pc:chgData name="Xin Zhang (FA Talent)" userId="474f572f-8271-4f60-858e-cee871e0aec6" providerId="ADAL" clId="{3A2C20DE-D9F7-4FE9-BAE9-8426DA8EC6F5}" dt="2022-01-07T11:24:48.220" v="1717"/>
        <pc:sldMasterMkLst>
          <pc:docMk/>
          <pc:sldMasterMk cId="2837302958" sldId="2147483648"/>
        </pc:sldMasterMkLst>
        <pc:spChg chg="del">
          <ac:chgData name="Xin Zhang (FA Talent)" userId="474f572f-8271-4f60-858e-cee871e0aec6" providerId="ADAL" clId="{3A2C20DE-D9F7-4FE9-BAE9-8426DA8EC6F5}" dt="2022-01-05T11:28:26.178" v="1675" actId="478"/>
          <ac:spMkLst>
            <pc:docMk/>
            <pc:sldMasterMk cId="2837302958" sldId="2147483648"/>
            <ac:spMk id="2" creationId="{BBF4AA06-DAD8-4532-9145-EDD150C4F80E}"/>
          </ac:spMkLst>
        </pc:spChg>
        <pc:spChg chg="del">
          <ac:chgData name="Xin Zhang (FA Talent)" userId="474f572f-8271-4f60-858e-cee871e0aec6" providerId="ADAL" clId="{3A2C20DE-D9F7-4FE9-BAE9-8426DA8EC6F5}" dt="2022-01-05T11:28:26.178" v="1675" actId="478"/>
          <ac:spMkLst>
            <pc:docMk/>
            <pc:sldMasterMk cId="2837302958" sldId="2147483648"/>
            <ac:spMk id="3" creationId="{EFDBDACE-D73B-4915-A9B1-028FA27F17B3}"/>
          </ac:spMkLst>
        </pc:spChg>
        <pc:spChg chg="del">
          <ac:chgData name="Xin Zhang (FA Talent)" userId="474f572f-8271-4f60-858e-cee871e0aec6" providerId="ADAL" clId="{3A2C20DE-D9F7-4FE9-BAE9-8426DA8EC6F5}" dt="2022-01-05T11:28:26.178" v="1675" actId="478"/>
          <ac:spMkLst>
            <pc:docMk/>
            <pc:sldMasterMk cId="2837302958" sldId="2147483648"/>
            <ac:spMk id="4" creationId="{F9C081AB-5D99-4F17-AABC-E6465AF0780B}"/>
          </ac:spMkLst>
        </pc:spChg>
        <pc:spChg chg="del">
          <ac:chgData name="Xin Zhang (FA Talent)" userId="474f572f-8271-4f60-858e-cee871e0aec6" providerId="ADAL" clId="{3A2C20DE-D9F7-4FE9-BAE9-8426DA8EC6F5}" dt="2022-01-05T11:28:26.178" v="1675" actId="478"/>
          <ac:spMkLst>
            <pc:docMk/>
            <pc:sldMasterMk cId="2837302958" sldId="2147483648"/>
            <ac:spMk id="5" creationId="{8D59612F-A9C5-43FA-8819-206CFBF007EF}"/>
          </ac:spMkLst>
        </pc:spChg>
        <pc:spChg chg="del">
          <ac:chgData name="Xin Zhang (FA Talent)" userId="474f572f-8271-4f60-858e-cee871e0aec6" providerId="ADAL" clId="{3A2C20DE-D9F7-4FE9-BAE9-8426DA8EC6F5}" dt="2022-01-05T11:28:26.178" v="1675" actId="478"/>
          <ac:spMkLst>
            <pc:docMk/>
            <pc:sldMasterMk cId="2837302958" sldId="2147483648"/>
            <ac:spMk id="6" creationId="{28B83BD0-57C3-41A2-B966-2B311D1FBBDB}"/>
          </ac:spMkLst>
        </pc:spChg>
        <pc:sldLayoutChg chg="addSp delSp modSp mod">
          <pc:chgData name="Xin Zhang (FA Talent)" userId="474f572f-8271-4f60-858e-cee871e0aec6" providerId="ADAL" clId="{3A2C20DE-D9F7-4FE9-BAE9-8426DA8EC6F5}" dt="2022-01-05T11:30:53.251" v="1700" actId="6014"/>
          <pc:sldLayoutMkLst>
            <pc:docMk/>
            <pc:sldMasterMk cId="2837302958" sldId="2147483648"/>
            <pc:sldLayoutMk cId="772499599" sldId="2147483655"/>
          </pc:sldLayoutMkLst>
          <pc:spChg chg="del">
            <ac:chgData name="Xin Zhang (FA Talent)" userId="474f572f-8271-4f60-858e-cee871e0aec6" providerId="ADAL" clId="{3A2C20DE-D9F7-4FE9-BAE9-8426DA8EC6F5}" dt="2022-01-05T11:28:24.808" v="1674" actId="478"/>
            <ac:spMkLst>
              <pc:docMk/>
              <pc:sldMasterMk cId="2837302958" sldId="2147483648"/>
              <pc:sldLayoutMk cId="772499599" sldId="2147483655"/>
              <ac:spMk id="2" creationId="{0F23C7DE-9DAD-4D41-8E79-9F3C904D1FD3}"/>
            </ac:spMkLst>
          </pc:spChg>
          <pc:spChg chg="del">
            <ac:chgData name="Xin Zhang (FA Talent)" userId="474f572f-8271-4f60-858e-cee871e0aec6" providerId="ADAL" clId="{3A2C20DE-D9F7-4FE9-BAE9-8426DA8EC6F5}" dt="2022-01-05T11:28:24.808" v="1674" actId="478"/>
            <ac:spMkLst>
              <pc:docMk/>
              <pc:sldMasterMk cId="2837302958" sldId="2147483648"/>
              <pc:sldLayoutMk cId="772499599" sldId="2147483655"/>
              <ac:spMk id="3" creationId="{F7753E97-A023-418E-A9B2-59D7812B0EFF}"/>
            </ac:spMkLst>
          </pc:spChg>
          <pc:spChg chg="del">
            <ac:chgData name="Xin Zhang (FA Talent)" userId="474f572f-8271-4f60-858e-cee871e0aec6" providerId="ADAL" clId="{3A2C20DE-D9F7-4FE9-BAE9-8426DA8EC6F5}" dt="2022-01-05T11:28:24.808" v="1674" actId="478"/>
            <ac:spMkLst>
              <pc:docMk/>
              <pc:sldMasterMk cId="2837302958" sldId="2147483648"/>
              <pc:sldLayoutMk cId="772499599" sldId="2147483655"/>
              <ac:spMk id="4" creationId="{38D19607-B30B-4219-B3F7-D0BB493892CB}"/>
            </ac:spMkLst>
          </pc:spChg>
          <pc:spChg chg="add mod">
            <ac:chgData name="Xin Zhang (FA Talent)" userId="474f572f-8271-4f60-858e-cee871e0aec6" providerId="ADAL" clId="{3A2C20DE-D9F7-4FE9-BAE9-8426DA8EC6F5}" dt="2022-01-05T11:29:25.571" v="1679"/>
            <ac:spMkLst>
              <pc:docMk/>
              <pc:sldMasterMk cId="2837302958" sldId="2147483648"/>
              <pc:sldLayoutMk cId="772499599" sldId="2147483655"/>
              <ac:spMk id="5" creationId="{F4C3D969-71E3-452D-ACD0-7A56B1BA5EB5}"/>
            </ac:spMkLst>
          </pc:spChg>
          <pc:spChg chg="add mod">
            <ac:chgData name="Xin Zhang (FA Talent)" userId="474f572f-8271-4f60-858e-cee871e0aec6" providerId="ADAL" clId="{3A2C20DE-D9F7-4FE9-BAE9-8426DA8EC6F5}" dt="2022-01-05T11:29:25.571" v="1679"/>
            <ac:spMkLst>
              <pc:docMk/>
              <pc:sldMasterMk cId="2837302958" sldId="2147483648"/>
              <pc:sldLayoutMk cId="772499599" sldId="2147483655"/>
              <ac:spMk id="6" creationId="{0D9546EF-0197-4C07-B0A5-09E4F8769B7E}"/>
            </ac:spMkLst>
          </pc:spChg>
          <pc:spChg chg="add mod">
            <ac:chgData name="Xin Zhang (FA Talent)" userId="474f572f-8271-4f60-858e-cee871e0aec6" providerId="ADAL" clId="{3A2C20DE-D9F7-4FE9-BAE9-8426DA8EC6F5}" dt="2022-01-05T11:29:25.571" v="1679"/>
            <ac:spMkLst>
              <pc:docMk/>
              <pc:sldMasterMk cId="2837302958" sldId="2147483648"/>
              <pc:sldLayoutMk cId="772499599" sldId="2147483655"/>
              <ac:spMk id="7" creationId="{2B65FF5B-D440-4350-A17C-485DEDBFB261}"/>
            </ac:spMkLst>
          </pc:spChg>
          <pc:spChg chg="add mod">
            <ac:chgData name="Xin Zhang (FA Talent)" userId="474f572f-8271-4f60-858e-cee871e0aec6" providerId="ADAL" clId="{3A2C20DE-D9F7-4FE9-BAE9-8426DA8EC6F5}" dt="2022-01-05T11:29:25.571" v="1679"/>
            <ac:spMkLst>
              <pc:docMk/>
              <pc:sldMasterMk cId="2837302958" sldId="2147483648"/>
              <pc:sldLayoutMk cId="772499599" sldId="2147483655"/>
              <ac:spMk id="8" creationId="{C82C3142-ABB4-4A72-A168-F39907C0CAD5}"/>
            </ac:spMkLst>
          </pc:spChg>
          <pc:spChg chg="add mod">
            <ac:chgData name="Xin Zhang (FA Talent)" userId="474f572f-8271-4f60-858e-cee871e0aec6" providerId="ADAL" clId="{3A2C20DE-D9F7-4FE9-BAE9-8426DA8EC6F5}" dt="2022-01-05T11:30:10.976" v="1690" actId="1076"/>
            <ac:spMkLst>
              <pc:docMk/>
              <pc:sldMasterMk cId="2837302958" sldId="2147483648"/>
              <pc:sldLayoutMk cId="772499599" sldId="2147483655"/>
              <ac:spMk id="10" creationId="{66039DD9-A2DA-436C-A89F-20F5E1CBE377}"/>
            </ac:spMkLst>
          </pc:spChg>
          <pc:spChg chg="add mod">
            <ac:chgData name="Xin Zhang (FA Talent)" userId="474f572f-8271-4f60-858e-cee871e0aec6" providerId="ADAL" clId="{3A2C20DE-D9F7-4FE9-BAE9-8426DA8EC6F5}" dt="2022-01-05T11:29:25.571" v="1679"/>
            <ac:spMkLst>
              <pc:docMk/>
              <pc:sldMasterMk cId="2837302958" sldId="2147483648"/>
              <pc:sldLayoutMk cId="772499599" sldId="2147483655"/>
              <ac:spMk id="11" creationId="{8F375B89-13C3-45FC-B613-390D97399C71}"/>
            </ac:spMkLst>
          </pc:spChg>
          <pc:spChg chg="add mod">
            <ac:chgData name="Xin Zhang (FA Talent)" userId="474f572f-8271-4f60-858e-cee871e0aec6" providerId="ADAL" clId="{3A2C20DE-D9F7-4FE9-BAE9-8426DA8EC6F5}" dt="2022-01-05T11:29:25.571" v="1679"/>
            <ac:spMkLst>
              <pc:docMk/>
              <pc:sldMasterMk cId="2837302958" sldId="2147483648"/>
              <pc:sldLayoutMk cId="772499599" sldId="2147483655"/>
              <ac:spMk id="12" creationId="{9FF66123-02C9-4256-844F-A655B17FA61A}"/>
            </ac:spMkLst>
          </pc:spChg>
          <pc:spChg chg="add mod ord">
            <ac:chgData name="Xin Zhang (FA Talent)" userId="474f572f-8271-4f60-858e-cee871e0aec6" providerId="ADAL" clId="{3A2C20DE-D9F7-4FE9-BAE9-8426DA8EC6F5}" dt="2022-01-05T11:30:07.665" v="1689"/>
            <ac:spMkLst>
              <pc:docMk/>
              <pc:sldMasterMk cId="2837302958" sldId="2147483648"/>
              <pc:sldLayoutMk cId="772499599" sldId="2147483655"/>
              <ac:spMk id="14" creationId="{807872DD-21C8-4C41-AAA4-23D1E54A6748}"/>
            </ac:spMkLst>
          </pc:spChg>
          <pc:picChg chg="add mod">
            <ac:chgData name="Xin Zhang (FA Talent)" userId="474f572f-8271-4f60-858e-cee871e0aec6" providerId="ADAL" clId="{3A2C20DE-D9F7-4FE9-BAE9-8426DA8EC6F5}" dt="2022-01-05T11:29:25.571" v="1679"/>
            <ac:picMkLst>
              <pc:docMk/>
              <pc:sldMasterMk cId="2837302958" sldId="2147483648"/>
              <pc:sldLayoutMk cId="772499599" sldId="2147483655"/>
              <ac:picMk id="9" creationId="{C61DB158-1998-473B-A4F6-1102C1CB4AAA}"/>
            </ac:picMkLst>
          </pc:picChg>
          <pc:cxnChg chg="add mod">
            <ac:chgData name="Xin Zhang (FA Talent)" userId="474f572f-8271-4f60-858e-cee871e0aec6" providerId="ADAL" clId="{3A2C20DE-D9F7-4FE9-BAE9-8426DA8EC6F5}" dt="2022-01-05T11:29:25.571" v="1679"/>
            <ac:cxnSpMkLst>
              <pc:docMk/>
              <pc:sldMasterMk cId="2837302958" sldId="2147483648"/>
              <pc:sldLayoutMk cId="772499599" sldId="2147483655"/>
              <ac:cxnSpMk id="13" creationId="{5DBF45A2-CC7A-4273-B21F-9BF108E45803}"/>
            </ac:cxnSpMkLst>
          </pc:cxnChg>
        </pc:sldLayoutChg>
        <pc:sldLayoutChg chg="delSp mod">
          <pc:chgData name="Xin Zhang (FA Talent)" userId="474f572f-8271-4f60-858e-cee871e0aec6" providerId="ADAL" clId="{3A2C20DE-D9F7-4FE9-BAE9-8426DA8EC6F5}" dt="2022-01-05T11:28:23.357" v="1673" actId="478"/>
          <pc:sldLayoutMkLst>
            <pc:docMk/>
            <pc:sldMasterMk cId="2837302958" sldId="2147483648"/>
            <pc:sldLayoutMk cId="2185118770" sldId="2147483670"/>
          </pc:sldLayoutMkLst>
          <pc:spChg chg="del">
            <ac:chgData name="Xin Zhang (FA Talent)" userId="474f572f-8271-4f60-858e-cee871e0aec6" providerId="ADAL" clId="{3A2C20DE-D9F7-4FE9-BAE9-8426DA8EC6F5}" dt="2022-01-05T11:28:23.357" v="1673" actId="478"/>
            <ac:spMkLst>
              <pc:docMk/>
              <pc:sldMasterMk cId="2837302958" sldId="2147483648"/>
              <pc:sldLayoutMk cId="2185118770" sldId="2147483670"/>
              <ac:spMk id="3" creationId="{00000000-0000-0000-0000-000000000000}"/>
            </ac:spMkLst>
          </pc:spChg>
          <pc:picChg chg="del">
            <ac:chgData name="Xin Zhang (FA Talent)" userId="474f572f-8271-4f60-858e-cee871e0aec6" providerId="ADAL" clId="{3A2C20DE-D9F7-4FE9-BAE9-8426DA8EC6F5}" dt="2022-01-05T11:28:23.357" v="1673" actId="478"/>
            <ac:picMkLst>
              <pc:docMk/>
              <pc:sldMasterMk cId="2837302958" sldId="2147483648"/>
              <pc:sldLayoutMk cId="2185118770" sldId="2147483670"/>
              <ac:picMk id="5" creationId="{00000000-0000-0000-0000-000000000000}"/>
            </ac:picMkLst>
          </pc:picChg>
        </pc:sldLayoutChg>
        <pc:sldLayoutChg chg="delSp modSp mod">
          <pc:chgData name="Xin Zhang (FA Talent)" userId="474f572f-8271-4f60-858e-cee871e0aec6" providerId="ADAL" clId="{3A2C20DE-D9F7-4FE9-BAE9-8426DA8EC6F5}" dt="2022-01-07T11:24:48.220" v="1717"/>
          <pc:sldLayoutMkLst>
            <pc:docMk/>
            <pc:sldMasterMk cId="2837302958" sldId="2147483648"/>
            <pc:sldLayoutMk cId="390644589" sldId="2147483671"/>
          </pc:sldLayoutMkLst>
          <pc:spChg chg="del">
            <ac:chgData name="Xin Zhang (FA Talent)" userId="474f572f-8271-4f60-858e-cee871e0aec6" providerId="ADAL" clId="{3A2C20DE-D9F7-4FE9-BAE9-8426DA8EC6F5}" dt="2022-01-05T11:28:20.866" v="1672" actId="478"/>
            <ac:spMkLst>
              <pc:docMk/>
              <pc:sldMasterMk cId="2837302958" sldId="2147483648"/>
              <pc:sldLayoutMk cId="390644589" sldId="2147483671"/>
              <ac:spMk id="3" creationId="{A0552512-2C75-4085-A388-016146061665}"/>
            </ac:spMkLst>
          </pc:spChg>
          <pc:spChg chg="del">
            <ac:chgData name="Xin Zhang (FA Talent)" userId="474f572f-8271-4f60-858e-cee871e0aec6" providerId="ADAL" clId="{3A2C20DE-D9F7-4FE9-BAE9-8426DA8EC6F5}" dt="2022-01-05T11:28:20.866" v="1672" actId="478"/>
            <ac:spMkLst>
              <pc:docMk/>
              <pc:sldMasterMk cId="2837302958" sldId="2147483648"/>
              <pc:sldLayoutMk cId="390644589" sldId="2147483671"/>
              <ac:spMk id="4" creationId="{17D0DFF6-544B-4BDA-98CF-A065762A78E6}"/>
            </ac:spMkLst>
          </pc:spChg>
          <pc:spChg chg="del">
            <ac:chgData name="Xin Zhang (FA Talent)" userId="474f572f-8271-4f60-858e-cee871e0aec6" providerId="ADAL" clId="{3A2C20DE-D9F7-4FE9-BAE9-8426DA8EC6F5}" dt="2022-01-05T11:28:20.866" v="1672" actId="478"/>
            <ac:spMkLst>
              <pc:docMk/>
              <pc:sldMasterMk cId="2837302958" sldId="2147483648"/>
              <pc:sldLayoutMk cId="390644589" sldId="2147483671"/>
              <ac:spMk id="5" creationId="{50DD6197-079C-41AC-A12A-8DACD7FC633F}"/>
            </ac:spMkLst>
          </pc:spChg>
          <pc:spChg chg="mod">
            <ac:chgData name="Xin Zhang (FA Talent)" userId="474f572f-8271-4f60-858e-cee871e0aec6" providerId="ADAL" clId="{3A2C20DE-D9F7-4FE9-BAE9-8426DA8EC6F5}" dt="2022-01-05T11:28:17.463" v="1671" actId="20577"/>
            <ac:spMkLst>
              <pc:docMk/>
              <pc:sldMasterMk cId="2837302958" sldId="2147483648"/>
              <pc:sldLayoutMk cId="390644589" sldId="2147483671"/>
              <ac:spMk id="7" creationId="{2DFAF023-544E-4063-A723-C7A23BD3F4B8}"/>
            </ac:spMkLst>
          </pc:spChg>
          <pc:spChg chg="mod">
            <ac:chgData name="Xin Zhang (FA Talent)" userId="474f572f-8271-4f60-858e-cee871e0aec6" providerId="ADAL" clId="{3A2C20DE-D9F7-4FE9-BAE9-8426DA8EC6F5}" dt="2022-01-07T11:24:48.220" v="1717"/>
            <ac:spMkLst>
              <pc:docMk/>
              <pc:sldMasterMk cId="2837302958" sldId="2147483648"/>
              <pc:sldLayoutMk cId="390644589" sldId="2147483671"/>
              <ac:spMk id="8" creationId="{51FCCE56-F651-4AB0-B4C2-C480428181DB}"/>
            </ac:spMkLst>
          </pc:spChg>
        </pc:sldLayoutChg>
        <pc:sldLayoutChg chg="addSp delSp modSp new mod ord">
          <pc:chgData name="Xin Zhang (FA Talent)" userId="474f572f-8271-4f60-858e-cee871e0aec6" providerId="ADAL" clId="{3A2C20DE-D9F7-4FE9-BAE9-8426DA8EC6F5}" dt="2022-01-05T11:31:03.284" v="1701" actId="6014"/>
          <pc:sldLayoutMkLst>
            <pc:docMk/>
            <pc:sldMasterMk cId="2837302958" sldId="2147483648"/>
            <pc:sldLayoutMk cId="3529129199" sldId="2147483672"/>
          </pc:sldLayoutMkLst>
          <pc:spChg chg="del">
            <ac:chgData name="Xin Zhang (FA Talent)" userId="474f572f-8271-4f60-858e-cee871e0aec6" providerId="ADAL" clId="{3A2C20DE-D9F7-4FE9-BAE9-8426DA8EC6F5}" dt="2022-01-05T11:30:39.867" v="1694" actId="478"/>
            <ac:spMkLst>
              <pc:docMk/>
              <pc:sldMasterMk cId="2837302958" sldId="2147483648"/>
              <pc:sldLayoutMk cId="3529129199" sldId="2147483672"/>
              <ac:spMk id="2" creationId="{CF06A92A-4FD5-44AD-B0F4-1563227BE8C1}"/>
            </ac:spMkLst>
          </pc:spChg>
          <pc:spChg chg="add mod">
            <ac:chgData name="Xin Zhang (FA Talent)" userId="474f572f-8271-4f60-858e-cee871e0aec6" providerId="ADAL" clId="{3A2C20DE-D9F7-4FE9-BAE9-8426DA8EC6F5}" dt="2022-01-05T11:30:40.095" v="1695"/>
            <ac:spMkLst>
              <pc:docMk/>
              <pc:sldMasterMk cId="2837302958" sldId="2147483648"/>
              <pc:sldLayoutMk cId="3529129199" sldId="2147483672"/>
              <ac:spMk id="3" creationId="{A105ACD0-26C3-4B05-8727-00FD466858A9}"/>
            </ac:spMkLst>
          </pc:spChg>
          <pc:spChg chg="add mod">
            <ac:chgData name="Xin Zhang (FA Talent)" userId="474f572f-8271-4f60-858e-cee871e0aec6" providerId="ADAL" clId="{3A2C20DE-D9F7-4FE9-BAE9-8426DA8EC6F5}" dt="2022-01-05T11:30:40.095" v="1695"/>
            <ac:spMkLst>
              <pc:docMk/>
              <pc:sldMasterMk cId="2837302958" sldId="2147483648"/>
              <pc:sldLayoutMk cId="3529129199" sldId="2147483672"/>
              <ac:spMk id="5" creationId="{DC52469D-F81C-4E71-BD8D-3B26A59EA5B0}"/>
            </ac:spMkLst>
          </pc:spChg>
          <pc:spChg chg="add mod">
            <ac:chgData name="Xin Zhang (FA Talent)" userId="474f572f-8271-4f60-858e-cee871e0aec6" providerId="ADAL" clId="{3A2C20DE-D9F7-4FE9-BAE9-8426DA8EC6F5}" dt="2022-01-05T11:30:40.095" v="1695"/>
            <ac:spMkLst>
              <pc:docMk/>
              <pc:sldMasterMk cId="2837302958" sldId="2147483648"/>
              <pc:sldLayoutMk cId="3529129199" sldId="2147483672"/>
              <ac:spMk id="6" creationId="{3512D884-80C3-498A-8765-0D08D79A7BDD}"/>
            </ac:spMkLst>
          </pc:spChg>
          <pc:spChg chg="add mod ord">
            <ac:chgData name="Xin Zhang (FA Talent)" userId="474f572f-8271-4f60-858e-cee871e0aec6" providerId="ADAL" clId="{3A2C20DE-D9F7-4FE9-BAE9-8426DA8EC6F5}" dt="2022-01-05T11:30:46.099" v="1698"/>
            <ac:spMkLst>
              <pc:docMk/>
              <pc:sldMasterMk cId="2837302958" sldId="2147483648"/>
              <pc:sldLayoutMk cId="3529129199" sldId="2147483672"/>
              <ac:spMk id="10" creationId="{5A2D9B6B-B66C-4B67-8B4F-7B7872285A8D}"/>
            </ac:spMkLst>
          </pc:spChg>
          <pc:grpChg chg="add mod">
            <ac:chgData name="Xin Zhang (FA Talent)" userId="474f572f-8271-4f60-858e-cee871e0aec6" providerId="ADAL" clId="{3A2C20DE-D9F7-4FE9-BAE9-8426DA8EC6F5}" dt="2022-01-05T11:30:40.095" v="1695"/>
            <ac:grpSpMkLst>
              <pc:docMk/>
              <pc:sldMasterMk cId="2837302958" sldId="2147483648"/>
              <pc:sldLayoutMk cId="3529129199" sldId="2147483672"/>
              <ac:grpSpMk id="7" creationId="{34C7E885-1139-408F-8168-A9A7B39D3FC3}"/>
            </ac:grpSpMkLst>
          </pc:grpChg>
          <pc:picChg chg="add mod">
            <ac:chgData name="Xin Zhang (FA Talent)" userId="474f572f-8271-4f60-858e-cee871e0aec6" providerId="ADAL" clId="{3A2C20DE-D9F7-4FE9-BAE9-8426DA8EC6F5}" dt="2022-01-05T11:30:40.095" v="1695"/>
            <ac:picMkLst>
              <pc:docMk/>
              <pc:sldMasterMk cId="2837302958" sldId="2147483648"/>
              <pc:sldLayoutMk cId="3529129199" sldId="2147483672"/>
              <ac:picMk id="4" creationId="{FFE0E269-0EE6-4AE7-9127-12D3BE185B52}"/>
            </ac:picMkLst>
          </pc:picChg>
          <pc:picChg chg="mod">
            <ac:chgData name="Xin Zhang (FA Talent)" userId="474f572f-8271-4f60-858e-cee871e0aec6" providerId="ADAL" clId="{3A2C20DE-D9F7-4FE9-BAE9-8426DA8EC6F5}" dt="2022-01-05T11:30:40.095" v="1695"/>
            <ac:picMkLst>
              <pc:docMk/>
              <pc:sldMasterMk cId="2837302958" sldId="2147483648"/>
              <pc:sldLayoutMk cId="3529129199" sldId="2147483672"/>
              <ac:picMk id="8" creationId="{D68AD6D4-BEBB-4B4C-9792-29618C42B002}"/>
            </ac:picMkLst>
          </pc:picChg>
          <pc:picChg chg="mod">
            <ac:chgData name="Xin Zhang (FA Talent)" userId="474f572f-8271-4f60-858e-cee871e0aec6" providerId="ADAL" clId="{3A2C20DE-D9F7-4FE9-BAE9-8426DA8EC6F5}" dt="2022-01-05T11:30:40.095" v="1695"/>
            <ac:picMkLst>
              <pc:docMk/>
              <pc:sldMasterMk cId="2837302958" sldId="2147483648"/>
              <pc:sldLayoutMk cId="3529129199" sldId="2147483672"/>
              <ac:picMk id="9" creationId="{9D01EC1F-EE57-40FC-A447-47EF04E5330F}"/>
            </ac:picMkLst>
          </pc:picChg>
        </pc:sldLayoutChg>
        <pc:sldLayoutChg chg="addSp delSp modSp new mod ord">
          <pc:chgData name="Xin Zhang (FA Talent)" userId="474f572f-8271-4f60-858e-cee871e0aec6" providerId="ADAL" clId="{3A2C20DE-D9F7-4FE9-BAE9-8426DA8EC6F5}" dt="2022-01-05T11:31:35.274" v="1711" actId="6014"/>
          <pc:sldLayoutMkLst>
            <pc:docMk/>
            <pc:sldMasterMk cId="2837302958" sldId="2147483648"/>
            <pc:sldLayoutMk cId="2061917535" sldId="2147483673"/>
          </pc:sldLayoutMkLst>
          <pc:spChg chg="del">
            <ac:chgData name="Xin Zhang (FA Talent)" userId="474f572f-8271-4f60-858e-cee871e0aec6" providerId="ADAL" clId="{3A2C20DE-D9F7-4FE9-BAE9-8426DA8EC6F5}" dt="2022-01-05T11:31:24.293" v="1705" actId="478"/>
            <ac:spMkLst>
              <pc:docMk/>
              <pc:sldMasterMk cId="2837302958" sldId="2147483648"/>
              <pc:sldLayoutMk cId="2061917535" sldId="2147483673"/>
              <ac:spMk id="2" creationId="{D4379F46-3AE5-4588-8F3B-7287FB4BC00F}"/>
            </ac:spMkLst>
          </pc:spChg>
          <pc:spChg chg="add mod">
            <ac:chgData name="Xin Zhang (FA Talent)" userId="474f572f-8271-4f60-858e-cee871e0aec6" providerId="ADAL" clId="{3A2C20DE-D9F7-4FE9-BAE9-8426DA8EC6F5}" dt="2022-01-05T11:31:24.536" v="1706"/>
            <ac:spMkLst>
              <pc:docMk/>
              <pc:sldMasterMk cId="2837302958" sldId="2147483648"/>
              <pc:sldLayoutMk cId="2061917535" sldId="2147483673"/>
              <ac:spMk id="4" creationId="{B3631D72-F0EB-4169-8AC3-B73AE35EB594}"/>
            </ac:spMkLst>
          </pc:spChg>
          <pc:spChg chg="add mod">
            <ac:chgData name="Xin Zhang (FA Talent)" userId="474f572f-8271-4f60-858e-cee871e0aec6" providerId="ADAL" clId="{3A2C20DE-D9F7-4FE9-BAE9-8426DA8EC6F5}" dt="2022-01-05T11:31:24.536" v="1706"/>
            <ac:spMkLst>
              <pc:docMk/>
              <pc:sldMasterMk cId="2837302958" sldId="2147483648"/>
              <pc:sldLayoutMk cId="2061917535" sldId="2147483673"/>
              <ac:spMk id="6" creationId="{4E295A0A-9071-4393-9958-90D22C001B36}"/>
            </ac:spMkLst>
          </pc:spChg>
          <pc:spChg chg="add mod ord">
            <ac:chgData name="Xin Zhang (FA Talent)" userId="474f572f-8271-4f60-858e-cee871e0aec6" providerId="ADAL" clId="{3A2C20DE-D9F7-4FE9-BAE9-8426DA8EC6F5}" dt="2022-01-05T11:31:29.457" v="1709"/>
            <ac:spMkLst>
              <pc:docMk/>
              <pc:sldMasterMk cId="2837302958" sldId="2147483648"/>
              <pc:sldLayoutMk cId="2061917535" sldId="2147483673"/>
              <ac:spMk id="7" creationId="{602BDFE2-2656-4DAA-AA03-EBA9550A84D4}"/>
            </ac:spMkLst>
          </pc:spChg>
          <pc:picChg chg="add mod">
            <ac:chgData name="Xin Zhang (FA Talent)" userId="474f572f-8271-4f60-858e-cee871e0aec6" providerId="ADAL" clId="{3A2C20DE-D9F7-4FE9-BAE9-8426DA8EC6F5}" dt="2022-01-05T11:31:24.536" v="1706"/>
            <ac:picMkLst>
              <pc:docMk/>
              <pc:sldMasterMk cId="2837302958" sldId="2147483648"/>
              <pc:sldLayoutMk cId="2061917535" sldId="2147483673"/>
              <ac:picMk id="3" creationId="{C6EFF413-F4B4-40D1-ABEE-709938257790}"/>
            </ac:picMkLst>
          </pc:picChg>
          <pc:picChg chg="add mod">
            <ac:chgData name="Xin Zhang (FA Talent)" userId="474f572f-8271-4f60-858e-cee871e0aec6" providerId="ADAL" clId="{3A2C20DE-D9F7-4FE9-BAE9-8426DA8EC6F5}" dt="2022-01-05T11:31:24.536" v="1706"/>
            <ac:picMkLst>
              <pc:docMk/>
              <pc:sldMasterMk cId="2837302958" sldId="2147483648"/>
              <pc:sldLayoutMk cId="2061917535" sldId="2147483673"/>
              <ac:picMk id="5" creationId="{76D8A1D0-D50F-4393-8595-D29FA8957461}"/>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系列 1</c:v>
                </c:pt>
              </c:strCache>
            </c:strRef>
          </c:tx>
          <c:dPt>
            <c:idx val="0"/>
            <c:bubble3D val="0"/>
            <c:spPr>
              <a:solidFill>
                <a:schemeClr val="accent3">
                  <a:shade val="58000"/>
                </a:schemeClr>
              </a:solidFill>
              <a:ln>
                <a:noFill/>
              </a:ln>
              <a:effectLst/>
            </c:spPr>
            <c:extLst>
              <c:ext xmlns:c16="http://schemas.microsoft.com/office/drawing/2014/chart" uri="{C3380CC4-5D6E-409C-BE32-E72D297353CC}">
                <c16:uniqueId val="{00000001-C28B-4AC8-8127-DD5915A7CAF0}"/>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03-C28B-4AC8-8127-DD5915A7CAF0}"/>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05-C28B-4AC8-8127-DD5915A7CAF0}"/>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07-C28B-4AC8-8127-DD5915A7CAF0}"/>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36-4B63-BE86-7097F8B62227}"/>
            </c:ext>
          </c:extLst>
        </c:ser>
        <c:ser>
          <c:idx val="1"/>
          <c:order val="1"/>
          <c:tx>
            <c:strRef>
              <c:f>Sheet1!$C$1</c:f>
              <c:strCache>
                <c:ptCount val="1"/>
                <c:pt idx="0">
                  <c:v>系列 2</c:v>
                </c:pt>
              </c:strCache>
            </c:strRef>
          </c:tx>
          <c:dPt>
            <c:idx val="0"/>
            <c:bubble3D val="0"/>
            <c:spPr>
              <a:solidFill>
                <a:schemeClr val="accent3">
                  <a:shade val="58000"/>
                </a:schemeClr>
              </a:solidFill>
              <a:ln>
                <a:noFill/>
              </a:ln>
              <a:effectLst/>
            </c:spPr>
            <c:extLst>
              <c:ext xmlns:c16="http://schemas.microsoft.com/office/drawing/2014/chart" uri="{C3380CC4-5D6E-409C-BE32-E72D297353CC}">
                <c16:uniqueId val="{00000009-C28B-4AC8-8127-DD5915A7CAF0}"/>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0B-C28B-4AC8-8127-DD5915A7CAF0}"/>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0D-C28B-4AC8-8127-DD5915A7CAF0}"/>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0F-C28B-4AC8-8127-DD5915A7CAF0}"/>
              </c:ext>
            </c:extLst>
          </c:dPt>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36-4B63-BE86-7097F8B62227}"/>
            </c:ext>
          </c:extLst>
        </c:ser>
        <c:ser>
          <c:idx val="2"/>
          <c:order val="2"/>
          <c:tx>
            <c:strRef>
              <c:f>Sheet1!$D$1</c:f>
              <c:strCache>
                <c:ptCount val="1"/>
                <c:pt idx="0">
                  <c:v>系列 3</c:v>
                </c:pt>
              </c:strCache>
            </c:strRef>
          </c:tx>
          <c:dPt>
            <c:idx val="0"/>
            <c:bubble3D val="0"/>
            <c:spPr>
              <a:solidFill>
                <a:schemeClr val="accent3">
                  <a:shade val="58000"/>
                </a:schemeClr>
              </a:solidFill>
              <a:ln>
                <a:noFill/>
              </a:ln>
              <a:effectLst/>
            </c:spPr>
            <c:extLst>
              <c:ext xmlns:c16="http://schemas.microsoft.com/office/drawing/2014/chart" uri="{C3380CC4-5D6E-409C-BE32-E72D297353CC}">
                <c16:uniqueId val="{00000011-C28B-4AC8-8127-DD5915A7CAF0}"/>
              </c:ext>
            </c:extLst>
          </c:dPt>
          <c:dPt>
            <c:idx val="1"/>
            <c:bubble3D val="0"/>
            <c:spPr>
              <a:solidFill>
                <a:schemeClr val="accent3">
                  <a:shade val="86000"/>
                </a:schemeClr>
              </a:solidFill>
              <a:ln>
                <a:noFill/>
              </a:ln>
              <a:effectLst/>
            </c:spPr>
            <c:extLst>
              <c:ext xmlns:c16="http://schemas.microsoft.com/office/drawing/2014/chart" uri="{C3380CC4-5D6E-409C-BE32-E72D297353CC}">
                <c16:uniqueId val="{00000013-C28B-4AC8-8127-DD5915A7CAF0}"/>
              </c:ext>
            </c:extLst>
          </c:dPt>
          <c:dPt>
            <c:idx val="2"/>
            <c:bubble3D val="0"/>
            <c:spPr>
              <a:solidFill>
                <a:schemeClr val="accent3">
                  <a:tint val="86000"/>
                </a:schemeClr>
              </a:solidFill>
              <a:ln>
                <a:noFill/>
              </a:ln>
              <a:effectLst/>
            </c:spPr>
            <c:extLst>
              <c:ext xmlns:c16="http://schemas.microsoft.com/office/drawing/2014/chart" uri="{C3380CC4-5D6E-409C-BE32-E72D297353CC}">
                <c16:uniqueId val="{00000015-C28B-4AC8-8127-DD5915A7CAF0}"/>
              </c:ext>
            </c:extLst>
          </c:dPt>
          <c:dPt>
            <c:idx val="3"/>
            <c:bubble3D val="0"/>
            <c:spPr>
              <a:solidFill>
                <a:schemeClr val="accent3">
                  <a:tint val="58000"/>
                </a:schemeClr>
              </a:solidFill>
              <a:ln>
                <a:noFill/>
              </a:ln>
              <a:effectLst/>
            </c:spPr>
            <c:extLst>
              <c:ext xmlns:c16="http://schemas.microsoft.com/office/drawing/2014/chart" uri="{C3380CC4-5D6E-409C-BE32-E72D297353CC}">
                <c16:uniqueId val="{00000017-C28B-4AC8-8127-DD5915A7CAF0}"/>
              </c:ext>
            </c:extLst>
          </c:dPt>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36-4B63-BE86-7097F8B6222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EFE68083-DEAD-4ADA-A9BB-73AB941D5FF8}" type="datetimeFigureOut">
              <a:rPr lang="zh-CN" altLang="en-US" smtClean="0"/>
              <a:pPr/>
              <a:t>2022/1/7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A2A6CFE3-F845-43C2-A6C1-6F07B8C5A9BC}" type="slidenum">
              <a:rPr lang="zh-CN" altLang="en-US" smtClean="0"/>
              <a:pPr/>
              <a:t>‹#›</a:t>
            </a:fld>
            <a:endParaRPr lang="zh-CN" altLang="en-US" dirty="0"/>
          </a:p>
        </p:txBody>
      </p:sp>
    </p:spTree>
    <p:extLst>
      <p:ext uri="{BB962C8B-B14F-4D97-AF65-F5344CB8AC3E}">
        <p14:creationId xmlns:p14="http://schemas.microsoft.com/office/powerpoint/2010/main" val="3369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A6CFE3-F845-43C2-A6C1-6F07B8C5A9BC}" type="slidenum">
              <a:rPr lang="zh-CN" altLang="en-US" smtClean="0"/>
              <a:t>4</a:t>
            </a:fld>
            <a:endParaRPr lang="zh-CN" altLang="en-US"/>
          </a:p>
        </p:txBody>
      </p:sp>
    </p:spTree>
    <p:extLst>
      <p:ext uri="{BB962C8B-B14F-4D97-AF65-F5344CB8AC3E}">
        <p14:creationId xmlns:p14="http://schemas.microsoft.com/office/powerpoint/2010/main" val="300191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A6CFE3-F845-43C2-A6C1-6F07B8C5A9BC}" type="slidenum">
              <a:rPr lang="zh-CN" altLang="en-US" smtClean="0"/>
              <a:t>9</a:t>
            </a:fld>
            <a:endParaRPr lang="zh-CN" altLang="en-US"/>
          </a:p>
        </p:txBody>
      </p:sp>
    </p:spTree>
    <p:extLst>
      <p:ext uri="{BB962C8B-B14F-4D97-AF65-F5344CB8AC3E}">
        <p14:creationId xmlns:p14="http://schemas.microsoft.com/office/powerpoint/2010/main" val="273684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A6CFE3-F845-43C2-A6C1-6F07B8C5A9BC}" type="slidenum">
              <a:rPr lang="zh-CN" altLang="en-US" smtClean="0"/>
              <a:t>19</a:t>
            </a:fld>
            <a:endParaRPr lang="zh-CN" altLang="en-US"/>
          </a:p>
        </p:txBody>
      </p:sp>
    </p:spTree>
    <p:extLst>
      <p:ext uri="{BB962C8B-B14F-4D97-AF65-F5344CB8AC3E}">
        <p14:creationId xmlns:p14="http://schemas.microsoft.com/office/powerpoint/2010/main" val="591379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页">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807872DD-21C8-4C41-AAA4-23D1E54A6748}"/>
              </a:ext>
            </a:extLst>
          </p:cNvPr>
          <p:cNvSpPr/>
          <p:nvPr userDrawn="1"/>
        </p:nvSpPr>
        <p:spPr>
          <a:xfrm>
            <a:off x="0" y="0"/>
            <a:ext cx="12189938" cy="6858000"/>
          </a:xfrm>
          <a:prstGeom prst="rect">
            <a:avLst/>
          </a:prstGeom>
          <a:solidFill>
            <a:srgbClr val="6D7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4C3D969-71E3-452D-ACD0-7A56B1BA5EB5}"/>
              </a:ext>
            </a:extLst>
          </p:cNvPr>
          <p:cNvSpPr/>
          <p:nvPr userDrawn="1"/>
        </p:nvSpPr>
        <p:spPr>
          <a:xfrm>
            <a:off x="11056592" y="2719955"/>
            <a:ext cx="227885" cy="227885"/>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a:extLst>
              <a:ext uri="{FF2B5EF4-FFF2-40B4-BE49-F238E27FC236}">
                <a16:creationId xmlns:a16="http://schemas.microsoft.com/office/drawing/2014/main" id="{0D9546EF-0197-4C07-B0A5-09E4F8769B7E}"/>
              </a:ext>
            </a:extLst>
          </p:cNvPr>
          <p:cNvSpPr/>
          <p:nvPr userDrawn="1"/>
        </p:nvSpPr>
        <p:spPr>
          <a:xfrm>
            <a:off x="5688498" y="1405829"/>
            <a:ext cx="227885" cy="227885"/>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a:extLst>
              <a:ext uri="{FF2B5EF4-FFF2-40B4-BE49-F238E27FC236}">
                <a16:creationId xmlns:a16="http://schemas.microsoft.com/office/drawing/2014/main" id="{2B65FF5B-D440-4350-A17C-485DEDBFB261}"/>
              </a:ext>
            </a:extLst>
          </p:cNvPr>
          <p:cNvSpPr txBox="1"/>
          <p:nvPr userDrawn="1"/>
        </p:nvSpPr>
        <p:spPr>
          <a:xfrm>
            <a:off x="5717895" y="6225293"/>
            <a:ext cx="6643867" cy="830997"/>
          </a:xfrm>
          <a:prstGeom prst="rect">
            <a:avLst/>
          </a:prstGeom>
          <a:noFill/>
        </p:spPr>
        <p:txBody>
          <a:bodyPr wrap="square" rtlCol="0">
            <a:spAutoFit/>
          </a:bodyPr>
          <a:lstStyle/>
          <a:p>
            <a:pPr algn="dist"/>
            <a:r>
              <a:rPr lang="en-US" altLang="zh-CN" sz="48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rPr>
              <a:t>ANNUAL REPORT</a:t>
            </a:r>
            <a:endParaRPr lang="zh-CN" altLang="en-US" sz="48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形状 7">
            <a:extLst>
              <a:ext uri="{FF2B5EF4-FFF2-40B4-BE49-F238E27FC236}">
                <a16:creationId xmlns:a16="http://schemas.microsoft.com/office/drawing/2014/main" id="{C82C3142-ABB4-4A72-A168-F39907C0CAD5}"/>
              </a:ext>
            </a:extLst>
          </p:cNvPr>
          <p:cNvSpPr/>
          <p:nvPr userDrawn="1"/>
        </p:nvSpPr>
        <p:spPr>
          <a:xfrm rot="1527075">
            <a:off x="-136198" y="2893384"/>
            <a:ext cx="4846322" cy="4806791"/>
          </a:xfrm>
          <a:custGeom>
            <a:avLst/>
            <a:gdLst>
              <a:gd name="connsiteX0" fmla="*/ 326774 w 4846322"/>
              <a:gd name="connsiteY0" fmla="*/ 42046 h 4806791"/>
              <a:gd name="connsiteX1" fmla="*/ 535034 w 4846322"/>
              <a:gd name="connsiteY1" fmla="*/ 0 h 4806791"/>
              <a:gd name="connsiteX2" fmla="*/ 4311286 w 4846322"/>
              <a:gd name="connsiteY2" fmla="*/ 1 h 4806791"/>
              <a:gd name="connsiteX3" fmla="*/ 4846322 w 4846322"/>
              <a:gd name="connsiteY3" fmla="*/ 535034 h 4806791"/>
              <a:gd name="connsiteX4" fmla="*/ 4846321 w 4846322"/>
              <a:gd name="connsiteY4" fmla="*/ 2992505 h 4806791"/>
              <a:gd name="connsiteX5" fmla="*/ 1034247 w 4846322"/>
              <a:gd name="connsiteY5" fmla="*/ 4806791 h 4806791"/>
              <a:gd name="connsiteX6" fmla="*/ 0 w 4846322"/>
              <a:gd name="connsiteY6" fmla="*/ 2633691 h 4806791"/>
              <a:gd name="connsiteX7" fmla="*/ 0 w 4846322"/>
              <a:gd name="connsiteY7" fmla="*/ 535034 h 4806791"/>
              <a:gd name="connsiteX8" fmla="*/ 326774 w 4846322"/>
              <a:gd name="connsiteY8" fmla="*/ 42046 h 480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6322" h="4806791">
                <a:moveTo>
                  <a:pt x="326774" y="42046"/>
                </a:moveTo>
                <a:cubicBezTo>
                  <a:pt x="390785" y="14972"/>
                  <a:pt x="461161" y="0"/>
                  <a:pt x="535034" y="0"/>
                </a:cubicBezTo>
                <a:lnTo>
                  <a:pt x="4311286" y="1"/>
                </a:lnTo>
                <a:cubicBezTo>
                  <a:pt x="4606777" y="0"/>
                  <a:pt x="4846321" y="239543"/>
                  <a:pt x="4846322" y="535034"/>
                </a:cubicBezTo>
                <a:lnTo>
                  <a:pt x="4846321" y="2992505"/>
                </a:lnTo>
                <a:lnTo>
                  <a:pt x="1034247" y="4806791"/>
                </a:lnTo>
                <a:lnTo>
                  <a:pt x="0" y="2633691"/>
                </a:lnTo>
                <a:lnTo>
                  <a:pt x="0" y="535034"/>
                </a:lnTo>
                <a:cubicBezTo>
                  <a:pt x="0" y="313416"/>
                  <a:pt x="134743" y="123269"/>
                  <a:pt x="326774" y="42046"/>
                </a:cubicBezTo>
                <a:close/>
              </a:path>
            </a:pathLst>
          </a:custGeom>
          <a:solidFill>
            <a:schemeClr val="bg1"/>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a:extLst>
              <a:ext uri="{FF2B5EF4-FFF2-40B4-BE49-F238E27FC236}">
                <a16:creationId xmlns:a16="http://schemas.microsoft.com/office/drawing/2014/main" id="{C61DB158-1998-473B-A4F6-1102C1CB4AAA}"/>
              </a:ext>
            </a:extLst>
          </p:cNvPr>
          <p:cNvPicPr>
            <a:picLocks noChangeAspect="1"/>
          </p:cNvPicPr>
          <p:nvPr userDrawn="1"/>
        </p:nvPicPr>
        <p:blipFill>
          <a:blip r:embed="rId2">
            <a:extLst>
              <a:ext uri="{28A0092B-C50C-407E-A947-70E740481C1C}">
                <a14:useLocalDpi xmlns:a14="http://schemas.microsoft.com/office/drawing/2010/main" val="0"/>
              </a:ext>
            </a:extLst>
          </a:blip>
          <a:srcRect t="13262" b="26993"/>
          <a:stretch/>
        </p:blipFill>
        <p:spPr>
          <a:xfrm>
            <a:off x="158542" y="2419136"/>
            <a:ext cx="7429720" cy="4438865"/>
          </a:xfrm>
          <a:custGeom>
            <a:avLst/>
            <a:gdLst>
              <a:gd name="connsiteX0" fmla="*/ 0 w 7429720"/>
              <a:gd name="connsiteY0" fmla="*/ 0 h 4438865"/>
              <a:gd name="connsiteX1" fmla="*/ 7429720 w 7429720"/>
              <a:gd name="connsiteY1" fmla="*/ 0 h 4438865"/>
              <a:gd name="connsiteX2" fmla="*/ 7429720 w 7429720"/>
              <a:gd name="connsiteY2" fmla="*/ 4438865 h 4438865"/>
              <a:gd name="connsiteX3" fmla="*/ 0 w 7429720"/>
              <a:gd name="connsiteY3" fmla="*/ 4438865 h 4438865"/>
              <a:gd name="connsiteX4" fmla="*/ 0 w 7429720"/>
              <a:gd name="connsiteY4" fmla="*/ 0 h 44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720" h="4438865">
                <a:moveTo>
                  <a:pt x="0" y="0"/>
                </a:moveTo>
                <a:lnTo>
                  <a:pt x="7429720" y="0"/>
                </a:lnTo>
                <a:lnTo>
                  <a:pt x="7429720" y="4438865"/>
                </a:lnTo>
                <a:lnTo>
                  <a:pt x="0" y="4438865"/>
                </a:lnTo>
                <a:lnTo>
                  <a:pt x="0" y="0"/>
                </a:lnTo>
                <a:close/>
              </a:path>
            </a:pathLst>
          </a:custGeom>
          <a:effectLst>
            <a:outerShdw blurRad="254000" dist="114300" algn="tl" rotWithShape="0">
              <a:prstClr val="black">
                <a:alpha val="40000"/>
              </a:prstClr>
            </a:outerShdw>
          </a:effectLst>
        </p:spPr>
      </p:pic>
      <p:sp>
        <p:nvSpPr>
          <p:cNvPr id="10" name="任意多边形: 形状 9">
            <a:extLst>
              <a:ext uri="{FF2B5EF4-FFF2-40B4-BE49-F238E27FC236}">
                <a16:creationId xmlns:a16="http://schemas.microsoft.com/office/drawing/2014/main" id="{66039DD9-A2DA-436C-A89F-20F5E1CBE377}"/>
              </a:ext>
            </a:extLst>
          </p:cNvPr>
          <p:cNvSpPr/>
          <p:nvPr userDrawn="1"/>
        </p:nvSpPr>
        <p:spPr>
          <a:xfrm>
            <a:off x="11343190" y="-1"/>
            <a:ext cx="846748" cy="989443"/>
          </a:xfrm>
          <a:custGeom>
            <a:avLst/>
            <a:gdLst>
              <a:gd name="connsiteX0" fmla="*/ 24147 w 846748"/>
              <a:gd name="connsiteY0" fmla="*/ 0 h 989443"/>
              <a:gd name="connsiteX1" fmla="*/ 846748 w 846748"/>
              <a:gd name="connsiteY1" fmla="*/ 0 h 989443"/>
              <a:gd name="connsiteX2" fmla="*/ 846748 w 846748"/>
              <a:gd name="connsiteY2" fmla="*/ 986971 h 989443"/>
              <a:gd name="connsiteX3" fmla="*/ 797785 w 846748"/>
              <a:gd name="connsiteY3" fmla="*/ 989443 h 989443"/>
              <a:gd name="connsiteX4" fmla="*/ 0 w 846748"/>
              <a:gd name="connsiteY4" fmla="*/ 191658 h 989443"/>
              <a:gd name="connsiteX5" fmla="*/ 16208 w 846748"/>
              <a:gd name="connsiteY5" fmla="*/ 30877 h 989443"/>
              <a:gd name="connsiteX6" fmla="*/ 24147 w 846748"/>
              <a:gd name="connsiteY6" fmla="*/ 0 h 98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748" h="989443">
                <a:moveTo>
                  <a:pt x="24147" y="0"/>
                </a:moveTo>
                <a:lnTo>
                  <a:pt x="846748" y="0"/>
                </a:lnTo>
                <a:lnTo>
                  <a:pt x="846748" y="986971"/>
                </a:lnTo>
                <a:lnTo>
                  <a:pt x="797785" y="989443"/>
                </a:lnTo>
                <a:cubicBezTo>
                  <a:pt x="357181" y="989443"/>
                  <a:pt x="0" y="632262"/>
                  <a:pt x="0" y="191658"/>
                </a:cubicBezTo>
                <a:cubicBezTo>
                  <a:pt x="0" y="136583"/>
                  <a:pt x="5581" y="82810"/>
                  <a:pt x="16208" y="30877"/>
                </a:cubicBezTo>
                <a:lnTo>
                  <a:pt x="24147" y="0"/>
                </a:lnTo>
                <a:close/>
              </a:path>
            </a:pathLst>
          </a:custGeom>
          <a:solidFill>
            <a:schemeClr val="bg1"/>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圆角 10">
            <a:extLst>
              <a:ext uri="{FF2B5EF4-FFF2-40B4-BE49-F238E27FC236}">
                <a16:creationId xmlns:a16="http://schemas.microsoft.com/office/drawing/2014/main" id="{8F375B89-13C3-45FC-B613-390D97399C71}"/>
              </a:ext>
            </a:extLst>
          </p:cNvPr>
          <p:cNvSpPr/>
          <p:nvPr userDrawn="1"/>
        </p:nvSpPr>
        <p:spPr>
          <a:xfrm>
            <a:off x="550864" y="267558"/>
            <a:ext cx="1720738" cy="509286"/>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9FF66123-02C9-4256-844F-A655B17FA61A}"/>
              </a:ext>
            </a:extLst>
          </p:cNvPr>
          <p:cNvSpPr txBox="1"/>
          <p:nvPr userDrawn="1"/>
        </p:nvSpPr>
        <p:spPr>
          <a:xfrm>
            <a:off x="680130" y="265175"/>
            <a:ext cx="1462207" cy="514051"/>
          </a:xfrm>
          <a:prstGeom prst="rect">
            <a:avLst/>
          </a:prstGeom>
          <a:noFill/>
        </p:spPr>
        <p:txBody>
          <a:bodyPr wrap="square" rtlCol="0">
            <a:spAutoFit/>
          </a:bodyPr>
          <a:lstStyle/>
          <a:p>
            <a:pPr algn="ctr">
              <a:lnSpc>
                <a:spcPct val="120000"/>
              </a:lnSpc>
              <a:spcBef>
                <a:spcPts val="600"/>
              </a:spcBef>
            </a:pP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20XX</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a:extLst>
              <a:ext uri="{FF2B5EF4-FFF2-40B4-BE49-F238E27FC236}">
                <a16:creationId xmlns:a16="http://schemas.microsoft.com/office/drawing/2014/main" id="{5DBF45A2-CC7A-4273-B21F-9BF108E45803}"/>
              </a:ext>
            </a:extLst>
          </p:cNvPr>
          <p:cNvCxnSpPr>
            <a:cxnSpLocks/>
          </p:cNvCxnSpPr>
          <p:nvPr userDrawn="1"/>
        </p:nvCxnSpPr>
        <p:spPr>
          <a:xfrm>
            <a:off x="2419109" y="510622"/>
            <a:ext cx="879676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49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A2D9B6B-B66C-4B67-8B4F-7B7872285A8D}"/>
              </a:ext>
            </a:extLst>
          </p:cNvPr>
          <p:cNvSpPr/>
          <p:nvPr userDrawn="1"/>
        </p:nvSpPr>
        <p:spPr>
          <a:xfrm>
            <a:off x="0" y="0"/>
            <a:ext cx="12189938" cy="6858000"/>
          </a:xfrm>
          <a:prstGeom prst="rect">
            <a:avLst/>
          </a:prstGeom>
          <a:solidFill>
            <a:srgbClr val="6D7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id="{A105ACD0-26C3-4B05-8727-00FD466858A9}"/>
              </a:ext>
            </a:extLst>
          </p:cNvPr>
          <p:cNvSpPr/>
          <p:nvPr userDrawn="1"/>
        </p:nvSpPr>
        <p:spPr>
          <a:xfrm>
            <a:off x="550863" y="404813"/>
            <a:ext cx="11090275" cy="6011862"/>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a:extLst>
              <a:ext uri="{FF2B5EF4-FFF2-40B4-BE49-F238E27FC236}">
                <a16:creationId xmlns:a16="http://schemas.microsoft.com/office/drawing/2014/main" id="{FFE0E269-0EE6-4AE7-9127-12D3BE185B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51814" y="1975417"/>
            <a:ext cx="4899948" cy="4899948"/>
          </a:xfrm>
          <a:prstGeom prst="rect">
            <a:avLst/>
          </a:prstGeom>
          <a:effectLst>
            <a:outerShdw blurRad="215900" dist="88900" algn="l" rotWithShape="0">
              <a:prstClr val="black">
                <a:alpha val="17000"/>
              </a:prstClr>
            </a:outerShdw>
          </a:effectLst>
        </p:spPr>
      </p:pic>
      <p:sp>
        <p:nvSpPr>
          <p:cNvPr id="5" name="文本框 4">
            <a:extLst>
              <a:ext uri="{FF2B5EF4-FFF2-40B4-BE49-F238E27FC236}">
                <a16:creationId xmlns:a16="http://schemas.microsoft.com/office/drawing/2014/main" id="{DC52469D-F81C-4E71-BD8D-3B26A59EA5B0}"/>
              </a:ext>
            </a:extLst>
          </p:cNvPr>
          <p:cNvSpPr txBox="1"/>
          <p:nvPr userDrawn="1"/>
        </p:nvSpPr>
        <p:spPr>
          <a:xfrm>
            <a:off x="5061672" y="404813"/>
            <a:ext cx="2170253" cy="1037186"/>
          </a:xfrm>
          <a:prstGeom prst="rect">
            <a:avLst/>
          </a:prstGeom>
          <a:noFill/>
        </p:spPr>
        <p:txBody>
          <a:bodyPr wrap="square" rtlCol="0">
            <a:spAutoFit/>
          </a:bodyPr>
          <a:lstStyle/>
          <a:p>
            <a:pPr algn="ctr">
              <a:lnSpc>
                <a:spcPct val="120000"/>
              </a:lnSpc>
              <a:spcBef>
                <a:spcPts val="600"/>
              </a:spcBef>
            </a:pPr>
            <a:r>
              <a:rPr lang="zh-CN" altLang="en-US" sz="5400" spc="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6" name="文本框 5">
            <a:extLst>
              <a:ext uri="{FF2B5EF4-FFF2-40B4-BE49-F238E27FC236}">
                <a16:creationId xmlns:a16="http://schemas.microsoft.com/office/drawing/2014/main" id="{3512D884-80C3-498A-8765-0D08D79A7BDD}"/>
              </a:ext>
            </a:extLst>
          </p:cNvPr>
          <p:cNvSpPr txBox="1"/>
          <p:nvPr userDrawn="1"/>
        </p:nvSpPr>
        <p:spPr>
          <a:xfrm>
            <a:off x="5010873" y="1313285"/>
            <a:ext cx="2170253" cy="408638"/>
          </a:xfrm>
          <a:prstGeom prst="rect">
            <a:avLst/>
          </a:prstGeom>
          <a:noFill/>
        </p:spPr>
        <p:txBody>
          <a:bodyPr wrap="square" rtlCol="0">
            <a:spAutoFit/>
          </a:bodyPr>
          <a:lstStyle/>
          <a:p>
            <a:pPr algn="ctr">
              <a:lnSpc>
                <a:spcPct val="120000"/>
              </a:lnSpc>
              <a:spcBef>
                <a:spcPts val="600"/>
              </a:spcBef>
            </a:pP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a:extLst>
              <a:ext uri="{FF2B5EF4-FFF2-40B4-BE49-F238E27FC236}">
                <a16:creationId xmlns:a16="http://schemas.microsoft.com/office/drawing/2014/main" id="{34C7E885-1139-408F-8168-A9A7B39D3FC3}"/>
              </a:ext>
            </a:extLst>
          </p:cNvPr>
          <p:cNvGrpSpPr/>
          <p:nvPr userDrawn="1"/>
        </p:nvGrpSpPr>
        <p:grpSpPr>
          <a:xfrm>
            <a:off x="1272563" y="934253"/>
            <a:ext cx="9646874" cy="111455"/>
            <a:chOff x="1359376" y="934253"/>
            <a:chExt cx="9646874" cy="111455"/>
          </a:xfrm>
        </p:grpSpPr>
        <p:pic>
          <p:nvPicPr>
            <p:cNvPr id="8" name="图片 7">
              <a:extLst>
                <a:ext uri="{FF2B5EF4-FFF2-40B4-BE49-F238E27FC236}">
                  <a16:creationId xmlns:a16="http://schemas.microsoft.com/office/drawing/2014/main" id="{D68AD6D4-BEBB-4B4C-9792-29618C42B002}"/>
                </a:ext>
              </a:extLst>
            </p:cNvPr>
            <p:cNvPicPr>
              <a:picLocks noChangeAspect="1"/>
            </p:cNvPicPr>
            <p:nvPr/>
          </p:nvPicPr>
          <p:blipFill>
            <a:blip r:embed="rId3"/>
            <a:stretch>
              <a:fillRect/>
            </a:stretch>
          </p:blipFill>
          <p:spPr>
            <a:xfrm>
              <a:off x="7354753" y="934253"/>
              <a:ext cx="3651497" cy="111455"/>
            </a:xfrm>
            <a:prstGeom prst="rect">
              <a:avLst/>
            </a:prstGeom>
          </p:spPr>
        </p:pic>
        <p:pic>
          <p:nvPicPr>
            <p:cNvPr id="9" name="图片 8">
              <a:extLst>
                <a:ext uri="{FF2B5EF4-FFF2-40B4-BE49-F238E27FC236}">
                  <a16:creationId xmlns:a16="http://schemas.microsoft.com/office/drawing/2014/main" id="{9D01EC1F-EE57-40FC-A447-47EF04E5330F}"/>
                </a:ext>
              </a:extLst>
            </p:cNvPr>
            <p:cNvPicPr>
              <a:picLocks noChangeAspect="1"/>
            </p:cNvPicPr>
            <p:nvPr/>
          </p:nvPicPr>
          <p:blipFill>
            <a:blip r:embed="rId3"/>
            <a:stretch>
              <a:fillRect/>
            </a:stretch>
          </p:blipFill>
          <p:spPr>
            <a:xfrm flipH="1">
              <a:off x="1359376" y="934253"/>
              <a:ext cx="3651497" cy="111455"/>
            </a:xfrm>
            <a:prstGeom prst="rect">
              <a:avLst/>
            </a:prstGeom>
          </p:spPr>
        </p:pic>
      </p:grpSp>
    </p:spTree>
    <p:extLst>
      <p:ext uri="{BB962C8B-B14F-4D97-AF65-F5344CB8AC3E}">
        <p14:creationId xmlns:p14="http://schemas.microsoft.com/office/powerpoint/2010/main" val="35291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02BDFE2-2656-4DAA-AA03-EBA9550A84D4}"/>
              </a:ext>
            </a:extLst>
          </p:cNvPr>
          <p:cNvSpPr/>
          <p:nvPr userDrawn="1"/>
        </p:nvSpPr>
        <p:spPr>
          <a:xfrm>
            <a:off x="0" y="0"/>
            <a:ext cx="12189938" cy="6858000"/>
          </a:xfrm>
          <a:prstGeom prst="rect">
            <a:avLst/>
          </a:prstGeom>
          <a:solidFill>
            <a:srgbClr val="6D7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C6EFF413-F4B4-40D1-ABEE-709938257790}"/>
              </a:ext>
            </a:extLst>
          </p:cNvPr>
          <p:cNvPicPr>
            <a:picLocks noChangeAspect="1"/>
          </p:cNvPicPr>
          <p:nvPr userDrawn="1"/>
        </p:nvPicPr>
        <p:blipFill>
          <a:blip r:embed="rId2"/>
          <a:stretch>
            <a:fillRect/>
          </a:stretch>
        </p:blipFill>
        <p:spPr>
          <a:xfrm>
            <a:off x="508531" y="145563"/>
            <a:ext cx="11174937" cy="353404"/>
          </a:xfrm>
          <a:prstGeom prst="rect">
            <a:avLst/>
          </a:prstGeom>
        </p:spPr>
      </p:pic>
      <p:sp>
        <p:nvSpPr>
          <p:cNvPr id="4" name="矩形: 圆角 3">
            <a:extLst>
              <a:ext uri="{FF2B5EF4-FFF2-40B4-BE49-F238E27FC236}">
                <a16:creationId xmlns:a16="http://schemas.microsoft.com/office/drawing/2014/main" id="{B3631D72-F0EB-4169-8AC3-B73AE35EB594}"/>
              </a:ext>
            </a:extLst>
          </p:cNvPr>
          <p:cNvSpPr/>
          <p:nvPr userDrawn="1"/>
        </p:nvSpPr>
        <p:spPr>
          <a:xfrm>
            <a:off x="550863" y="3429815"/>
            <a:ext cx="11090275" cy="2847960"/>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a:extLst>
              <a:ext uri="{FF2B5EF4-FFF2-40B4-BE49-F238E27FC236}">
                <a16:creationId xmlns:a16="http://schemas.microsoft.com/office/drawing/2014/main" id="{76D8A1D0-D50F-4393-8595-D29FA89574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05690" y="649674"/>
            <a:ext cx="6235189" cy="6235189"/>
          </a:xfrm>
          <a:prstGeom prst="rect">
            <a:avLst/>
          </a:prstGeom>
          <a:effectLst>
            <a:outerShdw blurRad="215900" dist="152400" dir="18900000" algn="bl" rotWithShape="0">
              <a:prstClr val="black">
                <a:alpha val="20000"/>
              </a:prstClr>
            </a:outerShdw>
          </a:effectLst>
        </p:spPr>
      </p:pic>
      <p:sp>
        <p:nvSpPr>
          <p:cNvPr id="6" name="文本框 5">
            <a:extLst>
              <a:ext uri="{FF2B5EF4-FFF2-40B4-BE49-F238E27FC236}">
                <a16:creationId xmlns:a16="http://schemas.microsoft.com/office/drawing/2014/main" id="{4E295A0A-9071-4393-9958-90D22C001B36}"/>
              </a:ext>
            </a:extLst>
          </p:cNvPr>
          <p:cNvSpPr txBox="1"/>
          <p:nvPr userDrawn="1"/>
        </p:nvSpPr>
        <p:spPr>
          <a:xfrm>
            <a:off x="-125647" y="5911899"/>
            <a:ext cx="7926984" cy="1200329"/>
          </a:xfrm>
          <a:prstGeom prst="rect">
            <a:avLst/>
          </a:prstGeom>
          <a:noFill/>
        </p:spPr>
        <p:txBody>
          <a:bodyPr wrap="square" rtlCol="0">
            <a:spAutoFit/>
          </a:bodyPr>
          <a:lstStyle/>
          <a:p>
            <a:pPr algn="dist"/>
            <a:r>
              <a:rPr lang="en-US" altLang="zh-CN"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rPr>
              <a:t>PART.ONE</a:t>
            </a:r>
            <a:endParaRPr lang="zh-CN" altLang="en-US"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0619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11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F0000"/>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8A54299-7122-4181-B51E-E314597C4423}"/>
              </a:ext>
            </a:extLst>
          </p:cNvPr>
          <p:cNvSpPr/>
          <p:nvPr userDrawn="1"/>
        </p:nvSpPr>
        <p:spPr>
          <a:xfrm>
            <a:off x="626964" y="568470"/>
            <a:ext cx="662361" cy="379656"/>
          </a:xfrm>
          <a:prstGeom prst="rect">
            <a:avLst/>
          </a:prstGeom>
        </p:spPr>
        <p:txBody>
          <a:bodyPr wrap="none">
            <a:spAutoFit/>
          </a:bodyPr>
          <a:lstStyle/>
          <a:p>
            <a:pPr defTabSz="609585"/>
            <a:r>
              <a:rPr lang="zh-CN" altLang="en-US" sz="1800" dirty="0">
                <a:solidFill>
                  <a:schemeClr val="bg1"/>
                </a:solidFill>
                <a:latin typeface="Microsoft YaHei" panose="020B0503020204020204" pitchFamily="34" charset="-122"/>
                <a:ea typeface="Microsoft YaHei" panose="020B0503020204020204" pitchFamily="34" charset="-122"/>
                <a:cs typeface="Segoe UI Light"/>
              </a:rPr>
              <a:t>标注</a:t>
            </a:r>
          </a:p>
        </p:txBody>
      </p:sp>
      <p:sp>
        <p:nvSpPr>
          <p:cNvPr id="7" name="矩形 6">
            <a:extLst>
              <a:ext uri="{FF2B5EF4-FFF2-40B4-BE49-F238E27FC236}">
                <a16:creationId xmlns:a16="http://schemas.microsoft.com/office/drawing/2014/main" id="{2DFAF023-544E-4063-A723-C7A23BD3F4B8}"/>
              </a:ext>
            </a:extLst>
          </p:cNvPr>
          <p:cNvSpPr/>
          <p:nvPr userDrawn="1"/>
        </p:nvSpPr>
        <p:spPr>
          <a:xfrm>
            <a:off x="2747638" y="568470"/>
            <a:ext cx="1402001" cy="5386475"/>
          </a:xfrm>
          <a:prstGeom prst="rect">
            <a:avLst/>
          </a:prstGeom>
        </p:spPr>
        <p:txBody>
          <a:bodyPr wrap="square">
            <a:spAutoFit/>
          </a:bodyPr>
          <a:lstStyle/>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字体使用 </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行距</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图片出处</a:t>
            </a: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声明</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作者</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p:txBody>
      </p:sp>
      <p:sp>
        <p:nvSpPr>
          <p:cNvPr id="8" name="矩形 7">
            <a:extLst>
              <a:ext uri="{FF2B5EF4-FFF2-40B4-BE49-F238E27FC236}">
                <a16:creationId xmlns:a16="http://schemas.microsoft.com/office/drawing/2014/main" id="{51FCCE56-F651-4AB0-B4C2-C480428181DB}"/>
              </a:ext>
            </a:extLst>
          </p:cNvPr>
          <p:cNvSpPr/>
          <p:nvPr userDrawn="1"/>
        </p:nvSpPr>
        <p:spPr>
          <a:xfrm>
            <a:off x="4456347" y="568470"/>
            <a:ext cx="7074345" cy="5386475"/>
          </a:xfrm>
          <a:prstGeom prst="rect">
            <a:avLst/>
          </a:prstGeom>
        </p:spPr>
        <p:txBody>
          <a:bodyPr wrap="square">
            <a:spAutoFit/>
          </a:bodyPr>
          <a:lstStyle/>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英文 </a:t>
            </a:r>
            <a:r>
              <a:rPr lang="en-US" altLang="zh-CN" sz="1400" dirty="0" err="1">
                <a:solidFill>
                  <a:schemeClr val="bg1"/>
                </a:solidFill>
                <a:latin typeface="Microsoft YaHei" panose="020B0503020204020204" pitchFamily="34" charset="-122"/>
                <a:ea typeface="Microsoft YaHei" panose="020B0503020204020204" pitchFamily="34" charset="-122"/>
                <a:cs typeface="Segoe UI Light"/>
              </a:rPr>
              <a:t>Arail</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中文 微软雅黑</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正文 </a:t>
            </a:r>
            <a:r>
              <a:rPr lang="en-US" altLang="zh-CN" sz="1400" dirty="0">
                <a:solidFill>
                  <a:schemeClr val="bg1"/>
                </a:solidFill>
                <a:latin typeface="Microsoft YaHei" panose="020B0503020204020204" pitchFamily="34" charset="-122"/>
                <a:ea typeface="Microsoft YaHei" panose="020B0503020204020204" pitchFamily="34" charset="-122"/>
                <a:cs typeface="Segoe UI Light"/>
              </a:rPr>
              <a:t>1.2</a:t>
            </a: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素材均来自稿定设计，已获得授权</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本网站所提供的任何信息内容（包括但不限于 </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PPT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模板、</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Word</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文档、</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Excel</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图表、图片素材等）均受</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中华人民共和国著作权法</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信息网络传播权保护条例</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包括图片或图表</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不得被全部或部分的复制、传播、销售，否则将承担法律责任。</a:t>
            </a:r>
            <a:endPar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en-US" altLang="zh-CN" sz="1400">
                <a:solidFill>
                  <a:schemeClr val="bg1"/>
                </a:solidFill>
                <a:latin typeface="Microsoft YaHei" panose="020B0503020204020204" pitchFamily="34" charset="-122"/>
                <a:ea typeface="Microsoft YaHei" panose="020B0503020204020204" pitchFamily="34" charset="-122"/>
              </a:rPr>
              <a:t>OfficePLUS.cn</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pic>
        <p:nvPicPr>
          <p:cNvPr id="9" name="图片 8">
            <a:extLst>
              <a:ext uri="{FF2B5EF4-FFF2-40B4-BE49-F238E27FC236}">
                <a16:creationId xmlns:a16="http://schemas.microsoft.com/office/drawing/2014/main" id="{78932430-5593-492A-9C2E-C61410AAE5A7}"/>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390644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302958"/>
      </p:ext>
    </p:extLst>
  </p:cSld>
  <p:clrMap bg1="lt1" tx1="dk1" bg2="lt2" tx2="dk2" accent1="accent1" accent2="accent2" accent3="accent3" accent4="accent4" accent5="accent5" accent6="accent6" hlink="hlink" folHlink="folHlink"/>
  <p:sldLayoutIdLst>
    <p:sldLayoutId id="2147483655" r:id="rId1"/>
    <p:sldLayoutId id="2147483672" r:id="rId2"/>
    <p:sldLayoutId id="2147483673"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gs>
            <a:gs pos="0">
              <a:schemeClr val="accent1"/>
            </a:gs>
          </a:gsLst>
          <a:lin ang="13500000" scaled="1"/>
          <a:tileRect/>
        </a:gra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B4A83C1-FF7F-444E-AE61-ED5DAD9A4FB0}"/>
              </a:ext>
            </a:extLst>
          </p:cNvPr>
          <p:cNvSpPr txBox="1"/>
          <p:nvPr/>
        </p:nvSpPr>
        <p:spPr>
          <a:xfrm>
            <a:off x="5717895" y="2392937"/>
            <a:ext cx="5595963" cy="997902"/>
          </a:xfrm>
          <a:prstGeom prst="rect">
            <a:avLst/>
          </a:prstGeom>
          <a:noFill/>
        </p:spPr>
        <p:txBody>
          <a:bodyPr wrap="square" rtlCol="0">
            <a:spAutoFit/>
          </a:bodyPr>
          <a:lstStyle/>
          <a:p>
            <a:pPr algn="r">
              <a:lnSpc>
                <a:spcPct val="120000"/>
              </a:lnSpc>
              <a:spcBef>
                <a:spcPts val="600"/>
              </a:spcBef>
            </a:pPr>
            <a:r>
              <a:rPr lang="zh-CN" altLang="en-US" sz="5400" dirty="0">
                <a:solidFill>
                  <a:schemeClr val="tx2"/>
                </a:solidFill>
                <a:latin typeface="Arial" panose="020B0604020202020204" pitchFamily="34" charset="0"/>
                <a:ea typeface="微软雅黑" panose="020B0503020204020204" pitchFamily="34" charset="-122"/>
                <a:sym typeface="Arial" panose="020B0604020202020204" pitchFamily="34" charset="0"/>
              </a:rPr>
              <a:t>工作汇报</a:t>
            </a:r>
            <a:endParaRPr lang="zh-CN" altLang="en-US" sz="5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a:extLst>
              <a:ext uri="{FF2B5EF4-FFF2-40B4-BE49-F238E27FC236}">
                <a16:creationId xmlns:a16="http://schemas.microsoft.com/office/drawing/2014/main" id="{FA341D6A-8ADA-43BB-9E94-5447E6406638}"/>
              </a:ext>
            </a:extLst>
          </p:cNvPr>
          <p:cNvSpPr txBox="1"/>
          <p:nvPr/>
        </p:nvSpPr>
        <p:spPr>
          <a:xfrm>
            <a:off x="3118859" y="1204400"/>
            <a:ext cx="8194999" cy="1307409"/>
          </a:xfrm>
          <a:prstGeom prst="rect">
            <a:avLst/>
          </a:prstGeom>
          <a:noFill/>
        </p:spPr>
        <p:txBody>
          <a:bodyPr wrap="square" rtlCol="0">
            <a:spAutoFit/>
          </a:bodyPr>
          <a:lstStyle/>
          <a:p>
            <a:pPr algn="r">
              <a:lnSpc>
                <a:spcPct val="120000"/>
              </a:lnSpc>
              <a:spcBef>
                <a:spcPts val="600"/>
              </a:spcBef>
            </a:pPr>
            <a:r>
              <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rPr>
              <a:t>蓝色商务年终总结</a:t>
            </a:r>
          </a:p>
        </p:txBody>
      </p:sp>
      <p:sp>
        <p:nvSpPr>
          <p:cNvPr id="27" name="文本框 26">
            <a:extLst>
              <a:ext uri="{FF2B5EF4-FFF2-40B4-BE49-F238E27FC236}">
                <a16:creationId xmlns:a16="http://schemas.microsoft.com/office/drawing/2014/main" id="{2461B774-FB32-4FBF-A4C2-4A3FD878D4C9}"/>
              </a:ext>
            </a:extLst>
          </p:cNvPr>
          <p:cNvSpPr txBox="1"/>
          <p:nvPr/>
        </p:nvSpPr>
        <p:spPr>
          <a:xfrm>
            <a:off x="8232314" y="5021310"/>
            <a:ext cx="1462207" cy="514051"/>
          </a:xfrm>
          <a:prstGeom prst="rect">
            <a:avLst/>
          </a:prstGeom>
          <a:noFill/>
        </p:spPr>
        <p:txBody>
          <a:bodyPr wrap="square" rtlCol="0">
            <a:spAutoFit/>
          </a:bodyPr>
          <a:lstStyle/>
          <a:p>
            <a:pPr algn="r">
              <a:lnSpc>
                <a:spcPct val="120000"/>
              </a:lnSpc>
              <a:spcBef>
                <a:spcPts val="600"/>
              </a:spcBef>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汇报人：</a:t>
            </a:r>
          </a:p>
        </p:txBody>
      </p:sp>
      <p:sp>
        <p:nvSpPr>
          <p:cNvPr id="28" name="文本框 27">
            <a:extLst>
              <a:ext uri="{FF2B5EF4-FFF2-40B4-BE49-F238E27FC236}">
                <a16:creationId xmlns:a16="http://schemas.microsoft.com/office/drawing/2014/main" id="{83AC2E32-712B-4C4F-A93E-0B8688355F54}"/>
              </a:ext>
            </a:extLst>
          </p:cNvPr>
          <p:cNvSpPr txBox="1"/>
          <p:nvPr/>
        </p:nvSpPr>
        <p:spPr>
          <a:xfrm>
            <a:off x="9546008" y="5021310"/>
            <a:ext cx="2569953" cy="494751"/>
          </a:xfrm>
          <a:prstGeom prst="rect">
            <a:avLst/>
          </a:prstGeom>
          <a:noFill/>
        </p:spPr>
        <p:txBody>
          <a:bodyPr wrap="square" rtlCol="0">
            <a:spAutoFit/>
          </a:bodyPr>
          <a:lstStyle/>
          <a:p>
            <a:pPr>
              <a:lnSpc>
                <a:spcPct val="120000"/>
              </a:lnSpc>
              <a:spcBef>
                <a:spcPts val="600"/>
              </a:spcBef>
            </a:pPr>
            <a:r>
              <a:rPr lang="en-US" altLang="zh-CN" sz="2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OfficePLUS</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a:extLst>
              <a:ext uri="{FF2B5EF4-FFF2-40B4-BE49-F238E27FC236}">
                <a16:creationId xmlns:a16="http://schemas.microsoft.com/office/drawing/2014/main" id="{5F2DE848-9952-418D-8D68-0FD402FA3D31}"/>
              </a:ext>
            </a:extLst>
          </p:cNvPr>
          <p:cNvGrpSpPr/>
          <p:nvPr/>
        </p:nvGrpSpPr>
        <p:grpSpPr>
          <a:xfrm>
            <a:off x="9824720" y="4191986"/>
            <a:ext cx="1374042" cy="705349"/>
            <a:chOff x="9448800" y="3887186"/>
            <a:chExt cx="1374042" cy="705349"/>
          </a:xfrm>
        </p:grpSpPr>
        <p:cxnSp>
          <p:nvCxnSpPr>
            <p:cNvPr id="29" name="直接连接符 28">
              <a:extLst>
                <a:ext uri="{FF2B5EF4-FFF2-40B4-BE49-F238E27FC236}">
                  <a16:creationId xmlns:a16="http://schemas.microsoft.com/office/drawing/2014/main" id="{BCA72667-E40B-43A9-97F9-2754474E0F50}"/>
                </a:ext>
              </a:extLst>
            </p:cNvPr>
            <p:cNvCxnSpPr>
              <a:cxnSpLocks/>
            </p:cNvCxnSpPr>
            <p:nvPr/>
          </p:nvCxnSpPr>
          <p:spPr>
            <a:xfrm>
              <a:off x="9448800" y="4239600"/>
              <a:ext cx="12047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弧形 31">
              <a:extLst>
                <a:ext uri="{FF2B5EF4-FFF2-40B4-BE49-F238E27FC236}">
                  <a16:creationId xmlns:a16="http://schemas.microsoft.com/office/drawing/2014/main" id="{B4B7C2AA-830D-4FED-A9DD-7E66E7B469F3}"/>
                </a:ext>
              </a:extLst>
            </p:cNvPr>
            <p:cNvSpPr/>
            <p:nvPr/>
          </p:nvSpPr>
          <p:spPr>
            <a:xfrm rot="10800000">
              <a:off x="10455065" y="3887186"/>
              <a:ext cx="352414" cy="352414"/>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弧形 32">
              <a:extLst>
                <a:ext uri="{FF2B5EF4-FFF2-40B4-BE49-F238E27FC236}">
                  <a16:creationId xmlns:a16="http://schemas.microsoft.com/office/drawing/2014/main" id="{DAE2E68F-D3C8-424D-89A7-4C094FC34156}"/>
                </a:ext>
              </a:extLst>
            </p:cNvPr>
            <p:cNvSpPr/>
            <p:nvPr/>
          </p:nvSpPr>
          <p:spPr>
            <a:xfrm rot="10800000">
              <a:off x="10470428" y="4240121"/>
              <a:ext cx="352414" cy="352414"/>
            </a:xfrm>
            <a:prstGeom prst="arc">
              <a:avLst>
                <a:gd name="adj1" fmla="val 21268693"/>
                <a:gd name="adj2" fmla="val 543932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文本框 35">
            <a:extLst>
              <a:ext uri="{FF2B5EF4-FFF2-40B4-BE49-F238E27FC236}">
                <a16:creationId xmlns:a16="http://schemas.microsoft.com/office/drawing/2014/main" id="{F6916940-D357-4C8A-8640-C1E09283BF68}"/>
              </a:ext>
            </a:extLst>
          </p:cNvPr>
          <p:cNvSpPr txBox="1"/>
          <p:nvPr/>
        </p:nvSpPr>
        <p:spPr>
          <a:xfrm>
            <a:off x="6735435" y="3359560"/>
            <a:ext cx="4517984" cy="628955"/>
          </a:xfrm>
          <a:prstGeom prst="rect">
            <a:avLst/>
          </a:prstGeom>
          <a:noFill/>
        </p:spPr>
        <p:txBody>
          <a:bodyPr wrap="square" rtlCol="0">
            <a:spAutoFit/>
          </a:bodyPr>
          <a:lstStyle/>
          <a:p>
            <a:pPr algn="r">
              <a:lnSpc>
                <a:spcPct val="120000"/>
              </a:lnSpc>
              <a:spcBef>
                <a:spcPts val="600"/>
              </a:spcBef>
            </a:pPr>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Business report</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形 37" descr="讲师">
            <a:extLst>
              <a:ext uri="{FF2B5EF4-FFF2-40B4-BE49-F238E27FC236}">
                <a16:creationId xmlns:a16="http://schemas.microsoft.com/office/drawing/2014/main" id="{BC5F6C91-C9D6-4A74-9C07-39D0F0125F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3648" y="5100752"/>
            <a:ext cx="355167" cy="355167"/>
          </a:xfrm>
          <a:prstGeom prst="rect">
            <a:avLst/>
          </a:prstGeom>
        </p:spPr>
      </p:pic>
    </p:spTree>
    <p:extLst>
      <p:ext uri="{BB962C8B-B14F-4D97-AF65-F5344CB8AC3E}">
        <p14:creationId xmlns:p14="http://schemas.microsoft.com/office/powerpoint/2010/main" val="229114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Annual data</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年度数据</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圆角 10">
            <a:extLst>
              <a:ext uri="{FF2B5EF4-FFF2-40B4-BE49-F238E27FC236}">
                <a16:creationId xmlns:a16="http://schemas.microsoft.com/office/drawing/2014/main" id="{278B29C2-3177-4404-B210-084696CA4D75}"/>
              </a:ext>
            </a:extLst>
          </p:cNvPr>
          <p:cNvSpPr/>
          <p:nvPr/>
        </p:nvSpPr>
        <p:spPr>
          <a:xfrm>
            <a:off x="914400" y="1136568"/>
            <a:ext cx="10363200" cy="3789680"/>
          </a:xfrm>
          <a:prstGeom prst="roundRect">
            <a:avLst>
              <a:gd name="adj" fmla="val 3798"/>
            </a:avLst>
          </a:prstGeom>
          <a:solidFill>
            <a:schemeClr val="bg1"/>
          </a:solidFill>
          <a:ln>
            <a:noFill/>
          </a:ln>
          <a:effectLst>
            <a:outerShdw blurRad="330200" algn="ctr" rotWithShape="0">
              <a:schemeClr val="bg2">
                <a:alpha val="20000"/>
              </a:schemeClr>
            </a:outerShdw>
          </a:effectLst>
        </p:spPr>
        <p:txBody>
          <a:bodyPr wrap="square" rtlCol="0" anchor="ctr">
            <a:noAutofit/>
          </a:bodyPr>
          <a:lstStyle/>
          <a:p>
            <a:pPr algn="ctr" defTabSz="609570"/>
            <a:endPar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圆角 11">
            <a:extLst>
              <a:ext uri="{FF2B5EF4-FFF2-40B4-BE49-F238E27FC236}">
                <a16:creationId xmlns:a16="http://schemas.microsoft.com/office/drawing/2014/main" id="{F422F6C7-7D25-4731-8941-8698262E7DB6}"/>
              </a:ext>
            </a:extLst>
          </p:cNvPr>
          <p:cNvSpPr/>
          <p:nvPr/>
        </p:nvSpPr>
        <p:spPr>
          <a:xfrm>
            <a:off x="8310880" y="1019728"/>
            <a:ext cx="2387600" cy="4023360"/>
          </a:xfrm>
          <a:prstGeom prst="roundRect">
            <a:avLst>
              <a:gd name="adj" fmla="val 3050"/>
            </a:avLst>
          </a:prstGeom>
          <a:gradFill>
            <a:gsLst>
              <a:gs pos="100000">
                <a:schemeClr val="accent2"/>
              </a:gs>
              <a:gs pos="0">
                <a:schemeClr val="accent1"/>
              </a:gs>
            </a:gsLst>
            <a:lin ang="13500000" scaled="1"/>
          </a:gradFill>
          <a:ln>
            <a:noFill/>
          </a:ln>
          <a:effectLst>
            <a:outerShdw blurRad="330200" algn="ctr" rotWithShape="0">
              <a:schemeClr val="bg2">
                <a:alpha val="20000"/>
              </a:schemeClr>
            </a:outerShdw>
          </a:effectLst>
        </p:spPr>
        <p:txBody>
          <a:bodyPr wrap="square" rtlCol="0" anchor="ctr">
            <a:noAutofit/>
          </a:bodyPr>
          <a:lstStyle/>
          <a:p>
            <a:pPr algn="ctr" defTabSz="609570"/>
            <a:endPar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3" name="表格 13">
            <a:extLst>
              <a:ext uri="{FF2B5EF4-FFF2-40B4-BE49-F238E27FC236}">
                <a16:creationId xmlns:a16="http://schemas.microsoft.com/office/drawing/2014/main" id="{F7F9161B-92F2-4B20-89AB-0987A6A4A2A5}"/>
              </a:ext>
            </a:extLst>
          </p:cNvPr>
          <p:cNvGraphicFramePr>
            <a:graphicFrameLocks noGrp="1"/>
          </p:cNvGraphicFramePr>
          <p:nvPr>
            <p:extLst>
              <p:ext uri="{D42A27DB-BD31-4B8C-83A1-F6EECF244321}">
                <p14:modId xmlns:p14="http://schemas.microsoft.com/office/powerpoint/2010/main" val="2863593036"/>
              </p:ext>
            </p:extLst>
          </p:nvPr>
        </p:nvGraphicFramePr>
        <p:xfrm>
          <a:off x="1605012" y="1427439"/>
          <a:ext cx="8981977" cy="3207939"/>
        </p:xfrm>
        <a:graphic>
          <a:graphicData uri="http://schemas.openxmlformats.org/drawingml/2006/table">
            <a:tbl>
              <a:tblPr firstRow="1" bandRow="1">
                <a:tableStyleId>{5C22544A-7EE6-4342-B048-85BDC9FD1C3A}</a:tableStyleId>
              </a:tblPr>
              <a:tblGrid>
                <a:gridCol w="1892360">
                  <a:extLst>
                    <a:ext uri="{9D8B030D-6E8A-4147-A177-3AD203B41FA5}">
                      <a16:colId xmlns:a16="http://schemas.microsoft.com/office/drawing/2014/main" val="3902013445"/>
                    </a:ext>
                  </a:extLst>
                </a:gridCol>
                <a:gridCol w="2457375">
                  <a:extLst>
                    <a:ext uri="{9D8B030D-6E8A-4147-A177-3AD203B41FA5}">
                      <a16:colId xmlns:a16="http://schemas.microsoft.com/office/drawing/2014/main" val="2876150282"/>
                    </a:ext>
                  </a:extLst>
                </a:gridCol>
                <a:gridCol w="2457375">
                  <a:extLst>
                    <a:ext uri="{9D8B030D-6E8A-4147-A177-3AD203B41FA5}">
                      <a16:colId xmlns:a16="http://schemas.microsoft.com/office/drawing/2014/main" val="2440068429"/>
                    </a:ext>
                  </a:extLst>
                </a:gridCol>
                <a:gridCol w="2174867">
                  <a:extLst>
                    <a:ext uri="{9D8B030D-6E8A-4147-A177-3AD203B41FA5}">
                      <a16:colId xmlns:a16="http://schemas.microsoft.com/office/drawing/2014/main" val="151230609"/>
                    </a:ext>
                  </a:extLst>
                </a:gridCol>
              </a:tblGrid>
              <a:tr h="1069313">
                <a:tc>
                  <a:txBody>
                    <a:bodyPr/>
                    <a:lstStyle/>
                    <a:p>
                      <a:pPr algn="ctr"/>
                      <a:r>
                        <a:rPr lang="zh-CN" altLang="en-US" sz="19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第一季度</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zh-CN" altLang="en-US" sz="19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第二季度</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zh-CN" altLang="en-US" sz="1900" b="0"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第三季度</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zh-CN" altLang="en-US" sz="1900" b="0" dirty="0">
                          <a:solidFill>
                            <a:schemeClr val="bg1"/>
                          </a:solidFill>
                          <a:latin typeface="Arial" panose="020B0604020202020204" pitchFamily="34" charset="0"/>
                          <a:ea typeface="微软雅黑" panose="020B0503020204020204" pitchFamily="34" charset="-122"/>
                          <a:sym typeface="Arial" panose="020B0604020202020204" pitchFamily="34" charset="0"/>
                        </a:rPr>
                        <a:t>第四季度</a:t>
                      </a:r>
                    </a:p>
                  </a:txBody>
                  <a:tcPr marL="121920" marR="121920"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2349800"/>
                  </a:ext>
                </a:extLst>
              </a:tr>
              <a:tr h="1069313">
                <a:tc>
                  <a:txBody>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成功申报项目</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8</a:t>
                      </a:r>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个</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12</a:t>
                      </a:r>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个</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20</a:t>
                      </a: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个</a:t>
                      </a:r>
                    </a:p>
                  </a:txBody>
                  <a:tcPr marL="121920" marR="121920"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0754030"/>
                  </a:ext>
                </a:extLst>
              </a:tr>
              <a:tr h="1069313">
                <a:tc>
                  <a:txBody>
                    <a:bodyPr/>
                    <a:lstStyle/>
                    <a:p>
                      <a:pPr marL="0" marR="0" lvl="0" indent="0" algn="ctr" defTabSz="685783" rtl="0" eaLnBrk="1" fontAlgn="auto" latinLnBrk="0" hangingPunct="1">
                        <a:lnSpc>
                          <a:spcPct val="120000"/>
                        </a:lnSpc>
                        <a:spcBef>
                          <a:spcPts val="0"/>
                        </a:spcBef>
                        <a:spcAft>
                          <a:spcPts val="0"/>
                        </a:spcAft>
                        <a:buClrTx/>
                        <a:buSzTx/>
                        <a:buFontTx/>
                        <a:buNone/>
                        <a:tabLst/>
                        <a:defRPr/>
                      </a:pPr>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获批科研经费</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1,466</a:t>
                      </a:r>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万元</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963</a:t>
                      </a:r>
                      <a:r>
                        <a:rPr lang="zh-CN" altLang="en-US"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万元</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2,437</a:t>
                      </a: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万元</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0533472"/>
                  </a:ext>
                </a:extLst>
              </a:tr>
            </a:tbl>
          </a:graphicData>
        </a:graphic>
      </p:graphicFrame>
      <p:sp>
        <p:nvSpPr>
          <p:cNvPr id="14" name="文本框 13">
            <a:extLst>
              <a:ext uri="{FF2B5EF4-FFF2-40B4-BE49-F238E27FC236}">
                <a16:creationId xmlns:a16="http://schemas.microsoft.com/office/drawing/2014/main" id="{FE2DE5C8-FD43-4829-8CCC-101B88540002}"/>
              </a:ext>
            </a:extLst>
          </p:cNvPr>
          <p:cNvSpPr txBox="1"/>
          <p:nvPr/>
        </p:nvSpPr>
        <p:spPr>
          <a:xfrm>
            <a:off x="1465822" y="5147669"/>
            <a:ext cx="4460239" cy="408638"/>
          </a:xfrm>
          <a:prstGeom prst="rect">
            <a:avLst/>
          </a:prstGeom>
          <a:noFill/>
        </p:spPr>
        <p:txBody>
          <a:bodyPr wrap="square" rtlCol="0">
            <a:spAutoFit/>
          </a:bodyPr>
          <a:lstStyle/>
          <a:p>
            <a:pPr>
              <a:lnSpc>
                <a:spcPct val="120000"/>
              </a:lnSpc>
              <a:spcBef>
                <a:spcPts val="600"/>
              </a:spcBef>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年度重要数据</a:t>
            </a:r>
          </a:p>
        </p:txBody>
      </p:sp>
      <p:cxnSp>
        <p:nvCxnSpPr>
          <p:cNvPr id="15" name="直接箭头连接符 14">
            <a:extLst>
              <a:ext uri="{FF2B5EF4-FFF2-40B4-BE49-F238E27FC236}">
                <a16:creationId xmlns:a16="http://schemas.microsoft.com/office/drawing/2014/main" id="{33C7CD6D-D54B-4F32-8367-49EE798B6957}"/>
              </a:ext>
            </a:extLst>
          </p:cNvPr>
          <p:cNvCxnSpPr/>
          <p:nvPr/>
        </p:nvCxnSpPr>
        <p:spPr>
          <a:xfrm>
            <a:off x="1569387" y="5661622"/>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61D539E9-ECB0-4B59-A025-9482C87EE954}"/>
              </a:ext>
            </a:extLst>
          </p:cNvPr>
          <p:cNvSpPr txBox="1"/>
          <p:nvPr/>
        </p:nvSpPr>
        <p:spPr>
          <a:xfrm>
            <a:off x="1465822" y="5704603"/>
            <a:ext cx="9278958" cy="596830"/>
          </a:xfrm>
          <a:prstGeom prst="rect">
            <a:avLst/>
          </a:prstGeom>
          <a:noFill/>
        </p:spPr>
        <p:txBody>
          <a:bodyPr wrap="square" rtlCol="0" anchor="t">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总结本年度公司获得了什么关键数据，公司从中获得了什么，失去了什么，并进行总结归纳分析，得出原因，提出改进方法和方式</a:t>
            </a:r>
          </a:p>
        </p:txBody>
      </p:sp>
    </p:spTree>
    <p:extLst>
      <p:ext uri="{BB962C8B-B14F-4D97-AF65-F5344CB8AC3E}">
        <p14:creationId xmlns:p14="http://schemas.microsoft.com/office/powerpoint/2010/main" val="403968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A7D737B6-DE3F-42F2-A1FD-597A9269EB74}"/>
              </a:ext>
            </a:extLst>
          </p:cNvPr>
          <p:cNvSpPr/>
          <p:nvPr/>
        </p:nvSpPr>
        <p:spPr>
          <a:xfrm>
            <a:off x="902001" y="1389659"/>
            <a:ext cx="3230162" cy="4482281"/>
          </a:xfrm>
          <a:prstGeom prst="roundRect">
            <a:avLst>
              <a:gd name="adj" fmla="val 4730"/>
            </a:avLst>
          </a:prstGeom>
          <a:solidFill>
            <a:schemeClr val="bg1"/>
          </a:solidFill>
          <a:ln w="15875">
            <a:gradFill flip="none" rotWithShape="1">
              <a:gsLst>
                <a:gs pos="0">
                  <a:schemeClr val="accent1"/>
                </a:gs>
                <a:gs pos="50000">
                  <a:schemeClr val="accent1">
                    <a:alpha val="0"/>
                  </a:schemeClr>
                </a:gs>
                <a:gs pos="100000">
                  <a:schemeClr val="accent1"/>
                </a:gs>
              </a:gsLst>
              <a:lin ang="2700000" scaled="1"/>
              <a:tileRect/>
            </a:grad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a:extLst>
              <a:ext uri="{FF2B5EF4-FFF2-40B4-BE49-F238E27FC236}">
                <a16:creationId xmlns:a16="http://schemas.microsoft.com/office/drawing/2014/main" id="{B8FDC4A3-850A-4476-BAA4-0220C86FAC45}"/>
              </a:ext>
            </a:extLst>
          </p:cNvPr>
          <p:cNvSpPr txBox="1"/>
          <p:nvPr/>
        </p:nvSpPr>
        <p:spPr>
          <a:xfrm>
            <a:off x="1279084" y="3691759"/>
            <a:ext cx="2475996" cy="1889492"/>
          </a:xfrm>
          <a:prstGeom prst="rect">
            <a:avLst/>
          </a:prstGeom>
          <a:noFill/>
        </p:spPr>
        <p:txBody>
          <a:bodyPr wrap="square" rtlCol="0">
            <a:spAutoFit/>
          </a:bodyPr>
          <a:lstStyle/>
          <a:p>
            <a:pPr algn="ct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重要时间内的数据是什么东西，具体怎么来的，本年度公司有哪些变化，采取了什么举措，</a:t>
            </a:r>
            <a:r>
              <a:rPr lang="zh-CN" altLang="en-US" sz="140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关键词</a:t>
            </a: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由此获得这样的成果，再以此为依据进行拓展分析，得出一些具体的结论和数据</a:t>
            </a:r>
          </a:p>
        </p:txBody>
      </p:sp>
      <p:sp>
        <p:nvSpPr>
          <p:cNvPr id="23" name="文本框 22">
            <a:extLst>
              <a:ext uri="{FF2B5EF4-FFF2-40B4-BE49-F238E27FC236}">
                <a16:creationId xmlns:a16="http://schemas.microsoft.com/office/drawing/2014/main" id="{D6AAB497-37DB-49C3-8914-AF91B1B45196}"/>
              </a:ext>
            </a:extLst>
          </p:cNvPr>
          <p:cNvSpPr txBox="1"/>
          <p:nvPr/>
        </p:nvSpPr>
        <p:spPr>
          <a:xfrm>
            <a:off x="1369627" y="2944821"/>
            <a:ext cx="2294910" cy="408638"/>
          </a:xfrm>
          <a:prstGeom prst="rect">
            <a:avLst/>
          </a:prstGeom>
          <a:noFill/>
        </p:spPr>
        <p:txBody>
          <a:bodyPr wrap="square" rtlCol="0">
            <a:spAutoFit/>
          </a:bodyPr>
          <a:lstStyle/>
          <a:p>
            <a:pPr algn="ct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数据总结</a:t>
            </a:r>
          </a:p>
        </p:txBody>
      </p:sp>
      <p:cxnSp>
        <p:nvCxnSpPr>
          <p:cNvPr id="26" name="直接箭头连接符 25">
            <a:extLst>
              <a:ext uri="{FF2B5EF4-FFF2-40B4-BE49-F238E27FC236}">
                <a16:creationId xmlns:a16="http://schemas.microsoft.com/office/drawing/2014/main" id="{A030FD03-3C38-4953-B274-869D627AC1E5}"/>
              </a:ext>
            </a:extLst>
          </p:cNvPr>
          <p:cNvCxnSpPr>
            <a:cxnSpLocks/>
          </p:cNvCxnSpPr>
          <p:nvPr/>
        </p:nvCxnSpPr>
        <p:spPr>
          <a:xfrm>
            <a:off x="2157843" y="3491761"/>
            <a:ext cx="718479" cy="0"/>
          </a:xfrm>
          <a:prstGeom prst="straightConnector1">
            <a:avLst/>
          </a:prstGeom>
          <a:ln>
            <a:gradFill flip="none" rotWithShape="1">
              <a:gsLst>
                <a:gs pos="0">
                  <a:schemeClr val="tx2">
                    <a:alpha val="0"/>
                  </a:schemeClr>
                </a:gs>
                <a:gs pos="5000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grpSp>
        <p:nvGrpSpPr>
          <p:cNvPr id="56" name="组合 55">
            <a:extLst>
              <a:ext uri="{FF2B5EF4-FFF2-40B4-BE49-F238E27FC236}">
                <a16:creationId xmlns:a16="http://schemas.microsoft.com/office/drawing/2014/main" id="{4D5763D2-0D1A-4FBE-B9B5-9D73E4865DAD}"/>
              </a:ext>
            </a:extLst>
          </p:cNvPr>
          <p:cNvGrpSpPr/>
          <p:nvPr/>
        </p:nvGrpSpPr>
        <p:grpSpPr>
          <a:xfrm>
            <a:off x="2136397" y="1828269"/>
            <a:ext cx="762720" cy="873508"/>
            <a:chOff x="2136397" y="1828269"/>
            <a:chExt cx="762720" cy="873508"/>
          </a:xfrm>
        </p:grpSpPr>
        <p:sp>
          <p:nvSpPr>
            <p:cNvPr id="39" name="任意多边形: 形状 38">
              <a:extLst>
                <a:ext uri="{FF2B5EF4-FFF2-40B4-BE49-F238E27FC236}">
                  <a16:creationId xmlns:a16="http://schemas.microsoft.com/office/drawing/2014/main" id="{9E94349F-985B-49FA-A495-1557B1807209}"/>
                </a:ext>
              </a:extLst>
            </p:cNvPr>
            <p:cNvSpPr/>
            <p:nvPr/>
          </p:nvSpPr>
          <p:spPr>
            <a:xfrm>
              <a:off x="2494668" y="2074815"/>
              <a:ext cx="44826" cy="44826"/>
            </a:xfrm>
            <a:custGeom>
              <a:avLst/>
              <a:gdLst>
                <a:gd name="connsiteX0" fmla="*/ 44827 w 44826"/>
                <a:gd name="connsiteY0" fmla="*/ 22413 h 44826"/>
                <a:gd name="connsiteX1" fmla="*/ 22413 w 44826"/>
                <a:gd name="connsiteY1" fmla="*/ 44827 h 44826"/>
                <a:gd name="connsiteX2" fmla="*/ 0 w 44826"/>
                <a:gd name="connsiteY2" fmla="*/ 22413 h 44826"/>
                <a:gd name="connsiteX3" fmla="*/ 22413 w 44826"/>
                <a:gd name="connsiteY3" fmla="*/ 0 h 44826"/>
                <a:gd name="connsiteX4" fmla="*/ 44827 w 44826"/>
                <a:gd name="connsiteY4" fmla="*/ 22413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6" h="44826">
                  <a:moveTo>
                    <a:pt x="44827" y="22413"/>
                  </a:moveTo>
                  <a:cubicBezTo>
                    <a:pt x="44827" y="34792"/>
                    <a:pt x="34792" y="44827"/>
                    <a:pt x="22413" y="44827"/>
                  </a:cubicBezTo>
                  <a:cubicBezTo>
                    <a:pt x="10035" y="44827"/>
                    <a:pt x="0" y="34792"/>
                    <a:pt x="0" y="22413"/>
                  </a:cubicBezTo>
                  <a:cubicBezTo>
                    <a:pt x="0" y="10035"/>
                    <a:pt x="10035" y="0"/>
                    <a:pt x="22413" y="0"/>
                  </a:cubicBezTo>
                  <a:cubicBezTo>
                    <a:pt x="34792" y="0"/>
                    <a:pt x="44827" y="10035"/>
                    <a:pt x="44827" y="22413"/>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形状 39">
              <a:extLst>
                <a:ext uri="{FF2B5EF4-FFF2-40B4-BE49-F238E27FC236}">
                  <a16:creationId xmlns:a16="http://schemas.microsoft.com/office/drawing/2014/main" id="{4F01CB9D-ACAE-415C-B2B7-ECD5C74BED4C}"/>
                </a:ext>
              </a:extLst>
            </p:cNvPr>
            <p:cNvSpPr/>
            <p:nvPr/>
          </p:nvSpPr>
          <p:spPr>
            <a:xfrm>
              <a:off x="2494668" y="2523082"/>
              <a:ext cx="44826" cy="44826"/>
            </a:xfrm>
            <a:custGeom>
              <a:avLst/>
              <a:gdLst>
                <a:gd name="connsiteX0" fmla="*/ 44827 w 44826"/>
                <a:gd name="connsiteY0" fmla="*/ 22413 h 44826"/>
                <a:gd name="connsiteX1" fmla="*/ 22413 w 44826"/>
                <a:gd name="connsiteY1" fmla="*/ 44827 h 44826"/>
                <a:gd name="connsiteX2" fmla="*/ 0 w 44826"/>
                <a:gd name="connsiteY2" fmla="*/ 22413 h 44826"/>
                <a:gd name="connsiteX3" fmla="*/ 22413 w 44826"/>
                <a:gd name="connsiteY3" fmla="*/ 0 h 44826"/>
                <a:gd name="connsiteX4" fmla="*/ 44827 w 44826"/>
                <a:gd name="connsiteY4" fmla="*/ 22413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6" h="44826">
                  <a:moveTo>
                    <a:pt x="44827" y="22413"/>
                  </a:moveTo>
                  <a:cubicBezTo>
                    <a:pt x="44827" y="34792"/>
                    <a:pt x="34792" y="44827"/>
                    <a:pt x="22413" y="44827"/>
                  </a:cubicBezTo>
                  <a:cubicBezTo>
                    <a:pt x="10035" y="44827"/>
                    <a:pt x="0" y="34792"/>
                    <a:pt x="0" y="22413"/>
                  </a:cubicBezTo>
                  <a:cubicBezTo>
                    <a:pt x="0" y="10035"/>
                    <a:pt x="10035" y="0"/>
                    <a:pt x="22413" y="0"/>
                  </a:cubicBezTo>
                  <a:cubicBezTo>
                    <a:pt x="34792" y="0"/>
                    <a:pt x="44827" y="10035"/>
                    <a:pt x="44827" y="22413"/>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a:extLst>
                <a:ext uri="{FF2B5EF4-FFF2-40B4-BE49-F238E27FC236}">
                  <a16:creationId xmlns:a16="http://schemas.microsoft.com/office/drawing/2014/main" id="{A5D45868-1C51-4827-BAE0-13614D9723EE}"/>
                </a:ext>
              </a:extLst>
            </p:cNvPr>
            <p:cNvSpPr/>
            <p:nvPr/>
          </p:nvSpPr>
          <p:spPr>
            <a:xfrm>
              <a:off x="2718802" y="2287742"/>
              <a:ext cx="44826" cy="44826"/>
            </a:xfrm>
            <a:custGeom>
              <a:avLst/>
              <a:gdLst>
                <a:gd name="connsiteX0" fmla="*/ 44827 w 44826"/>
                <a:gd name="connsiteY0" fmla="*/ 22413 h 44826"/>
                <a:gd name="connsiteX1" fmla="*/ 22413 w 44826"/>
                <a:gd name="connsiteY1" fmla="*/ 44827 h 44826"/>
                <a:gd name="connsiteX2" fmla="*/ 0 w 44826"/>
                <a:gd name="connsiteY2" fmla="*/ 22413 h 44826"/>
                <a:gd name="connsiteX3" fmla="*/ 22413 w 44826"/>
                <a:gd name="connsiteY3" fmla="*/ 0 h 44826"/>
                <a:gd name="connsiteX4" fmla="*/ 44827 w 44826"/>
                <a:gd name="connsiteY4" fmla="*/ 22413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6" h="44826">
                  <a:moveTo>
                    <a:pt x="44827" y="22413"/>
                  </a:moveTo>
                  <a:cubicBezTo>
                    <a:pt x="44827" y="34792"/>
                    <a:pt x="34792" y="44827"/>
                    <a:pt x="22413" y="44827"/>
                  </a:cubicBezTo>
                  <a:cubicBezTo>
                    <a:pt x="10035" y="44827"/>
                    <a:pt x="0" y="34792"/>
                    <a:pt x="0" y="22413"/>
                  </a:cubicBezTo>
                  <a:cubicBezTo>
                    <a:pt x="0" y="10035"/>
                    <a:pt x="10035" y="0"/>
                    <a:pt x="22413" y="0"/>
                  </a:cubicBezTo>
                  <a:cubicBezTo>
                    <a:pt x="34792" y="0"/>
                    <a:pt x="44827" y="10035"/>
                    <a:pt x="44827" y="22413"/>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形状 41">
              <a:extLst>
                <a:ext uri="{FF2B5EF4-FFF2-40B4-BE49-F238E27FC236}">
                  <a16:creationId xmlns:a16="http://schemas.microsoft.com/office/drawing/2014/main" id="{3B3C97C6-4727-4662-B78F-6DD3573DF3DC}"/>
                </a:ext>
              </a:extLst>
            </p:cNvPr>
            <p:cNvSpPr/>
            <p:nvPr/>
          </p:nvSpPr>
          <p:spPr>
            <a:xfrm>
              <a:off x="2270535" y="2287742"/>
              <a:ext cx="44826" cy="44826"/>
            </a:xfrm>
            <a:custGeom>
              <a:avLst/>
              <a:gdLst>
                <a:gd name="connsiteX0" fmla="*/ 44827 w 44826"/>
                <a:gd name="connsiteY0" fmla="*/ 22413 h 44826"/>
                <a:gd name="connsiteX1" fmla="*/ 22413 w 44826"/>
                <a:gd name="connsiteY1" fmla="*/ 44827 h 44826"/>
                <a:gd name="connsiteX2" fmla="*/ 0 w 44826"/>
                <a:gd name="connsiteY2" fmla="*/ 22413 h 44826"/>
                <a:gd name="connsiteX3" fmla="*/ 22413 w 44826"/>
                <a:gd name="connsiteY3" fmla="*/ 0 h 44826"/>
                <a:gd name="connsiteX4" fmla="*/ 44827 w 44826"/>
                <a:gd name="connsiteY4" fmla="*/ 22413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6" h="44826">
                  <a:moveTo>
                    <a:pt x="44827" y="22413"/>
                  </a:moveTo>
                  <a:cubicBezTo>
                    <a:pt x="44827" y="34792"/>
                    <a:pt x="34792" y="44827"/>
                    <a:pt x="22413" y="44827"/>
                  </a:cubicBezTo>
                  <a:cubicBezTo>
                    <a:pt x="10035" y="44827"/>
                    <a:pt x="0" y="34792"/>
                    <a:pt x="0" y="22413"/>
                  </a:cubicBezTo>
                  <a:cubicBezTo>
                    <a:pt x="0" y="10035"/>
                    <a:pt x="10035" y="0"/>
                    <a:pt x="22413" y="0"/>
                  </a:cubicBezTo>
                  <a:cubicBezTo>
                    <a:pt x="34792" y="0"/>
                    <a:pt x="44827" y="10035"/>
                    <a:pt x="44827" y="22413"/>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a:extLst>
                <a:ext uri="{FF2B5EF4-FFF2-40B4-BE49-F238E27FC236}">
                  <a16:creationId xmlns:a16="http://schemas.microsoft.com/office/drawing/2014/main" id="{1417D256-25F0-4946-BC77-DE005208B53D}"/>
                </a:ext>
              </a:extLst>
            </p:cNvPr>
            <p:cNvSpPr/>
            <p:nvPr/>
          </p:nvSpPr>
          <p:spPr>
            <a:xfrm>
              <a:off x="2494668" y="2153262"/>
              <a:ext cx="149048" cy="283528"/>
            </a:xfrm>
            <a:custGeom>
              <a:avLst/>
              <a:gdLst>
                <a:gd name="connsiteX0" fmla="*/ 44827 w 149048"/>
                <a:gd name="connsiteY0" fmla="*/ 0 h 283528"/>
                <a:gd name="connsiteX1" fmla="*/ 0 w 149048"/>
                <a:gd name="connsiteY1" fmla="*/ 0 h 283528"/>
                <a:gd name="connsiteX2" fmla="*/ 0 w 149048"/>
                <a:gd name="connsiteY2" fmla="*/ 156893 h 283528"/>
                <a:gd name="connsiteX3" fmla="*/ 6724 w 149048"/>
                <a:gd name="connsiteY3" fmla="*/ 172583 h 283528"/>
                <a:gd name="connsiteX4" fmla="*/ 117670 w 149048"/>
                <a:gd name="connsiteY4" fmla="*/ 283529 h 283528"/>
                <a:gd name="connsiteX5" fmla="*/ 149049 w 149048"/>
                <a:gd name="connsiteY5" fmla="*/ 252150 h 283528"/>
                <a:gd name="connsiteX6" fmla="*/ 44827 w 149048"/>
                <a:gd name="connsiteY6" fmla="*/ 147928 h 283528"/>
                <a:gd name="connsiteX7" fmla="*/ 44827 w 149048"/>
                <a:gd name="connsiteY7" fmla="*/ 0 h 28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048" h="283528">
                  <a:moveTo>
                    <a:pt x="44827" y="0"/>
                  </a:moveTo>
                  <a:lnTo>
                    <a:pt x="0" y="0"/>
                  </a:lnTo>
                  <a:lnTo>
                    <a:pt x="0" y="156893"/>
                  </a:lnTo>
                  <a:cubicBezTo>
                    <a:pt x="0" y="162497"/>
                    <a:pt x="2241" y="168100"/>
                    <a:pt x="6724" y="172583"/>
                  </a:cubicBezTo>
                  <a:lnTo>
                    <a:pt x="117670" y="283529"/>
                  </a:lnTo>
                  <a:lnTo>
                    <a:pt x="149049" y="252150"/>
                  </a:lnTo>
                  <a:lnTo>
                    <a:pt x="44827" y="147928"/>
                  </a:lnTo>
                  <a:lnTo>
                    <a:pt x="44827" y="0"/>
                  </a:lnTo>
                  <a:close/>
                </a:path>
              </a:pathLst>
            </a:custGeom>
            <a:solidFill>
              <a:schemeClr val="tx2"/>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形状 43">
              <a:extLst>
                <a:ext uri="{FF2B5EF4-FFF2-40B4-BE49-F238E27FC236}">
                  <a16:creationId xmlns:a16="http://schemas.microsoft.com/office/drawing/2014/main" id="{268F69D6-E68D-48C4-A925-5F319F027D03}"/>
                </a:ext>
              </a:extLst>
            </p:cNvPr>
            <p:cNvSpPr/>
            <p:nvPr/>
          </p:nvSpPr>
          <p:spPr>
            <a:xfrm>
              <a:off x="2136397" y="1828269"/>
              <a:ext cx="762720" cy="873508"/>
            </a:xfrm>
            <a:custGeom>
              <a:avLst/>
              <a:gdLst>
                <a:gd name="connsiteX0" fmla="*/ 380684 w 762720"/>
                <a:gd name="connsiteY0" fmla="*/ 806880 h 873508"/>
                <a:gd name="connsiteX1" fmla="*/ 66897 w 762720"/>
                <a:gd name="connsiteY1" fmla="*/ 493093 h 873508"/>
                <a:gd name="connsiteX2" fmla="*/ 380684 w 762720"/>
                <a:gd name="connsiteY2" fmla="*/ 179307 h 873508"/>
                <a:gd name="connsiteX3" fmla="*/ 694471 w 762720"/>
                <a:gd name="connsiteY3" fmla="*/ 493093 h 873508"/>
                <a:gd name="connsiteX4" fmla="*/ 380684 w 762720"/>
                <a:gd name="connsiteY4" fmla="*/ 806880 h 873508"/>
                <a:gd name="connsiteX5" fmla="*/ 380684 w 762720"/>
                <a:gd name="connsiteY5" fmla="*/ 806880 h 873508"/>
                <a:gd name="connsiteX6" fmla="*/ 646282 w 762720"/>
                <a:gd name="connsiteY6" fmla="*/ 219651 h 873508"/>
                <a:gd name="connsiteX7" fmla="*/ 679902 w 762720"/>
                <a:gd name="connsiteY7" fmla="*/ 186031 h 873508"/>
                <a:gd name="connsiteX8" fmla="*/ 678781 w 762720"/>
                <a:gd name="connsiteY8" fmla="*/ 138963 h 873508"/>
                <a:gd name="connsiteX9" fmla="*/ 631713 w 762720"/>
                <a:gd name="connsiteY9" fmla="*/ 137842 h 873508"/>
                <a:gd name="connsiteX10" fmla="*/ 593611 w 762720"/>
                <a:gd name="connsiteY10" fmla="*/ 177065 h 873508"/>
                <a:gd name="connsiteX11" fmla="*/ 414304 w 762720"/>
                <a:gd name="connsiteY11" fmla="*/ 114308 h 873508"/>
                <a:gd name="connsiteX12" fmla="*/ 414304 w 762720"/>
                <a:gd name="connsiteY12" fmla="*/ 67240 h 873508"/>
                <a:gd name="connsiteX13" fmla="*/ 515164 w 762720"/>
                <a:gd name="connsiteY13" fmla="*/ 67240 h 873508"/>
                <a:gd name="connsiteX14" fmla="*/ 515164 w 762720"/>
                <a:gd name="connsiteY14" fmla="*/ 0 h 873508"/>
                <a:gd name="connsiteX15" fmla="*/ 246204 w 762720"/>
                <a:gd name="connsiteY15" fmla="*/ 0 h 873508"/>
                <a:gd name="connsiteX16" fmla="*/ 246204 w 762720"/>
                <a:gd name="connsiteY16" fmla="*/ 67240 h 873508"/>
                <a:gd name="connsiteX17" fmla="*/ 347064 w 762720"/>
                <a:gd name="connsiteY17" fmla="*/ 67240 h 873508"/>
                <a:gd name="connsiteX18" fmla="*/ 347064 w 762720"/>
                <a:gd name="connsiteY18" fmla="*/ 113187 h 873508"/>
                <a:gd name="connsiteX19" fmla="*/ 3019 w 762720"/>
                <a:gd name="connsiteY19" fmla="*/ 444905 h 873508"/>
                <a:gd name="connsiteX20" fmla="*/ 254049 w 762720"/>
                <a:gd name="connsiteY20" fmla="*/ 851707 h 873508"/>
                <a:gd name="connsiteX21" fmla="*/ 705677 w 762720"/>
                <a:gd name="connsiteY21" fmla="*/ 693693 h 873508"/>
                <a:gd name="connsiteX22" fmla="*/ 646282 w 762720"/>
                <a:gd name="connsiteY22" fmla="*/ 219651 h 873508"/>
                <a:gd name="connsiteX23" fmla="*/ 646282 w 762720"/>
                <a:gd name="connsiteY23" fmla="*/ 219651 h 87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720" h="873508">
                  <a:moveTo>
                    <a:pt x="380684" y="806880"/>
                  </a:moveTo>
                  <a:cubicBezTo>
                    <a:pt x="206981" y="806880"/>
                    <a:pt x="66897" y="666797"/>
                    <a:pt x="66897" y="493093"/>
                  </a:cubicBezTo>
                  <a:cubicBezTo>
                    <a:pt x="66897" y="319390"/>
                    <a:pt x="206981" y="179307"/>
                    <a:pt x="380684" y="179307"/>
                  </a:cubicBezTo>
                  <a:cubicBezTo>
                    <a:pt x="554387" y="179307"/>
                    <a:pt x="694471" y="319390"/>
                    <a:pt x="694471" y="493093"/>
                  </a:cubicBezTo>
                  <a:cubicBezTo>
                    <a:pt x="694471" y="666797"/>
                    <a:pt x="554387" y="806880"/>
                    <a:pt x="380684" y="806880"/>
                  </a:cubicBezTo>
                  <a:lnTo>
                    <a:pt x="380684" y="806880"/>
                  </a:lnTo>
                  <a:close/>
                  <a:moveTo>
                    <a:pt x="646282" y="219651"/>
                  </a:moveTo>
                  <a:lnTo>
                    <a:pt x="679902" y="186031"/>
                  </a:lnTo>
                  <a:cubicBezTo>
                    <a:pt x="692229" y="172583"/>
                    <a:pt x="692229" y="152411"/>
                    <a:pt x="678781" y="138963"/>
                  </a:cubicBezTo>
                  <a:cubicBezTo>
                    <a:pt x="666454" y="126635"/>
                    <a:pt x="645161" y="125515"/>
                    <a:pt x="631713" y="137842"/>
                  </a:cubicBezTo>
                  <a:lnTo>
                    <a:pt x="593611" y="177065"/>
                  </a:lnTo>
                  <a:cubicBezTo>
                    <a:pt x="539819" y="141204"/>
                    <a:pt x="478182" y="118791"/>
                    <a:pt x="414304" y="114308"/>
                  </a:cubicBezTo>
                  <a:lnTo>
                    <a:pt x="414304" y="67240"/>
                  </a:lnTo>
                  <a:lnTo>
                    <a:pt x="515164" y="67240"/>
                  </a:lnTo>
                  <a:lnTo>
                    <a:pt x="515164" y="0"/>
                  </a:lnTo>
                  <a:lnTo>
                    <a:pt x="246204" y="0"/>
                  </a:lnTo>
                  <a:lnTo>
                    <a:pt x="246204" y="67240"/>
                  </a:lnTo>
                  <a:lnTo>
                    <a:pt x="347064" y="67240"/>
                  </a:lnTo>
                  <a:lnTo>
                    <a:pt x="347064" y="113187"/>
                  </a:lnTo>
                  <a:cubicBezTo>
                    <a:pt x="168878" y="128877"/>
                    <a:pt x="25433" y="266719"/>
                    <a:pt x="3019" y="444905"/>
                  </a:cubicBezTo>
                  <a:cubicBezTo>
                    <a:pt x="-19394" y="623091"/>
                    <a:pt x="84828" y="792311"/>
                    <a:pt x="254049" y="851707"/>
                  </a:cubicBezTo>
                  <a:cubicBezTo>
                    <a:pt x="423269" y="911102"/>
                    <a:pt x="610421" y="846103"/>
                    <a:pt x="705677" y="693693"/>
                  </a:cubicBezTo>
                  <a:cubicBezTo>
                    <a:pt x="800934" y="541282"/>
                    <a:pt x="774038" y="344045"/>
                    <a:pt x="646282" y="219651"/>
                  </a:cubicBezTo>
                  <a:lnTo>
                    <a:pt x="646282" y="219651"/>
                  </a:ln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矩形: 圆角 30">
            <a:extLst>
              <a:ext uri="{FF2B5EF4-FFF2-40B4-BE49-F238E27FC236}">
                <a16:creationId xmlns:a16="http://schemas.microsoft.com/office/drawing/2014/main" id="{ECC444BD-08F9-4653-9574-EBEF1C54942C}"/>
              </a:ext>
            </a:extLst>
          </p:cNvPr>
          <p:cNvSpPr/>
          <p:nvPr/>
        </p:nvSpPr>
        <p:spPr>
          <a:xfrm>
            <a:off x="4488926" y="1389659"/>
            <a:ext cx="3230162" cy="4482281"/>
          </a:xfrm>
          <a:prstGeom prst="roundRect">
            <a:avLst>
              <a:gd name="adj" fmla="val 4730"/>
            </a:avLst>
          </a:prstGeom>
          <a:solidFill>
            <a:schemeClr val="bg1"/>
          </a:solidFill>
          <a:ln w="15875">
            <a:gradFill flip="none" rotWithShape="1">
              <a:gsLst>
                <a:gs pos="0">
                  <a:schemeClr val="accent1"/>
                </a:gs>
                <a:gs pos="50000">
                  <a:schemeClr val="accent1">
                    <a:alpha val="0"/>
                  </a:schemeClr>
                </a:gs>
                <a:gs pos="100000">
                  <a:schemeClr val="accent1"/>
                </a:gs>
              </a:gsLst>
              <a:lin ang="2700000" scaled="1"/>
              <a:tileRect/>
            </a:grad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a:extLst>
              <a:ext uri="{FF2B5EF4-FFF2-40B4-BE49-F238E27FC236}">
                <a16:creationId xmlns:a16="http://schemas.microsoft.com/office/drawing/2014/main" id="{CD692C96-5D4D-4762-A2B8-C70C2BC56FA3}"/>
              </a:ext>
            </a:extLst>
          </p:cNvPr>
          <p:cNvSpPr txBox="1"/>
          <p:nvPr/>
        </p:nvSpPr>
        <p:spPr>
          <a:xfrm>
            <a:off x="4866009" y="3691759"/>
            <a:ext cx="2475996" cy="1889492"/>
          </a:xfrm>
          <a:prstGeom prst="rect">
            <a:avLst/>
          </a:prstGeom>
          <a:noFill/>
        </p:spPr>
        <p:txBody>
          <a:bodyPr wrap="square" rtlCol="0">
            <a:spAutoFit/>
          </a:bodyPr>
          <a:lstStyle/>
          <a:p>
            <a:pPr algn="ct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重要时间内的数据是什么东西，具体怎么来的，本年度公司有哪些变化，采取了什么举措，再由此获得这样的成果，再以此为依据进行拓展分析，得出一些具体的结论和数据</a:t>
            </a:r>
          </a:p>
        </p:txBody>
      </p:sp>
      <p:sp>
        <p:nvSpPr>
          <p:cNvPr id="33" name="文本框 32">
            <a:extLst>
              <a:ext uri="{FF2B5EF4-FFF2-40B4-BE49-F238E27FC236}">
                <a16:creationId xmlns:a16="http://schemas.microsoft.com/office/drawing/2014/main" id="{83DC847C-5073-41D8-899A-F9212A492261}"/>
              </a:ext>
            </a:extLst>
          </p:cNvPr>
          <p:cNvSpPr txBox="1"/>
          <p:nvPr/>
        </p:nvSpPr>
        <p:spPr>
          <a:xfrm>
            <a:off x="4956552" y="2944821"/>
            <a:ext cx="2294910" cy="408638"/>
          </a:xfrm>
          <a:prstGeom prst="rect">
            <a:avLst/>
          </a:prstGeom>
          <a:noFill/>
        </p:spPr>
        <p:txBody>
          <a:bodyPr wrap="square" rtlCol="0">
            <a:spAutoFit/>
          </a:bodyPr>
          <a:lstStyle/>
          <a:p>
            <a:pPr algn="ct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数据总结</a:t>
            </a:r>
          </a:p>
        </p:txBody>
      </p:sp>
      <p:cxnSp>
        <p:nvCxnSpPr>
          <p:cNvPr id="34" name="直接箭头连接符 33">
            <a:extLst>
              <a:ext uri="{FF2B5EF4-FFF2-40B4-BE49-F238E27FC236}">
                <a16:creationId xmlns:a16="http://schemas.microsoft.com/office/drawing/2014/main" id="{EA6896CD-02F2-49E0-BDCF-342EFC3BD88D}"/>
              </a:ext>
            </a:extLst>
          </p:cNvPr>
          <p:cNvCxnSpPr>
            <a:cxnSpLocks/>
          </p:cNvCxnSpPr>
          <p:nvPr/>
        </p:nvCxnSpPr>
        <p:spPr>
          <a:xfrm>
            <a:off x="5744768" y="3491761"/>
            <a:ext cx="718479" cy="0"/>
          </a:xfrm>
          <a:prstGeom prst="straightConnector1">
            <a:avLst/>
          </a:prstGeom>
          <a:ln>
            <a:gradFill flip="none" rotWithShape="1">
              <a:gsLst>
                <a:gs pos="0">
                  <a:schemeClr val="tx2">
                    <a:alpha val="0"/>
                  </a:schemeClr>
                </a:gs>
                <a:gs pos="5000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35" name="矩形: 圆角 34">
            <a:extLst>
              <a:ext uri="{FF2B5EF4-FFF2-40B4-BE49-F238E27FC236}">
                <a16:creationId xmlns:a16="http://schemas.microsoft.com/office/drawing/2014/main" id="{139A1650-129D-49EF-A8A3-05658BC08275}"/>
              </a:ext>
            </a:extLst>
          </p:cNvPr>
          <p:cNvSpPr/>
          <p:nvPr/>
        </p:nvSpPr>
        <p:spPr>
          <a:xfrm>
            <a:off x="8075851" y="1389659"/>
            <a:ext cx="3230162" cy="4482281"/>
          </a:xfrm>
          <a:prstGeom prst="roundRect">
            <a:avLst>
              <a:gd name="adj" fmla="val 4730"/>
            </a:avLst>
          </a:prstGeom>
          <a:solidFill>
            <a:schemeClr val="bg1"/>
          </a:solidFill>
          <a:ln w="15875">
            <a:gradFill flip="none" rotWithShape="1">
              <a:gsLst>
                <a:gs pos="0">
                  <a:schemeClr val="accent1"/>
                </a:gs>
                <a:gs pos="50000">
                  <a:schemeClr val="accent1">
                    <a:alpha val="0"/>
                  </a:schemeClr>
                </a:gs>
                <a:gs pos="100000">
                  <a:schemeClr val="accent1"/>
                </a:gs>
              </a:gsLst>
              <a:lin ang="2700000" scaled="1"/>
              <a:tileRect/>
            </a:grad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a:extLst>
              <a:ext uri="{FF2B5EF4-FFF2-40B4-BE49-F238E27FC236}">
                <a16:creationId xmlns:a16="http://schemas.microsoft.com/office/drawing/2014/main" id="{B63872F0-62F8-4783-9CE6-EED27C54592C}"/>
              </a:ext>
            </a:extLst>
          </p:cNvPr>
          <p:cNvSpPr txBox="1"/>
          <p:nvPr/>
        </p:nvSpPr>
        <p:spPr>
          <a:xfrm>
            <a:off x="8452934" y="3691759"/>
            <a:ext cx="2475996" cy="1889492"/>
          </a:xfrm>
          <a:prstGeom prst="rect">
            <a:avLst/>
          </a:prstGeom>
          <a:noFill/>
        </p:spPr>
        <p:txBody>
          <a:bodyPr wrap="square" rtlCol="0">
            <a:spAutoFit/>
          </a:bodyPr>
          <a:lstStyle/>
          <a:p>
            <a:pPr algn="ct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重要时间内的数据是什么东西，</a:t>
            </a:r>
            <a:r>
              <a:rPr lang="zh-CN" altLang="en-US" sz="140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关键词</a:t>
            </a: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具体怎么来的，本年度公司有哪些变化，采取了什么举措，关键词由此获得这样的成果，再以此为依据进行拓展分析，得出一些具体的结论和数据</a:t>
            </a:r>
          </a:p>
        </p:txBody>
      </p:sp>
      <p:sp>
        <p:nvSpPr>
          <p:cNvPr id="37" name="文本框 36">
            <a:extLst>
              <a:ext uri="{FF2B5EF4-FFF2-40B4-BE49-F238E27FC236}">
                <a16:creationId xmlns:a16="http://schemas.microsoft.com/office/drawing/2014/main" id="{CBDF067B-F6F5-4CA6-BD6C-FE934C8DB2B1}"/>
              </a:ext>
            </a:extLst>
          </p:cNvPr>
          <p:cNvSpPr txBox="1"/>
          <p:nvPr/>
        </p:nvSpPr>
        <p:spPr>
          <a:xfrm>
            <a:off x="8543477" y="2944821"/>
            <a:ext cx="2294910" cy="408638"/>
          </a:xfrm>
          <a:prstGeom prst="rect">
            <a:avLst/>
          </a:prstGeom>
          <a:noFill/>
        </p:spPr>
        <p:txBody>
          <a:bodyPr wrap="square" rtlCol="0">
            <a:spAutoFit/>
          </a:bodyPr>
          <a:lstStyle/>
          <a:p>
            <a:pPr algn="ct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数据总结</a:t>
            </a:r>
          </a:p>
        </p:txBody>
      </p:sp>
      <p:cxnSp>
        <p:nvCxnSpPr>
          <p:cNvPr id="38" name="直接箭头连接符 37">
            <a:extLst>
              <a:ext uri="{FF2B5EF4-FFF2-40B4-BE49-F238E27FC236}">
                <a16:creationId xmlns:a16="http://schemas.microsoft.com/office/drawing/2014/main" id="{6AD95FAB-AB7E-4292-AB02-72797532CC2F}"/>
              </a:ext>
            </a:extLst>
          </p:cNvPr>
          <p:cNvCxnSpPr>
            <a:cxnSpLocks/>
          </p:cNvCxnSpPr>
          <p:nvPr/>
        </p:nvCxnSpPr>
        <p:spPr>
          <a:xfrm>
            <a:off x="9331693" y="3491761"/>
            <a:ext cx="718479" cy="0"/>
          </a:xfrm>
          <a:prstGeom prst="straightConnector1">
            <a:avLst/>
          </a:prstGeom>
          <a:ln>
            <a:gradFill flip="none" rotWithShape="1">
              <a:gsLst>
                <a:gs pos="0">
                  <a:schemeClr val="tx2">
                    <a:alpha val="0"/>
                  </a:schemeClr>
                </a:gs>
                <a:gs pos="5000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grpSp>
        <p:nvGrpSpPr>
          <p:cNvPr id="45" name="图形 4" descr="齿轮">
            <a:extLst>
              <a:ext uri="{FF2B5EF4-FFF2-40B4-BE49-F238E27FC236}">
                <a16:creationId xmlns:a16="http://schemas.microsoft.com/office/drawing/2014/main" id="{F4811979-1504-4827-AA4B-20CE42618E12}"/>
              </a:ext>
            </a:extLst>
          </p:cNvPr>
          <p:cNvGrpSpPr/>
          <p:nvPr/>
        </p:nvGrpSpPr>
        <p:grpSpPr>
          <a:xfrm>
            <a:off x="5677709" y="1822665"/>
            <a:ext cx="834167" cy="884206"/>
            <a:chOff x="5738669" y="1822665"/>
            <a:chExt cx="834167" cy="884206"/>
          </a:xfrm>
          <a:solidFill>
            <a:schemeClr val="accent1"/>
          </a:solidFill>
        </p:grpSpPr>
        <p:sp>
          <p:nvSpPr>
            <p:cNvPr id="46" name="任意多边形: 形状 45">
              <a:extLst>
                <a:ext uri="{FF2B5EF4-FFF2-40B4-BE49-F238E27FC236}">
                  <a16:creationId xmlns:a16="http://schemas.microsoft.com/office/drawing/2014/main" id="{A396F436-F23B-4629-8590-D40AFCE2B3AB}"/>
                </a:ext>
              </a:extLst>
            </p:cNvPr>
            <p:cNvSpPr/>
            <p:nvPr/>
          </p:nvSpPr>
          <p:spPr>
            <a:xfrm>
              <a:off x="5991940" y="1822665"/>
              <a:ext cx="477403" cy="476283"/>
            </a:xfrm>
            <a:custGeom>
              <a:avLst/>
              <a:gdLst>
                <a:gd name="connsiteX0" fmla="*/ 238702 w 477403"/>
                <a:gd name="connsiteY0" fmla="*/ 322752 h 476283"/>
                <a:gd name="connsiteX1" fmla="*/ 154652 w 477403"/>
                <a:gd name="connsiteY1" fmla="*/ 238702 h 476283"/>
                <a:gd name="connsiteX2" fmla="*/ 238702 w 477403"/>
                <a:gd name="connsiteY2" fmla="*/ 154652 h 476283"/>
                <a:gd name="connsiteX3" fmla="*/ 322752 w 477403"/>
                <a:gd name="connsiteY3" fmla="*/ 238702 h 476283"/>
                <a:gd name="connsiteX4" fmla="*/ 238702 w 477403"/>
                <a:gd name="connsiteY4" fmla="*/ 322752 h 476283"/>
                <a:gd name="connsiteX5" fmla="*/ 428095 w 477403"/>
                <a:gd name="connsiteY5" fmla="*/ 186031 h 476283"/>
                <a:gd name="connsiteX6" fmla="*/ 410164 w 477403"/>
                <a:gd name="connsiteY6" fmla="*/ 142325 h 476283"/>
                <a:gd name="connsiteX7" fmla="*/ 428095 w 477403"/>
                <a:gd name="connsiteY7" fmla="*/ 89653 h 476283"/>
                <a:gd name="connsiteX8" fmla="*/ 387751 w 477403"/>
                <a:gd name="connsiteY8" fmla="*/ 49309 h 476283"/>
                <a:gd name="connsiteX9" fmla="*/ 335079 w 477403"/>
                <a:gd name="connsiteY9" fmla="*/ 67240 h 476283"/>
                <a:gd name="connsiteX10" fmla="*/ 291373 w 477403"/>
                <a:gd name="connsiteY10" fmla="*/ 49309 h 476283"/>
                <a:gd name="connsiteX11" fmla="*/ 266719 w 477403"/>
                <a:gd name="connsiteY11" fmla="*/ 0 h 476283"/>
                <a:gd name="connsiteX12" fmla="*/ 210685 w 477403"/>
                <a:gd name="connsiteY12" fmla="*/ 0 h 476283"/>
                <a:gd name="connsiteX13" fmla="*/ 186031 w 477403"/>
                <a:gd name="connsiteY13" fmla="*/ 49309 h 476283"/>
                <a:gd name="connsiteX14" fmla="*/ 142325 w 477403"/>
                <a:gd name="connsiteY14" fmla="*/ 67240 h 476283"/>
                <a:gd name="connsiteX15" fmla="*/ 89653 w 477403"/>
                <a:gd name="connsiteY15" fmla="*/ 49309 h 476283"/>
                <a:gd name="connsiteX16" fmla="*/ 49309 w 477403"/>
                <a:gd name="connsiteY16" fmla="*/ 89653 h 476283"/>
                <a:gd name="connsiteX17" fmla="*/ 67240 w 477403"/>
                <a:gd name="connsiteY17" fmla="*/ 142325 h 476283"/>
                <a:gd name="connsiteX18" fmla="*/ 49309 w 477403"/>
                <a:gd name="connsiteY18" fmla="*/ 186031 h 476283"/>
                <a:gd name="connsiteX19" fmla="*/ 0 w 477403"/>
                <a:gd name="connsiteY19" fmla="*/ 210685 h 476283"/>
                <a:gd name="connsiteX20" fmla="*/ 0 w 477403"/>
                <a:gd name="connsiteY20" fmla="*/ 266719 h 476283"/>
                <a:gd name="connsiteX21" fmla="*/ 49309 w 477403"/>
                <a:gd name="connsiteY21" fmla="*/ 291373 h 476283"/>
                <a:gd name="connsiteX22" fmla="*/ 67240 w 477403"/>
                <a:gd name="connsiteY22" fmla="*/ 335079 h 476283"/>
                <a:gd name="connsiteX23" fmla="*/ 49309 w 477403"/>
                <a:gd name="connsiteY23" fmla="*/ 387751 h 476283"/>
                <a:gd name="connsiteX24" fmla="*/ 88533 w 477403"/>
                <a:gd name="connsiteY24" fmla="*/ 426974 h 476283"/>
                <a:gd name="connsiteX25" fmla="*/ 141204 w 477403"/>
                <a:gd name="connsiteY25" fmla="*/ 409043 h 476283"/>
                <a:gd name="connsiteX26" fmla="*/ 184910 w 477403"/>
                <a:gd name="connsiteY26" fmla="*/ 426974 h 476283"/>
                <a:gd name="connsiteX27" fmla="*/ 209565 w 477403"/>
                <a:gd name="connsiteY27" fmla="*/ 476283 h 476283"/>
                <a:gd name="connsiteX28" fmla="*/ 265598 w 477403"/>
                <a:gd name="connsiteY28" fmla="*/ 476283 h 476283"/>
                <a:gd name="connsiteX29" fmla="*/ 290253 w 477403"/>
                <a:gd name="connsiteY29" fmla="*/ 426974 h 476283"/>
                <a:gd name="connsiteX30" fmla="*/ 333959 w 477403"/>
                <a:gd name="connsiteY30" fmla="*/ 409043 h 476283"/>
                <a:gd name="connsiteX31" fmla="*/ 386630 w 477403"/>
                <a:gd name="connsiteY31" fmla="*/ 426974 h 476283"/>
                <a:gd name="connsiteX32" fmla="*/ 426974 w 477403"/>
                <a:gd name="connsiteY32" fmla="*/ 387751 h 476283"/>
                <a:gd name="connsiteX33" fmla="*/ 409043 w 477403"/>
                <a:gd name="connsiteY33" fmla="*/ 335079 h 476283"/>
                <a:gd name="connsiteX34" fmla="*/ 428095 w 477403"/>
                <a:gd name="connsiteY34" fmla="*/ 291373 h 476283"/>
                <a:gd name="connsiteX35" fmla="*/ 477404 w 477403"/>
                <a:gd name="connsiteY35" fmla="*/ 266719 h 476283"/>
                <a:gd name="connsiteX36" fmla="*/ 477404 w 477403"/>
                <a:gd name="connsiteY36" fmla="*/ 210685 h 476283"/>
                <a:gd name="connsiteX37" fmla="*/ 428095 w 477403"/>
                <a:gd name="connsiteY37" fmla="*/ 186031 h 47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7403" h="476283">
                  <a:moveTo>
                    <a:pt x="238702" y="322752"/>
                  </a:moveTo>
                  <a:cubicBezTo>
                    <a:pt x="191634" y="322752"/>
                    <a:pt x="154652" y="284649"/>
                    <a:pt x="154652" y="238702"/>
                  </a:cubicBezTo>
                  <a:cubicBezTo>
                    <a:pt x="154652" y="192755"/>
                    <a:pt x="192755" y="154652"/>
                    <a:pt x="238702" y="154652"/>
                  </a:cubicBezTo>
                  <a:cubicBezTo>
                    <a:pt x="285770" y="154652"/>
                    <a:pt x="322752" y="192755"/>
                    <a:pt x="322752" y="238702"/>
                  </a:cubicBezTo>
                  <a:cubicBezTo>
                    <a:pt x="322752" y="284649"/>
                    <a:pt x="284649" y="322752"/>
                    <a:pt x="238702" y="322752"/>
                  </a:cubicBezTo>
                  <a:close/>
                  <a:moveTo>
                    <a:pt x="428095" y="186031"/>
                  </a:moveTo>
                  <a:cubicBezTo>
                    <a:pt x="423612" y="170341"/>
                    <a:pt x="418009" y="155773"/>
                    <a:pt x="410164" y="142325"/>
                  </a:cubicBezTo>
                  <a:lnTo>
                    <a:pt x="428095" y="89653"/>
                  </a:lnTo>
                  <a:lnTo>
                    <a:pt x="387751" y="49309"/>
                  </a:lnTo>
                  <a:lnTo>
                    <a:pt x="335079" y="67240"/>
                  </a:lnTo>
                  <a:cubicBezTo>
                    <a:pt x="321631" y="59395"/>
                    <a:pt x="307063" y="53792"/>
                    <a:pt x="291373" y="49309"/>
                  </a:cubicBezTo>
                  <a:lnTo>
                    <a:pt x="266719" y="0"/>
                  </a:lnTo>
                  <a:lnTo>
                    <a:pt x="210685" y="0"/>
                  </a:lnTo>
                  <a:lnTo>
                    <a:pt x="186031" y="49309"/>
                  </a:lnTo>
                  <a:cubicBezTo>
                    <a:pt x="170341" y="53792"/>
                    <a:pt x="155773" y="59395"/>
                    <a:pt x="142325" y="67240"/>
                  </a:cubicBezTo>
                  <a:lnTo>
                    <a:pt x="89653" y="49309"/>
                  </a:lnTo>
                  <a:lnTo>
                    <a:pt x="49309" y="89653"/>
                  </a:lnTo>
                  <a:lnTo>
                    <a:pt x="67240" y="142325"/>
                  </a:lnTo>
                  <a:cubicBezTo>
                    <a:pt x="59395" y="155773"/>
                    <a:pt x="53792" y="170341"/>
                    <a:pt x="49309" y="186031"/>
                  </a:cubicBezTo>
                  <a:lnTo>
                    <a:pt x="0" y="210685"/>
                  </a:lnTo>
                  <a:lnTo>
                    <a:pt x="0" y="266719"/>
                  </a:lnTo>
                  <a:lnTo>
                    <a:pt x="49309" y="291373"/>
                  </a:lnTo>
                  <a:cubicBezTo>
                    <a:pt x="53792" y="307063"/>
                    <a:pt x="59395" y="321631"/>
                    <a:pt x="67240" y="335079"/>
                  </a:cubicBezTo>
                  <a:lnTo>
                    <a:pt x="49309" y="387751"/>
                  </a:lnTo>
                  <a:lnTo>
                    <a:pt x="88533" y="426974"/>
                  </a:lnTo>
                  <a:lnTo>
                    <a:pt x="141204" y="409043"/>
                  </a:lnTo>
                  <a:cubicBezTo>
                    <a:pt x="154652" y="416888"/>
                    <a:pt x="169221" y="422491"/>
                    <a:pt x="184910" y="426974"/>
                  </a:cubicBezTo>
                  <a:lnTo>
                    <a:pt x="209565" y="476283"/>
                  </a:lnTo>
                  <a:lnTo>
                    <a:pt x="265598" y="476283"/>
                  </a:lnTo>
                  <a:lnTo>
                    <a:pt x="290253" y="426974"/>
                  </a:lnTo>
                  <a:cubicBezTo>
                    <a:pt x="305942" y="422491"/>
                    <a:pt x="320511" y="416888"/>
                    <a:pt x="333959" y="409043"/>
                  </a:cubicBezTo>
                  <a:lnTo>
                    <a:pt x="386630" y="426974"/>
                  </a:lnTo>
                  <a:lnTo>
                    <a:pt x="426974" y="387751"/>
                  </a:lnTo>
                  <a:lnTo>
                    <a:pt x="409043" y="335079"/>
                  </a:lnTo>
                  <a:cubicBezTo>
                    <a:pt x="416888" y="321631"/>
                    <a:pt x="423612" y="305942"/>
                    <a:pt x="428095" y="291373"/>
                  </a:cubicBezTo>
                  <a:lnTo>
                    <a:pt x="477404" y="266719"/>
                  </a:lnTo>
                  <a:lnTo>
                    <a:pt x="477404" y="210685"/>
                  </a:lnTo>
                  <a:lnTo>
                    <a:pt x="428095" y="186031"/>
                  </a:ln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形状 46">
              <a:extLst>
                <a:ext uri="{FF2B5EF4-FFF2-40B4-BE49-F238E27FC236}">
                  <a16:creationId xmlns:a16="http://schemas.microsoft.com/office/drawing/2014/main" id="{E560D6A4-DA5E-47A3-9873-ED5CBF1744C6}"/>
                </a:ext>
              </a:extLst>
            </p:cNvPr>
            <p:cNvSpPr/>
            <p:nvPr/>
          </p:nvSpPr>
          <p:spPr>
            <a:xfrm>
              <a:off x="5738669" y="2230588"/>
              <a:ext cx="477404" cy="476283"/>
            </a:xfrm>
            <a:custGeom>
              <a:avLst/>
              <a:gdLst>
                <a:gd name="connsiteX0" fmla="*/ 238702 w 477404"/>
                <a:gd name="connsiteY0" fmla="*/ 322752 h 476283"/>
                <a:gd name="connsiteX1" fmla="*/ 154652 w 477404"/>
                <a:gd name="connsiteY1" fmla="*/ 238702 h 476283"/>
                <a:gd name="connsiteX2" fmla="*/ 238702 w 477404"/>
                <a:gd name="connsiteY2" fmla="*/ 154652 h 476283"/>
                <a:gd name="connsiteX3" fmla="*/ 322752 w 477404"/>
                <a:gd name="connsiteY3" fmla="*/ 238702 h 476283"/>
                <a:gd name="connsiteX4" fmla="*/ 238702 w 477404"/>
                <a:gd name="connsiteY4" fmla="*/ 322752 h 476283"/>
                <a:gd name="connsiteX5" fmla="*/ 238702 w 477404"/>
                <a:gd name="connsiteY5" fmla="*/ 322752 h 476283"/>
                <a:gd name="connsiteX6" fmla="*/ 410164 w 477404"/>
                <a:gd name="connsiteY6" fmla="*/ 142325 h 476283"/>
                <a:gd name="connsiteX7" fmla="*/ 428095 w 477404"/>
                <a:gd name="connsiteY7" fmla="*/ 89653 h 476283"/>
                <a:gd name="connsiteX8" fmla="*/ 387751 w 477404"/>
                <a:gd name="connsiteY8" fmla="*/ 49309 h 476283"/>
                <a:gd name="connsiteX9" fmla="*/ 335079 w 477404"/>
                <a:gd name="connsiteY9" fmla="*/ 67240 h 476283"/>
                <a:gd name="connsiteX10" fmla="*/ 291373 w 477404"/>
                <a:gd name="connsiteY10" fmla="*/ 49309 h 476283"/>
                <a:gd name="connsiteX11" fmla="*/ 266719 w 477404"/>
                <a:gd name="connsiteY11" fmla="*/ 0 h 476283"/>
                <a:gd name="connsiteX12" fmla="*/ 210685 w 477404"/>
                <a:gd name="connsiteY12" fmla="*/ 0 h 476283"/>
                <a:gd name="connsiteX13" fmla="*/ 186031 w 477404"/>
                <a:gd name="connsiteY13" fmla="*/ 49309 h 476283"/>
                <a:gd name="connsiteX14" fmla="*/ 142325 w 477404"/>
                <a:gd name="connsiteY14" fmla="*/ 67240 h 476283"/>
                <a:gd name="connsiteX15" fmla="*/ 89653 w 477404"/>
                <a:gd name="connsiteY15" fmla="*/ 49309 h 476283"/>
                <a:gd name="connsiteX16" fmla="*/ 50430 w 477404"/>
                <a:gd name="connsiteY16" fmla="*/ 88533 h 476283"/>
                <a:gd name="connsiteX17" fmla="*/ 67240 w 477404"/>
                <a:gd name="connsiteY17" fmla="*/ 141204 h 476283"/>
                <a:gd name="connsiteX18" fmla="*/ 49309 w 477404"/>
                <a:gd name="connsiteY18" fmla="*/ 184910 h 476283"/>
                <a:gd name="connsiteX19" fmla="*/ 0 w 477404"/>
                <a:gd name="connsiteY19" fmla="*/ 209565 h 476283"/>
                <a:gd name="connsiteX20" fmla="*/ 0 w 477404"/>
                <a:gd name="connsiteY20" fmla="*/ 265598 h 476283"/>
                <a:gd name="connsiteX21" fmla="*/ 49309 w 477404"/>
                <a:gd name="connsiteY21" fmla="*/ 290253 h 476283"/>
                <a:gd name="connsiteX22" fmla="*/ 67240 w 477404"/>
                <a:gd name="connsiteY22" fmla="*/ 333959 h 476283"/>
                <a:gd name="connsiteX23" fmla="*/ 50430 w 477404"/>
                <a:gd name="connsiteY23" fmla="*/ 386630 h 476283"/>
                <a:gd name="connsiteX24" fmla="*/ 89653 w 477404"/>
                <a:gd name="connsiteY24" fmla="*/ 425853 h 476283"/>
                <a:gd name="connsiteX25" fmla="*/ 142325 w 477404"/>
                <a:gd name="connsiteY25" fmla="*/ 409043 h 476283"/>
                <a:gd name="connsiteX26" fmla="*/ 186031 w 477404"/>
                <a:gd name="connsiteY26" fmla="*/ 426974 h 476283"/>
                <a:gd name="connsiteX27" fmla="*/ 210685 w 477404"/>
                <a:gd name="connsiteY27" fmla="*/ 476283 h 476283"/>
                <a:gd name="connsiteX28" fmla="*/ 266719 w 477404"/>
                <a:gd name="connsiteY28" fmla="*/ 476283 h 476283"/>
                <a:gd name="connsiteX29" fmla="*/ 291373 w 477404"/>
                <a:gd name="connsiteY29" fmla="*/ 426974 h 476283"/>
                <a:gd name="connsiteX30" fmla="*/ 335079 w 477404"/>
                <a:gd name="connsiteY30" fmla="*/ 409043 h 476283"/>
                <a:gd name="connsiteX31" fmla="*/ 387751 w 477404"/>
                <a:gd name="connsiteY31" fmla="*/ 426974 h 476283"/>
                <a:gd name="connsiteX32" fmla="*/ 426974 w 477404"/>
                <a:gd name="connsiteY32" fmla="*/ 386630 h 476283"/>
                <a:gd name="connsiteX33" fmla="*/ 410164 w 477404"/>
                <a:gd name="connsiteY33" fmla="*/ 335079 h 476283"/>
                <a:gd name="connsiteX34" fmla="*/ 428095 w 477404"/>
                <a:gd name="connsiteY34" fmla="*/ 291373 h 476283"/>
                <a:gd name="connsiteX35" fmla="*/ 477404 w 477404"/>
                <a:gd name="connsiteY35" fmla="*/ 266719 h 476283"/>
                <a:gd name="connsiteX36" fmla="*/ 477404 w 477404"/>
                <a:gd name="connsiteY36" fmla="*/ 210685 h 476283"/>
                <a:gd name="connsiteX37" fmla="*/ 428095 w 477404"/>
                <a:gd name="connsiteY37" fmla="*/ 186031 h 476283"/>
                <a:gd name="connsiteX38" fmla="*/ 410164 w 477404"/>
                <a:gd name="connsiteY38" fmla="*/ 142325 h 47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7404" h="476283">
                  <a:moveTo>
                    <a:pt x="238702" y="322752"/>
                  </a:moveTo>
                  <a:cubicBezTo>
                    <a:pt x="191634" y="322752"/>
                    <a:pt x="154652" y="284649"/>
                    <a:pt x="154652" y="238702"/>
                  </a:cubicBezTo>
                  <a:cubicBezTo>
                    <a:pt x="154652" y="191634"/>
                    <a:pt x="192755" y="154652"/>
                    <a:pt x="238702" y="154652"/>
                  </a:cubicBezTo>
                  <a:cubicBezTo>
                    <a:pt x="285770" y="154652"/>
                    <a:pt x="322752" y="192755"/>
                    <a:pt x="322752" y="238702"/>
                  </a:cubicBezTo>
                  <a:cubicBezTo>
                    <a:pt x="322752" y="284649"/>
                    <a:pt x="285770" y="322752"/>
                    <a:pt x="238702" y="322752"/>
                  </a:cubicBezTo>
                  <a:lnTo>
                    <a:pt x="238702" y="322752"/>
                  </a:lnTo>
                  <a:close/>
                  <a:moveTo>
                    <a:pt x="410164" y="142325"/>
                  </a:moveTo>
                  <a:lnTo>
                    <a:pt x="428095" y="89653"/>
                  </a:lnTo>
                  <a:lnTo>
                    <a:pt x="387751" y="49309"/>
                  </a:lnTo>
                  <a:lnTo>
                    <a:pt x="335079" y="67240"/>
                  </a:lnTo>
                  <a:cubicBezTo>
                    <a:pt x="321631" y="59395"/>
                    <a:pt x="305942" y="53792"/>
                    <a:pt x="291373" y="49309"/>
                  </a:cubicBezTo>
                  <a:lnTo>
                    <a:pt x="266719" y="0"/>
                  </a:lnTo>
                  <a:lnTo>
                    <a:pt x="210685" y="0"/>
                  </a:lnTo>
                  <a:lnTo>
                    <a:pt x="186031" y="49309"/>
                  </a:lnTo>
                  <a:cubicBezTo>
                    <a:pt x="170341" y="53792"/>
                    <a:pt x="155773" y="59395"/>
                    <a:pt x="142325" y="67240"/>
                  </a:cubicBezTo>
                  <a:lnTo>
                    <a:pt x="89653" y="49309"/>
                  </a:lnTo>
                  <a:lnTo>
                    <a:pt x="50430" y="88533"/>
                  </a:lnTo>
                  <a:lnTo>
                    <a:pt x="67240" y="141204"/>
                  </a:lnTo>
                  <a:cubicBezTo>
                    <a:pt x="59395" y="154652"/>
                    <a:pt x="53792" y="170341"/>
                    <a:pt x="49309" y="184910"/>
                  </a:cubicBezTo>
                  <a:lnTo>
                    <a:pt x="0" y="209565"/>
                  </a:lnTo>
                  <a:lnTo>
                    <a:pt x="0" y="265598"/>
                  </a:lnTo>
                  <a:lnTo>
                    <a:pt x="49309" y="290253"/>
                  </a:lnTo>
                  <a:cubicBezTo>
                    <a:pt x="53792" y="305942"/>
                    <a:pt x="59395" y="320511"/>
                    <a:pt x="67240" y="333959"/>
                  </a:cubicBezTo>
                  <a:lnTo>
                    <a:pt x="50430" y="386630"/>
                  </a:lnTo>
                  <a:lnTo>
                    <a:pt x="89653" y="425853"/>
                  </a:lnTo>
                  <a:lnTo>
                    <a:pt x="142325" y="409043"/>
                  </a:lnTo>
                  <a:cubicBezTo>
                    <a:pt x="155773" y="416888"/>
                    <a:pt x="170341" y="422491"/>
                    <a:pt x="186031" y="426974"/>
                  </a:cubicBezTo>
                  <a:lnTo>
                    <a:pt x="210685" y="476283"/>
                  </a:lnTo>
                  <a:lnTo>
                    <a:pt x="266719" y="476283"/>
                  </a:lnTo>
                  <a:lnTo>
                    <a:pt x="291373" y="426974"/>
                  </a:lnTo>
                  <a:cubicBezTo>
                    <a:pt x="307063" y="422491"/>
                    <a:pt x="321631" y="416888"/>
                    <a:pt x="335079" y="409043"/>
                  </a:cubicBezTo>
                  <a:lnTo>
                    <a:pt x="387751" y="426974"/>
                  </a:lnTo>
                  <a:lnTo>
                    <a:pt x="426974" y="386630"/>
                  </a:lnTo>
                  <a:lnTo>
                    <a:pt x="410164" y="335079"/>
                  </a:lnTo>
                  <a:cubicBezTo>
                    <a:pt x="418009" y="321631"/>
                    <a:pt x="423612" y="307063"/>
                    <a:pt x="428095" y="291373"/>
                  </a:cubicBezTo>
                  <a:lnTo>
                    <a:pt x="477404" y="266719"/>
                  </a:lnTo>
                  <a:lnTo>
                    <a:pt x="477404" y="210685"/>
                  </a:lnTo>
                  <a:lnTo>
                    <a:pt x="428095" y="186031"/>
                  </a:lnTo>
                  <a:cubicBezTo>
                    <a:pt x="423612" y="170341"/>
                    <a:pt x="418009" y="155773"/>
                    <a:pt x="410164" y="142325"/>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形状 54">
              <a:extLst>
                <a:ext uri="{FF2B5EF4-FFF2-40B4-BE49-F238E27FC236}">
                  <a16:creationId xmlns:a16="http://schemas.microsoft.com/office/drawing/2014/main" id="{11CA8245-9227-424D-81D3-B97106B0BC80}"/>
                </a:ext>
              </a:extLst>
            </p:cNvPr>
            <p:cNvSpPr/>
            <p:nvPr/>
          </p:nvSpPr>
          <p:spPr>
            <a:xfrm>
              <a:off x="6348777" y="2254422"/>
              <a:ext cx="224059" cy="223533"/>
            </a:xfrm>
            <a:custGeom>
              <a:avLst/>
              <a:gdLst>
                <a:gd name="connsiteX0" fmla="*/ 238702 w 477404"/>
                <a:gd name="connsiteY0" fmla="*/ 322752 h 476283"/>
                <a:gd name="connsiteX1" fmla="*/ 154652 w 477404"/>
                <a:gd name="connsiteY1" fmla="*/ 238702 h 476283"/>
                <a:gd name="connsiteX2" fmla="*/ 238702 w 477404"/>
                <a:gd name="connsiteY2" fmla="*/ 154652 h 476283"/>
                <a:gd name="connsiteX3" fmla="*/ 322752 w 477404"/>
                <a:gd name="connsiteY3" fmla="*/ 238702 h 476283"/>
                <a:gd name="connsiteX4" fmla="*/ 238702 w 477404"/>
                <a:gd name="connsiteY4" fmla="*/ 322752 h 476283"/>
                <a:gd name="connsiteX5" fmla="*/ 238702 w 477404"/>
                <a:gd name="connsiteY5" fmla="*/ 322752 h 476283"/>
                <a:gd name="connsiteX6" fmla="*/ 410164 w 477404"/>
                <a:gd name="connsiteY6" fmla="*/ 142325 h 476283"/>
                <a:gd name="connsiteX7" fmla="*/ 428095 w 477404"/>
                <a:gd name="connsiteY7" fmla="*/ 89653 h 476283"/>
                <a:gd name="connsiteX8" fmla="*/ 387751 w 477404"/>
                <a:gd name="connsiteY8" fmla="*/ 49309 h 476283"/>
                <a:gd name="connsiteX9" fmla="*/ 335079 w 477404"/>
                <a:gd name="connsiteY9" fmla="*/ 67240 h 476283"/>
                <a:gd name="connsiteX10" fmla="*/ 291373 w 477404"/>
                <a:gd name="connsiteY10" fmla="*/ 49309 h 476283"/>
                <a:gd name="connsiteX11" fmla="*/ 266719 w 477404"/>
                <a:gd name="connsiteY11" fmla="*/ 0 h 476283"/>
                <a:gd name="connsiteX12" fmla="*/ 210685 w 477404"/>
                <a:gd name="connsiteY12" fmla="*/ 0 h 476283"/>
                <a:gd name="connsiteX13" fmla="*/ 186031 w 477404"/>
                <a:gd name="connsiteY13" fmla="*/ 49309 h 476283"/>
                <a:gd name="connsiteX14" fmla="*/ 142325 w 477404"/>
                <a:gd name="connsiteY14" fmla="*/ 67240 h 476283"/>
                <a:gd name="connsiteX15" fmla="*/ 89653 w 477404"/>
                <a:gd name="connsiteY15" fmla="*/ 49309 h 476283"/>
                <a:gd name="connsiteX16" fmla="*/ 50430 w 477404"/>
                <a:gd name="connsiteY16" fmla="*/ 88533 h 476283"/>
                <a:gd name="connsiteX17" fmla="*/ 67240 w 477404"/>
                <a:gd name="connsiteY17" fmla="*/ 141204 h 476283"/>
                <a:gd name="connsiteX18" fmla="*/ 49309 w 477404"/>
                <a:gd name="connsiteY18" fmla="*/ 184910 h 476283"/>
                <a:gd name="connsiteX19" fmla="*/ 0 w 477404"/>
                <a:gd name="connsiteY19" fmla="*/ 209565 h 476283"/>
                <a:gd name="connsiteX20" fmla="*/ 0 w 477404"/>
                <a:gd name="connsiteY20" fmla="*/ 265598 h 476283"/>
                <a:gd name="connsiteX21" fmla="*/ 49309 w 477404"/>
                <a:gd name="connsiteY21" fmla="*/ 290253 h 476283"/>
                <a:gd name="connsiteX22" fmla="*/ 67240 w 477404"/>
                <a:gd name="connsiteY22" fmla="*/ 333959 h 476283"/>
                <a:gd name="connsiteX23" fmla="*/ 50430 w 477404"/>
                <a:gd name="connsiteY23" fmla="*/ 386630 h 476283"/>
                <a:gd name="connsiteX24" fmla="*/ 89653 w 477404"/>
                <a:gd name="connsiteY24" fmla="*/ 425853 h 476283"/>
                <a:gd name="connsiteX25" fmla="*/ 142325 w 477404"/>
                <a:gd name="connsiteY25" fmla="*/ 409043 h 476283"/>
                <a:gd name="connsiteX26" fmla="*/ 186031 w 477404"/>
                <a:gd name="connsiteY26" fmla="*/ 426974 h 476283"/>
                <a:gd name="connsiteX27" fmla="*/ 210685 w 477404"/>
                <a:gd name="connsiteY27" fmla="*/ 476283 h 476283"/>
                <a:gd name="connsiteX28" fmla="*/ 266719 w 477404"/>
                <a:gd name="connsiteY28" fmla="*/ 476283 h 476283"/>
                <a:gd name="connsiteX29" fmla="*/ 291373 w 477404"/>
                <a:gd name="connsiteY29" fmla="*/ 426974 h 476283"/>
                <a:gd name="connsiteX30" fmla="*/ 335079 w 477404"/>
                <a:gd name="connsiteY30" fmla="*/ 409043 h 476283"/>
                <a:gd name="connsiteX31" fmla="*/ 387751 w 477404"/>
                <a:gd name="connsiteY31" fmla="*/ 426974 h 476283"/>
                <a:gd name="connsiteX32" fmla="*/ 426974 w 477404"/>
                <a:gd name="connsiteY32" fmla="*/ 386630 h 476283"/>
                <a:gd name="connsiteX33" fmla="*/ 410164 w 477404"/>
                <a:gd name="connsiteY33" fmla="*/ 335079 h 476283"/>
                <a:gd name="connsiteX34" fmla="*/ 428095 w 477404"/>
                <a:gd name="connsiteY34" fmla="*/ 291373 h 476283"/>
                <a:gd name="connsiteX35" fmla="*/ 477404 w 477404"/>
                <a:gd name="connsiteY35" fmla="*/ 266719 h 476283"/>
                <a:gd name="connsiteX36" fmla="*/ 477404 w 477404"/>
                <a:gd name="connsiteY36" fmla="*/ 210685 h 476283"/>
                <a:gd name="connsiteX37" fmla="*/ 428095 w 477404"/>
                <a:gd name="connsiteY37" fmla="*/ 186031 h 476283"/>
                <a:gd name="connsiteX38" fmla="*/ 410164 w 477404"/>
                <a:gd name="connsiteY38" fmla="*/ 142325 h 47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7404" h="476283">
                  <a:moveTo>
                    <a:pt x="238702" y="322752"/>
                  </a:moveTo>
                  <a:cubicBezTo>
                    <a:pt x="191634" y="322752"/>
                    <a:pt x="154652" y="284649"/>
                    <a:pt x="154652" y="238702"/>
                  </a:cubicBezTo>
                  <a:cubicBezTo>
                    <a:pt x="154652" y="191634"/>
                    <a:pt x="192755" y="154652"/>
                    <a:pt x="238702" y="154652"/>
                  </a:cubicBezTo>
                  <a:cubicBezTo>
                    <a:pt x="285770" y="154652"/>
                    <a:pt x="322752" y="192755"/>
                    <a:pt x="322752" y="238702"/>
                  </a:cubicBezTo>
                  <a:cubicBezTo>
                    <a:pt x="322752" y="284649"/>
                    <a:pt x="285770" y="322752"/>
                    <a:pt x="238702" y="322752"/>
                  </a:cubicBezTo>
                  <a:lnTo>
                    <a:pt x="238702" y="322752"/>
                  </a:lnTo>
                  <a:close/>
                  <a:moveTo>
                    <a:pt x="410164" y="142325"/>
                  </a:moveTo>
                  <a:lnTo>
                    <a:pt x="428095" y="89653"/>
                  </a:lnTo>
                  <a:lnTo>
                    <a:pt x="387751" y="49309"/>
                  </a:lnTo>
                  <a:lnTo>
                    <a:pt x="335079" y="67240"/>
                  </a:lnTo>
                  <a:cubicBezTo>
                    <a:pt x="321631" y="59395"/>
                    <a:pt x="305942" y="53792"/>
                    <a:pt x="291373" y="49309"/>
                  </a:cubicBezTo>
                  <a:lnTo>
                    <a:pt x="266719" y="0"/>
                  </a:lnTo>
                  <a:lnTo>
                    <a:pt x="210685" y="0"/>
                  </a:lnTo>
                  <a:lnTo>
                    <a:pt x="186031" y="49309"/>
                  </a:lnTo>
                  <a:cubicBezTo>
                    <a:pt x="170341" y="53792"/>
                    <a:pt x="155773" y="59395"/>
                    <a:pt x="142325" y="67240"/>
                  </a:cubicBezTo>
                  <a:lnTo>
                    <a:pt x="89653" y="49309"/>
                  </a:lnTo>
                  <a:lnTo>
                    <a:pt x="50430" y="88533"/>
                  </a:lnTo>
                  <a:lnTo>
                    <a:pt x="67240" y="141204"/>
                  </a:lnTo>
                  <a:cubicBezTo>
                    <a:pt x="59395" y="154652"/>
                    <a:pt x="53792" y="170341"/>
                    <a:pt x="49309" y="184910"/>
                  </a:cubicBezTo>
                  <a:lnTo>
                    <a:pt x="0" y="209565"/>
                  </a:lnTo>
                  <a:lnTo>
                    <a:pt x="0" y="265598"/>
                  </a:lnTo>
                  <a:lnTo>
                    <a:pt x="49309" y="290253"/>
                  </a:lnTo>
                  <a:cubicBezTo>
                    <a:pt x="53792" y="305942"/>
                    <a:pt x="59395" y="320511"/>
                    <a:pt x="67240" y="333959"/>
                  </a:cubicBezTo>
                  <a:lnTo>
                    <a:pt x="50430" y="386630"/>
                  </a:lnTo>
                  <a:lnTo>
                    <a:pt x="89653" y="425853"/>
                  </a:lnTo>
                  <a:lnTo>
                    <a:pt x="142325" y="409043"/>
                  </a:lnTo>
                  <a:cubicBezTo>
                    <a:pt x="155773" y="416888"/>
                    <a:pt x="170341" y="422491"/>
                    <a:pt x="186031" y="426974"/>
                  </a:cubicBezTo>
                  <a:lnTo>
                    <a:pt x="210685" y="476283"/>
                  </a:lnTo>
                  <a:lnTo>
                    <a:pt x="266719" y="476283"/>
                  </a:lnTo>
                  <a:lnTo>
                    <a:pt x="291373" y="426974"/>
                  </a:lnTo>
                  <a:cubicBezTo>
                    <a:pt x="307063" y="422491"/>
                    <a:pt x="321631" y="416888"/>
                    <a:pt x="335079" y="409043"/>
                  </a:cubicBezTo>
                  <a:lnTo>
                    <a:pt x="387751" y="426974"/>
                  </a:lnTo>
                  <a:lnTo>
                    <a:pt x="426974" y="386630"/>
                  </a:lnTo>
                  <a:lnTo>
                    <a:pt x="410164" y="335079"/>
                  </a:lnTo>
                  <a:cubicBezTo>
                    <a:pt x="418009" y="321631"/>
                    <a:pt x="423612" y="307063"/>
                    <a:pt x="428095" y="291373"/>
                  </a:cubicBezTo>
                  <a:lnTo>
                    <a:pt x="477404" y="266719"/>
                  </a:lnTo>
                  <a:lnTo>
                    <a:pt x="477404" y="210685"/>
                  </a:lnTo>
                  <a:lnTo>
                    <a:pt x="428095" y="186031"/>
                  </a:lnTo>
                  <a:cubicBezTo>
                    <a:pt x="423612" y="170341"/>
                    <a:pt x="418009" y="155773"/>
                    <a:pt x="410164" y="142325"/>
                  </a:cubicBezTo>
                  <a:close/>
                </a:path>
              </a:pathLst>
            </a:custGeom>
            <a:solidFill>
              <a:schemeClr val="tx2"/>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a:extLst>
              <a:ext uri="{FF2B5EF4-FFF2-40B4-BE49-F238E27FC236}">
                <a16:creationId xmlns:a16="http://schemas.microsoft.com/office/drawing/2014/main" id="{A4C1010F-F761-4FF0-9108-1CB6652440A4}"/>
              </a:ext>
            </a:extLst>
          </p:cNvPr>
          <p:cNvGrpSpPr/>
          <p:nvPr/>
        </p:nvGrpSpPr>
        <p:grpSpPr>
          <a:xfrm>
            <a:off x="9309905" y="1884302"/>
            <a:ext cx="762053" cy="762053"/>
            <a:chOff x="9309905" y="1884302"/>
            <a:chExt cx="762053" cy="762053"/>
          </a:xfrm>
        </p:grpSpPr>
        <p:sp>
          <p:nvSpPr>
            <p:cNvPr id="49" name="任意多边形: 形状 48">
              <a:extLst>
                <a:ext uri="{FF2B5EF4-FFF2-40B4-BE49-F238E27FC236}">
                  <a16:creationId xmlns:a16="http://schemas.microsoft.com/office/drawing/2014/main" id="{269DA24C-F746-4A8D-971B-C51A427E36A8}"/>
                </a:ext>
              </a:extLst>
            </p:cNvPr>
            <p:cNvSpPr/>
            <p:nvPr/>
          </p:nvSpPr>
          <p:spPr>
            <a:xfrm>
              <a:off x="9495039" y="2230252"/>
              <a:ext cx="94023" cy="113523"/>
            </a:xfrm>
            <a:custGeom>
              <a:avLst/>
              <a:gdLst>
                <a:gd name="connsiteX0" fmla="*/ 42361 w 94023"/>
                <a:gd name="connsiteY0" fmla="*/ 113524 h 113523"/>
                <a:gd name="connsiteX1" fmla="*/ 94024 w 94023"/>
                <a:gd name="connsiteY1" fmla="*/ 23870 h 113523"/>
                <a:gd name="connsiteX2" fmla="*/ 56033 w 94023"/>
                <a:gd name="connsiteY2" fmla="*/ 0 h 113523"/>
                <a:gd name="connsiteX3" fmla="*/ 0 w 94023"/>
                <a:gd name="connsiteY3" fmla="*/ 97162 h 113523"/>
                <a:gd name="connsiteX4" fmla="*/ 42361 w 94023"/>
                <a:gd name="connsiteY4" fmla="*/ 113524 h 113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23" h="113523">
                  <a:moveTo>
                    <a:pt x="42361" y="113524"/>
                  </a:moveTo>
                  <a:lnTo>
                    <a:pt x="94024" y="23870"/>
                  </a:lnTo>
                  <a:cubicBezTo>
                    <a:pt x="80584" y="17221"/>
                    <a:pt x="67855" y="9224"/>
                    <a:pt x="56033" y="0"/>
                  </a:cubicBezTo>
                  <a:lnTo>
                    <a:pt x="0" y="97162"/>
                  </a:lnTo>
                  <a:cubicBezTo>
                    <a:pt x="14757" y="100798"/>
                    <a:pt x="28992" y="106296"/>
                    <a:pt x="42361" y="113524"/>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形状 49">
              <a:extLst>
                <a:ext uri="{FF2B5EF4-FFF2-40B4-BE49-F238E27FC236}">
                  <a16:creationId xmlns:a16="http://schemas.microsoft.com/office/drawing/2014/main" id="{F15C20DF-5ECD-4F1D-AB01-1300CF91CF69}"/>
                </a:ext>
              </a:extLst>
            </p:cNvPr>
            <p:cNvSpPr/>
            <p:nvPr/>
          </p:nvSpPr>
          <p:spPr>
            <a:xfrm>
              <a:off x="9632545" y="2489462"/>
              <a:ext cx="116773" cy="44826"/>
            </a:xfrm>
            <a:custGeom>
              <a:avLst/>
              <a:gdLst>
                <a:gd name="connsiteX0" fmla="*/ 116773 w 116773"/>
                <a:gd name="connsiteY0" fmla="*/ 44827 h 44826"/>
                <a:gd name="connsiteX1" fmla="*/ 114420 w 116773"/>
                <a:gd name="connsiteY1" fmla="*/ 16810 h 44826"/>
                <a:gd name="connsiteX2" fmla="*/ 115317 w 116773"/>
                <a:gd name="connsiteY2" fmla="*/ 0 h 44826"/>
                <a:gd name="connsiteX3" fmla="*/ 1457 w 116773"/>
                <a:gd name="connsiteY3" fmla="*/ 0 h 44826"/>
                <a:gd name="connsiteX4" fmla="*/ 2353 w 116773"/>
                <a:gd name="connsiteY4" fmla="*/ 16810 h 44826"/>
                <a:gd name="connsiteX5" fmla="*/ 0 w 116773"/>
                <a:gd name="connsiteY5" fmla="*/ 44827 h 4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773" h="44826">
                  <a:moveTo>
                    <a:pt x="116773" y="44827"/>
                  </a:moveTo>
                  <a:cubicBezTo>
                    <a:pt x="115253" y="35564"/>
                    <a:pt x="114466" y="26197"/>
                    <a:pt x="114420" y="16810"/>
                  </a:cubicBezTo>
                  <a:cubicBezTo>
                    <a:pt x="114434" y="11195"/>
                    <a:pt x="114733" y="5584"/>
                    <a:pt x="115317" y="0"/>
                  </a:cubicBezTo>
                  <a:lnTo>
                    <a:pt x="1457" y="0"/>
                  </a:lnTo>
                  <a:cubicBezTo>
                    <a:pt x="2041" y="5584"/>
                    <a:pt x="2340" y="11195"/>
                    <a:pt x="2353" y="16810"/>
                  </a:cubicBezTo>
                  <a:cubicBezTo>
                    <a:pt x="2307" y="26197"/>
                    <a:pt x="1521" y="35564"/>
                    <a:pt x="0" y="44827"/>
                  </a:cubicBezTo>
                  <a:close/>
                </a:path>
              </a:pathLst>
            </a:custGeom>
            <a:solidFill>
              <a:schemeClr val="tx2"/>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形状 50">
              <a:extLst>
                <a:ext uri="{FF2B5EF4-FFF2-40B4-BE49-F238E27FC236}">
                  <a16:creationId xmlns:a16="http://schemas.microsoft.com/office/drawing/2014/main" id="{33B3074F-7148-45BE-BE15-A6E7E7A474B2}"/>
                </a:ext>
              </a:extLst>
            </p:cNvPr>
            <p:cNvSpPr/>
            <p:nvPr/>
          </p:nvSpPr>
          <p:spPr>
            <a:xfrm>
              <a:off x="9781593" y="2230027"/>
              <a:ext cx="96041" cy="118342"/>
            </a:xfrm>
            <a:custGeom>
              <a:avLst/>
              <a:gdLst>
                <a:gd name="connsiteX0" fmla="*/ 55025 w 96041"/>
                <a:gd name="connsiteY0" fmla="*/ 118342 h 118342"/>
                <a:gd name="connsiteX1" fmla="*/ 96041 w 96041"/>
                <a:gd name="connsiteY1" fmla="*/ 99627 h 118342"/>
                <a:gd name="connsiteX2" fmla="*/ 38551 w 96041"/>
                <a:gd name="connsiteY2" fmla="*/ 0 h 118342"/>
                <a:gd name="connsiteX3" fmla="*/ 0 w 96041"/>
                <a:gd name="connsiteY3" fmla="*/ 24094 h 118342"/>
              </a:gdLst>
              <a:ahLst/>
              <a:cxnLst>
                <a:cxn ang="0">
                  <a:pos x="connsiteX0" y="connsiteY0"/>
                </a:cxn>
                <a:cxn ang="0">
                  <a:pos x="connsiteX1" y="connsiteY1"/>
                </a:cxn>
                <a:cxn ang="0">
                  <a:pos x="connsiteX2" y="connsiteY2"/>
                </a:cxn>
                <a:cxn ang="0">
                  <a:pos x="connsiteX3" y="connsiteY3"/>
                </a:cxn>
              </a:cxnLst>
              <a:rect l="l" t="t" r="r" b="b"/>
              <a:pathLst>
                <a:path w="96041" h="118342">
                  <a:moveTo>
                    <a:pt x="55025" y="118342"/>
                  </a:moveTo>
                  <a:cubicBezTo>
                    <a:pt x="67877" y="110444"/>
                    <a:pt x="81653" y="104159"/>
                    <a:pt x="96041" y="99627"/>
                  </a:cubicBezTo>
                  <a:lnTo>
                    <a:pt x="38551" y="0"/>
                  </a:lnTo>
                  <a:cubicBezTo>
                    <a:pt x="26562" y="9334"/>
                    <a:pt x="13644" y="17408"/>
                    <a:pt x="0" y="24094"/>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形状 51">
              <a:extLst>
                <a:ext uri="{FF2B5EF4-FFF2-40B4-BE49-F238E27FC236}">
                  <a16:creationId xmlns:a16="http://schemas.microsoft.com/office/drawing/2014/main" id="{8E57B550-4988-4B47-83DD-EB598FEB64AE}"/>
                </a:ext>
              </a:extLst>
            </p:cNvPr>
            <p:cNvSpPr/>
            <p:nvPr/>
          </p:nvSpPr>
          <p:spPr>
            <a:xfrm>
              <a:off x="9309905" y="2366189"/>
              <a:ext cx="280166" cy="280166"/>
            </a:xfrm>
            <a:custGeom>
              <a:avLst/>
              <a:gdLst>
                <a:gd name="connsiteX0" fmla="*/ 140083 w 280166"/>
                <a:gd name="connsiteY0" fmla="*/ 0 h 280166"/>
                <a:gd name="connsiteX1" fmla="*/ 0 w 280166"/>
                <a:gd name="connsiteY1" fmla="*/ 140083 h 280166"/>
                <a:gd name="connsiteX2" fmla="*/ 140083 w 280166"/>
                <a:gd name="connsiteY2" fmla="*/ 280167 h 280166"/>
                <a:gd name="connsiteX3" fmla="*/ 280167 w 280166"/>
                <a:gd name="connsiteY3" fmla="*/ 140083 h 280166"/>
                <a:gd name="connsiteX4" fmla="*/ 140083 w 280166"/>
                <a:gd name="connsiteY4" fmla="*/ 0 h 280166"/>
                <a:gd name="connsiteX5" fmla="*/ 140083 w 280166"/>
                <a:gd name="connsiteY5" fmla="*/ 54576 h 280166"/>
                <a:gd name="connsiteX6" fmla="*/ 179531 w 280166"/>
                <a:gd name="connsiteY6" fmla="*/ 93800 h 280166"/>
                <a:gd name="connsiteX7" fmla="*/ 140307 w 280166"/>
                <a:gd name="connsiteY7" fmla="*/ 133247 h 280166"/>
                <a:gd name="connsiteX8" fmla="*/ 100860 w 280166"/>
                <a:gd name="connsiteY8" fmla="*/ 94024 h 280166"/>
                <a:gd name="connsiteX9" fmla="*/ 100860 w 280166"/>
                <a:gd name="connsiteY9" fmla="*/ 93800 h 280166"/>
                <a:gd name="connsiteX10" fmla="*/ 140083 w 280166"/>
                <a:gd name="connsiteY10" fmla="*/ 54576 h 280166"/>
                <a:gd name="connsiteX11" fmla="*/ 218530 w 280166"/>
                <a:gd name="connsiteY11" fmla="*/ 212142 h 280166"/>
                <a:gd name="connsiteX12" fmla="*/ 61637 w 280166"/>
                <a:gd name="connsiteY12" fmla="*/ 212142 h 280166"/>
                <a:gd name="connsiteX13" fmla="*/ 61637 w 280166"/>
                <a:gd name="connsiteY13" fmla="*/ 182220 h 280166"/>
                <a:gd name="connsiteX14" fmla="*/ 69481 w 280166"/>
                <a:gd name="connsiteY14" fmla="*/ 166531 h 280166"/>
                <a:gd name="connsiteX15" fmla="*/ 107808 w 280166"/>
                <a:gd name="connsiteY15" fmla="*/ 147816 h 280166"/>
                <a:gd name="connsiteX16" fmla="*/ 140195 w 280166"/>
                <a:gd name="connsiteY16" fmla="*/ 142885 h 280166"/>
                <a:gd name="connsiteX17" fmla="*/ 172583 w 280166"/>
                <a:gd name="connsiteY17" fmla="*/ 147816 h 280166"/>
                <a:gd name="connsiteX18" fmla="*/ 210909 w 280166"/>
                <a:gd name="connsiteY18" fmla="*/ 166531 h 280166"/>
                <a:gd name="connsiteX19" fmla="*/ 218754 w 280166"/>
                <a:gd name="connsiteY19" fmla="*/ 182220 h 28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0166" h="280166">
                  <a:moveTo>
                    <a:pt x="140083" y="0"/>
                  </a:moveTo>
                  <a:cubicBezTo>
                    <a:pt x="62717" y="0"/>
                    <a:pt x="0" y="62717"/>
                    <a:pt x="0" y="140083"/>
                  </a:cubicBezTo>
                  <a:cubicBezTo>
                    <a:pt x="0" y="217450"/>
                    <a:pt x="62717" y="280167"/>
                    <a:pt x="140083" y="280167"/>
                  </a:cubicBezTo>
                  <a:cubicBezTo>
                    <a:pt x="217450" y="280167"/>
                    <a:pt x="280167" y="217450"/>
                    <a:pt x="280167" y="140083"/>
                  </a:cubicBezTo>
                  <a:cubicBezTo>
                    <a:pt x="280167" y="62717"/>
                    <a:pt x="217450" y="0"/>
                    <a:pt x="140083" y="0"/>
                  </a:cubicBezTo>
                  <a:close/>
                  <a:moveTo>
                    <a:pt x="140083" y="54576"/>
                  </a:moveTo>
                  <a:cubicBezTo>
                    <a:pt x="161807" y="54515"/>
                    <a:pt x="179469" y="72076"/>
                    <a:pt x="179531" y="93800"/>
                  </a:cubicBezTo>
                  <a:cubicBezTo>
                    <a:pt x="179592" y="115524"/>
                    <a:pt x="162032" y="133186"/>
                    <a:pt x="140307" y="133247"/>
                  </a:cubicBezTo>
                  <a:cubicBezTo>
                    <a:pt x="118583" y="133309"/>
                    <a:pt x="100922" y="115748"/>
                    <a:pt x="100860" y="94024"/>
                  </a:cubicBezTo>
                  <a:cubicBezTo>
                    <a:pt x="100860" y="93949"/>
                    <a:pt x="100860" y="93875"/>
                    <a:pt x="100860" y="93800"/>
                  </a:cubicBezTo>
                  <a:cubicBezTo>
                    <a:pt x="100922" y="72163"/>
                    <a:pt x="118447" y="54638"/>
                    <a:pt x="140083" y="54576"/>
                  </a:cubicBezTo>
                  <a:close/>
                  <a:moveTo>
                    <a:pt x="218530" y="212142"/>
                  </a:moveTo>
                  <a:lnTo>
                    <a:pt x="61637" y="212142"/>
                  </a:lnTo>
                  <a:lnTo>
                    <a:pt x="61637" y="182220"/>
                  </a:lnTo>
                  <a:cubicBezTo>
                    <a:pt x="61786" y="176084"/>
                    <a:pt x="64661" y="170332"/>
                    <a:pt x="69481" y="166531"/>
                  </a:cubicBezTo>
                  <a:cubicBezTo>
                    <a:pt x="81112" y="158178"/>
                    <a:pt x="94070" y="151850"/>
                    <a:pt x="107808" y="147816"/>
                  </a:cubicBezTo>
                  <a:cubicBezTo>
                    <a:pt x="118340" y="144755"/>
                    <a:pt x="129230" y="143098"/>
                    <a:pt x="140195" y="142885"/>
                  </a:cubicBezTo>
                  <a:cubicBezTo>
                    <a:pt x="151173" y="142952"/>
                    <a:pt x="162082" y="144613"/>
                    <a:pt x="172583" y="147816"/>
                  </a:cubicBezTo>
                  <a:cubicBezTo>
                    <a:pt x="186482" y="151426"/>
                    <a:pt x="199516" y="157790"/>
                    <a:pt x="210909" y="166531"/>
                  </a:cubicBezTo>
                  <a:cubicBezTo>
                    <a:pt x="215729" y="170332"/>
                    <a:pt x="218605" y="176084"/>
                    <a:pt x="218754" y="182220"/>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形状 52">
              <a:extLst>
                <a:ext uri="{FF2B5EF4-FFF2-40B4-BE49-F238E27FC236}">
                  <a16:creationId xmlns:a16="http://schemas.microsoft.com/office/drawing/2014/main" id="{AF724E3F-D91B-4103-8A63-9B3C80EF80BB}"/>
                </a:ext>
              </a:extLst>
            </p:cNvPr>
            <p:cNvSpPr/>
            <p:nvPr/>
          </p:nvSpPr>
          <p:spPr>
            <a:xfrm>
              <a:off x="9511625" y="1884302"/>
              <a:ext cx="347406" cy="347406"/>
            </a:xfrm>
            <a:custGeom>
              <a:avLst/>
              <a:gdLst>
                <a:gd name="connsiteX0" fmla="*/ 347407 w 347406"/>
                <a:gd name="connsiteY0" fmla="*/ 173703 h 347406"/>
                <a:gd name="connsiteX1" fmla="*/ 173703 w 347406"/>
                <a:gd name="connsiteY1" fmla="*/ 0 h 347406"/>
                <a:gd name="connsiteX2" fmla="*/ 0 w 347406"/>
                <a:gd name="connsiteY2" fmla="*/ 173703 h 347406"/>
                <a:gd name="connsiteX3" fmla="*/ 173703 w 347406"/>
                <a:gd name="connsiteY3" fmla="*/ 347407 h 347406"/>
                <a:gd name="connsiteX4" fmla="*/ 347407 w 347406"/>
                <a:gd name="connsiteY4" fmla="*/ 173703 h 347406"/>
                <a:gd name="connsiteX5" fmla="*/ 173367 w 347406"/>
                <a:gd name="connsiteY5" fmla="*/ 67240 h 347406"/>
                <a:gd name="connsiteX6" fmla="*/ 222116 w 347406"/>
                <a:gd name="connsiteY6" fmla="*/ 115989 h 347406"/>
                <a:gd name="connsiteX7" fmla="*/ 173367 w 347406"/>
                <a:gd name="connsiteY7" fmla="*/ 164738 h 347406"/>
                <a:gd name="connsiteX8" fmla="*/ 124618 w 347406"/>
                <a:gd name="connsiteY8" fmla="*/ 115989 h 347406"/>
                <a:gd name="connsiteX9" fmla="*/ 173367 w 347406"/>
                <a:gd name="connsiteY9" fmla="*/ 67240 h 347406"/>
                <a:gd name="connsiteX10" fmla="*/ 270641 w 347406"/>
                <a:gd name="connsiteY10" fmla="*/ 262684 h 347406"/>
                <a:gd name="connsiteX11" fmla="*/ 75981 w 347406"/>
                <a:gd name="connsiteY11" fmla="*/ 262684 h 347406"/>
                <a:gd name="connsiteX12" fmla="*/ 75981 w 347406"/>
                <a:gd name="connsiteY12" fmla="*/ 225254 h 347406"/>
                <a:gd name="connsiteX13" fmla="*/ 85731 w 347406"/>
                <a:gd name="connsiteY13" fmla="*/ 205754 h 347406"/>
                <a:gd name="connsiteX14" fmla="*/ 133135 w 347406"/>
                <a:gd name="connsiteY14" fmla="*/ 182669 h 347406"/>
                <a:gd name="connsiteX15" fmla="*/ 173367 w 347406"/>
                <a:gd name="connsiteY15" fmla="*/ 176617 h 347406"/>
                <a:gd name="connsiteX16" fmla="*/ 213487 w 347406"/>
                <a:gd name="connsiteY16" fmla="*/ 182669 h 347406"/>
                <a:gd name="connsiteX17" fmla="*/ 261003 w 347406"/>
                <a:gd name="connsiteY17" fmla="*/ 205754 h 347406"/>
                <a:gd name="connsiteX18" fmla="*/ 270641 w 347406"/>
                <a:gd name="connsiteY18" fmla="*/ 225254 h 34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406" h="347406">
                  <a:moveTo>
                    <a:pt x="347407" y="173703"/>
                  </a:moveTo>
                  <a:cubicBezTo>
                    <a:pt x="347407" y="77770"/>
                    <a:pt x="269637" y="0"/>
                    <a:pt x="173703" y="0"/>
                  </a:cubicBezTo>
                  <a:cubicBezTo>
                    <a:pt x="77770" y="0"/>
                    <a:pt x="0" y="77770"/>
                    <a:pt x="0" y="173703"/>
                  </a:cubicBezTo>
                  <a:cubicBezTo>
                    <a:pt x="0" y="269637"/>
                    <a:pt x="77770" y="347407"/>
                    <a:pt x="173703" y="347407"/>
                  </a:cubicBezTo>
                  <a:cubicBezTo>
                    <a:pt x="269637" y="347407"/>
                    <a:pt x="347407" y="269637"/>
                    <a:pt x="347407" y="173703"/>
                  </a:cubicBezTo>
                  <a:close/>
                  <a:moveTo>
                    <a:pt x="173367" y="67240"/>
                  </a:moveTo>
                  <a:cubicBezTo>
                    <a:pt x="200290" y="67240"/>
                    <a:pt x="222116" y="89066"/>
                    <a:pt x="222116" y="115989"/>
                  </a:cubicBezTo>
                  <a:cubicBezTo>
                    <a:pt x="222116" y="142912"/>
                    <a:pt x="200290" y="164738"/>
                    <a:pt x="173367" y="164738"/>
                  </a:cubicBezTo>
                  <a:cubicBezTo>
                    <a:pt x="146444" y="164738"/>
                    <a:pt x="124618" y="142912"/>
                    <a:pt x="124618" y="115989"/>
                  </a:cubicBezTo>
                  <a:cubicBezTo>
                    <a:pt x="124680" y="89091"/>
                    <a:pt x="146469" y="67302"/>
                    <a:pt x="173367" y="67240"/>
                  </a:cubicBezTo>
                  <a:close/>
                  <a:moveTo>
                    <a:pt x="270641" y="262684"/>
                  </a:moveTo>
                  <a:lnTo>
                    <a:pt x="75981" y="262684"/>
                  </a:lnTo>
                  <a:lnTo>
                    <a:pt x="75981" y="225254"/>
                  </a:lnTo>
                  <a:cubicBezTo>
                    <a:pt x="76125" y="217617"/>
                    <a:pt x="79706" y="210451"/>
                    <a:pt x="85731" y="205754"/>
                  </a:cubicBezTo>
                  <a:cubicBezTo>
                    <a:pt x="100090" y="195395"/>
                    <a:pt x="116126" y="187585"/>
                    <a:pt x="133135" y="182669"/>
                  </a:cubicBezTo>
                  <a:cubicBezTo>
                    <a:pt x="146212" y="178852"/>
                    <a:pt x="159745" y="176817"/>
                    <a:pt x="173367" y="176617"/>
                  </a:cubicBezTo>
                  <a:cubicBezTo>
                    <a:pt x="186966" y="176639"/>
                    <a:pt x="200486" y="178679"/>
                    <a:pt x="213487" y="182669"/>
                  </a:cubicBezTo>
                  <a:cubicBezTo>
                    <a:pt x="230696" y="187147"/>
                    <a:pt x="246847" y="194994"/>
                    <a:pt x="261003" y="205754"/>
                  </a:cubicBezTo>
                  <a:cubicBezTo>
                    <a:pt x="266961" y="210494"/>
                    <a:pt x="270493" y="217642"/>
                    <a:pt x="270641" y="225254"/>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形状 53">
              <a:extLst>
                <a:ext uri="{FF2B5EF4-FFF2-40B4-BE49-F238E27FC236}">
                  <a16:creationId xmlns:a16="http://schemas.microsoft.com/office/drawing/2014/main" id="{63AB461E-CD8F-49E0-A34E-A8FA0ADE7F9A}"/>
                </a:ext>
              </a:extLst>
            </p:cNvPr>
            <p:cNvSpPr/>
            <p:nvPr/>
          </p:nvSpPr>
          <p:spPr>
            <a:xfrm>
              <a:off x="9791792" y="2366189"/>
              <a:ext cx="280166" cy="280166"/>
            </a:xfrm>
            <a:custGeom>
              <a:avLst/>
              <a:gdLst>
                <a:gd name="connsiteX0" fmla="*/ 140083 w 280166"/>
                <a:gd name="connsiteY0" fmla="*/ 0 h 280166"/>
                <a:gd name="connsiteX1" fmla="*/ 0 w 280166"/>
                <a:gd name="connsiteY1" fmla="*/ 140083 h 280166"/>
                <a:gd name="connsiteX2" fmla="*/ 140083 w 280166"/>
                <a:gd name="connsiteY2" fmla="*/ 280167 h 280166"/>
                <a:gd name="connsiteX3" fmla="*/ 280167 w 280166"/>
                <a:gd name="connsiteY3" fmla="*/ 140083 h 280166"/>
                <a:gd name="connsiteX4" fmla="*/ 140083 w 280166"/>
                <a:gd name="connsiteY4" fmla="*/ 0 h 280166"/>
                <a:gd name="connsiteX5" fmla="*/ 140083 w 280166"/>
                <a:gd name="connsiteY5" fmla="*/ 54576 h 280166"/>
                <a:gd name="connsiteX6" fmla="*/ 179531 w 280166"/>
                <a:gd name="connsiteY6" fmla="*/ 93800 h 280166"/>
                <a:gd name="connsiteX7" fmla="*/ 140307 w 280166"/>
                <a:gd name="connsiteY7" fmla="*/ 133247 h 280166"/>
                <a:gd name="connsiteX8" fmla="*/ 100860 w 280166"/>
                <a:gd name="connsiteY8" fmla="*/ 94024 h 280166"/>
                <a:gd name="connsiteX9" fmla="*/ 100860 w 280166"/>
                <a:gd name="connsiteY9" fmla="*/ 93800 h 280166"/>
                <a:gd name="connsiteX10" fmla="*/ 140083 w 280166"/>
                <a:gd name="connsiteY10" fmla="*/ 54576 h 280166"/>
                <a:gd name="connsiteX11" fmla="*/ 218530 w 280166"/>
                <a:gd name="connsiteY11" fmla="*/ 212142 h 280166"/>
                <a:gd name="connsiteX12" fmla="*/ 61637 w 280166"/>
                <a:gd name="connsiteY12" fmla="*/ 212142 h 280166"/>
                <a:gd name="connsiteX13" fmla="*/ 61637 w 280166"/>
                <a:gd name="connsiteY13" fmla="*/ 182220 h 280166"/>
                <a:gd name="connsiteX14" fmla="*/ 69481 w 280166"/>
                <a:gd name="connsiteY14" fmla="*/ 166531 h 280166"/>
                <a:gd name="connsiteX15" fmla="*/ 107808 w 280166"/>
                <a:gd name="connsiteY15" fmla="*/ 147816 h 280166"/>
                <a:gd name="connsiteX16" fmla="*/ 140195 w 280166"/>
                <a:gd name="connsiteY16" fmla="*/ 142885 h 280166"/>
                <a:gd name="connsiteX17" fmla="*/ 172583 w 280166"/>
                <a:gd name="connsiteY17" fmla="*/ 147816 h 280166"/>
                <a:gd name="connsiteX18" fmla="*/ 210909 w 280166"/>
                <a:gd name="connsiteY18" fmla="*/ 166531 h 280166"/>
                <a:gd name="connsiteX19" fmla="*/ 218754 w 280166"/>
                <a:gd name="connsiteY19" fmla="*/ 182220 h 28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0166" h="280166">
                  <a:moveTo>
                    <a:pt x="140083" y="0"/>
                  </a:moveTo>
                  <a:cubicBezTo>
                    <a:pt x="62717" y="0"/>
                    <a:pt x="0" y="62717"/>
                    <a:pt x="0" y="140083"/>
                  </a:cubicBezTo>
                  <a:cubicBezTo>
                    <a:pt x="0" y="217450"/>
                    <a:pt x="62717" y="280167"/>
                    <a:pt x="140083" y="280167"/>
                  </a:cubicBezTo>
                  <a:cubicBezTo>
                    <a:pt x="217450" y="280167"/>
                    <a:pt x="280167" y="217450"/>
                    <a:pt x="280167" y="140083"/>
                  </a:cubicBezTo>
                  <a:cubicBezTo>
                    <a:pt x="280167" y="62717"/>
                    <a:pt x="217450" y="0"/>
                    <a:pt x="140083" y="0"/>
                  </a:cubicBezTo>
                  <a:close/>
                  <a:moveTo>
                    <a:pt x="140083" y="54576"/>
                  </a:moveTo>
                  <a:cubicBezTo>
                    <a:pt x="161807" y="54515"/>
                    <a:pt x="179469" y="72076"/>
                    <a:pt x="179531" y="93800"/>
                  </a:cubicBezTo>
                  <a:cubicBezTo>
                    <a:pt x="179592" y="115524"/>
                    <a:pt x="162032" y="133186"/>
                    <a:pt x="140307" y="133247"/>
                  </a:cubicBezTo>
                  <a:cubicBezTo>
                    <a:pt x="118583" y="133309"/>
                    <a:pt x="100922" y="115748"/>
                    <a:pt x="100860" y="94024"/>
                  </a:cubicBezTo>
                  <a:cubicBezTo>
                    <a:pt x="100860" y="93949"/>
                    <a:pt x="100860" y="93875"/>
                    <a:pt x="100860" y="93800"/>
                  </a:cubicBezTo>
                  <a:cubicBezTo>
                    <a:pt x="100922" y="72163"/>
                    <a:pt x="118447" y="54638"/>
                    <a:pt x="140083" y="54576"/>
                  </a:cubicBezTo>
                  <a:close/>
                  <a:moveTo>
                    <a:pt x="218530" y="212142"/>
                  </a:moveTo>
                  <a:lnTo>
                    <a:pt x="61637" y="212142"/>
                  </a:lnTo>
                  <a:lnTo>
                    <a:pt x="61637" y="182220"/>
                  </a:lnTo>
                  <a:cubicBezTo>
                    <a:pt x="61786" y="176084"/>
                    <a:pt x="64661" y="170332"/>
                    <a:pt x="69481" y="166531"/>
                  </a:cubicBezTo>
                  <a:cubicBezTo>
                    <a:pt x="81112" y="158178"/>
                    <a:pt x="94070" y="151850"/>
                    <a:pt x="107808" y="147816"/>
                  </a:cubicBezTo>
                  <a:cubicBezTo>
                    <a:pt x="118340" y="144755"/>
                    <a:pt x="129230" y="143098"/>
                    <a:pt x="140195" y="142885"/>
                  </a:cubicBezTo>
                  <a:cubicBezTo>
                    <a:pt x="151173" y="142952"/>
                    <a:pt x="162082" y="144613"/>
                    <a:pt x="172583" y="147816"/>
                  </a:cubicBezTo>
                  <a:cubicBezTo>
                    <a:pt x="186482" y="151426"/>
                    <a:pt x="199516" y="157790"/>
                    <a:pt x="210909" y="166531"/>
                  </a:cubicBezTo>
                  <a:cubicBezTo>
                    <a:pt x="215729" y="170332"/>
                    <a:pt x="218605" y="176084"/>
                    <a:pt x="218754" y="182220"/>
                  </a:cubicBezTo>
                  <a:close/>
                </a:path>
              </a:pathLst>
            </a:custGeom>
            <a:solidFill>
              <a:schemeClr val="accent1"/>
            </a:solidFill>
            <a:ln w="11113"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椭圆 58">
            <a:extLst>
              <a:ext uri="{FF2B5EF4-FFF2-40B4-BE49-F238E27FC236}">
                <a16:creationId xmlns:a16="http://schemas.microsoft.com/office/drawing/2014/main" id="{983D8706-16BF-4777-9CC0-C3D9D4DB2E37}"/>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文本框 59">
            <a:extLst>
              <a:ext uri="{FF2B5EF4-FFF2-40B4-BE49-F238E27FC236}">
                <a16:creationId xmlns:a16="http://schemas.microsoft.com/office/drawing/2014/main" id="{B0792909-69B5-4C2E-9F38-CE66F6040B42}"/>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Annual data</a:t>
            </a:r>
          </a:p>
        </p:txBody>
      </p:sp>
      <p:sp>
        <p:nvSpPr>
          <p:cNvPr id="61" name="文本框 60">
            <a:extLst>
              <a:ext uri="{FF2B5EF4-FFF2-40B4-BE49-F238E27FC236}">
                <a16:creationId xmlns:a16="http://schemas.microsoft.com/office/drawing/2014/main" id="{D1B0D9CE-1CEA-430E-B5AF-D8E538BBE12F}"/>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年度数据</a:t>
            </a:r>
          </a:p>
        </p:txBody>
      </p:sp>
      <p:sp>
        <p:nvSpPr>
          <p:cNvPr id="62" name="矩形: 圆角 61">
            <a:extLst>
              <a:ext uri="{FF2B5EF4-FFF2-40B4-BE49-F238E27FC236}">
                <a16:creationId xmlns:a16="http://schemas.microsoft.com/office/drawing/2014/main" id="{B920B575-FAE4-4D83-81AD-1B9CF80926C7}"/>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52116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8D8A61D-28EE-4D98-8A91-A54EA54DCD57}"/>
              </a:ext>
            </a:extLst>
          </p:cNvPr>
          <p:cNvPicPr>
            <a:picLocks noChangeAspect="1"/>
          </p:cNvPicPr>
          <p:nvPr/>
        </p:nvPicPr>
        <p:blipFill>
          <a:blip r:embed="rId2"/>
          <a:stretch>
            <a:fillRect/>
          </a:stretch>
        </p:blipFill>
        <p:spPr>
          <a:xfrm>
            <a:off x="508531" y="145563"/>
            <a:ext cx="11174937" cy="353404"/>
          </a:xfrm>
          <a:prstGeom prst="rect">
            <a:avLst/>
          </a:prstGeom>
        </p:spPr>
      </p:pic>
      <p:sp>
        <p:nvSpPr>
          <p:cNvPr id="26" name="椭圆 25">
            <a:extLst>
              <a:ext uri="{FF2B5EF4-FFF2-40B4-BE49-F238E27FC236}">
                <a16:creationId xmlns:a16="http://schemas.microsoft.com/office/drawing/2014/main" id="{E1D0EC9B-4392-4CD5-B1AA-AA38656F7F95}"/>
              </a:ext>
            </a:extLst>
          </p:cNvPr>
          <p:cNvSpPr/>
          <p:nvPr/>
        </p:nvSpPr>
        <p:spPr>
          <a:xfrm>
            <a:off x="2951194" y="1352519"/>
            <a:ext cx="395256" cy="395256"/>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圆角 15">
            <a:extLst>
              <a:ext uri="{FF2B5EF4-FFF2-40B4-BE49-F238E27FC236}">
                <a16:creationId xmlns:a16="http://schemas.microsoft.com/office/drawing/2014/main" id="{3BCDE9B6-7DA0-408B-992A-3640A8798152}"/>
              </a:ext>
            </a:extLst>
          </p:cNvPr>
          <p:cNvSpPr/>
          <p:nvPr/>
        </p:nvSpPr>
        <p:spPr>
          <a:xfrm>
            <a:off x="550863" y="3429815"/>
            <a:ext cx="11090275" cy="2847960"/>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a:extLst>
              <a:ext uri="{FF2B5EF4-FFF2-40B4-BE49-F238E27FC236}">
                <a16:creationId xmlns:a16="http://schemas.microsoft.com/office/drawing/2014/main" id="{70D163FC-D110-4CB3-AB9E-8CC6D05123C4}"/>
              </a:ext>
            </a:extLst>
          </p:cNvPr>
          <p:cNvSpPr txBox="1"/>
          <p:nvPr/>
        </p:nvSpPr>
        <p:spPr>
          <a:xfrm>
            <a:off x="1295819" y="1015498"/>
            <a:ext cx="2709019" cy="2020746"/>
          </a:xfrm>
          <a:prstGeom prst="rect">
            <a:avLst/>
          </a:prstGeom>
          <a:noFill/>
        </p:spPr>
        <p:txBody>
          <a:bodyPr wrap="square" rtlCol="0">
            <a:spAutoFit/>
          </a:bodyPr>
          <a:lstStyle/>
          <a:p>
            <a:pPr>
              <a:lnSpc>
                <a:spcPct val="120000"/>
              </a:lnSpc>
              <a:spcBef>
                <a:spcPts val="600"/>
              </a:spcBef>
            </a:pPr>
            <a:r>
              <a:rPr lang="en-US" altLang="zh-CN" sz="115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a:extLst>
              <a:ext uri="{FF2B5EF4-FFF2-40B4-BE49-F238E27FC236}">
                <a16:creationId xmlns:a16="http://schemas.microsoft.com/office/drawing/2014/main" id="{CDD8291B-D510-45FE-ADC4-881B409FF8E6}"/>
              </a:ext>
            </a:extLst>
          </p:cNvPr>
          <p:cNvSpPr txBox="1"/>
          <p:nvPr/>
        </p:nvSpPr>
        <p:spPr>
          <a:xfrm>
            <a:off x="3095902" y="5098712"/>
            <a:ext cx="3395467" cy="443776"/>
          </a:xfrm>
          <a:prstGeom prst="rect">
            <a:avLst/>
          </a:prstGeom>
          <a:noFill/>
        </p:spPr>
        <p:txBody>
          <a:bodyPr wrap="square" rtlCol="0">
            <a:spAutoFit/>
          </a:bodyPr>
          <a:lstStyle/>
          <a:p>
            <a:pPr>
              <a:lnSpc>
                <a:spcPct val="120000"/>
              </a:lnSpc>
              <a:spcBef>
                <a:spcPts val="600"/>
              </a:spcBef>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Problem analysis</a:t>
            </a:r>
          </a:p>
        </p:txBody>
      </p:sp>
      <p:sp>
        <p:nvSpPr>
          <p:cNvPr id="65" name="文本框 64">
            <a:extLst>
              <a:ext uri="{FF2B5EF4-FFF2-40B4-BE49-F238E27FC236}">
                <a16:creationId xmlns:a16="http://schemas.microsoft.com/office/drawing/2014/main" id="{0B89AC6F-3A53-428D-8496-44FC4E22F710}"/>
              </a:ext>
            </a:extLst>
          </p:cNvPr>
          <p:cNvSpPr txBox="1"/>
          <p:nvPr/>
        </p:nvSpPr>
        <p:spPr>
          <a:xfrm>
            <a:off x="3084327" y="3953908"/>
            <a:ext cx="3395467" cy="935769"/>
          </a:xfrm>
          <a:prstGeom prst="rect">
            <a:avLst/>
          </a:prstGeom>
          <a:noFill/>
        </p:spPr>
        <p:txBody>
          <a:bodyPr wrap="square" rtlCol="0">
            <a:spAutoFit/>
          </a:bodyPr>
          <a:lstStyle/>
          <a:p>
            <a:pPr>
              <a:lnSpc>
                <a:spcPct val="120000"/>
              </a:lnSpc>
              <a:spcBef>
                <a:spcPts val="600"/>
              </a:spcBef>
            </a:pPr>
            <a:r>
              <a:rPr lang="zh-CN" altLang="en-US"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问题分析</a:t>
            </a:r>
          </a:p>
        </p:txBody>
      </p:sp>
      <p:cxnSp>
        <p:nvCxnSpPr>
          <p:cNvPr id="66" name="直接连接符 65">
            <a:extLst>
              <a:ext uri="{FF2B5EF4-FFF2-40B4-BE49-F238E27FC236}">
                <a16:creationId xmlns:a16="http://schemas.microsoft.com/office/drawing/2014/main" id="{98BA27B6-93DA-47D8-B73D-17AD7A0A9110}"/>
              </a:ext>
            </a:extLst>
          </p:cNvPr>
          <p:cNvCxnSpPr>
            <a:cxnSpLocks/>
          </p:cNvCxnSpPr>
          <p:nvPr/>
        </p:nvCxnSpPr>
        <p:spPr>
          <a:xfrm>
            <a:off x="3174250" y="4992366"/>
            <a:ext cx="1202374" cy="0"/>
          </a:xfrm>
          <a:prstGeom prst="line">
            <a:avLst/>
          </a:prstGeom>
          <a:ln>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571CC1C-5181-47BB-B004-1009CC253B0D}"/>
              </a:ext>
            </a:extLst>
          </p:cNvPr>
          <p:cNvSpPr txBox="1"/>
          <p:nvPr/>
        </p:nvSpPr>
        <p:spPr>
          <a:xfrm>
            <a:off x="-125647" y="5911899"/>
            <a:ext cx="7926984" cy="1200329"/>
          </a:xfrm>
          <a:prstGeom prst="rect">
            <a:avLst/>
          </a:prstGeom>
          <a:noFill/>
        </p:spPr>
        <p:txBody>
          <a:bodyPr wrap="square" rtlCol="0">
            <a:spAutoFit/>
          </a:bodyPr>
          <a:lstStyle/>
          <a:p>
            <a:pPr algn="dist"/>
            <a:r>
              <a:rPr lang="en-US" altLang="zh-CN"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rPr>
              <a:t>PART.THREE</a:t>
            </a:r>
            <a:endParaRPr lang="zh-CN" altLang="en-US"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a:extLst>
              <a:ext uri="{FF2B5EF4-FFF2-40B4-BE49-F238E27FC236}">
                <a16:creationId xmlns:a16="http://schemas.microsoft.com/office/drawing/2014/main" id="{16746AAF-765D-4B59-B735-69F3F85320AB}"/>
              </a:ext>
            </a:extLst>
          </p:cNvPr>
          <p:cNvGrpSpPr/>
          <p:nvPr/>
        </p:nvGrpSpPr>
        <p:grpSpPr>
          <a:xfrm>
            <a:off x="1488485" y="4496608"/>
            <a:ext cx="723900" cy="714375"/>
            <a:chOff x="1347239" y="2655840"/>
            <a:chExt cx="723900" cy="714375"/>
          </a:xfrm>
        </p:grpSpPr>
        <p:sp>
          <p:nvSpPr>
            <p:cNvPr id="40" name="任意多边形: 形状 39">
              <a:extLst>
                <a:ext uri="{FF2B5EF4-FFF2-40B4-BE49-F238E27FC236}">
                  <a16:creationId xmlns:a16="http://schemas.microsoft.com/office/drawing/2014/main" id="{6295D46B-0FE9-4ABE-B08F-76E0C497B8E8}"/>
                </a:ext>
              </a:extLst>
            </p:cNvPr>
            <p:cNvSpPr/>
            <p:nvPr/>
          </p:nvSpPr>
          <p:spPr>
            <a:xfrm>
              <a:off x="1347239" y="2655840"/>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a:extLst>
                <a:ext uri="{FF2B5EF4-FFF2-40B4-BE49-F238E27FC236}">
                  <a16:creationId xmlns:a16="http://schemas.microsoft.com/office/drawing/2014/main" id="{C0C65195-D9B3-422B-8416-103752B553E8}"/>
                </a:ext>
              </a:extLst>
            </p:cNvPr>
            <p:cNvSpPr/>
            <p:nvPr/>
          </p:nvSpPr>
          <p:spPr>
            <a:xfrm>
              <a:off x="1718714" y="284634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形状 41">
              <a:extLst>
                <a:ext uri="{FF2B5EF4-FFF2-40B4-BE49-F238E27FC236}">
                  <a16:creationId xmlns:a16="http://schemas.microsoft.com/office/drawing/2014/main" id="{F8C62A34-FAC7-4076-BA7E-9F7FA7DF728E}"/>
                </a:ext>
              </a:extLst>
            </p:cNvPr>
            <p:cNvSpPr/>
            <p:nvPr/>
          </p:nvSpPr>
          <p:spPr>
            <a:xfrm>
              <a:off x="1518689" y="2806334"/>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 name="connsiteX6" fmla="*/ 140970 w 140969"/>
                <a:gd name="connsiteY6" fmla="*/ 2667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9" h="116205">
                  <a:moveTo>
                    <a:pt x="140970" y="26670"/>
                  </a:moveTo>
                  <a:lnTo>
                    <a:pt x="114300" y="0"/>
                  </a:lnTo>
                  <a:lnTo>
                    <a:pt x="51435" y="62865"/>
                  </a:lnTo>
                  <a:lnTo>
                    <a:pt x="26670" y="38100"/>
                  </a:lnTo>
                  <a:lnTo>
                    <a:pt x="0" y="64770"/>
                  </a:lnTo>
                  <a:lnTo>
                    <a:pt x="51435" y="116205"/>
                  </a:lnTo>
                  <a:lnTo>
                    <a:pt x="140970" y="2667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a:extLst>
                <a:ext uri="{FF2B5EF4-FFF2-40B4-BE49-F238E27FC236}">
                  <a16:creationId xmlns:a16="http://schemas.microsoft.com/office/drawing/2014/main" id="{819A36DF-C5F2-4130-B2AC-A0714A8D38EB}"/>
                </a:ext>
              </a:extLst>
            </p:cNvPr>
            <p:cNvSpPr/>
            <p:nvPr/>
          </p:nvSpPr>
          <p:spPr>
            <a:xfrm>
              <a:off x="1718714" y="2970165"/>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形状 43">
              <a:extLst>
                <a:ext uri="{FF2B5EF4-FFF2-40B4-BE49-F238E27FC236}">
                  <a16:creationId xmlns:a16="http://schemas.microsoft.com/office/drawing/2014/main" id="{CD7C8ED8-CA9A-4466-92A8-E5924E3D0190}"/>
                </a:ext>
              </a:extLst>
            </p:cNvPr>
            <p:cNvSpPr/>
            <p:nvPr/>
          </p:nvSpPr>
          <p:spPr>
            <a:xfrm>
              <a:off x="1518689" y="2930159"/>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 name="connsiteX6" fmla="*/ 140970 w 140969"/>
                <a:gd name="connsiteY6" fmla="*/ 2667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9" h="116205">
                  <a:moveTo>
                    <a:pt x="140970" y="26670"/>
                  </a:moveTo>
                  <a:lnTo>
                    <a:pt x="114300" y="0"/>
                  </a:lnTo>
                  <a:lnTo>
                    <a:pt x="51435" y="62865"/>
                  </a:lnTo>
                  <a:lnTo>
                    <a:pt x="26670" y="38100"/>
                  </a:lnTo>
                  <a:lnTo>
                    <a:pt x="0" y="64770"/>
                  </a:lnTo>
                  <a:lnTo>
                    <a:pt x="51435" y="116205"/>
                  </a:lnTo>
                  <a:lnTo>
                    <a:pt x="140970" y="2667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7" name="图片 16">
            <a:extLst>
              <a:ext uri="{FF2B5EF4-FFF2-40B4-BE49-F238E27FC236}">
                <a16:creationId xmlns:a16="http://schemas.microsoft.com/office/drawing/2014/main" id="{4B5BA98A-E037-4C43-AC19-F978674B3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690" y="649674"/>
            <a:ext cx="6235189" cy="6235189"/>
          </a:xfrm>
          <a:prstGeom prst="rect">
            <a:avLst/>
          </a:prstGeom>
          <a:effectLst>
            <a:outerShdw blurRad="215900" dist="152400" dir="18900000" algn="bl" rotWithShape="0">
              <a:prstClr val="black">
                <a:alpha val="20000"/>
              </a:prstClr>
            </a:outerShdw>
          </a:effectLst>
        </p:spPr>
      </p:pic>
    </p:spTree>
    <p:extLst>
      <p:ext uri="{BB962C8B-B14F-4D97-AF65-F5344CB8AC3E}">
        <p14:creationId xmlns:p14="http://schemas.microsoft.com/office/powerpoint/2010/main" val="33686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Problem analysis</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问题分析</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a:extLst>
              <a:ext uri="{FF2B5EF4-FFF2-40B4-BE49-F238E27FC236}">
                <a16:creationId xmlns:a16="http://schemas.microsoft.com/office/drawing/2014/main" id="{49CDD9F1-C091-4BB3-90C3-C3DE2F9BCB09}"/>
              </a:ext>
            </a:extLst>
          </p:cNvPr>
          <p:cNvSpPr/>
          <p:nvPr/>
        </p:nvSpPr>
        <p:spPr>
          <a:xfrm>
            <a:off x="1101726" y="1305315"/>
            <a:ext cx="3180907" cy="1343613"/>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圆角 8">
            <a:extLst>
              <a:ext uri="{FF2B5EF4-FFF2-40B4-BE49-F238E27FC236}">
                <a16:creationId xmlns:a16="http://schemas.microsoft.com/office/drawing/2014/main" id="{7BD59118-2146-4AC7-AD73-983131DD58B5}"/>
              </a:ext>
            </a:extLst>
          </p:cNvPr>
          <p:cNvSpPr/>
          <p:nvPr/>
        </p:nvSpPr>
        <p:spPr>
          <a:xfrm>
            <a:off x="4505546" y="1305315"/>
            <a:ext cx="3180907" cy="1343613"/>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圆角 9">
            <a:extLst>
              <a:ext uri="{FF2B5EF4-FFF2-40B4-BE49-F238E27FC236}">
                <a16:creationId xmlns:a16="http://schemas.microsoft.com/office/drawing/2014/main" id="{A8AAB280-AC30-4452-86D3-0569AA74703C}"/>
              </a:ext>
            </a:extLst>
          </p:cNvPr>
          <p:cNvSpPr/>
          <p:nvPr/>
        </p:nvSpPr>
        <p:spPr>
          <a:xfrm>
            <a:off x="7909366" y="1305315"/>
            <a:ext cx="3180907" cy="2108137"/>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a:extLst>
              <a:ext uri="{FF2B5EF4-FFF2-40B4-BE49-F238E27FC236}">
                <a16:creationId xmlns:a16="http://schemas.microsoft.com/office/drawing/2014/main" id="{BB206EFE-19EB-477D-80A9-EEF3732FC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67" y="3038670"/>
            <a:ext cx="4460239" cy="4460239"/>
          </a:xfrm>
          <a:prstGeom prst="rect">
            <a:avLst/>
          </a:prstGeom>
          <a:effectLst>
            <a:outerShdw blurRad="177800" dist="101600" dir="18900000" algn="bl" rotWithShape="0">
              <a:prstClr val="black">
                <a:alpha val="20000"/>
              </a:prstClr>
            </a:outerShdw>
          </a:effectLst>
        </p:spPr>
      </p:pic>
      <p:sp>
        <p:nvSpPr>
          <p:cNvPr id="12" name="文本框 11">
            <a:extLst>
              <a:ext uri="{FF2B5EF4-FFF2-40B4-BE49-F238E27FC236}">
                <a16:creationId xmlns:a16="http://schemas.microsoft.com/office/drawing/2014/main" id="{7265800C-9332-40FE-BC3E-25932F70E704}"/>
              </a:ext>
            </a:extLst>
          </p:cNvPr>
          <p:cNvSpPr txBox="1"/>
          <p:nvPr/>
        </p:nvSpPr>
        <p:spPr>
          <a:xfrm>
            <a:off x="4700547" y="3763874"/>
            <a:ext cx="4460239" cy="514051"/>
          </a:xfrm>
          <a:prstGeom prst="rect">
            <a:avLst/>
          </a:prstGeom>
          <a:noFill/>
        </p:spPr>
        <p:txBody>
          <a:bodyPr wrap="square" rtlCol="0">
            <a:spAutoFit/>
          </a:bodyPr>
          <a:lstStyle/>
          <a:p>
            <a:pPr>
              <a:lnSpc>
                <a:spcPct val="120000"/>
              </a:lnSpc>
              <a:spcBef>
                <a:spcPts val="600"/>
              </a:spcBef>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年度重要问题</a:t>
            </a:r>
          </a:p>
        </p:txBody>
      </p:sp>
      <p:cxnSp>
        <p:nvCxnSpPr>
          <p:cNvPr id="13" name="直接箭头连接符 12">
            <a:extLst>
              <a:ext uri="{FF2B5EF4-FFF2-40B4-BE49-F238E27FC236}">
                <a16:creationId xmlns:a16="http://schemas.microsoft.com/office/drawing/2014/main" id="{E31575D0-B8F6-4974-8C7E-70A5CE19636F}"/>
              </a:ext>
            </a:extLst>
          </p:cNvPr>
          <p:cNvCxnSpPr/>
          <p:nvPr/>
        </p:nvCxnSpPr>
        <p:spPr>
          <a:xfrm>
            <a:off x="4804112" y="4335702"/>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C16383BD-188E-4AE6-BF52-A2184B178AB2}"/>
              </a:ext>
            </a:extLst>
          </p:cNvPr>
          <p:cNvSpPr txBox="1"/>
          <p:nvPr/>
        </p:nvSpPr>
        <p:spPr>
          <a:xfrm>
            <a:off x="4700547" y="4436557"/>
            <a:ext cx="6623243" cy="1449371"/>
          </a:xfrm>
          <a:prstGeom prst="rect">
            <a:avLst/>
          </a:prstGeom>
          <a:noFill/>
        </p:spPr>
        <p:txBody>
          <a:bodyPr wrap="square" rtlCol="0" anchor="t">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中小企业的发展面临着两个基本问题，一是如何适应外部环境的变化，二是如何协调内部资源的有效利用。企业对外部环境的适应性是建立在内部协调性的基础之上，加强企业内部管理是企业最基础的工作，也是企业能够生存和发展的保证。</a:t>
            </a:r>
          </a:p>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因此， 有必要从提高企业自身管理能力角度研究来分析制约我国中小企业成长的管理问题， 从而提高我国中小企业的管理能力， 使我国中小企业健康发展。</a:t>
            </a:r>
          </a:p>
        </p:txBody>
      </p:sp>
      <p:sp>
        <p:nvSpPr>
          <p:cNvPr id="15" name="文本框 14">
            <a:extLst>
              <a:ext uri="{FF2B5EF4-FFF2-40B4-BE49-F238E27FC236}">
                <a16:creationId xmlns:a16="http://schemas.microsoft.com/office/drawing/2014/main" id="{5FD416D4-1CA5-430D-8976-A81C810BFB49}"/>
              </a:ext>
            </a:extLst>
          </p:cNvPr>
          <p:cNvSpPr txBox="1"/>
          <p:nvPr/>
        </p:nvSpPr>
        <p:spPr>
          <a:xfrm>
            <a:off x="1291687" y="1403696"/>
            <a:ext cx="1979608"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重要问题</a:t>
            </a:r>
          </a:p>
        </p:txBody>
      </p:sp>
      <p:sp>
        <p:nvSpPr>
          <p:cNvPr id="16" name="文本框 15">
            <a:extLst>
              <a:ext uri="{FF2B5EF4-FFF2-40B4-BE49-F238E27FC236}">
                <a16:creationId xmlns:a16="http://schemas.microsoft.com/office/drawing/2014/main" id="{2D4E8ED1-FD7D-4449-9A21-65FC4D3D0169}"/>
              </a:ext>
            </a:extLst>
          </p:cNvPr>
          <p:cNvSpPr txBox="1"/>
          <p:nvPr/>
        </p:nvSpPr>
        <p:spPr>
          <a:xfrm>
            <a:off x="1286122" y="1896411"/>
            <a:ext cx="2812115" cy="596830"/>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写本年度公司发生了什么关键问题，需要怎么解决</a:t>
            </a:r>
          </a:p>
        </p:txBody>
      </p:sp>
      <p:cxnSp>
        <p:nvCxnSpPr>
          <p:cNvPr id="17" name="直接箭头连接符 16">
            <a:extLst>
              <a:ext uri="{FF2B5EF4-FFF2-40B4-BE49-F238E27FC236}">
                <a16:creationId xmlns:a16="http://schemas.microsoft.com/office/drawing/2014/main" id="{E828C8B1-3A78-4FE9-939D-6594061895B3}"/>
              </a:ext>
            </a:extLst>
          </p:cNvPr>
          <p:cNvCxnSpPr/>
          <p:nvPr/>
        </p:nvCxnSpPr>
        <p:spPr>
          <a:xfrm>
            <a:off x="1383894" y="1849604"/>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F580CDF6-F6C1-4A44-BCBF-F80788850A7C}"/>
              </a:ext>
            </a:extLst>
          </p:cNvPr>
          <p:cNvSpPr txBox="1"/>
          <p:nvPr/>
        </p:nvSpPr>
        <p:spPr>
          <a:xfrm>
            <a:off x="4698948" y="1403696"/>
            <a:ext cx="1979608"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重要问题</a:t>
            </a:r>
          </a:p>
        </p:txBody>
      </p:sp>
      <p:sp>
        <p:nvSpPr>
          <p:cNvPr id="22" name="文本框 21">
            <a:extLst>
              <a:ext uri="{FF2B5EF4-FFF2-40B4-BE49-F238E27FC236}">
                <a16:creationId xmlns:a16="http://schemas.microsoft.com/office/drawing/2014/main" id="{FAAF85E0-F6EF-4712-9A69-F9703ADBBF70}"/>
              </a:ext>
            </a:extLst>
          </p:cNvPr>
          <p:cNvSpPr txBox="1"/>
          <p:nvPr/>
        </p:nvSpPr>
        <p:spPr>
          <a:xfrm>
            <a:off x="4698946" y="1896411"/>
            <a:ext cx="2812115" cy="596830"/>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写本年度公司发生了什么关键问题，需要怎么解决</a:t>
            </a:r>
          </a:p>
        </p:txBody>
      </p:sp>
      <p:cxnSp>
        <p:nvCxnSpPr>
          <p:cNvPr id="23" name="直接箭头连接符 22">
            <a:extLst>
              <a:ext uri="{FF2B5EF4-FFF2-40B4-BE49-F238E27FC236}">
                <a16:creationId xmlns:a16="http://schemas.microsoft.com/office/drawing/2014/main" id="{52398D15-864D-4BEA-A13F-6F27C7411958}"/>
              </a:ext>
            </a:extLst>
          </p:cNvPr>
          <p:cNvCxnSpPr/>
          <p:nvPr/>
        </p:nvCxnSpPr>
        <p:spPr>
          <a:xfrm>
            <a:off x="4791155" y="1849604"/>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C064F306-33EE-4D4D-94DD-100965C6277B}"/>
              </a:ext>
            </a:extLst>
          </p:cNvPr>
          <p:cNvSpPr txBox="1"/>
          <p:nvPr/>
        </p:nvSpPr>
        <p:spPr>
          <a:xfrm>
            <a:off x="8083059" y="1403696"/>
            <a:ext cx="1979608"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重要问题</a:t>
            </a:r>
          </a:p>
        </p:txBody>
      </p:sp>
      <p:sp>
        <p:nvSpPr>
          <p:cNvPr id="25" name="文本框 24">
            <a:extLst>
              <a:ext uri="{FF2B5EF4-FFF2-40B4-BE49-F238E27FC236}">
                <a16:creationId xmlns:a16="http://schemas.microsoft.com/office/drawing/2014/main" id="{394CD5CF-EDF6-4ACF-9A6B-8117D0D7E0B0}"/>
              </a:ext>
            </a:extLst>
          </p:cNvPr>
          <p:cNvSpPr txBox="1"/>
          <p:nvPr/>
        </p:nvSpPr>
        <p:spPr>
          <a:xfrm>
            <a:off x="8093762" y="1896411"/>
            <a:ext cx="2812115" cy="1372427"/>
          </a:xfrm>
          <a:prstGeom prst="rect">
            <a:avLst/>
          </a:prstGeom>
          <a:noFill/>
        </p:spPr>
        <p:txBody>
          <a:bodyPr wrap="square" rtlCol="0" anchor="b">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专业素质仍有待提高。在安全防范方面例如装修管理和出入控制等方面，各项手续要遵循“人性化、服务性”原则的同时，也要兼顾确保安全性目的</a:t>
            </a:r>
          </a:p>
        </p:txBody>
      </p:sp>
      <p:cxnSp>
        <p:nvCxnSpPr>
          <p:cNvPr id="26" name="直接箭头连接符 25">
            <a:extLst>
              <a:ext uri="{FF2B5EF4-FFF2-40B4-BE49-F238E27FC236}">
                <a16:creationId xmlns:a16="http://schemas.microsoft.com/office/drawing/2014/main" id="{8ECF4B99-1319-4B9E-B6C3-45742407E551}"/>
              </a:ext>
            </a:extLst>
          </p:cNvPr>
          <p:cNvCxnSpPr/>
          <p:nvPr/>
        </p:nvCxnSpPr>
        <p:spPr>
          <a:xfrm>
            <a:off x="8175266" y="1849604"/>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1E3B4812-26D3-449D-A883-9AA1D1D08FD4}"/>
              </a:ext>
            </a:extLst>
          </p:cNvPr>
          <p:cNvGrpSpPr/>
          <p:nvPr/>
        </p:nvGrpSpPr>
        <p:grpSpPr>
          <a:xfrm>
            <a:off x="3754122" y="1437578"/>
            <a:ext cx="367497" cy="362662"/>
            <a:chOff x="3658555" y="5412822"/>
            <a:chExt cx="472491" cy="466274"/>
          </a:xfrm>
        </p:grpSpPr>
        <p:sp>
          <p:nvSpPr>
            <p:cNvPr id="33" name="任意多边形: 形状 32">
              <a:extLst>
                <a:ext uri="{FF2B5EF4-FFF2-40B4-BE49-F238E27FC236}">
                  <a16:creationId xmlns:a16="http://schemas.microsoft.com/office/drawing/2014/main" id="{70A90793-1381-4B31-8804-278561F5F046}"/>
                </a:ext>
              </a:extLst>
            </p:cNvPr>
            <p:cNvSpPr/>
            <p:nvPr/>
          </p:nvSpPr>
          <p:spPr>
            <a:xfrm>
              <a:off x="3909784" y="5599332"/>
              <a:ext cx="72054" cy="50730"/>
            </a:xfrm>
            <a:custGeom>
              <a:avLst/>
              <a:gdLst>
                <a:gd name="connsiteX0" fmla="*/ 0 w 72054"/>
                <a:gd name="connsiteY0" fmla="*/ 0 h 50730"/>
                <a:gd name="connsiteX1" fmla="*/ 50731 w 72054"/>
                <a:gd name="connsiteY1" fmla="*/ 50731 h 50730"/>
                <a:gd name="connsiteX2" fmla="*/ 72055 w 72054"/>
                <a:gd name="connsiteY2" fmla="*/ 0 h 50730"/>
              </a:gdLst>
              <a:ahLst/>
              <a:cxnLst>
                <a:cxn ang="0">
                  <a:pos x="connsiteX0" y="connsiteY0"/>
                </a:cxn>
                <a:cxn ang="0">
                  <a:pos x="connsiteX1" y="connsiteY1"/>
                </a:cxn>
                <a:cxn ang="0">
                  <a:pos x="connsiteX2" y="connsiteY2"/>
                </a:cxn>
              </a:cxnLst>
              <a:rect l="l" t="t" r="r" b="b"/>
              <a:pathLst>
                <a:path w="72054" h="50730">
                  <a:moveTo>
                    <a:pt x="0" y="0"/>
                  </a:moveTo>
                  <a:lnTo>
                    <a:pt x="50731" y="50731"/>
                  </a:lnTo>
                  <a:cubicBezTo>
                    <a:pt x="63177" y="36596"/>
                    <a:pt x="70665" y="18782"/>
                    <a:pt x="72055" y="0"/>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形状 33">
              <a:extLst>
                <a:ext uri="{FF2B5EF4-FFF2-40B4-BE49-F238E27FC236}">
                  <a16:creationId xmlns:a16="http://schemas.microsoft.com/office/drawing/2014/main" id="{1677E944-829F-4315-B199-098CBDCA18A7}"/>
                </a:ext>
              </a:extLst>
            </p:cNvPr>
            <p:cNvSpPr/>
            <p:nvPr/>
          </p:nvSpPr>
          <p:spPr>
            <a:xfrm>
              <a:off x="3807513" y="5506388"/>
              <a:ext cx="144235" cy="173874"/>
            </a:xfrm>
            <a:custGeom>
              <a:avLst/>
              <a:gdLst>
                <a:gd name="connsiteX0" fmla="*/ 81071 w 144235"/>
                <a:gd name="connsiteY0" fmla="*/ 89276 h 173874"/>
                <a:gd name="connsiteX1" fmla="*/ 81071 w 144235"/>
                <a:gd name="connsiteY1" fmla="*/ 0 h 173874"/>
                <a:gd name="connsiteX2" fmla="*/ 209 w 144235"/>
                <a:gd name="connsiteY2" fmla="*/ 92803 h 173874"/>
                <a:gd name="connsiteX3" fmla="*/ 93011 w 144235"/>
                <a:gd name="connsiteY3" fmla="*/ 173666 h 173874"/>
                <a:gd name="connsiteX4" fmla="*/ 144236 w 144235"/>
                <a:gd name="connsiteY4" fmla="*/ 152441 h 173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235" h="173874">
                  <a:moveTo>
                    <a:pt x="81071" y="89276"/>
                  </a:moveTo>
                  <a:lnTo>
                    <a:pt x="81071" y="0"/>
                  </a:lnTo>
                  <a:cubicBezTo>
                    <a:pt x="33114" y="3297"/>
                    <a:pt x="-3089" y="44846"/>
                    <a:pt x="209" y="92803"/>
                  </a:cubicBezTo>
                  <a:cubicBezTo>
                    <a:pt x="3505" y="140760"/>
                    <a:pt x="45055" y="176963"/>
                    <a:pt x="93011" y="173666"/>
                  </a:cubicBezTo>
                  <a:cubicBezTo>
                    <a:pt x="111943" y="172364"/>
                    <a:pt x="129931" y="164911"/>
                    <a:pt x="144236" y="152441"/>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形状 34">
              <a:extLst>
                <a:ext uri="{FF2B5EF4-FFF2-40B4-BE49-F238E27FC236}">
                  <a16:creationId xmlns:a16="http://schemas.microsoft.com/office/drawing/2014/main" id="{1EF17634-DD6D-40F7-8A31-241B886C0149}"/>
                </a:ext>
              </a:extLst>
            </p:cNvPr>
            <p:cNvSpPr/>
            <p:nvPr/>
          </p:nvSpPr>
          <p:spPr>
            <a:xfrm>
              <a:off x="3901018" y="5506388"/>
              <a:ext cx="80820" cy="80510"/>
            </a:xfrm>
            <a:custGeom>
              <a:avLst/>
              <a:gdLst>
                <a:gd name="connsiteX0" fmla="*/ 0 w 80820"/>
                <a:gd name="connsiteY0" fmla="*/ 80510 h 80510"/>
                <a:gd name="connsiteX1" fmla="*/ 80821 w 80820"/>
                <a:gd name="connsiteY1" fmla="*/ 80510 h 80510"/>
                <a:gd name="connsiteX2" fmla="*/ 0 w 80820"/>
                <a:gd name="connsiteY2" fmla="*/ 0 h 80510"/>
              </a:gdLst>
              <a:ahLst/>
              <a:cxnLst>
                <a:cxn ang="0">
                  <a:pos x="connsiteX0" y="connsiteY0"/>
                </a:cxn>
                <a:cxn ang="0">
                  <a:pos x="connsiteX1" y="connsiteY1"/>
                </a:cxn>
                <a:cxn ang="0">
                  <a:pos x="connsiteX2" y="connsiteY2"/>
                </a:cxn>
              </a:cxnLst>
              <a:rect l="l" t="t" r="r" b="b"/>
              <a:pathLst>
                <a:path w="80820" h="80510">
                  <a:moveTo>
                    <a:pt x="0" y="80510"/>
                  </a:moveTo>
                  <a:lnTo>
                    <a:pt x="80821" y="80510"/>
                  </a:lnTo>
                  <a:cubicBezTo>
                    <a:pt x="77674" y="37298"/>
                    <a:pt x="43224" y="2980"/>
                    <a:pt x="0" y="0"/>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形状 35">
              <a:extLst>
                <a:ext uri="{FF2B5EF4-FFF2-40B4-BE49-F238E27FC236}">
                  <a16:creationId xmlns:a16="http://schemas.microsoft.com/office/drawing/2014/main" id="{7F66B71D-7354-42FF-92A7-F4E7B603C4F3}"/>
                </a:ext>
              </a:extLst>
            </p:cNvPr>
            <p:cNvSpPr/>
            <p:nvPr/>
          </p:nvSpPr>
          <p:spPr>
            <a:xfrm>
              <a:off x="3658555" y="5412822"/>
              <a:ext cx="472491" cy="466274"/>
            </a:xfrm>
            <a:custGeom>
              <a:avLst/>
              <a:gdLst>
                <a:gd name="connsiteX0" fmla="*/ 410321 w 472491"/>
                <a:gd name="connsiteY0" fmla="*/ 68387 h 466274"/>
                <a:gd name="connsiteX1" fmla="*/ 410321 w 472491"/>
                <a:gd name="connsiteY1" fmla="*/ 292199 h 466274"/>
                <a:gd name="connsiteX2" fmla="*/ 62170 w 472491"/>
                <a:gd name="connsiteY2" fmla="*/ 292199 h 466274"/>
                <a:gd name="connsiteX3" fmla="*/ 62170 w 472491"/>
                <a:gd name="connsiteY3" fmla="*/ 68387 h 466274"/>
                <a:gd name="connsiteX4" fmla="*/ 460057 w 472491"/>
                <a:gd name="connsiteY4" fmla="*/ 304633 h 466274"/>
                <a:gd name="connsiteX5" fmla="*/ 447623 w 472491"/>
                <a:gd name="connsiteY5" fmla="*/ 304633 h 466274"/>
                <a:gd name="connsiteX6" fmla="*/ 447623 w 472491"/>
                <a:gd name="connsiteY6" fmla="*/ 49736 h 466274"/>
                <a:gd name="connsiteX7" fmla="*/ 460057 w 472491"/>
                <a:gd name="connsiteY7" fmla="*/ 49736 h 466274"/>
                <a:gd name="connsiteX8" fmla="*/ 472491 w 472491"/>
                <a:gd name="connsiteY8" fmla="*/ 37302 h 466274"/>
                <a:gd name="connsiteX9" fmla="*/ 460057 w 472491"/>
                <a:gd name="connsiteY9" fmla="*/ 24868 h 466274"/>
                <a:gd name="connsiteX10" fmla="*/ 248680 w 472491"/>
                <a:gd name="connsiteY10" fmla="*/ 24868 h 466274"/>
                <a:gd name="connsiteX11" fmla="*/ 248680 w 472491"/>
                <a:gd name="connsiteY11" fmla="*/ 12434 h 466274"/>
                <a:gd name="connsiteX12" fmla="*/ 236246 w 472491"/>
                <a:gd name="connsiteY12" fmla="*/ 0 h 466274"/>
                <a:gd name="connsiteX13" fmla="*/ 223812 w 472491"/>
                <a:gd name="connsiteY13" fmla="*/ 12434 h 466274"/>
                <a:gd name="connsiteX14" fmla="*/ 223812 w 472491"/>
                <a:gd name="connsiteY14" fmla="*/ 24868 h 466274"/>
                <a:gd name="connsiteX15" fmla="*/ 12434 w 472491"/>
                <a:gd name="connsiteY15" fmla="*/ 24868 h 466274"/>
                <a:gd name="connsiteX16" fmla="*/ 0 w 472491"/>
                <a:gd name="connsiteY16" fmla="*/ 37302 h 466274"/>
                <a:gd name="connsiteX17" fmla="*/ 12434 w 472491"/>
                <a:gd name="connsiteY17" fmla="*/ 49736 h 466274"/>
                <a:gd name="connsiteX18" fmla="*/ 24868 w 472491"/>
                <a:gd name="connsiteY18" fmla="*/ 49736 h 466274"/>
                <a:gd name="connsiteX19" fmla="*/ 24868 w 472491"/>
                <a:gd name="connsiteY19" fmla="*/ 304633 h 466274"/>
                <a:gd name="connsiteX20" fmla="*/ 12434 w 472491"/>
                <a:gd name="connsiteY20" fmla="*/ 304633 h 466274"/>
                <a:gd name="connsiteX21" fmla="*/ 0 w 472491"/>
                <a:gd name="connsiteY21" fmla="*/ 317066 h 466274"/>
                <a:gd name="connsiteX22" fmla="*/ 12434 w 472491"/>
                <a:gd name="connsiteY22" fmla="*/ 329500 h 466274"/>
                <a:gd name="connsiteX23" fmla="*/ 202301 w 472491"/>
                <a:gd name="connsiteY23" fmla="*/ 329500 h 466274"/>
                <a:gd name="connsiteX24" fmla="*/ 106559 w 472491"/>
                <a:gd name="connsiteY24" fmla="*/ 425242 h 466274"/>
                <a:gd name="connsiteX25" fmla="*/ 106652 w 472491"/>
                <a:gd name="connsiteY25" fmla="*/ 442929 h 466274"/>
                <a:gd name="connsiteX26" fmla="*/ 124340 w 472491"/>
                <a:gd name="connsiteY26" fmla="*/ 442836 h 466274"/>
                <a:gd name="connsiteX27" fmla="*/ 223812 w 472491"/>
                <a:gd name="connsiteY27" fmla="*/ 343364 h 466274"/>
                <a:gd name="connsiteX28" fmla="*/ 223812 w 472491"/>
                <a:gd name="connsiteY28" fmla="*/ 453840 h 466274"/>
                <a:gd name="connsiteX29" fmla="*/ 236246 w 472491"/>
                <a:gd name="connsiteY29" fmla="*/ 466274 h 466274"/>
                <a:gd name="connsiteX30" fmla="*/ 248680 w 472491"/>
                <a:gd name="connsiteY30" fmla="*/ 453840 h 466274"/>
                <a:gd name="connsiteX31" fmla="*/ 248680 w 472491"/>
                <a:gd name="connsiteY31" fmla="*/ 343178 h 466274"/>
                <a:gd name="connsiteX32" fmla="*/ 348151 w 472491"/>
                <a:gd name="connsiteY32" fmla="*/ 442650 h 466274"/>
                <a:gd name="connsiteX33" fmla="*/ 365746 w 472491"/>
                <a:gd name="connsiteY33" fmla="*/ 442650 h 466274"/>
                <a:gd name="connsiteX34" fmla="*/ 365746 w 472491"/>
                <a:gd name="connsiteY34" fmla="*/ 425056 h 466274"/>
                <a:gd name="connsiteX35" fmla="*/ 270190 w 472491"/>
                <a:gd name="connsiteY35" fmla="*/ 329500 h 466274"/>
                <a:gd name="connsiteX36" fmla="*/ 460057 w 472491"/>
                <a:gd name="connsiteY36" fmla="*/ 329500 h 466274"/>
                <a:gd name="connsiteX37" fmla="*/ 472491 w 472491"/>
                <a:gd name="connsiteY37" fmla="*/ 317066 h 466274"/>
                <a:gd name="connsiteX38" fmla="*/ 460057 w 472491"/>
                <a:gd name="connsiteY38" fmla="*/ 304633 h 46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2491" h="466274">
                  <a:moveTo>
                    <a:pt x="410321" y="68387"/>
                  </a:moveTo>
                  <a:lnTo>
                    <a:pt x="410321" y="292199"/>
                  </a:lnTo>
                  <a:lnTo>
                    <a:pt x="62170" y="292199"/>
                  </a:lnTo>
                  <a:lnTo>
                    <a:pt x="62170" y="68387"/>
                  </a:lnTo>
                  <a:close/>
                  <a:moveTo>
                    <a:pt x="460057" y="304633"/>
                  </a:moveTo>
                  <a:lnTo>
                    <a:pt x="447623" y="304633"/>
                  </a:lnTo>
                  <a:lnTo>
                    <a:pt x="447623" y="49736"/>
                  </a:lnTo>
                  <a:lnTo>
                    <a:pt x="460057" y="49736"/>
                  </a:lnTo>
                  <a:cubicBezTo>
                    <a:pt x="466925" y="49736"/>
                    <a:pt x="472491" y="44169"/>
                    <a:pt x="472491" y="37302"/>
                  </a:cubicBezTo>
                  <a:cubicBezTo>
                    <a:pt x="472491" y="30435"/>
                    <a:pt x="466925" y="24868"/>
                    <a:pt x="460057" y="24868"/>
                  </a:cubicBezTo>
                  <a:lnTo>
                    <a:pt x="248680" y="24868"/>
                  </a:lnTo>
                  <a:lnTo>
                    <a:pt x="248680" y="12434"/>
                  </a:lnTo>
                  <a:cubicBezTo>
                    <a:pt x="248680" y="5567"/>
                    <a:pt x="243113" y="0"/>
                    <a:pt x="236246" y="0"/>
                  </a:cubicBezTo>
                  <a:cubicBezTo>
                    <a:pt x="229378" y="0"/>
                    <a:pt x="223812" y="5567"/>
                    <a:pt x="223812" y="12434"/>
                  </a:cubicBezTo>
                  <a:lnTo>
                    <a:pt x="223812" y="24868"/>
                  </a:lnTo>
                  <a:lnTo>
                    <a:pt x="12434" y="24868"/>
                  </a:lnTo>
                  <a:cubicBezTo>
                    <a:pt x="5567" y="24868"/>
                    <a:pt x="0" y="30435"/>
                    <a:pt x="0" y="37302"/>
                  </a:cubicBezTo>
                  <a:cubicBezTo>
                    <a:pt x="0" y="44169"/>
                    <a:pt x="5567" y="49736"/>
                    <a:pt x="12434" y="49736"/>
                  </a:cubicBezTo>
                  <a:lnTo>
                    <a:pt x="24868" y="49736"/>
                  </a:lnTo>
                  <a:lnTo>
                    <a:pt x="24868" y="304633"/>
                  </a:lnTo>
                  <a:lnTo>
                    <a:pt x="12434" y="304633"/>
                  </a:lnTo>
                  <a:cubicBezTo>
                    <a:pt x="5567" y="304633"/>
                    <a:pt x="0" y="310199"/>
                    <a:pt x="0" y="317066"/>
                  </a:cubicBezTo>
                  <a:cubicBezTo>
                    <a:pt x="0" y="323934"/>
                    <a:pt x="5567" y="329500"/>
                    <a:pt x="12434" y="329500"/>
                  </a:cubicBezTo>
                  <a:lnTo>
                    <a:pt x="202301" y="329500"/>
                  </a:lnTo>
                  <a:lnTo>
                    <a:pt x="106559" y="425242"/>
                  </a:lnTo>
                  <a:cubicBezTo>
                    <a:pt x="101701" y="430152"/>
                    <a:pt x="101742" y="438071"/>
                    <a:pt x="106652" y="442929"/>
                  </a:cubicBezTo>
                  <a:cubicBezTo>
                    <a:pt x="111563" y="447788"/>
                    <a:pt x="119481" y="447746"/>
                    <a:pt x="124340" y="442836"/>
                  </a:cubicBezTo>
                  <a:lnTo>
                    <a:pt x="223812" y="343364"/>
                  </a:lnTo>
                  <a:lnTo>
                    <a:pt x="223812" y="453840"/>
                  </a:lnTo>
                  <a:cubicBezTo>
                    <a:pt x="223812" y="460708"/>
                    <a:pt x="229378" y="466274"/>
                    <a:pt x="236246" y="466274"/>
                  </a:cubicBezTo>
                  <a:cubicBezTo>
                    <a:pt x="243113" y="466274"/>
                    <a:pt x="248680" y="460708"/>
                    <a:pt x="248680" y="453840"/>
                  </a:cubicBezTo>
                  <a:lnTo>
                    <a:pt x="248680" y="343178"/>
                  </a:lnTo>
                  <a:lnTo>
                    <a:pt x="348151" y="442650"/>
                  </a:lnTo>
                  <a:cubicBezTo>
                    <a:pt x="353010" y="447508"/>
                    <a:pt x="360887" y="447508"/>
                    <a:pt x="365746" y="442650"/>
                  </a:cubicBezTo>
                  <a:cubicBezTo>
                    <a:pt x="370604" y="437791"/>
                    <a:pt x="370604" y="429914"/>
                    <a:pt x="365746" y="425056"/>
                  </a:cubicBezTo>
                  <a:lnTo>
                    <a:pt x="270190" y="329500"/>
                  </a:lnTo>
                  <a:lnTo>
                    <a:pt x="460057" y="329500"/>
                  </a:lnTo>
                  <a:cubicBezTo>
                    <a:pt x="466925" y="329500"/>
                    <a:pt x="472491" y="323934"/>
                    <a:pt x="472491" y="317066"/>
                  </a:cubicBezTo>
                  <a:cubicBezTo>
                    <a:pt x="472491" y="310199"/>
                    <a:pt x="466925" y="304633"/>
                    <a:pt x="460057" y="304633"/>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图形 10" descr="沙漏">
            <a:extLst>
              <a:ext uri="{FF2B5EF4-FFF2-40B4-BE49-F238E27FC236}">
                <a16:creationId xmlns:a16="http://schemas.microsoft.com/office/drawing/2014/main" id="{9F980CB3-D51A-4CAC-B1D7-E2F28742EE90}"/>
              </a:ext>
            </a:extLst>
          </p:cNvPr>
          <p:cNvSpPr/>
          <p:nvPr/>
        </p:nvSpPr>
        <p:spPr>
          <a:xfrm>
            <a:off x="10618309" y="1425490"/>
            <a:ext cx="270787" cy="386839"/>
          </a:xfrm>
          <a:custGeom>
            <a:avLst/>
            <a:gdLst>
              <a:gd name="connsiteX0" fmla="*/ 208891 w 348151"/>
              <a:gd name="connsiteY0" fmla="*/ 281630 h 497359"/>
              <a:gd name="connsiteX1" fmla="*/ 264844 w 348151"/>
              <a:gd name="connsiteY1" fmla="*/ 360585 h 497359"/>
              <a:gd name="connsiteX2" fmla="*/ 83308 w 348151"/>
              <a:gd name="connsiteY2" fmla="*/ 360585 h 497359"/>
              <a:gd name="connsiteX3" fmla="*/ 139261 w 348151"/>
              <a:gd name="connsiteY3" fmla="*/ 281630 h 497359"/>
              <a:gd name="connsiteX4" fmla="*/ 155425 w 348151"/>
              <a:gd name="connsiteY4" fmla="*/ 248680 h 497359"/>
              <a:gd name="connsiteX5" fmla="*/ 139261 w 348151"/>
              <a:gd name="connsiteY5" fmla="*/ 215730 h 497359"/>
              <a:gd name="connsiteX6" fmla="*/ 54088 w 348151"/>
              <a:gd name="connsiteY6" fmla="*/ 37302 h 497359"/>
              <a:gd name="connsiteX7" fmla="*/ 294685 w 348151"/>
              <a:gd name="connsiteY7" fmla="*/ 37302 h 497359"/>
              <a:gd name="connsiteX8" fmla="*/ 209513 w 348151"/>
              <a:gd name="connsiteY8" fmla="*/ 215730 h 497359"/>
              <a:gd name="connsiteX9" fmla="*/ 192727 w 348151"/>
              <a:gd name="connsiteY9" fmla="*/ 248680 h 497359"/>
              <a:gd name="connsiteX10" fmla="*/ 208891 w 348151"/>
              <a:gd name="connsiteY10" fmla="*/ 281630 h 497359"/>
              <a:gd name="connsiteX11" fmla="*/ 331366 w 348151"/>
              <a:gd name="connsiteY11" fmla="*/ 37302 h 497359"/>
              <a:gd name="connsiteX12" fmla="*/ 348151 w 348151"/>
              <a:gd name="connsiteY12" fmla="*/ 37302 h 497359"/>
              <a:gd name="connsiteX13" fmla="*/ 348151 w 348151"/>
              <a:gd name="connsiteY13" fmla="*/ 0 h 497359"/>
              <a:gd name="connsiteX14" fmla="*/ 0 w 348151"/>
              <a:gd name="connsiteY14" fmla="*/ 0 h 497359"/>
              <a:gd name="connsiteX15" fmla="*/ 0 w 348151"/>
              <a:gd name="connsiteY15" fmla="*/ 37302 h 497359"/>
              <a:gd name="connsiteX16" fmla="*/ 16164 w 348151"/>
              <a:gd name="connsiteY16" fmla="*/ 37302 h 497359"/>
              <a:gd name="connsiteX17" fmla="*/ 120610 w 348151"/>
              <a:gd name="connsiteY17" fmla="*/ 248680 h 497359"/>
              <a:gd name="connsiteX18" fmla="*/ 16164 w 348151"/>
              <a:gd name="connsiteY18" fmla="*/ 460057 h 497359"/>
              <a:gd name="connsiteX19" fmla="*/ 0 w 348151"/>
              <a:gd name="connsiteY19" fmla="*/ 460057 h 497359"/>
              <a:gd name="connsiteX20" fmla="*/ 0 w 348151"/>
              <a:gd name="connsiteY20" fmla="*/ 497359 h 497359"/>
              <a:gd name="connsiteX21" fmla="*/ 348151 w 348151"/>
              <a:gd name="connsiteY21" fmla="*/ 497359 h 497359"/>
              <a:gd name="connsiteX22" fmla="*/ 348151 w 348151"/>
              <a:gd name="connsiteY22" fmla="*/ 460057 h 497359"/>
              <a:gd name="connsiteX23" fmla="*/ 331366 w 348151"/>
              <a:gd name="connsiteY23" fmla="*/ 460057 h 497359"/>
              <a:gd name="connsiteX24" fmla="*/ 226920 w 348151"/>
              <a:gd name="connsiteY24" fmla="*/ 248680 h 497359"/>
              <a:gd name="connsiteX25" fmla="*/ 331366 w 348151"/>
              <a:gd name="connsiteY25" fmla="*/ 37302 h 49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151" h="497359">
                <a:moveTo>
                  <a:pt x="208891" y="281630"/>
                </a:moveTo>
                <a:cubicBezTo>
                  <a:pt x="230029" y="298416"/>
                  <a:pt x="249923" y="327635"/>
                  <a:pt x="264844" y="360585"/>
                </a:cubicBezTo>
                <a:lnTo>
                  <a:pt x="83308" y="360585"/>
                </a:lnTo>
                <a:cubicBezTo>
                  <a:pt x="98850" y="327635"/>
                  <a:pt x="118123" y="297794"/>
                  <a:pt x="139261" y="281630"/>
                </a:cubicBezTo>
                <a:cubicBezTo>
                  <a:pt x="149208" y="273548"/>
                  <a:pt x="155425" y="261735"/>
                  <a:pt x="155425" y="248680"/>
                </a:cubicBezTo>
                <a:cubicBezTo>
                  <a:pt x="155425" y="235624"/>
                  <a:pt x="149208" y="223812"/>
                  <a:pt x="139261" y="215730"/>
                </a:cubicBezTo>
                <a:cubicBezTo>
                  <a:pt x="96985" y="182780"/>
                  <a:pt x="60305" y="98228"/>
                  <a:pt x="54088" y="37302"/>
                </a:cubicBezTo>
                <a:lnTo>
                  <a:pt x="294685" y="37302"/>
                </a:lnTo>
                <a:cubicBezTo>
                  <a:pt x="287847" y="98228"/>
                  <a:pt x="251788" y="182780"/>
                  <a:pt x="209513" y="215730"/>
                </a:cubicBezTo>
                <a:cubicBezTo>
                  <a:pt x="198944" y="223812"/>
                  <a:pt x="192727" y="235624"/>
                  <a:pt x="192727" y="248680"/>
                </a:cubicBezTo>
                <a:cubicBezTo>
                  <a:pt x="192727" y="261735"/>
                  <a:pt x="198944" y="273548"/>
                  <a:pt x="208891" y="281630"/>
                </a:cubicBezTo>
                <a:close/>
                <a:moveTo>
                  <a:pt x="331366" y="37302"/>
                </a:moveTo>
                <a:lnTo>
                  <a:pt x="348151" y="37302"/>
                </a:lnTo>
                <a:lnTo>
                  <a:pt x="348151" y="0"/>
                </a:lnTo>
                <a:lnTo>
                  <a:pt x="0" y="0"/>
                </a:lnTo>
                <a:lnTo>
                  <a:pt x="0" y="37302"/>
                </a:lnTo>
                <a:lnTo>
                  <a:pt x="16164" y="37302"/>
                </a:lnTo>
                <a:cubicBezTo>
                  <a:pt x="23003" y="106311"/>
                  <a:pt x="62792" y="207026"/>
                  <a:pt x="120610" y="248680"/>
                </a:cubicBezTo>
                <a:cubicBezTo>
                  <a:pt x="62792" y="290333"/>
                  <a:pt x="22381" y="391049"/>
                  <a:pt x="16164" y="460057"/>
                </a:cubicBezTo>
                <a:lnTo>
                  <a:pt x="0" y="460057"/>
                </a:lnTo>
                <a:lnTo>
                  <a:pt x="0" y="497359"/>
                </a:lnTo>
                <a:lnTo>
                  <a:pt x="348151" y="497359"/>
                </a:lnTo>
                <a:lnTo>
                  <a:pt x="348151" y="460057"/>
                </a:lnTo>
                <a:lnTo>
                  <a:pt x="331366" y="460057"/>
                </a:lnTo>
                <a:cubicBezTo>
                  <a:pt x="325149" y="391049"/>
                  <a:pt x="284738" y="290333"/>
                  <a:pt x="226920" y="248680"/>
                </a:cubicBezTo>
                <a:cubicBezTo>
                  <a:pt x="284738" y="207026"/>
                  <a:pt x="325149" y="106311"/>
                  <a:pt x="331366" y="37302"/>
                </a:cubicBezTo>
                <a:close/>
              </a:path>
            </a:pathLst>
          </a:custGeom>
          <a:solidFill>
            <a:schemeClr val="accent1">
              <a:alpha val="25000"/>
            </a:schemeClr>
          </a:solidFill>
          <a:ln w="6152" cap="flat">
            <a:noFill/>
            <a:prstDash val="solid"/>
            <a:miter/>
          </a:ln>
        </p:spPr>
        <p:txBody>
          <a:bodyPr rtlCol="0" anchor="ct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42">
            <a:extLst>
              <a:ext uri="{FF2B5EF4-FFF2-40B4-BE49-F238E27FC236}">
                <a16:creationId xmlns:a16="http://schemas.microsoft.com/office/drawing/2014/main" id="{0911AF53-3E72-4999-B39B-573E58D43A3B}"/>
              </a:ext>
            </a:extLst>
          </p:cNvPr>
          <p:cNvGrpSpPr/>
          <p:nvPr/>
        </p:nvGrpSpPr>
        <p:grpSpPr>
          <a:xfrm>
            <a:off x="7200143" y="1435161"/>
            <a:ext cx="270787" cy="367497"/>
            <a:chOff x="7132206" y="5406607"/>
            <a:chExt cx="348151" cy="472491"/>
          </a:xfrm>
        </p:grpSpPr>
        <p:sp>
          <p:nvSpPr>
            <p:cNvPr id="38" name="任意多边形: 形状 37">
              <a:extLst>
                <a:ext uri="{FF2B5EF4-FFF2-40B4-BE49-F238E27FC236}">
                  <a16:creationId xmlns:a16="http://schemas.microsoft.com/office/drawing/2014/main" id="{965AC790-43E1-4385-9EE3-2DCE8A40FB23}"/>
                </a:ext>
              </a:extLst>
            </p:cNvPr>
            <p:cNvSpPr/>
            <p:nvPr/>
          </p:nvSpPr>
          <p:spPr>
            <a:xfrm>
              <a:off x="7132206" y="5406607"/>
              <a:ext cx="348151" cy="99471"/>
            </a:xfrm>
            <a:custGeom>
              <a:avLst/>
              <a:gdLst>
                <a:gd name="connsiteX0" fmla="*/ 348151 w 348151"/>
                <a:gd name="connsiteY0" fmla="*/ 49736 h 99471"/>
                <a:gd name="connsiteX1" fmla="*/ 174076 w 348151"/>
                <a:gd name="connsiteY1" fmla="*/ 99472 h 99471"/>
                <a:gd name="connsiteX2" fmla="*/ 0 w 348151"/>
                <a:gd name="connsiteY2" fmla="*/ 49736 h 99471"/>
                <a:gd name="connsiteX3" fmla="*/ 174076 w 348151"/>
                <a:gd name="connsiteY3" fmla="*/ 0 h 99471"/>
                <a:gd name="connsiteX4" fmla="*/ 348151 w 348151"/>
                <a:gd name="connsiteY4" fmla="*/ 49736 h 9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1" h="99471">
                  <a:moveTo>
                    <a:pt x="348151" y="49736"/>
                  </a:moveTo>
                  <a:cubicBezTo>
                    <a:pt x="348151" y="77204"/>
                    <a:pt x="270215" y="99472"/>
                    <a:pt x="174076" y="99472"/>
                  </a:cubicBezTo>
                  <a:cubicBezTo>
                    <a:pt x="77936" y="99472"/>
                    <a:pt x="0" y="77204"/>
                    <a:pt x="0" y="49736"/>
                  </a:cubicBezTo>
                  <a:cubicBezTo>
                    <a:pt x="0" y="22268"/>
                    <a:pt x="77936" y="0"/>
                    <a:pt x="174076" y="0"/>
                  </a:cubicBezTo>
                  <a:cubicBezTo>
                    <a:pt x="270215" y="0"/>
                    <a:pt x="348151" y="22268"/>
                    <a:pt x="348151" y="49736"/>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形状 38">
              <a:extLst>
                <a:ext uri="{FF2B5EF4-FFF2-40B4-BE49-F238E27FC236}">
                  <a16:creationId xmlns:a16="http://schemas.microsoft.com/office/drawing/2014/main" id="{6A5267CC-1864-4C6D-A559-94CD70246DEE}"/>
                </a:ext>
              </a:extLst>
            </p:cNvPr>
            <p:cNvSpPr/>
            <p:nvPr/>
          </p:nvSpPr>
          <p:spPr>
            <a:xfrm>
              <a:off x="7132206" y="5481211"/>
              <a:ext cx="348151" cy="149207"/>
            </a:xfrm>
            <a:custGeom>
              <a:avLst/>
              <a:gdLst>
                <a:gd name="connsiteX0" fmla="*/ 298416 w 348151"/>
                <a:gd name="connsiteY0" fmla="*/ 99472 h 149207"/>
                <a:gd name="connsiteX1" fmla="*/ 285982 w 348151"/>
                <a:gd name="connsiteY1" fmla="*/ 87038 h 149207"/>
                <a:gd name="connsiteX2" fmla="*/ 298416 w 348151"/>
                <a:gd name="connsiteY2" fmla="*/ 74604 h 149207"/>
                <a:gd name="connsiteX3" fmla="*/ 310849 w 348151"/>
                <a:gd name="connsiteY3" fmla="*/ 87038 h 149207"/>
                <a:gd name="connsiteX4" fmla="*/ 298416 w 348151"/>
                <a:gd name="connsiteY4" fmla="*/ 99472 h 149207"/>
                <a:gd name="connsiteX5" fmla="*/ 174076 w 348151"/>
                <a:gd name="connsiteY5" fmla="*/ 49736 h 149207"/>
                <a:gd name="connsiteX6" fmla="*/ 0 w 348151"/>
                <a:gd name="connsiteY6" fmla="*/ 0 h 149207"/>
                <a:gd name="connsiteX7" fmla="*/ 0 w 348151"/>
                <a:gd name="connsiteY7" fmla="*/ 99472 h 149207"/>
                <a:gd name="connsiteX8" fmla="*/ 174076 w 348151"/>
                <a:gd name="connsiteY8" fmla="*/ 149208 h 149207"/>
                <a:gd name="connsiteX9" fmla="*/ 348151 w 348151"/>
                <a:gd name="connsiteY9" fmla="*/ 99472 h 149207"/>
                <a:gd name="connsiteX10" fmla="*/ 348151 w 348151"/>
                <a:gd name="connsiteY10" fmla="*/ 0 h 149207"/>
                <a:gd name="connsiteX11" fmla="*/ 174076 w 348151"/>
                <a:gd name="connsiteY11" fmla="*/ 49736 h 14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151" h="149207">
                  <a:moveTo>
                    <a:pt x="298416" y="99472"/>
                  </a:moveTo>
                  <a:cubicBezTo>
                    <a:pt x="290955" y="99472"/>
                    <a:pt x="285982" y="94498"/>
                    <a:pt x="285982" y="87038"/>
                  </a:cubicBezTo>
                  <a:cubicBezTo>
                    <a:pt x="285982" y="79577"/>
                    <a:pt x="290955" y="74604"/>
                    <a:pt x="298416" y="74604"/>
                  </a:cubicBezTo>
                  <a:cubicBezTo>
                    <a:pt x="305876" y="74604"/>
                    <a:pt x="310849" y="79577"/>
                    <a:pt x="310849" y="87038"/>
                  </a:cubicBezTo>
                  <a:cubicBezTo>
                    <a:pt x="310849" y="94498"/>
                    <a:pt x="305876" y="99472"/>
                    <a:pt x="298416" y="99472"/>
                  </a:cubicBezTo>
                  <a:close/>
                  <a:moveTo>
                    <a:pt x="174076" y="49736"/>
                  </a:moveTo>
                  <a:cubicBezTo>
                    <a:pt x="78334" y="49736"/>
                    <a:pt x="0" y="27355"/>
                    <a:pt x="0" y="0"/>
                  </a:cubicBezTo>
                  <a:lnTo>
                    <a:pt x="0" y="99472"/>
                  </a:lnTo>
                  <a:cubicBezTo>
                    <a:pt x="0" y="126827"/>
                    <a:pt x="78334" y="149208"/>
                    <a:pt x="174076" y="149208"/>
                  </a:cubicBezTo>
                  <a:cubicBezTo>
                    <a:pt x="269817" y="149208"/>
                    <a:pt x="348151" y="126827"/>
                    <a:pt x="348151" y="99472"/>
                  </a:cubicBezTo>
                  <a:lnTo>
                    <a:pt x="348151" y="0"/>
                  </a:lnTo>
                  <a:cubicBezTo>
                    <a:pt x="348151" y="27355"/>
                    <a:pt x="269817" y="49736"/>
                    <a:pt x="174076" y="49736"/>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形状 39">
              <a:extLst>
                <a:ext uri="{FF2B5EF4-FFF2-40B4-BE49-F238E27FC236}">
                  <a16:creationId xmlns:a16="http://schemas.microsoft.com/office/drawing/2014/main" id="{2B5CE52D-261F-44B7-B675-626BA8D46DBC}"/>
                </a:ext>
              </a:extLst>
            </p:cNvPr>
            <p:cNvSpPr/>
            <p:nvPr/>
          </p:nvSpPr>
          <p:spPr>
            <a:xfrm>
              <a:off x="7132206" y="5605551"/>
              <a:ext cx="348151" cy="149207"/>
            </a:xfrm>
            <a:custGeom>
              <a:avLst/>
              <a:gdLst>
                <a:gd name="connsiteX0" fmla="*/ 298416 w 348151"/>
                <a:gd name="connsiteY0" fmla="*/ 99472 h 149207"/>
                <a:gd name="connsiteX1" fmla="*/ 285982 w 348151"/>
                <a:gd name="connsiteY1" fmla="*/ 87038 h 149207"/>
                <a:gd name="connsiteX2" fmla="*/ 298416 w 348151"/>
                <a:gd name="connsiteY2" fmla="*/ 74604 h 149207"/>
                <a:gd name="connsiteX3" fmla="*/ 310849 w 348151"/>
                <a:gd name="connsiteY3" fmla="*/ 87038 h 149207"/>
                <a:gd name="connsiteX4" fmla="*/ 298416 w 348151"/>
                <a:gd name="connsiteY4" fmla="*/ 99472 h 149207"/>
                <a:gd name="connsiteX5" fmla="*/ 174076 w 348151"/>
                <a:gd name="connsiteY5" fmla="*/ 49736 h 149207"/>
                <a:gd name="connsiteX6" fmla="*/ 0 w 348151"/>
                <a:gd name="connsiteY6" fmla="*/ 0 h 149207"/>
                <a:gd name="connsiteX7" fmla="*/ 0 w 348151"/>
                <a:gd name="connsiteY7" fmla="*/ 99472 h 149207"/>
                <a:gd name="connsiteX8" fmla="*/ 174076 w 348151"/>
                <a:gd name="connsiteY8" fmla="*/ 149208 h 149207"/>
                <a:gd name="connsiteX9" fmla="*/ 348151 w 348151"/>
                <a:gd name="connsiteY9" fmla="*/ 99472 h 149207"/>
                <a:gd name="connsiteX10" fmla="*/ 348151 w 348151"/>
                <a:gd name="connsiteY10" fmla="*/ 0 h 149207"/>
                <a:gd name="connsiteX11" fmla="*/ 174076 w 348151"/>
                <a:gd name="connsiteY11" fmla="*/ 49736 h 14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151" h="149207">
                  <a:moveTo>
                    <a:pt x="298416" y="99472"/>
                  </a:moveTo>
                  <a:cubicBezTo>
                    <a:pt x="290955" y="99472"/>
                    <a:pt x="285982" y="94498"/>
                    <a:pt x="285982" y="87038"/>
                  </a:cubicBezTo>
                  <a:cubicBezTo>
                    <a:pt x="285982" y="79577"/>
                    <a:pt x="290955" y="74604"/>
                    <a:pt x="298416" y="74604"/>
                  </a:cubicBezTo>
                  <a:cubicBezTo>
                    <a:pt x="305876" y="74604"/>
                    <a:pt x="310849" y="79577"/>
                    <a:pt x="310849" y="87038"/>
                  </a:cubicBezTo>
                  <a:cubicBezTo>
                    <a:pt x="310849" y="94498"/>
                    <a:pt x="305876" y="99472"/>
                    <a:pt x="298416" y="99472"/>
                  </a:cubicBezTo>
                  <a:close/>
                  <a:moveTo>
                    <a:pt x="174076" y="49736"/>
                  </a:moveTo>
                  <a:cubicBezTo>
                    <a:pt x="78334" y="49736"/>
                    <a:pt x="0" y="27355"/>
                    <a:pt x="0" y="0"/>
                  </a:cubicBezTo>
                  <a:lnTo>
                    <a:pt x="0" y="99472"/>
                  </a:lnTo>
                  <a:cubicBezTo>
                    <a:pt x="0" y="126827"/>
                    <a:pt x="78334" y="149208"/>
                    <a:pt x="174076" y="149208"/>
                  </a:cubicBezTo>
                  <a:cubicBezTo>
                    <a:pt x="269817" y="149208"/>
                    <a:pt x="348151" y="126827"/>
                    <a:pt x="348151" y="99472"/>
                  </a:cubicBezTo>
                  <a:lnTo>
                    <a:pt x="348151" y="0"/>
                  </a:lnTo>
                  <a:cubicBezTo>
                    <a:pt x="348151" y="27355"/>
                    <a:pt x="269817" y="49736"/>
                    <a:pt x="174076" y="49736"/>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a:extLst>
                <a:ext uri="{FF2B5EF4-FFF2-40B4-BE49-F238E27FC236}">
                  <a16:creationId xmlns:a16="http://schemas.microsoft.com/office/drawing/2014/main" id="{7FAEDFBD-12A9-48A8-946D-FC0184265582}"/>
                </a:ext>
              </a:extLst>
            </p:cNvPr>
            <p:cNvSpPr/>
            <p:nvPr/>
          </p:nvSpPr>
          <p:spPr>
            <a:xfrm>
              <a:off x="7132206" y="5729891"/>
              <a:ext cx="348151" cy="149207"/>
            </a:xfrm>
            <a:custGeom>
              <a:avLst/>
              <a:gdLst>
                <a:gd name="connsiteX0" fmla="*/ 298416 w 348151"/>
                <a:gd name="connsiteY0" fmla="*/ 99472 h 149207"/>
                <a:gd name="connsiteX1" fmla="*/ 285982 w 348151"/>
                <a:gd name="connsiteY1" fmla="*/ 87038 h 149207"/>
                <a:gd name="connsiteX2" fmla="*/ 298416 w 348151"/>
                <a:gd name="connsiteY2" fmla="*/ 74604 h 149207"/>
                <a:gd name="connsiteX3" fmla="*/ 310849 w 348151"/>
                <a:gd name="connsiteY3" fmla="*/ 87038 h 149207"/>
                <a:gd name="connsiteX4" fmla="*/ 298416 w 348151"/>
                <a:gd name="connsiteY4" fmla="*/ 99472 h 149207"/>
                <a:gd name="connsiteX5" fmla="*/ 174076 w 348151"/>
                <a:gd name="connsiteY5" fmla="*/ 49736 h 149207"/>
                <a:gd name="connsiteX6" fmla="*/ 0 w 348151"/>
                <a:gd name="connsiteY6" fmla="*/ 0 h 149207"/>
                <a:gd name="connsiteX7" fmla="*/ 0 w 348151"/>
                <a:gd name="connsiteY7" fmla="*/ 99472 h 149207"/>
                <a:gd name="connsiteX8" fmla="*/ 174076 w 348151"/>
                <a:gd name="connsiteY8" fmla="*/ 149208 h 149207"/>
                <a:gd name="connsiteX9" fmla="*/ 348151 w 348151"/>
                <a:gd name="connsiteY9" fmla="*/ 99472 h 149207"/>
                <a:gd name="connsiteX10" fmla="*/ 348151 w 348151"/>
                <a:gd name="connsiteY10" fmla="*/ 0 h 149207"/>
                <a:gd name="connsiteX11" fmla="*/ 174076 w 348151"/>
                <a:gd name="connsiteY11" fmla="*/ 49736 h 14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151" h="149207">
                  <a:moveTo>
                    <a:pt x="298416" y="99472"/>
                  </a:moveTo>
                  <a:cubicBezTo>
                    <a:pt x="290955" y="99472"/>
                    <a:pt x="285982" y="94498"/>
                    <a:pt x="285982" y="87038"/>
                  </a:cubicBezTo>
                  <a:cubicBezTo>
                    <a:pt x="285982" y="79577"/>
                    <a:pt x="290955" y="74604"/>
                    <a:pt x="298416" y="74604"/>
                  </a:cubicBezTo>
                  <a:cubicBezTo>
                    <a:pt x="305876" y="74604"/>
                    <a:pt x="310849" y="79577"/>
                    <a:pt x="310849" y="87038"/>
                  </a:cubicBezTo>
                  <a:cubicBezTo>
                    <a:pt x="310849" y="94498"/>
                    <a:pt x="305876" y="99472"/>
                    <a:pt x="298416" y="99472"/>
                  </a:cubicBezTo>
                  <a:close/>
                  <a:moveTo>
                    <a:pt x="174076" y="49736"/>
                  </a:moveTo>
                  <a:cubicBezTo>
                    <a:pt x="78334" y="49736"/>
                    <a:pt x="0" y="27355"/>
                    <a:pt x="0" y="0"/>
                  </a:cubicBezTo>
                  <a:lnTo>
                    <a:pt x="0" y="99472"/>
                  </a:lnTo>
                  <a:cubicBezTo>
                    <a:pt x="0" y="126827"/>
                    <a:pt x="78334" y="149208"/>
                    <a:pt x="174076" y="149208"/>
                  </a:cubicBezTo>
                  <a:cubicBezTo>
                    <a:pt x="269817" y="149208"/>
                    <a:pt x="348151" y="126827"/>
                    <a:pt x="348151" y="99472"/>
                  </a:cubicBezTo>
                  <a:lnTo>
                    <a:pt x="348151" y="0"/>
                  </a:lnTo>
                  <a:cubicBezTo>
                    <a:pt x="348151" y="27355"/>
                    <a:pt x="269817" y="49736"/>
                    <a:pt x="174076" y="49736"/>
                  </a:cubicBezTo>
                  <a:close/>
                </a:path>
              </a:pathLst>
            </a:custGeom>
            <a:solidFill>
              <a:schemeClr val="accent1">
                <a:alpha val="25000"/>
              </a:schemeClr>
            </a:solidFill>
            <a:ln w="6152"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83134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Problem analysis</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问题分析</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圆角 25">
            <a:extLst>
              <a:ext uri="{FF2B5EF4-FFF2-40B4-BE49-F238E27FC236}">
                <a16:creationId xmlns:a16="http://schemas.microsoft.com/office/drawing/2014/main" id="{DDBF3F8B-1E55-45BB-A4E0-43C27D554386}"/>
              </a:ext>
            </a:extLst>
          </p:cNvPr>
          <p:cNvSpPr/>
          <p:nvPr/>
        </p:nvSpPr>
        <p:spPr>
          <a:xfrm>
            <a:off x="550863" y="1216301"/>
            <a:ext cx="11090275" cy="2847960"/>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1" name="图片 20">
            <a:extLst>
              <a:ext uri="{FF2B5EF4-FFF2-40B4-BE49-F238E27FC236}">
                <a16:creationId xmlns:a16="http://schemas.microsoft.com/office/drawing/2014/main" id="{0DD119C3-586C-408C-AC84-CF525CF0B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117" y="1519121"/>
            <a:ext cx="5418036" cy="5418036"/>
          </a:xfrm>
          <a:prstGeom prst="rect">
            <a:avLst/>
          </a:prstGeom>
          <a:effectLst>
            <a:outerShdw blurRad="177800" dist="101600" dir="18900000" algn="bl" rotWithShape="0">
              <a:prstClr val="black">
                <a:alpha val="20000"/>
              </a:prstClr>
            </a:outerShdw>
          </a:effectLst>
        </p:spPr>
      </p:pic>
      <p:sp>
        <p:nvSpPr>
          <p:cNvPr id="27" name="文本框 26">
            <a:extLst>
              <a:ext uri="{FF2B5EF4-FFF2-40B4-BE49-F238E27FC236}">
                <a16:creationId xmlns:a16="http://schemas.microsoft.com/office/drawing/2014/main" id="{8FEACFCD-DE33-48A1-B03A-E0867420A889}"/>
              </a:ext>
            </a:extLst>
          </p:cNvPr>
          <p:cNvSpPr txBox="1"/>
          <p:nvPr/>
        </p:nvSpPr>
        <p:spPr>
          <a:xfrm>
            <a:off x="1526761" y="2405791"/>
            <a:ext cx="5695842" cy="1113895"/>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这边可以总结遇到的问题是什么，怎么来的，本年度公司有哪些变化，采取了什么举措，关键词由此获得这样的成果，再以此为依据进行拓展分析，之后进行总结归纳，得出一些具体的结论和数据，提炼要点，这一段文字可以比较长</a:t>
            </a:r>
          </a:p>
        </p:txBody>
      </p:sp>
      <p:sp>
        <p:nvSpPr>
          <p:cNvPr id="31" name="文本框 30">
            <a:extLst>
              <a:ext uri="{FF2B5EF4-FFF2-40B4-BE49-F238E27FC236}">
                <a16:creationId xmlns:a16="http://schemas.microsoft.com/office/drawing/2014/main" id="{20F95F3A-E2DD-4D63-BF36-6010A1707FD5}"/>
              </a:ext>
            </a:extLst>
          </p:cNvPr>
          <p:cNvSpPr txBox="1"/>
          <p:nvPr/>
        </p:nvSpPr>
        <p:spPr>
          <a:xfrm>
            <a:off x="1526761" y="1789501"/>
            <a:ext cx="4460239"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问题总结</a:t>
            </a:r>
          </a:p>
        </p:txBody>
      </p:sp>
      <p:grpSp>
        <p:nvGrpSpPr>
          <p:cNvPr id="58" name="组合 57">
            <a:extLst>
              <a:ext uri="{FF2B5EF4-FFF2-40B4-BE49-F238E27FC236}">
                <a16:creationId xmlns:a16="http://schemas.microsoft.com/office/drawing/2014/main" id="{B1A06E96-2B32-4F38-9920-A5E945098627}"/>
              </a:ext>
            </a:extLst>
          </p:cNvPr>
          <p:cNvGrpSpPr/>
          <p:nvPr/>
        </p:nvGrpSpPr>
        <p:grpSpPr>
          <a:xfrm>
            <a:off x="2658833" y="1918313"/>
            <a:ext cx="5639345" cy="151015"/>
            <a:chOff x="3000558" y="4479084"/>
            <a:chExt cx="5639345" cy="151015"/>
          </a:xfrm>
        </p:grpSpPr>
        <p:sp>
          <p:nvSpPr>
            <p:cNvPr id="59" name="椭圆 58">
              <a:extLst>
                <a:ext uri="{FF2B5EF4-FFF2-40B4-BE49-F238E27FC236}">
                  <a16:creationId xmlns:a16="http://schemas.microsoft.com/office/drawing/2014/main" id="{D22C2B52-8EC9-4810-AD9C-00D555CE297D}"/>
                </a:ext>
              </a:extLst>
            </p:cNvPr>
            <p:cNvSpPr/>
            <p:nvPr/>
          </p:nvSpPr>
          <p:spPr>
            <a:xfrm>
              <a:off x="3000558" y="4479084"/>
              <a:ext cx="151015" cy="15101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a:extLst>
                <a:ext uri="{FF2B5EF4-FFF2-40B4-BE49-F238E27FC236}">
                  <a16:creationId xmlns:a16="http://schemas.microsoft.com/office/drawing/2014/main" id="{3F6EBD20-913E-4515-8EF6-F2EA1F387226}"/>
                </a:ext>
              </a:extLst>
            </p:cNvPr>
            <p:cNvSpPr/>
            <p:nvPr/>
          </p:nvSpPr>
          <p:spPr>
            <a:xfrm>
              <a:off x="3261907" y="4479084"/>
              <a:ext cx="151015" cy="151015"/>
            </a:xfrm>
            <a:prstGeom prst="ellipse">
              <a:avLst/>
            </a:prstGeom>
            <a:solidFill>
              <a:schemeClr val="tx2">
                <a:lumMod val="100000"/>
                <a:alpha val="9571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a:extLst>
                <a:ext uri="{FF2B5EF4-FFF2-40B4-BE49-F238E27FC236}">
                  <a16:creationId xmlns:a16="http://schemas.microsoft.com/office/drawing/2014/main" id="{D76AA88A-4AEA-4F72-A169-839B45D55D09}"/>
                </a:ext>
              </a:extLst>
            </p:cNvPr>
            <p:cNvSpPr/>
            <p:nvPr/>
          </p:nvSpPr>
          <p:spPr>
            <a:xfrm>
              <a:off x="3523256" y="4479084"/>
              <a:ext cx="151015" cy="151015"/>
            </a:xfrm>
            <a:prstGeom prst="ellipse">
              <a:avLst/>
            </a:prstGeom>
            <a:solidFill>
              <a:schemeClr val="tx2">
                <a:lumMod val="100000"/>
                <a:alpha val="9142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a:extLst>
                <a:ext uri="{FF2B5EF4-FFF2-40B4-BE49-F238E27FC236}">
                  <a16:creationId xmlns:a16="http://schemas.microsoft.com/office/drawing/2014/main" id="{FB450287-41B2-48EB-878E-BA3FE905CF04}"/>
                </a:ext>
              </a:extLst>
            </p:cNvPr>
            <p:cNvSpPr/>
            <p:nvPr/>
          </p:nvSpPr>
          <p:spPr>
            <a:xfrm>
              <a:off x="3784605" y="4479084"/>
              <a:ext cx="151015" cy="151015"/>
            </a:xfrm>
            <a:prstGeom prst="ellipse">
              <a:avLst/>
            </a:prstGeom>
            <a:solidFill>
              <a:schemeClr val="tx2">
                <a:lumMod val="100000"/>
                <a:alpha val="87143"/>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a:extLst>
                <a:ext uri="{FF2B5EF4-FFF2-40B4-BE49-F238E27FC236}">
                  <a16:creationId xmlns:a16="http://schemas.microsoft.com/office/drawing/2014/main" id="{41381EE7-4FD7-4CE0-BD93-C9D56E349454}"/>
                </a:ext>
              </a:extLst>
            </p:cNvPr>
            <p:cNvSpPr/>
            <p:nvPr/>
          </p:nvSpPr>
          <p:spPr>
            <a:xfrm>
              <a:off x="4045954" y="4479084"/>
              <a:ext cx="151015" cy="151015"/>
            </a:xfrm>
            <a:prstGeom prst="ellipse">
              <a:avLst/>
            </a:prstGeom>
            <a:solidFill>
              <a:schemeClr val="tx2">
                <a:lumMod val="100000"/>
                <a:alpha val="828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a:extLst>
                <a:ext uri="{FF2B5EF4-FFF2-40B4-BE49-F238E27FC236}">
                  <a16:creationId xmlns:a16="http://schemas.microsoft.com/office/drawing/2014/main" id="{A8EE94DE-1398-4EC5-9482-24E765B3DB7F}"/>
                </a:ext>
              </a:extLst>
            </p:cNvPr>
            <p:cNvSpPr/>
            <p:nvPr/>
          </p:nvSpPr>
          <p:spPr>
            <a:xfrm>
              <a:off x="4307303" y="4479084"/>
              <a:ext cx="151015" cy="151015"/>
            </a:xfrm>
            <a:prstGeom prst="ellipse">
              <a:avLst/>
            </a:prstGeom>
            <a:solidFill>
              <a:schemeClr val="tx2">
                <a:lumMod val="100000"/>
                <a:alpha val="78571"/>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a:extLst>
                <a:ext uri="{FF2B5EF4-FFF2-40B4-BE49-F238E27FC236}">
                  <a16:creationId xmlns:a16="http://schemas.microsoft.com/office/drawing/2014/main" id="{EB506349-7402-4195-BEC4-8F82E11C2765}"/>
                </a:ext>
              </a:extLst>
            </p:cNvPr>
            <p:cNvSpPr/>
            <p:nvPr/>
          </p:nvSpPr>
          <p:spPr>
            <a:xfrm>
              <a:off x="4568652" y="4479084"/>
              <a:ext cx="151015" cy="151015"/>
            </a:xfrm>
            <a:prstGeom prst="ellipse">
              <a:avLst/>
            </a:prstGeom>
            <a:solidFill>
              <a:schemeClr val="tx2">
                <a:lumMod val="100000"/>
                <a:alpha val="7428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a:extLst>
                <a:ext uri="{FF2B5EF4-FFF2-40B4-BE49-F238E27FC236}">
                  <a16:creationId xmlns:a16="http://schemas.microsoft.com/office/drawing/2014/main" id="{457FB41F-935F-4516-82F4-F59CA5FF5992}"/>
                </a:ext>
              </a:extLst>
            </p:cNvPr>
            <p:cNvSpPr/>
            <p:nvPr/>
          </p:nvSpPr>
          <p:spPr>
            <a:xfrm>
              <a:off x="4830001" y="4479084"/>
              <a:ext cx="151015" cy="151015"/>
            </a:xfrm>
            <a:prstGeom prst="ellipse">
              <a:avLst/>
            </a:prstGeom>
            <a:solidFill>
              <a:schemeClr val="tx2">
                <a:lumMod val="10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a:extLst>
                <a:ext uri="{FF2B5EF4-FFF2-40B4-BE49-F238E27FC236}">
                  <a16:creationId xmlns:a16="http://schemas.microsoft.com/office/drawing/2014/main" id="{EFA6106D-8B46-41C6-B6C3-F53C30C69C66}"/>
                </a:ext>
              </a:extLst>
            </p:cNvPr>
            <p:cNvSpPr/>
            <p:nvPr/>
          </p:nvSpPr>
          <p:spPr>
            <a:xfrm>
              <a:off x="5091350" y="4479084"/>
              <a:ext cx="151015" cy="151015"/>
            </a:xfrm>
            <a:prstGeom prst="ellipse">
              <a:avLst/>
            </a:prstGeom>
            <a:solidFill>
              <a:schemeClr val="tx2">
                <a:lumMod val="100000"/>
                <a:alpha val="6571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a:extLst>
                <a:ext uri="{FF2B5EF4-FFF2-40B4-BE49-F238E27FC236}">
                  <a16:creationId xmlns:a16="http://schemas.microsoft.com/office/drawing/2014/main" id="{589E5824-9090-4EB0-B7D3-E64CBD9ECDA9}"/>
                </a:ext>
              </a:extLst>
            </p:cNvPr>
            <p:cNvSpPr/>
            <p:nvPr/>
          </p:nvSpPr>
          <p:spPr>
            <a:xfrm>
              <a:off x="5352699" y="4479084"/>
              <a:ext cx="151015" cy="151015"/>
            </a:xfrm>
            <a:prstGeom prst="ellipse">
              <a:avLst/>
            </a:prstGeom>
            <a:solidFill>
              <a:schemeClr val="tx2">
                <a:lumMod val="100000"/>
                <a:alpha val="6142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a:extLst>
                <a:ext uri="{FF2B5EF4-FFF2-40B4-BE49-F238E27FC236}">
                  <a16:creationId xmlns:a16="http://schemas.microsoft.com/office/drawing/2014/main" id="{F179903C-877C-4F9C-9851-11B42EBC4743}"/>
                </a:ext>
              </a:extLst>
            </p:cNvPr>
            <p:cNvSpPr/>
            <p:nvPr/>
          </p:nvSpPr>
          <p:spPr>
            <a:xfrm>
              <a:off x="5614048" y="4479084"/>
              <a:ext cx="151015" cy="151015"/>
            </a:xfrm>
            <a:prstGeom prst="ellipse">
              <a:avLst/>
            </a:prstGeom>
            <a:solidFill>
              <a:schemeClr val="tx2">
                <a:lumMod val="100000"/>
                <a:alpha val="57143"/>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a:extLst>
                <a:ext uri="{FF2B5EF4-FFF2-40B4-BE49-F238E27FC236}">
                  <a16:creationId xmlns:a16="http://schemas.microsoft.com/office/drawing/2014/main" id="{1C665D05-67ED-4C25-B09B-AA052222ED4D}"/>
                </a:ext>
              </a:extLst>
            </p:cNvPr>
            <p:cNvSpPr/>
            <p:nvPr/>
          </p:nvSpPr>
          <p:spPr>
            <a:xfrm>
              <a:off x="5875398" y="4479084"/>
              <a:ext cx="151015" cy="151015"/>
            </a:xfrm>
            <a:prstGeom prst="ellipse">
              <a:avLst/>
            </a:prstGeom>
            <a:solidFill>
              <a:schemeClr val="tx2">
                <a:lumMod val="100000"/>
                <a:alpha val="528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a:extLst>
                <a:ext uri="{FF2B5EF4-FFF2-40B4-BE49-F238E27FC236}">
                  <a16:creationId xmlns:a16="http://schemas.microsoft.com/office/drawing/2014/main" id="{E75AD0C5-FC1E-4DC6-8675-E53C8C079D63}"/>
                </a:ext>
              </a:extLst>
            </p:cNvPr>
            <p:cNvSpPr/>
            <p:nvPr/>
          </p:nvSpPr>
          <p:spPr>
            <a:xfrm>
              <a:off x="6136747" y="4479084"/>
              <a:ext cx="151015" cy="151015"/>
            </a:xfrm>
            <a:prstGeom prst="ellipse">
              <a:avLst/>
            </a:prstGeom>
            <a:solidFill>
              <a:schemeClr val="tx2">
                <a:lumMod val="100000"/>
                <a:alpha val="48571"/>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a:extLst>
                <a:ext uri="{FF2B5EF4-FFF2-40B4-BE49-F238E27FC236}">
                  <a16:creationId xmlns:a16="http://schemas.microsoft.com/office/drawing/2014/main" id="{54298F65-8010-4DBA-9353-925EE9846E49}"/>
                </a:ext>
              </a:extLst>
            </p:cNvPr>
            <p:cNvSpPr/>
            <p:nvPr/>
          </p:nvSpPr>
          <p:spPr>
            <a:xfrm>
              <a:off x="6398096" y="4479084"/>
              <a:ext cx="151015" cy="151015"/>
            </a:xfrm>
            <a:prstGeom prst="ellipse">
              <a:avLst/>
            </a:prstGeom>
            <a:solidFill>
              <a:schemeClr val="tx2">
                <a:lumMod val="100000"/>
                <a:alpha val="4428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a:extLst>
                <a:ext uri="{FF2B5EF4-FFF2-40B4-BE49-F238E27FC236}">
                  <a16:creationId xmlns:a16="http://schemas.microsoft.com/office/drawing/2014/main" id="{F8E48CF3-A577-4E8E-9C96-3327E8CF4EBD}"/>
                </a:ext>
              </a:extLst>
            </p:cNvPr>
            <p:cNvSpPr/>
            <p:nvPr/>
          </p:nvSpPr>
          <p:spPr>
            <a:xfrm>
              <a:off x="6659445" y="4479084"/>
              <a:ext cx="151015" cy="151015"/>
            </a:xfrm>
            <a:prstGeom prst="ellipse">
              <a:avLst/>
            </a:prstGeom>
            <a:solidFill>
              <a:schemeClr val="tx2">
                <a:lumMod val="100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a:extLst>
                <a:ext uri="{FF2B5EF4-FFF2-40B4-BE49-F238E27FC236}">
                  <a16:creationId xmlns:a16="http://schemas.microsoft.com/office/drawing/2014/main" id="{1F7939B9-6CAC-487F-A00A-D79BD95043EA}"/>
                </a:ext>
              </a:extLst>
            </p:cNvPr>
            <p:cNvSpPr/>
            <p:nvPr/>
          </p:nvSpPr>
          <p:spPr>
            <a:xfrm>
              <a:off x="6920794" y="4479084"/>
              <a:ext cx="151015" cy="151015"/>
            </a:xfrm>
            <a:prstGeom prst="ellipse">
              <a:avLst/>
            </a:prstGeom>
            <a:solidFill>
              <a:schemeClr val="tx2">
                <a:lumMod val="100000"/>
                <a:alpha val="3571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椭圆 74">
              <a:extLst>
                <a:ext uri="{FF2B5EF4-FFF2-40B4-BE49-F238E27FC236}">
                  <a16:creationId xmlns:a16="http://schemas.microsoft.com/office/drawing/2014/main" id="{6CE0DDFC-F211-42D7-BFED-961A67D5A57E}"/>
                </a:ext>
              </a:extLst>
            </p:cNvPr>
            <p:cNvSpPr/>
            <p:nvPr/>
          </p:nvSpPr>
          <p:spPr>
            <a:xfrm>
              <a:off x="7182143" y="4479084"/>
              <a:ext cx="151015" cy="151015"/>
            </a:xfrm>
            <a:prstGeom prst="ellipse">
              <a:avLst/>
            </a:prstGeom>
            <a:solidFill>
              <a:schemeClr val="tx2">
                <a:lumMod val="100000"/>
                <a:alpha val="3142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75">
              <a:extLst>
                <a:ext uri="{FF2B5EF4-FFF2-40B4-BE49-F238E27FC236}">
                  <a16:creationId xmlns:a16="http://schemas.microsoft.com/office/drawing/2014/main" id="{0387FE7D-3324-4DF2-A443-1B0914FE84E1}"/>
                </a:ext>
              </a:extLst>
            </p:cNvPr>
            <p:cNvSpPr/>
            <p:nvPr/>
          </p:nvSpPr>
          <p:spPr>
            <a:xfrm>
              <a:off x="7443492" y="4479084"/>
              <a:ext cx="151015" cy="151015"/>
            </a:xfrm>
            <a:prstGeom prst="ellipse">
              <a:avLst/>
            </a:prstGeom>
            <a:solidFill>
              <a:schemeClr val="tx2">
                <a:lumMod val="100000"/>
                <a:alpha val="27143"/>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76">
              <a:extLst>
                <a:ext uri="{FF2B5EF4-FFF2-40B4-BE49-F238E27FC236}">
                  <a16:creationId xmlns:a16="http://schemas.microsoft.com/office/drawing/2014/main" id="{F4EBF63C-F268-448D-A09C-823AF5A13F88}"/>
                </a:ext>
              </a:extLst>
            </p:cNvPr>
            <p:cNvSpPr/>
            <p:nvPr/>
          </p:nvSpPr>
          <p:spPr>
            <a:xfrm>
              <a:off x="7704841" y="4479084"/>
              <a:ext cx="151015" cy="151015"/>
            </a:xfrm>
            <a:prstGeom prst="ellipse">
              <a:avLst/>
            </a:prstGeom>
            <a:solidFill>
              <a:schemeClr val="tx2">
                <a:lumMod val="100000"/>
                <a:alpha val="228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77">
              <a:extLst>
                <a:ext uri="{FF2B5EF4-FFF2-40B4-BE49-F238E27FC236}">
                  <a16:creationId xmlns:a16="http://schemas.microsoft.com/office/drawing/2014/main" id="{B2053530-7D18-4C84-8F16-D4A4227AE219}"/>
                </a:ext>
              </a:extLst>
            </p:cNvPr>
            <p:cNvSpPr/>
            <p:nvPr/>
          </p:nvSpPr>
          <p:spPr>
            <a:xfrm>
              <a:off x="7966190" y="4479084"/>
              <a:ext cx="151015" cy="151015"/>
            </a:xfrm>
            <a:prstGeom prst="ellipse">
              <a:avLst/>
            </a:prstGeom>
            <a:solidFill>
              <a:schemeClr val="tx2">
                <a:lumMod val="100000"/>
                <a:alpha val="18571"/>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78">
              <a:extLst>
                <a:ext uri="{FF2B5EF4-FFF2-40B4-BE49-F238E27FC236}">
                  <a16:creationId xmlns:a16="http://schemas.microsoft.com/office/drawing/2014/main" id="{58AA385D-1C54-4F9A-980B-2DD290668F9D}"/>
                </a:ext>
              </a:extLst>
            </p:cNvPr>
            <p:cNvSpPr/>
            <p:nvPr/>
          </p:nvSpPr>
          <p:spPr>
            <a:xfrm>
              <a:off x="8227539" y="4479084"/>
              <a:ext cx="151015" cy="151015"/>
            </a:xfrm>
            <a:prstGeom prst="ellipse">
              <a:avLst/>
            </a:prstGeom>
            <a:solidFill>
              <a:schemeClr val="tx2">
                <a:lumMod val="100000"/>
                <a:alpha val="1428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椭圆 79">
              <a:extLst>
                <a:ext uri="{FF2B5EF4-FFF2-40B4-BE49-F238E27FC236}">
                  <a16:creationId xmlns:a16="http://schemas.microsoft.com/office/drawing/2014/main" id="{0E44A7D1-7B60-4C9B-8F91-E54356515113}"/>
                </a:ext>
              </a:extLst>
            </p:cNvPr>
            <p:cNvSpPr/>
            <p:nvPr/>
          </p:nvSpPr>
          <p:spPr>
            <a:xfrm>
              <a:off x="8488888" y="4479084"/>
              <a:ext cx="151015" cy="15101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4" name="组合 103">
            <a:extLst>
              <a:ext uri="{FF2B5EF4-FFF2-40B4-BE49-F238E27FC236}">
                <a16:creationId xmlns:a16="http://schemas.microsoft.com/office/drawing/2014/main" id="{3D590E1A-0CC7-4703-BCAD-C55800858B57}"/>
              </a:ext>
            </a:extLst>
          </p:cNvPr>
          <p:cNvGrpSpPr/>
          <p:nvPr/>
        </p:nvGrpSpPr>
        <p:grpSpPr>
          <a:xfrm>
            <a:off x="1736696" y="4612381"/>
            <a:ext cx="666805" cy="541859"/>
            <a:chOff x="1736696" y="4612381"/>
            <a:chExt cx="666805" cy="541859"/>
          </a:xfrm>
        </p:grpSpPr>
        <p:sp>
          <p:nvSpPr>
            <p:cNvPr id="88" name="任意多边形: 形状 87">
              <a:extLst>
                <a:ext uri="{FF2B5EF4-FFF2-40B4-BE49-F238E27FC236}">
                  <a16:creationId xmlns:a16="http://schemas.microsoft.com/office/drawing/2014/main" id="{3491A572-8E56-4864-A297-2E1C1C4867E8}"/>
                </a:ext>
              </a:extLst>
            </p:cNvPr>
            <p:cNvSpPr/>
            <p:nvPr/>
          </p:nvSpPr>
          <p:spPr>
            <a:xfrm>
              <a:off x="2149233" y="4612381"/>
              <a:ext cx="175085" cy="266801"/>
            </a:xfrm>
            <a:custGeom>
              <a:avLst/>
              <a:gdLst>
                <a:gd name="connsiteX0" fmla="*/ 87567 w 175085"/>
                <a:gd name="connsiteY0" fmla="*/ 122605 h 266801"/>
                <a:gd name="connsiteX1" fmla="*/ 51726 w 175085"/>
                <a:gd name="connsiteY1" fmla="*/ 85097 h 266801"/>
                <a:gd name="connsiteX2" fmla="*/ 88400 w 175085"/>
                <a:gd name="connsiteY2" fmla="*/ 48423 h 266801"/>
                <a:gd name="connsiteX3" fmla="*/ 125075 w 175085"/>
                <a:gd name="connsiteY3" fmla="*/ 85097 h 266801"/>
                <a:gd name="connsiteX4" fmla="*/ 114239 w 175085"/>
                <a:gd name="connsiteY4" fmla="*/ 110936 h 266801"/>
                <a:gd name="connsiteX5" fmla="*/ 87567 w 175085"/>
                <a:gd name="connsiteY5" fmla="*/ 122605 h 266801"/>
                <a:gd name="connsiteX6" fmla="*/ 51726 w 175085"/>
                <a:gd name="connsiteY6" fmla="*/ 6748 h 266801"/>
                <a:gd name="connsiteX7" fmla="*/ 10051 w 175085"/>
                <a:gd name="connsiteY7" fmla="*/ 44256 h 266801"/>
                <a:gd name="connsiteX8" fmla="*/ 5883 w 175085"/>
                <a:gd name="connsiteY8" fmla="*/ 115937 h 266801"/>
                <a:gd name="connsiteX9" fmla="*/ 45892 w 175085"/>
                <a:gd name="connsiteY9" fmla="*/ 202622 h 266801"/>
                <a:gd name="connsiteX10" fmla="*/ 72564 w 175085"/>
                <a:gd name="connsiteY10" fmla="*/ 257633 h 266801"/>
                <a:gd name="connsiteX11" fmla="*/ 87567 w 175085"/>
                <a:gd name="connsiteY11" fmla="*/ 266802 h 266801"/>
                <a:gd name="connsiteX12" fmla="*/ 102570 w 175085"/>
                <a:gd name="connsiteY12" fmla="*/ 257633 h 266801"/>
                <a:gd name="connsiteX13" fmla="*/ 129242 w 175085"/>
                <a:gd name="connsiteY13" fmla="*/ 202622 h 266801"/>
                <a:gd name="connsiteX14" fmla="*/ 169250 w 175085"/>
                <a:gd name="connsiteY14" fmla="*/ 116771 h 266801"/>
                <a:gd name="connsiteX15" fmla="*/ 175085 w 175085"/>
                <a:gd name="connsiteY15" fmla="*/ 85097 h 266801"/>
                <a:gd name="connsiteX16" fmla="*/ 51726 w 175085"/>
                <a:gd name="connsiteY16" fmla="*/ 6748 h 26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085" h="266801">
                  <a:moveTo>
                    <a:pt x="87567" y="122605"/>
                  </a:moveTo>
                  <a:cubicBezTo>
                    <a:pt x="67563" y="122605"/>
                    <a:pt x="50893" y="105935"/>
                    <a:pt x="51726" y="85097"/>
                  </a:cubicBezTo>
                  <a:cubicBezTo>
                    <a:pt x="51726" y="65093"/>
                    <a:pt x="68396" y="48423"/>
                    <a:pt x="88400" y="48423"/>
                  </a:cubicBezTo>
                  <a:cubicBezTo>
                    <a:pt x="108405" y="48423"/>
                    <a:pt x="125075" y="65093"/>
                    <a:pt x="125075" y="85097"/>
                  </a:cubicBezTo>
                  <a:cubicBezTo>
                    <a:pt x="125075" y="95099"/>
                    <a:pt x="120907" y="104268"/>
                    <a:pt x="114239" y="110936"/>
                  </a:cubicBezTo>
                  <a:cubicBezTo>
                    <a:pt x="106738" y="118438"/>
                    <a:pt x="97569" y="122605"/>
                    <a:pt x="87567" y="122605"/>
                  </a:cubicBezTo>
                  <a:close/>
                  <a:moveTo>
                    <a:pt x="51726" y="6748"/>
                  </a:moveTo>
                  <a:cubicBezTo>
                    <a:pt x="33389" y="13416"/>
                    <a:pt x="19219" y="27585"/>
                    <a:pt x="10051" y="44256"/>
                  </a:cubicBezTo>
                  <a:cubicBezTo>
                    <a:pt x="-1618" y="66760"/>
                    <a:pt x="-3285" y="92599"/>
                    <a:pt x="5883" y="115937"/>
                  </a:cubicBezTo>
                  <a:lnTo>
                    <a:pt x="45892" y="202622"/>
                  </a:lnTo>
                  <a:lnTo>
                    <a:pt x="72564" y="257633"/>
                  </a:lnTo>
                  <a:cubicBezTo>
                    <a:pt x="75064" y="263468"/>
                    <a:pt x="80899" y="266802"/>
                    <a:pt x="87567" y="266802"/>
                  </a:cubicBezTo>
                  <a:cubicBezTo>
                    <a:pt x="94235" y="266802"/>
                    <a:pt x="100069" y="263468"/>
                    <a:pt x="102570" y="257633"/>
                  </a:cubicBezTo>
                  <a:lnTo>
                    <a:pt x="129242" y="202622"/>
                  </a:lnTo>
                  <a:lnTo>
                    <a:pt x="169250" y="116771"/>
                  </a:lnTo>
                  <a:cubicBezTo>
                    <a:pt x="173418" y="106768"/>
                    <a:pt x="175085" y="95933"/>
                    <a:pt x="175085" y="85097"/>
                  </a:cubicBezTo>
                  <a:cubicBezTo>
                    <a:pt x="175085" y="26752"/>
                    <a:pt x="115073" y="-17424"/>
                    <a:pt x="51726" y="6748"/>
                  </a:cubicBezTo>
                  <a:close/>
                </a:path>
              </a:pathLst>
            </a:custGeom>
            <a:solidFill>
              <a:schemeClr val="tx2"/>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形状 88">
              <a:extLst>
                <a:ext uri="{FF2B5EF4-FFF2-40B4-BE49-F238E27FC236}">
                  <a16:creationId xmlns:a16="http://schemas.microsoft.com/office/drawing/2014/main" id="{948A0243-5071-4AF2-BDC3-AAD88ED07872}"/>
                </a:ext>
              </a:extLst>
            </p:cNvPr>
            <p:cNvSpPr/>
            <p:nvPr/>
          </p:nvSpPr>
          <p:spPr>
            <a:xfrm>
              <a:off x="1736696" y="4687477"/>
              <a:ext cx="666805" cy="466763"/>
            </a:xfrm>
            <a:custGeom>
              <a:avLst/>
              <a:gdLst>
                <a:gd name="connsiteX0" fmla="*/ 316732 w 666805"/>
                <a:gd name="connsiteY0" fmla="*/ 402584 h 466763"/>
                <a:gd name="connsiteX1" fmla="*/ 183371 w 666805"/>
                <a:gd name="connsiteY1" fmla="*/ 335903 h 466763"/>
                <a:gd name="connsiteX2" fmla="*/ 183371 w 666805"/>
                <a:gd name="connsiteY2" fmla="*/ 64180 h 466763"/>
                <a:gd name="connsiteX3" fmla="*/ 316732 w 666805"/>
                <a:gd name="connsiteY3" fmla="*/ 130860 h 466763"/>
                <a:gd name="connsiteX4" fmla="*/ 316732 w 666805"/>
                <a:gd name="connsiteY4" fmla="*/ 402584 h 466763"/>
                <a:gd name="connsiteX5" fmla="*/ 150031 w 666805"/>
                <a:gd name="connsiteY5" fmla="*/ 335903 h 466763"/>
                <a:gd name="connsiteX6" fmla="*/ 50010 w 666805"/>
                <a:gd name="connsiteY6" fmla="*/ 385913 h 466763"/>
                <a:gd name="connsiteX7" fmla="*/ 50010 w 666805"/>
                <a:gd name="connsiteY7" fmla="*/ 114190 h 466763"/>
                <a:gd name="connsiteX8" fmla="*/ 150031 w 666805"/>
                <a:gd name="connsiteY8" fmla="*/ 64180 h 466763"/>
                <a:gd name="connsiteX9" fmla="*/ 150031 w 666805"/>
                <a:gd name="connsiteY9" fmla="*/ 335903 h 466763"/>
                <a:gd name="connsiteX10" fmla="*/ 611794 w 666805"/>
                <a:gd name="connsiteY10" fmla="*/ 55845 h 466763"/>
                <a:gd name="connsiteX11" fmla="*/ 611794 w 666805"/>
                <a:gd name="connsiteY11" fmla="*/ 55845 h 466763"/>
                <a:gd name="connsiteX12" fmla="*/ 590956 w 666805"/>
                <a:gd name="connsiteY12" fmla="*/ 100854 h 466763"/>
                <a:gd name="connsiteX13" fmla="*/ 616795 w 666805"/>
                <a:gd name="connsiteY13" fmla="*/ 114190 h 466763"/>
                <a:gd name="connsiteX14" fmla="*/ 616795 w 666805"/>
                <a:gd name="connsiteY14" fmla="*/ 385913 h 466763"/>
                <a:gd name="connsiteX15" fmla="*/ 516774 w 666805"/>
                <a:gd name="connsiteY15" fmla="*/ 335903 h 466763"/>
                <a:gd name="connsiteX16" fmla="*/ 516774 w 666805"/>
                <a:gd name="connsiteY16" fmla="*/ 225047 h 466763"/>
                <a:gd name="connsiteX17" fmla="*/ 483434 w 666805"/>
                <a:gd name="connsiteY17" fmla="*/ 225047 h 466763"/>
                <a:gd name="connsiteX18" fmla="*/ 483434 w 666805"/>
                <a:gd name="connsiteY18" fmla="*/ 335903 h 466763"/>
                <a:gd name="connsiteX19" fmla="*/ 350073 w 666805"/>
                <a:gd name="connsiteY19" fmla="*/ 402584 h 466763"/>
                <a:gd name="connsiteX20" fmla="*/ 350073 w 666805"/>
                <a:gd name="connsiteY20" fmla="*/ 130860 h 466763"/>
                <a:gd name="connsiteX21" fmla="*/ 409252 w 666805"/>
                <a:gd name="connsiteY21" fmla="*/ 100854 h 466763"/>
                <a:gd name="connsiteX22" fmla="*/ 388414 w 666805"/>
                <a:gd name="connsiteY22" fmla="*/ 55845 h 466763"/>
                <a:gd name="connsiteX23" fmla="*/ 333403 w 666805"/>
                <a:gd name="connsiteY23" fmla="*/ 83351 h 466763"/>
                <a:gd name="connsiteX24" fmla="*/ 166701 w 666805"/>
                <a:gd name="connsiteY24" fmla="*/ 0 h 466763"/>
                <a:gd name="connsiteX25" fmla="*/ 0 w 666805"/>
                <a:gd name="connsiteY25" fmla="*/ 83351 h 466763"/>
                <a:gd name="connsiteX26" fmla="*/ 0 w 666805"/>
                <a:gd name="connsiteY26" fmla="*/ 466764 h 466763"/>
                <a:gd name="connsiteX27" fmla="*/ 166701 w 666805"/>
                <a:gd name="connsiteY27" fmla="*/ 383413 h 466763"/>
                <a:gd name="connsiteX28" fmla="*/ 333403 w 666805"/>
                <a:gd name="connsiteY28" fmla="*/ 466764 h 466763"/>
                <a:gd name="connsiteX29" fmla="*/ 500104 w 666805"/>
                <a:gd name="connsiteY29" fmla="*/ 383413 h 466763"/>
                <a:gd name="connsiteX30" fmla="*/ 666805 w 666805"/>
                <a:gd name="connsiteY30" fmla="*/ 466764 h 466763"/>
                <a:gd name="connsiteX31" fmla="*/ 666805 w 666805"/>
                <a:gd name="connsiteY31" fmla="*/ 83351 h 466763"/>
                <a:gd name="connsiteX32" fmla="*/ 611794 w 666805"/>
                <a:gd name="connsiteY32" fmla="*/ 55845 h 46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6805" h="466763">
                  <a:moveTo>
                    <a:pt x="316732" y="402584"/>
                  </a:moveTo>
                  <a:lnTo>
                    <a:pt x="183371" y="335903"/>
                  </a:lnTo>
                  <a:lnTo>
                    <a:pt x="183371" y="64180"/>
                  </a:lnTo>
                  <a:lnTo>
                    <a:pt x="316732" y="130860"/>
                  </a:lnTo>
                  <a:lnTo>
                    <a:pt x="316732" y="402584"/>
                  </a:lnTo>
                  <a:close/>
                  <a:moveTo>
                    <a:pt x="150031" y="335903"/>
                  </a:moveTo>
                  <a:lnTo>
                    <a:pt x="50010" y="385913"/>
                  </a:lnTo>
                  <a:lnTo>
                    <a:pt x="50010" y="114190"/>
                  </a:lnTo>
                  <a:lnTo>
                    <a:pt x="150031" y="64180"/>
                  </a:lnTo>
                  <a:lnTo>
                    <a:pt x="150031" y="335903"/>
                  </a:lnTo>
                  <a:close/>
                  <a:moveTo>
                    <a:pt x="611794" y="55845"/>
                  </a:moveTo>
                  <a:lnTo>
                    <a:pt x="611794" y="55845"/>
                  </a:lnTo>
                  <a:lnTo>
                    <a:pt x="590956" y="100854"/>
                  </a:lnTo>
                  <a:lnTo>
                    <a:pt x="616795" y="114190"/>
                  </a:lnTo>
                  <a:lnTo>
                    <a:pt x="616795" y="385913"/>
                  </a:lnTo>
                  <a:lnTo>
                    <a:pt x="516774" y="335903"/>
                  </a:lnTo>
                  <a:lnTo>
                    <a:pt x="516774" y="225047"/>
                  </a:lnTo>
                  <a:lnTo>
                    <a:pt x="483434" y="225047"/>
                  </a:lnTo>
                  <a:lnTo>
                    <a:pt x="483434" y="335903"/>
                  </a:lnTo>
                  <a:lnTo>
                    <a:pt x="350073" y="402584"/>
                  </a:lnTo>
                  <a:lnTo>
                    <a:pt x="350073" y="130860"/>
                  </a:lnTo>
                  <a:lnTo>
                    <a:pt x="409252" y="100854"/>
                  </a:lnTo>
                  <a:lnTo>
                    <a:pt x="388414" y="55845"/>
                  </a:lnTo>
                  <a:lnTo>
                    <a:pt x="333403" y="83351"/>
                  </a:lnTo>
                  <a:lnTo>
                    <a:pt x="166701" y="0"/>
                  </a:lnTo>
                  <a:lnTo>
                    <a:pt x="0" y="83351"/>
                  </a:lnTo>
                  <a:lnTo>
                    <a:pt x="0" y="466764"/>
                  </a:lnTo>
                  <a:lnTo>
                    <a:pt x="166701" y="383413"/>
                  </a:lnTo>
                  <a:lnTo>
                    <a:pt x="333403" y="466764"/>
                  </a:lnTo>
                  <a:lnTo>
                    <a:pt x="500104" y="383413"/>
                  </a:lnTo>
                  <a:lnTo>
                    <a:pt x="666805" y="466764"/>
                  </a:lnTo>
                  <a:lnTo>
                    <a:pt x="666805" y="83351"/>
                  </a:lnTo>
                  <a:lnTo>
                    <a:pt x="611794" y="55845"/>
                  </a:ln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组合 104">
            <a:extLst>
              <a:ext uri="{FF2B5EF4-FFF2-40B4-BE49-F238E27FC236}">
                <a16:creationId xmlns:a16="http://schemas.microsoft.com/office/drawing/2014/main" id="{CE0D6665-F92A-4151-A71D-B74D059947D3}"/>
              </a:ext>
            </a:extLst>
          </p:cNvPr>
          <p:cNvGrpSpPr/>
          <p:nvPr/>
        </p:nvGrpSpPr>
        <p:grpSpPr>
          <a:xfrm>
            <a:off x="3291359" y="4649969"/>
            <a:ext cx="666805" cy="466762"/>
            <a:chOff x="3293937" y="4649969"/>
            <a:chExt cx="666805" cy="466762"/>
          </a:xfrm>
        </p:grpSpPr>
        <p:sp>
          <p:nvSpPr>
            <p:cNvPr id="91" name="任意多边形: 形状 90">
              <a:extLst>
                <a:ext uri="{FF2B5EF4-FFF2-40B4-BE49-F238E27FC236}">
                  <a16:creationId xmlns:a16="http://schemas.microsoft.com/office/drawing/2014/main" id="{D0DA9F05-DC06-4221-97A4-295536D7581D}"/>
                </a:ext>
              </a:extLst>
            </p:cNvPr>
            <p:cNvSpPr/>
            <p:nvPr/>
          </p:nvSpPr>
          <p:spPr>
            <a:xfrm>
              <a:off x="3293937" y="4649969"/>
              <a:ext cx="416753" cy="375077"/>
            </a:xfrm>
            <a:custGeom>
              <a:avLst/>
              <a:gdLst>
                <a:gd name="connsiteX0" fmla="*/ 283392 w 416753"/>
                <a:gd name="connsiteY0" fmla="*/ 58345 h 375077"/>
                <a:gd name="connsiteX1" fmla="*/ 416753 w 416753"/>
                <a:gd name="connsiteY1" fmla="*/ 58345 h 375077"/>
                <a:gd name="connsiteX2" fmla="*/ 416753 w 416753"/>
                <a:gd name="connsiteY2" fmla="*/ 33340 h 375077"/>
                <a:gd name="connsiteX3" fmla="*/ 383413 w 416753"/>
                <a:gd name="connsiteY3" fmla="*/ 0 h 375077"/>
                <a:gd name="connsiteX4" fmla="*/ 33340 w 416753"/>
                <a:gd name="connsiteY4" fmla="*/ 0 h 375077"/>
                <a:gd name="connsiteX5" fmla="*/ 0 w 416753"/>
                <a:gd name="connsiteY5" fmla="*/ 33340 h 375077"/>
                <a:gd name="connsiteX6" fmla="*/ 0 w 416753"/>
                <a:gd name="connsiteY6" fmla="*/ 258387 h 375077"/>
                <a:gd name="connsiteX7" fmla="*/ 33340 w 416753"/>
                <a:gd name="connsiteY7" fmla="*/ 291727 h 375077"/>
                <a:gd name="connsiteX8" fmla="*/ 83351 w 416753"/>
                <a:gd name="connsiteY8" fmla="*/ 291727 h 375077"/>
                <a:gd name="connsiteX9" fmla="*/ 83351 w 416753"/>
                <a:gd name="connsiteY9" fmla="*/ 375078 h 375077"/>
                <a:gd name="connsiteX10" fmla="*/ 166701 w 416753"/>
                <a:gd name="connsiteY10" fmla="*/ 291727 h 375077"/>
                <a:gd name="connsiteX11" fmla="*/ 216712 w 416753"/>
                <a:gd name="connsiteY11" fmla="*/ 291727 h 375077"/>
                <a:gd name="connsiteX12" fmla="*/ 216712 w 416753"/>
                <a:gd name="connsiteY12" fmla="*/ 125026 h 375077"/>
                <a:gd name="connsiteX13" fmla="*/ 283392 w 416753"/>
                <a:gd name="connsiteY13" fmla="*/ 58345 h 37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753" h="375077">
                  <a:moveTo>
                    <a:pt x="283392" y="58345"/>
                  </a:moveTo>
                  <a:lnTo>
                    <a:pt x="416753" y="58345"/>
                  </a:lnTo>
                  <a:lnTo>
                    <a:pt x="416753" y="33340"/>
                  </a:lnTo>
                  <a:cubicBezTo>
                    <a:pt x="416753" y="15003"/>
                    <a:pt x="401750" y="0"/>
                    <a:pt x="383413" y="0"/>
                  </a:cubicBezTo>
                  <a:lnTo>
                    <a:pt x="33340" y="0"/>
                  </a:lnTo>
                  <a:cubicBezTo>
                    <a:pt x="15003" y="0"/>
                    <a:pt x="0" y="15003"/>
                    <a:pt x="0" y="33340"/>
                  </a:cubicBezTo>
                  <a:lnTo>
                    <a:pt x="0" y="258387"/>
                  </a:lnTo>
                  <a:cubicBezTo>
                    <a:pt x="0" y="276724"/>
                    <a:pt x="15003" y="291727"/>
                    <a:pt x="33340" y="291727"/>
                  </a:cubicBezTo>
                  <a:lnTo>
                    <a:pt x="83351" y="291727"/>
                  </a:lnTo>
                  <a:lnTo>
                    <a:pt x="83351" y="375078"/>
                  </a:lnTo>
                  <a:lnTo>
                    <a:pt x="166701" y="291727"/>
                  </a:lnTo>
                  <a:lnTo>
                    <a:pt x="216712" y="291727"/>
                  </a:lnTo>
                  <a:lnTo>
                    <a:pt x="216712" y="125026"/>
                  </a:lnTo>
                  <a:cubicBezTo>
                    <a:pt x="216712" y="88352"/>
                    <a:pt x="246718" y="58345"/>
                    <a:pt x="283392" y="58345"/>
                  </a:cubicBezTo>
                  <a:close/>
                </a:path>
              </a:pathLst>
            </a:custGeom>
            <a:solidFill>
              <a:schemeClr val="tx2"/>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形状 91">
              <a:extLst>
                <a:ext uri="{FF2B5EF4-FFF2-40B4-BE49-F238E27FC236}">
                  <a16:creationId xmlns:a16="http://schemas.microsoft.com/office/drawing/2014/main" id="{125F0229-F0B1-48BD-936E-BA7E9999DF8B}"/>
                </a:ext>
              </a:extLst>
            </p:cNvPr>
            <p:cNvSpPr/>
            <p:nvPr/>
          </p:nvSpPr>
          <p:spPr>
            <a:xfrm>
              <a:off x="3543989" y="4741654"/>
              <a:ext cx="416753" cy="375077"/>
            </a:xfrm>
            <a:custGeom>
              <a:avLst/>
              <a:gdLst>
                <a:gd name="connsiteX0" fmla="*/ 383413 w 416753"/>
                <a:gd name="connsiteY0" fmla="*/ 0 h 375077"/>
                <a:gd name="connsiteX1" fmla="*/ 33340 w 416753"/>
                <a:gd name="connsiteY1" fmla="*/ 0 h 375077"/>
                <a:gd name="connsiteX2" fmla="*/ 0 w 416753"/>
                <a:gd name="connsiteY2" fmla="*/ 33340 h 375077"/>
                <a:gd name="connsiteX3" fmla="*/ 0 w 416753"/>
                <a:gd name="connsiteY3" fmla="*/ 258387 h 375077"/>
                <a:gd name="connsiteX4" fmla="*/ 33340 w 416753"/>
                <a:gd name="connsiteY4" fmla="*/ 291727 h 375077"/>
                <a:gd name="connsiteX5" fmla="*/ 250052 w 416753"/>
                <a:gd name="connsiteY5" fmla="*/ 291727 h 375077"/>
                <a:gd name="connsiteX6" fmla="*/ 333403 w 416753"/>
                <a:gd name="connsiteY6" fmla="*/ 375078 h 375077"/>
                <a:gd name="connsiteX7" fmla="*/ 333403 w 416753"/>
                <a:gd name="connsiteY7" fmla="*/ 291727 h 375077"/>
                <a:gd name="connsiteX8" fmla="*/ 383413 w 416753"/>
                <a:gd name="connsiteY8" fmla="*/ 291727 h 375077"/>
                <a:gd name="connsiteX9" fmla="*/ 416753 w 416753"/>
                <a:gd name="connsiteY9" fmla="*/ 258387 h 375077"/>
                <a:gd name="connsiteX10" fmla="*/ 416753 w 416753"/>
                <a:gd name="connsiteY10" fmla="*/ 33340 h 375077"/>
                <a:gd name="connsiteX11" fmla="*/ 383413 w 416753"/>
                <a:gd name="connsiteY11" fmla="*/ 0 h 37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6753" h="375077">
                  <a:moveTo>
                    <a:pt x="383413" y="0"/>
                  </a:moveTo>
                  <a:lnTo>
                    <a:pt x="33340" y="0"/>
                  </a:lnTo>
                  <a:cubicBezTo>
                    <a:pt x="15003" y="0"/>
                    <a:pt x="0" y="15003"/>
                    <a:pt x="0" y="33340"/>
                  </a:cubicBezTo>
                  <a:lnTo>
                    <a:pt x="0" y="258387"/>
                  </a:lnTo>
                  <a:cubicBezTo>
                    <a:pt x="0" y="276724"/>
                    <a:pt x="15003" y="291727"/>
                    <a:pt x="33340" y="291727"/>
                  </a:cubicBezTo>
                  <a:lnTo>
                    <a:pt x="250052" y="291727"/>
                  </a:lnTo>
                  <a:lnTo>
                    <a:pt x="333403" y="375078"/>
                  </a:lnTo>
                  <a:lnTo>
                    <a:pt x="333403" y="291727"/>
                  </a:lnTo>
                  <a:lnTo>
                    <a:pt x="383413" y="291727"/>
                  </a:lnTo>
                  <a:cubicBezTo>
                    <a:pt x="401750" y="291727"/>
                    <a:pt x="416753" y="276724"/>
                    <a:pt x="416753" y="258387"/>
                  </a:cubicBezTo>
                  <a:lnTo>
                    <a:pt x="416753" y="33340"/>
                  </a:lnTo>
                  <a:cubicBezTo>
                    <a:pt x="416753" y="15003"/>
                    <a:pt x="401750" y="0"/>
                    <a:pt x="383413" y="0"/>
                  </a:cubicBez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a:extLst>
              <a:ext uri="{FF2B5EF4-FFF2-40B4-BE49-F238E27FC236}">
                <a16:creationId xmlns:a16="http://schemas.microsoft.com/office/drawing/2014/main" id="{2DF6C03A-30E4-47AF-BE59-0AC5590BA20D}"/>
              </a:ext>
            </a:extLst>
          </p:cNvPr>
          <p:cNvGrpSpPr/>
          <p:nvPr/>
        </p:nvGrpSpPr>
        <p:grpSpPr>
          <a:xfrm>
            <a:off x="6458428" y="4595124"/>
            <a:ext cx="566701" cy="580454"/>
            <a:chOff x="6458428" y="4595124"/>
            <a:chExt cx="566701" cy="580454"/>
          </a:xfrm>
        </p:grpSpPr>
        <p:sp>
          <p:nvSpPr>
            <p:cNvPr id="95" name="任意多边形: 形状 94">
              <a:extLst>
                <a:ext uri="{FF2B5EF4-FFF2-40B4-BE49-F238E27FC236}">
                  <a16:creationId xmlns:a16="http://schemas.microsoft.com/office/drawing/2014/main" id="{C893F26C-0493-47B7-9775-4272E1E2BA4D}"/>
                </a:ext>
              </a:extLst>
            </p:cNvPr>
            <p:cNvSpPr/>
            <p:nvPr/>
          </p:nvSpPr>
          <p:spPr>
            <a:xfrm>
              <a:off x="6850176" y="5008877"/>
              <a:ext cx="166701" cy="166701"/>
            </a:xfrm>
            <a:custGeom>
              <a:avLst/>
              <a:gdLst>
                <a:gd name="connsiteX0" fmla="*/ 166701 w 166701"/>
                <a:gd name="connsiteY0" fmla="*/ 83351 h 166701"/>
                <a:gd name="connsiteX1" fmla="*/ 83351 w 166701"/>
                <a:gd name="connsiteY1" fmla="*/ 166701 h 166701"/>
                <a:gd name="connsiteX2" fmla="*/ 0 w 166701"/>
                <a:gd name="connsiteY2" fmla="*/ 83351 h 166701"/>
                <a:gd name="connsiteX3" fmla="*/ 83351 w 166701"/>
                <a:gd name="connsiteY3" fmla="*/ 0 h 166701"/>
                <a:gd name="connsiteX4" fmla="*/ 166701 w 166701"/>
                <a:gd name="connsiteY4" fmla="*/ 83351 h 16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1" h="166701">
                  <a:moveTo>
                    <a:pt x="166701" y="83351"/>
                  </a:moveTo>
                  <a:cubicBezTo>
                    <a:pt x="166701" y="129384"/>
                    <a:pt x="129384" y="166701"/>
                    <a:pt x="83351" y="166701"/>
                  </a:cubicBezTo>
                  <a:cubicBezTo>
                    <a:pt x="37317" y="166701"/>
                    <a:pt x="0" y="129384"/>
                    <a:pt x="0" y="83351"/>
                  </a:cubicBezTo>
                  <a:cubicBezTo>
                    <a:pt x="0" y="37317"/>
                    <a:pt x="37317" y="0"/>
                    <a:pt x="83351" y="0"/>
                  </a:cubicBezTo>
                  <a:cubicBezTo>
                    <a:pt x="129384" y="0"/>
                    <a:pt x="166701" y="37317"/>
                    <a:pt x="166701" y="83351"/>
                  </a:cubicBez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任意多边形: 形状 95">
              <a:extLst>
                <a:ext uri="{FF2B5EF4-FFF2-40B4-BE49-F238E27FC236}">
                  <a16:creationId xmlns:a16="http://schemas.microsoft.com/office/drawing/2014/main" id="{B2949689-F061-40E4-AF69-002B612D4D61}"/>
                </a:ext>
              </a:extLst>
            </p:cNvPr>
            <p:cNvSpPr/>
            <p:nvPr/>
          </p:nvSpPr>
          <p:spPr>
            <a:xfrm>
              <a:off x="6458428" y="4600458"/>
              <a:ext cx="166701" cy="166701"/>
            </a:xfrm>
            <a:custGeom>
              <a:avLst/>
              <a:gdLst>
                <a:gd name="connsiteX0" fmla="*/ 166701 w 166701"/>
                <a:gd name="connsiteY0" fmla="*/ 83351 h 166701"/>
                <a:gd name="connsiteX1" fmla="*/ 83351 w 166701"/>
                <a:gd name="connsiteY1" fmla="*/ 166701 h 166701"/>
                <a:gd name="connsiteX2" fmla="*/ 0 w 166701"/>
                <a:gd name="connsiteY2" fmla="*/ 83351 h 166701"/>
                <a:gd name="connsiteX3" fmla="*/ 83351 w 166701"/>
                <a:gd name="connsiteY3" fmla="*/ 0 h 166701"/>
                <a:gd name="connsiteX4" fmla="*/ 166701 w 166701"/>
                <a:gd name="connsiteY4" fmla="*/ 83351 h 16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01" h="166701">
                  <a:moveTo>
                    <a:pt x="166701" y="83351"/>
                  </a:moveTo>
                  <a:cubicBezTo>
                    <a:pt x="166701" y="129384"/>
                    <a:pt x="129384" y="166701"/>
                    <a:pt x="83351" y="166701"/>
                  </a:cubicBezTo>
                  <a:cubicBezTo>
                    <a:pt x="37317" y="166701"/>
                    <a:pt x="0" y="129384"/>
                    <a:pt x="0" y="83351"/>
                  </a:cubicBezTo>
                  <a:cubicBezTo>
                    <a:pt x="0" y="37317"/>
                    <a:pt x="37317" y="0"/>
                    <a:pt x="83351" y="0"/>
                  </a:cubicBezTo>
                  <a:cubicBezTo>
                    <a:pt x="129384" y="0"/>
                    <a:pt x="166701" y="37317"/>
                    <a:pt x="166701" y="83351"/>
                  </a:cubicBez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任意多边形: 形状 96">
              <a:extLst>
                <a:ext uri="{FF2B5EF4-FFF2-40B4-BE49-F238E27FC236}">
                  <a16:creationId xmlns:a16="http://schemas.microsoft.com/office/drawing/2014/main" id="{7ACDBC8E-C9A2-46F6-B03D-3CF52969009E}"/>
                </a:ext>
              </a:extLst>
            </p:cNvPr>
            <p:cNvSpPr/>
            <p:nvPr/>
          </p:nvSpPr>
          <p:spPr>
            <a:xfrm>
              <a:off x="6841925" y="4595124"/>
              <a:ext cx="183204" cy="180204"/>
            </a:xfrm>
            <a:custGeom>
              <a:avLst/>
              <a:gdLst>
                <a:gd name="connsiteX0" fmla="*/ 91602 w 183204"/>
                <a:gd name="connsiteY0" fmla="*/ 180204 h 180204"/>
                <a:gd name="connsiteX1" fmla="*/ 0 w 183204"/>
                <a:gd name="connsiteY1" fmla="*/ 88602 h 180204"/>
                <a:gd name="connsiteX2" fmla="*/ 91602 w 183204"/>
                <a:gd name="connsiteY2" fmla="*/ 0 h 180204"/>
                <a:gd name="connsiteX3" fmla="*/ 183205 w 183204"/>
                <a:gd name="connsiteY3" fmla="*/ 88602 h 180204"/>
                <a:gd name="connsiteX4" fmla="*/ 91602 w 183204"/>
                <a:gd name="connsiteY4" fmla="*/ 180204 h 18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04" h="180204">
                  <a:moveTo>
                    <a:pt x="91602" y="180204"/>
                  </a:moveTo>
                  <a:lnTo>
                    <a:pt x="0" y="88602"/>
                  </a:lnTo>
                  <a:lnTo>
                    <a:pt x="91602" y="0"/>
                  </a:lnTo>
                  <a:lnTo>
                    <a:pt x="183205" y="88602"/>
                  </a:lnTo>
                  <a:lnTo>
                    <a:pt x="91602" y="180204"/>
                  </a:lnTo>
                  <a:close/>
                </a:path>
              </a:pathLst>
            </a:custGeom>
            <a:solidFill>
              <a:schemeClr val="tx2"/>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任意多边形: 形状 97">
              <a:extLst>
                <a:ext uri="{FF2B5EF4-FFF2-40B4-BE49-F238E27FC236}">
                  <a16:creationId xmlns:a16="http://schemas.microsoft.com/office/drawing/2014/main" id="{522C1CDC-4DE7-4D13-B43F-1BD05E7D2172}"/>
                </a:ext>
              </a:extLst>
            </p:cNvPr>
            <p:cNvSpPr/>
            <p:nvPr/>
          </p:nvSpPr>
          <p:spPr>
            <a:xfrm>
              <a:off x="6458428" y="5008376"/>
              <a:ext cx="166701" cy="166701"/>
            </a:xfrm>
            <a:custGeom>
              <a:avLst/>
              <a:gdLst>
                <a:gd name="connsiteX0" fmla="*/ 0 w 166701"/>
                <a:gd name="connsiteY0" fmla="*/ 0 h 166701"/>
                <a:gd name="connsiteX1" fmla="*/ 166701 w 166701"/>
                <a:gd name="connsiteY1" fmla="*/ 0 h 166701"/>
                <a:gd name="connsiteX2" fmla="*/ 166701 w 166701"/>
                <a:gd name="connsiteY2" fmla="*/ 166701 h 166701"/>
                <a:gd name="connsiteX3" fmla="*/ 0 w 166701"/>
                <a:gd name="connsiteY3" fmla="*/ 166701 h 166701"/>
              </a:gdLst>
              <a:ahLst/>
              <a:cxnLst>
                <a:cxn ang="0">
                  <a:pos x="connsiteX0" y="connsiteY0"/>
                </a:cxn>
                <a:cxn ang="0">
                  <a:pos x="connsiteX1" y="connsiteY1"/>
                </a:cxn>
                <a:cxn ang="0">
                  <a:pos x="connsiteX2" y="connsiteY2"/>
                </a:cxn>
                <a:cxn ang="0">
                  <a:pos x="connsiteX3" y="connsiteY3"/>
                </a:cxn>
              </a:cxnLst>
              <a:rect l="l" t="t" r="r" b="b"/>
              <a:pathLst>
                <a:path w="166701" h="166701">
                  <a:moveTo>
                    <a:pt x="0" y="0"/>
                  </a:moveTo>
                  <a:lnTo>
                    <a:pt x="166701" y="0"/>
                  </a:lnTo>
                  <a:lnTo>
                    <a:pt x="166701" y="166701"/>
                  </a:lnTo>
                  <a:lnTo>
                    <a:pt x="0" y="166701"/>
                  </a:ln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任意多边形: 形状 98">
              <a:extLst>
                <a:ext uri="{FF2B5EF4-FFF2-40B4-BE49-F238E27FC236}">
                  <a16:creationId xmlns:a16="http://schemas.microsoft.com/office/drawing/2014/main" id="{061A4B5E-DCA2-4380-AA11-3106215C50E9}"/>
                </a:ext>
              </a:extLst>
            </p:cNvPr>
            <p:cNvSpPr/>
            <p:nvPr/>
          </p:nvSpPr>
          <p:spPr>
            <a:xfrm>
              <a:off x="6639799" y="5033935"/>
              <a:ext cx="175953" cy="116738"/>
            </a:xfrm>
            <a:custGeom>
              <a:avLst/>
              <a:gdLst>
                <a:gd name="connsiteX0" fmla="*/ 175953 w 175953"/>
                <a:gd name="connsiteY0" fmla="*/ 41622 h 116738"/>
                <a:gd name="connsiteX1" fmla="*/ 52011 w 175953"/>
                <a:gd name="connsiteY1" fmla="*/ 41622 h 116738"/>
                <a:gd name="connsiteX2" fmla="*/ 68681 w 175953"/>
                <a:gd name="connsiteY2" fmla="*/ 24952 h 116738"/>
                <a:gd name="connsiteX3" fmla="*/ 68681 w 175953"/>
                <a:gd name="connsiteY3" fmla="*/ 4281 h 116738"/>
                <a:gd name="connsiteX4" fmla="*/ 48010 w 175953"/>
                <a:gd name="connsiteY4" fmla="*/ 4281 h 116738"/>
                <a:gd name="connsiteX5" fmla="*/ 4251 w 175953"/>
                <a:gd name="connsiteY5" fmla="*/ 48040 h 116738"/>
                <a:gd name="connsiteX6" fmla="*/ 0 w 175953"/>
                <a:gd name="connsiteY6" fmla="*/ 58375 h 116738"/>
                <a:gd name="connsiteX7" fmla="*/ 4251 w 175953"/>
                <a:gd name="connsiteY7" fmla="*/ 68711 h 116738"/>
                <a:gd name="connsiteX8" fmla="*/ 48010 w 175953"/>
                <a:gd name="connsiteY8" fmla="*/ 112470 h 116738"/>
                <a:gd name="connsiteX9" fmla="*/ 68723 w 175953"/>
                <a:gd name="connsiteY9" fmla="*/ 112428 h 116738"/>
                <a:gd name="connsiteX10" fmla="*/ 68681 w 175953"/>
                <a:gd name="connsiteY10" fmla="*/ 91716 h 116738"/>
                <a:gd name="connsiteX11" fmla="*/ 52011 w 175953"/>
                <a:gd name="connsiteY11" fmla="*/ 75046 h 116738"/>
                <a:gd name="connsiteX12" fmla="*/ 175953 w 175953"/>
                <a:gd name="connsiteY12" fmla="*/ 75046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53" h="116738">
                  <a:moveTo>
                    <a:pt x="175953" y="41622"/>
                  </a:moveTo>
                  <a:lnTo>
                    <a:pt x="52011" y="41622"/>
                  </a:lnTo>
                  <a:lnTo>
                    <a:pt x="68681" y="24952"/>
                  </a:lnTo>
                  <a:cubicBezTo>
                    <a:pt x="74389" y="19244"/>
                    <a:pt x="74389" y="9989"/>
                    <a:pt x="68681" y="4281"/>
                  </a:cubicBezTo>
                  <a:cubicBezTo>
                    <a:pt x="62973" y="-1427"/>
                    <a:pt x="53718" y="-1427"/>
                    <a:pt x="48010" y="4281"/>
                  </a:cubicBezTo>
                  <a:lnTo>
                    <a:pt x="4251" y="48040"/>
                  </a:lnTo>
                  <a:cubicBezTo>
                    <a:pt x="1556" y="50809"/>
                    <a:pt x="33" y="54511"/>
                    <a:pt x="0" y="58375"/>
                  </a:cubicBezTo>
                  <a:cubicBezTo>
                    <a:pt x="16" y="62243"/>
                    <a:pt x="1541" y="65951"/>
                    <a:pt x="4251" y="68711"/>
                  </a:cubicBezTo>
                  <a:lnTo>
                    <a:pt x="48010" y="112470"/>
                  </a:lnTo>
                  <a:cubicBezTo>
                    <a:pt x="53741" y="118178"/>
                    <a:pt x="63015" y="118159"/>
                    <a:pt x="68723" y="112428"/>
                  </a:cubicBezTo>
                  <a:cubicBezTo>
                    <a:pt x="74430" y="106697"/>
                    <a:pt x="74412" y="97424"/>
                    <a:pt x="68681" y="91716"/>
                  </a:cubicBezTo>
                  <a:lnTo>
                    <a:pt x="52011" y="75046"/>
                  </a:lnTo>
                  <a:lnTo>
                    <a:pt x="175953" y="75046"/>
                  </a:ln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任意多边形: 形状 99">
              <a:extLst>
                <a:ext uri="{FF2B5EF4-FFF2-40B4-BE49-F238E27FC236}">
                  <a16:creationId xmlns:a16="http://schemas.microsoft.com/office/drawing/2014/main" id="{6409D290-44A2-46DA-B225-FDA05F703EB3}"/>
                </a:ext>
              </a:extLst>
            </p:cNvPr>
            <p:cNvSpPr/>
            <p:nvPr/>
          </p:nvSpPr>
          <p:spPr>
            <a:xfrm>
              <a:off x="6658470" y="4625046"/>
              <a:ext cx="167209" cy="116639"/>
            </a:xfrm>
            <a:custGeom>
              <a:avLst/>
              <a:gdLst>
                <a:gd name="connsiteX0" fmla="*/ 162950 w 167209"/>
                <a:gd name="connsiteY0" fmla="*/ 48011 h 116639"/>
                <a:gd name="connsiteX1" fmla="*/ 119191 w 167209"/>
                <a:gd name="connsiteY1" fmla="*/ 4252 h 116639"/>
                <a:gd name="connsiteX2" fmla="*/ 98562 w 167209"/>
                <a:gd name="connsiteY2" fmla="*/ 4293 h 116639"/>
                <a:gd name="connsiteX3" fmla="*/ 98604 w 167209"/>
                <a:gd name="connsiteY3" fmla="*/ 24923 h 116639"/>
                <a:gd name="connsiteX4" fmla="*/ 115274 w 167209"/>
                <a:gd name="connsiteY4" fmla="*/ 41593 h 116639"/>
                <a:gd name="connsiteX5" fmla="*/ 0 w 167209"/>
                <a:gd name="connsiteY5" fmla="*/ 41593 h 116639"/>
                <a:gd name="connsiteX6" fmla="*/ 0 w 167209"/>
                <a:gd name="connsiteY6" fmla="*/ 74933 h 116639"/>
                <a:gd name="connsiteX7" fmla="*/ 115357 w 167209"/>
                <a:gd name="connsiteY7" fmla="*/ 74933 h 116639"/>
                <a:gd name="connsiteX8" fmla="*/ 98687 w 167209"/>
                <a:gd name="connsiteY8" fmla="*/ 91603 h 116639"/>
                <a:gd name="connsiteX9" fmla="*/ 98520 w 167209"/>
                <a:gd name="connsiteY9" fmla="*/ 112274 h 116639"/>
                <a:gd name="connsiteX10" fmla="*/ 119191 w 167209"/>
                <a:gd name="connsiteY10" fmla="*/ 112441 h 116639"/>
                <a:gd name="connsiteX11" fmla="*/ 162950 w 167209"/>
                <a:gd name="connsiteY11" fmla="*/ 68682 h 116639"/>
                <a:gd name="connsiteX12" fmla="*/ 162950 w 167209"/>
                <a:gd name="connsiteY12" fmla="*/ 48011 h 1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09" h="116639">
                  <a:moveTo>
                    <a:pt x="162950" y="48011"/>
                  </a:moveTo>
                  <a:lnTo>
                    <a:pt x="119191" y="4252"/>
                  </a:lnTo>
                  <a:cubicBezTo>
                    <a:pt x="113484" y="-1434"/>
                    <a:pt x="104247" y="-1415"/>
                    <a:pt x="98562" y="4293"/>
                  </a:cubicBezTo>
                  <a:cubicBezTo>
                    <a:pt x="92877" y="10001"/>
                    <a:pt x="92896" y="19237"/>
                    <a:pt x="98604" y="24923"/>
                  </a:cubicBezTo>
                  <a:lnTo>
                    <a:pt x="115274" y="41593"/>
                  </a:lnTo>
                  <a:lnTo>
                    <a:pt x="0" y="41593"/>
                  </a:lnTo>
                  <a:lnTo>
                    <a:pt x="0" y="74933"/>
                  </a:lnTo>
                  <a:lnTo>
                    <a:pt x="115357" y="74933"/>
                  </a:lnTo>
                  <a:lnTo>
                    <a:pt x="98687" y="91603"/>
                  </a:lnTo>
                  <a:cubicBezTo>
                    <a:pt x="92933" y="97265"/>
                    <a:pt x="92858" y="106520"/>
                    <a:pt x="98520" y="112274"/>
                  </a:cubicBezTo>
                  <a:cubicBezTo>
                    <a:pt x="104182" y="118029"/>
                    <a:pt x="113437" y="118103"/>
                    <a:pt x="119191" y="112441"/>
                  </a:cubicBezTo>
                  <a:lnTo>
                    <a:pt x="162950" y="68682"/>
                  </a:lnTo>
                  <a:cubicBezTo>
                    <a:pt x="168629" y="62961"/>
                    <a:pt x="168629" y="53731"/>
                    <a:pt x="162950" y="48011"/>
                  </a:cubicBez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任意多边形: 形状 100">
              <a:extLst>
                <a:ext uri="{FF2B5EF4-FFF2-40B4-BE49-F238E27FC236}">
                  <a16:creationId xmlns:a16="http://schemas.microsoft.com/office/drawing/2014/main" id="{9EA5E249-8660-492D-AE7A-D74BBCB65699}"/>
                </a:ext>
              </a:extLst>
            </p:cNvPr>
            <p:cNvSpPr/>
            <p:nvPr/>
          </p:nvSpPr>
          <p:spPr>
            <a:xfrm>
              <a:off x="6875306" y="4808335"/>
              <a:ext cx="116825" cy="184379"/>
            </a:xfrm>
            <a:custGeom>
              <a:avLst/>
              <a:gdLst>
                <a:gd name="connsiteX0" fmla="*/ 112566 w 116825"/>
                <a:gd name="connsiteY0" fmla="*/ 115524 h 184379"/>
                <a:gd name="connsiteX1" fmla="*/ 91895 w 116825"/>
                <a:gd name="connsiteY1" fmla="*/ 115524 h 184379"/>
                <a:gd name="connsiteX2" fmla="*/ 75225 w 116825"/>
                <a:gd name="connsiteY2" fmla="*/ 132194 h 184379"/>
                <a:gd name="connsiteX3" fmla="*/ 75225 w 116825"/>
                <a:gd name="connsiteY3" fmla="*/ 0 h 184379"/>
                <a:gd name="connsiteX4" fmla="*/ 41551 w 116825"/>
                <a:gd name="connsiteY4" fmla="*/ 0 h 184379"/>
                <a:gd name="connsiteX5" fmla="*/ 41551 w 116825"/>
                <a:gd name="connsiteY5" fmla="*/ 132361 h 184379"/>
                <a:gd name="connsiteX6" fmla="*/ 24881 w 116825"/>
                <a:gd name="connsiteY6" fmla="*/ 115691 h 184379"/>
                <a:gd name="connsiteX7" fmla="*/ 4252 w 116825"/>
                <a:gd name="connsiteY7" fmla="*/ 115732 h 184379"/>
                <a:gd name="connsiteX8" fmla="*/ 4293 w 116825"/>
                <a:gd name="connsiteY8" fmla="*/ 136362 h 184379"/>
                <a:gd name="connsiteX9" fmla="*/ 47969 w 116825"/>
                <a:gd name="connsiteY9" fmla="*/ 180121 h 184379"/>
                <a:gd name="connsiteX10" fmla="*/ 68640 w 116825"/>
                <a:gd name="connsiteY10" fmla="*/ 180121 h 184379"/>
                <a:gd name="connsiteX11" fmla="*/ 112399 w 116825"/>
                <a:gd name="connsiteY11" fmla="*/ 136362 h 184379"/>
                <a:gd name="connsiteX12" fmla="*/ 112657 w 116825"/>
                <a:gd name="connsiteY12" fmla="*/ 115617 h 184379"/>
                <a:gd name="connsiteX13" fmla="*/ 112566 w 116825"/>
                <a:gd name="connsiteY13" fmla="*/ 115524 h 18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25" h="184379">
                  <a:moveTo>
                    <a:pt x="112566" y="115524"/>
                  </a:moveTo>
                  <a:cubicBezTo>
                    <a:pt x="106845" y="109845"/>
                    <a:pt x="97615" y="109845"/>
                    <a:pt x="91895" y="115524"/>
                  </a:cubicBezTo>
                  <a:lnTo>
                    <a:pt x="75225" y="132194"/>
                  </a:lnTo>
                  <a:lnTo>
                    <a:pt x="75225" y="0"/>
                  </a:lnTo>
                  <a:lnTo>
                    <a:pt x="41551" y="0"/>
                  </a:lnTo>
                  <a:lnTo>
                    <a:pt x="41551" y="132361"/>
                  </a:lnTo>
                  <a:lnTo>
                    <a:pt x="24881" y="115691"/>
                  </a:lnTo>
                  <a:cubicBezTo>
                    <a:pt x="19173" y="110005"/>
                    <a:pt x="9937" y="110024"/>
                    <a:pt x="4252" y="115732"/>
                  </a:cubicBezTo>
                  <a:cubicBezTo>
                    <a:pt x="-1434" y="121440"/>
                    <a:pt x="-1415" y="130676"/>
                    <a:pt x="4293" y="136362"/>
                  </a:cubicBezTo>
                  <a:lnTo>
                    <a:pt x="47969" y="180121"/>
                  </a:lnTo>
                  <a:cubicBezTo>
                    <a:pt x="53689" y="185799"/>
                    <a:pt x="62920" y="185799"/>
                    <a:pt x="68640" y="180121"/>
                  </a:cubicBezTo>
                  <a:lnTo>
                    <a:pt x="112399" y="136362"/>
                  </a:lnTo>
                  <a:cubicBezTo>
                    <a:pt x="118199" y="130705"/>
                    <a:pt x="118314" y="121417"/>
                    <a:pt x="112657" y="115617"/>
                  </a:cubicBezTo>
                  <a:cubicBezTo>
                    <a:pt x="112627" y="115586"/>
                    <a:pt x="112597" y="115555"/>
                    <a:pt x="112566" y="115524"/>
                  </a:cubicBezTo>
                  <a:close/>
                </a:path>
              </a:pathLst>
            </a:custGeom>
            <a:solidFill>
              <a:schemeClr val="bg1"/>
            </a:solidFill>
            <a:ln w="833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0" name="组合 109">
            <a:extLst>
              <a:ext uri="{FF2B5EF4-FFF2-40B4-BE49-F238E27FC236}">
                <a16:creationId xmlns:a16="http://schemas.microsoft.com/office/drawing/2014/main" id="{632535FE-D41B-4CCC-AE28-F50489C27120}"/>
              </a:ext>
            </a:extLst>
          </p:cNvPr>
          <p:cNvGrpSpPr/>
          <p:nvPr/>
        </p:nvGrpSpPr>
        <p:grpSpPr>
          <a:xfrm>
            <a:off x="4908218" y="4627487"/>
            <a:ext cx="546072" cy="546072"/>
            <a:chOff x="4949467" y="4627487"/>
            <a:chExt cx="546072" cy="546072"/>
          </a:xfrm>
        </p:grpSpPr>
        <p:sp>
          <p:nvSpPr>
            <p:cNvPr id="108" name="任意多边形: 形状 107">
              <a:extLst>
                <a:ext uri="{FF2B5EF4-FFF2-40B4-BE49-F238E27FC236}">
                  <a16:creationId xmlns:a16="http://schemas.microsoft.com/office/drawing/2014/main" id="{2CE4E9D4-FCC0-49BF-A17C-821369D14F72}"/>
                </a:ext>
              </a:extLst>
            </p:cNvPr>
            <p:cNvSpPr/>
            <p:nvPr/>
          </p:nvSpPr>
          <p:spPr>
            <a:xfrm>
              <a:off x="5169228" y="4847248"/>
              <a:ext cx="106550" cy="106550"/>
            </a:xfrm>
            <a:custGeom>
              <a:avLst/>
              <a:gdLst>
                <a:gd name="connsiteX0" fmla="*/ 53275 w 106550"/>
                <a:gd name="connsiteY0" fmla="*/ 106551 h 106550"/>
                <a:gd name="connsiteX1" fmla="*/ 0 w 106550"/>
                <a:gd name="connsiteY1" fmla="*/ 53275 h 106550"/>
                <a:gd name="connsiteX2" fmla="*/ 53275 w 106550"/>
                <a:gd name="connsiteY2" fmla="*/ 0 h 106550"/>
                <a:gd name="connsiteX3" fmla="*/ 106551 w 106550"/>
                <a:gd name="connsiteY3" fmla="*/ 53275 h 106550"/>
                <a:gd name="connsiteX4" fmla="*/ 53275 w 106550"/>
                <a:gd name="connsiteY4" fmla="*/ 106551 h 106550"/>
                <a:gd name="connsiteX5" fmla="*/ 53275 w 106550"/>
                <a:gd name="connsiteY5" fmla="*/ 26638 h 106550"/>
                <a:gd name="connsiteX6" fmla="*/ 26638 w 106550"/>
                <a:gd name="connsiteY6" fmla="*/ 53275 h 106550"/>
                <a:gd name="connsiteX7" fmla="*/ 53275 w 106550"/>
                <a:gd name="connsiteY7" fmla="*/ 79913 h 106550"/>
                <a:gd name="connsiteX8" fmla="*/ 79913 w 106550"/>
                <a:gd name="connsiteY8" fmla="*/ 53275 h 106550"/>
                <a:gd name="connsiteX9" fmla="*/ 53275 w 106550"/>
                <a:gd name="connsiteY9" fmla="*/ 26638 h 1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50" h="106550">
                  <a:moveTo>
                    <a:pt x="53275" y="106551"/>
                  </a:moveTo>
                  <a:cubicBezTo>
                    <a:pt x="23852" y="106551"/>
                    <a:pt x="0" y="82699"/>
                    <a:pt x="0" y="53275"/>
                  </a:cubicBezTo>
                  <a:cubicBezTo>
                    <a:pt x="0" y="23852"/>
                    <a:pt x="23852" y="0"/>
                    <a:pt x="53275" y="0"/>
                  </a:cubicBezTo>
                  <a:cubicBezTo>
                    <a:pt x="82699" y="0"/>
                    <a:pt x="106551" y="23852"/>
                    <a:pt x="106551" y="53275"/>
                  </a:cubicBezTo>
                  <a:cubicBezTo>
                    <a:pt x="106551" y="82699"/>
                    <a:pt x="82699" y="106551"/>
                    <a:pt x="53275" y="106551"/>
                  </a:cubicBezTo>
                  <a:close/>
                  <a:moveTo>
                    <a:pt x="53275" y="26638"/>
                  </a:moveTo>
                  <a:cubicBezTo>
                    <a:pt x="38564" y="26638"/>
                    <a:pt x="26638" y="38564"/>
                    <a:pt x="26638" y="53275"/>
                  </a:cubicBezTo>
                  <a:cubicBezTo>
                    <a:pt x="26638" y="67987"/>
                    <a:pt x="38564" y="79913"/>
                    <a:pt x="53275" y="79913"/>
                  </a:cubicBezTo>
                  <a:cubicBezTo>
                    <a:pt x="67987" y="79913"/>
                    <a:pt x="79913" y="67987"/>
                    <a:pt x="79913" y="53275"/>
                  </a:cubicBezTo>
                  <a:cubicBezTo>
                    <a:pt x="79913" y="38564"/>
                    <a:pt x="67987" y="26638"/>
                    <a:pt x="53275" y="26638"/>
                  </a:cubicBezTo>
                  <a:close/>
                </a:path>
              </a:pathLst>
            </a:custGeom>
            <a:solidFill>
              <a:schemeClr val="tx2"/>
            </a:solidFill>
            <a:ln w="664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9" name="任意多边形: 形状 108">
              <a:extLst>
                <a:ext uri="{FF2B5EF4-FFF2-40B4-BE49-F238E27FC236}">
                  <a16:creationId xmlns:a16="http://schemas.microsoft.com/office/drawing/2014/main" id="{9B9E54F2-9D81-4F5B-8C33-2FB23C9B79E9}"/>
                </a:ext>
              </a:extLst>
            </p:cNvPr>
            <p:cNvSpPr/>
            <p:nvPr/>
          </p:nvSpPr>
          <p:spPr>
            <a:xfrm>
              <a:off x="4949467" y="4627487"/>
              <a:ext cx="546072" cy="546072"/>
            </a:xfrm>
            <a:custGeom>
              <a:avLst/>
              <a:gdLst>
                <a:gd name="connsiteX0" fmla="*/ 506116 w 546072"/>
                <a:gd name="connsiteY0" fmla="*/ 259717 h 546072"/>
                <a:gd name="connsiteX1" fmla="*/ 286355 w 546072"/>
                <a:gd name="connsiteY1" fmla="*/ 39957 h 546072"/>
                <a:gd name="connsiteX2" fmla="*/ 286355 w 546072"/>
                <a:gd name="connsiteY2" fmla="*/ 0 h 546072"/>
                <a:gd name="connsiteX3" fmla="*/ 259717 w 546072"/>
                <a:gd name="connsiteY3" fmla="*/ 0 h 546072"/>
                <a:gd name="connsiteX4" fmla="*/ 259717 w 546072"/>
                <a:gd name="connsiteY4" fmla="*/ 39957 h 546072"/>
                <a:gd name="connsiteX5" fmla="*/ 39957 w 546072"/>
                <a:gd name="connsiteY5" fmla="*/ 259717 h 546072"/>
                <a:gd name="connsiteX6" fmla="*/ 0 w 546072"/>
                <a:gd name="connsiteY6" fmla="*/ 259717 h 546072"/>
                <a:gd name="connsiteX7" fmla="*/ 0 w 546072"/>
                <a:gd name="connsiteY7" fmla="*/ 286355 h 546072"/>
                <a:gd name="connsiteX8" fmla="*/ 39957 w 546072"/>
                <a:gd name="connsiteY8" fmla="*/ 286355 h 546072"/>
                <a:gd name="connsiteX9" fmla="*/ 259717 w 546072"/>
                <a:gd name="connsiteY9" fmla="*/ 506116 h 546072"/>
                <a:gd name="connsiteX10" fmla="*/ 259717 w 546072"/>
                <a:gd name="connsiteY10" fmla="*/ 546072 h 546072"/>
                <a:gd name="connsiteX11" fmla="*/ 286355 w 546072"/>
                <a:gd name="connsiteY11" fmla="*/ 546072 h 546072"/>
                <a:gd name="connsiteX12" fmla="*/ 286355 w 546072"/>
                <a:gd name="connsiteY12" fmla="*/ 506116 h 546072"/>
                <a:gd name="connsiteX13" fmla="*/ 506116 w 546072"/>
                <a:gd name="connsiteY13" fmla="*/ 286355 h 546072"/>
                <a:gd name="connsiteX14" fmla="*/ 546072 w 546072"/>
                <a:gd name="connsiteY14" fmla="*/ 286355 h 546072"/>
                <a:gd name="connsiteX15" fmla="*/ 546072 w 546072"/>
                <a:gd name="connsiteY15" fmla="*/ 259717 h 546072"/>
                <a:gd name="connsiteX16" fmla="*/ 407290 w 546072"/>
                <a:gd name="connsiteY16" fmla="*/ 286355 h 546072"/>
                <a:gd name="connsiteX17" fmla="*/ 286355 w 546072"/>
                <a:gd name="connsiteY17" fmla="*/ 407290 h 546072"/>
                <a:gd name="connsiteX18" fmla="*/ 286355 w 546072"/>
                <a:gd name="connsiteY18" fmla="*/ 352949 h 546072"/>
                <a:gd name="connsiteX19" fmla="*/ 259717 w 546072"/>
                <a:gd name="connsiteY19" fmla="*/ 352949 h 546072"/>
                <a:gd name="connsiteX20" fmla="*/ 259717 w 546072"/>
                <a:gd name="connsiteY20" fmla="*/ 407290 h 546072"/>
                <a:gd name="connsiteX21" fmla="*/ 138782 w 546072"/>
                <a:gd name="connsiteY21" fmla="*/ 286355 h 546072"/>
                <a:gd name="connsiteX22" fmla="*/ 193123 w 546072"/>
                <a:gd name="connsiteY22" fmla="*/ 286355 h 546072"/>
                <a:gd name="connsiteX23" fmla="*/ 193123 w 546072"/>
                <a:gd name="connsiteY23" fmla="*/ 259717 h 546072"/>
                <a:gd name="connsiteX24" fmla="*/ 138782 w 546072"/>
                <a:gd name="connsiteY24" fmla="*/ 259717 h 546072"/>
                <a:gd name="connsiteX25" fmla="*/ 259717 w 546072"/>
                <a:gd name="connsiteY25" fmla="*/ 138782 h 546072"/>
                <a:gd name="connsiteX26" fmla="*/ 259717 w 546072"/>
                <a:gd name="connsiteY26" fmla="*/ 193123 h 546072"/>
                <a:gd name="connsiteX27" fmla="*/ 286355 w 546072"/>
                <a:gd name="connsiteY27" fmla="*/ 193123 h 546072"/>
                <a:gd name="connsiteX28" fmla="*/ 286355 w 546072"/>
                <a:gd name="connsiteY28" fmla="*/ 138782 h 546072"/>
                <a:gd name="connsiteX29" fmla="*/ 407290 w 546072"/>
                <a:gd name="connsiteY29" fmla="*/ 259717 h 546072"/>
                <a:gd name="connsiteX30" fmla="*/ 352949 w 546072"/>
                <a:gd name="connsiteY30" fmla="*/ 259717 h 546072"/>
                <a:gd name="connsiteX31" fmla="*/ 352949 w 546072"/>
                <a:gd name="connsiteY31" fmla="*/ 286355 h 546072"/>
                <a:gd name="connsiteX32" fmla="*/ 259717 w 546072"/>
                <a:gd name="connsiteY32" fmla="*/ 79913 h 546072"/>
                <a:gd name="connsiteX33" fmla="*/ 259717 w 546072"/>
                <a:gd name="connsiteY33" fmla="*/ 112078 h 546072"/>
                <a:gd name="connsiteX34" fmla="*/ 112011 w 546072"/>
                <a:gd name="connsiteY34" fmla="*/ 259717 h 546072"/>
                <a:gd name="connsiteX35" fmla="*/ 79913 w 546072"/>
                <a:gd name="connsiteY35" fmla="*/ 259717 h 546072"/>
                <a:gd name="connsiteX36" fmla="*/ 259717 w 546072"/>
                <a:gd name="connsiteY36" fmla="*/ 79913 h 546072"/>
                <a:gd name="connsiteX37" fmla="*/ 79913 w 546072"/>
                <a:gd name="connsiteY37" fmla="*/ 286355 h 546072"/>
                <a:gd name="connsiteX38" fmla="*/ 112078 w 546072"/>
                <a:gd name="connsiteY38" fmla="*/ 286355 h 546072"/>
                <a:gd name="connsiteX39" fmla="*/ 259717 w 546072"/>
                <a:gd name="connsiteY39" fmla="*/ 434061 h 546072"/>
                <a:gd name="connsiteX40" fmla="*/ 259717 w 546072"/>
                <a:gd name="connsiteY40" fmla="*/ 466159 h 546072"/>
                <a:gd name="connsiteX41" fmla="*/ 79913 w 546072"/>
                <a:gd name="connsiteY41" fmla="*/ 286355 h 546072"/>
                <a:gd name="connsiteX42" fmla="*/ 286355 w 546072"/>
                <a:gd name="connsiteY42" fmla="*/ 466159 h 546072"/>
                <a:gd name="connsiteX43" fmla="*/ 286355 w 546072"/>
                <a:gd name="connsiteY43" fmla="*/ 434061 h 546072"/>
                <a:gd name="connsiteX44" fmla="*/ 434061 w 546072"/>
                <a:gd name="connsiteY44" fmla="*/ 286355 h 546072"/>
                <a:gd name="connsiteX45" fmla="*/ 466159 w 546072"/>
                <a:gd name="connsiteY45" fmla="*/ 286355 h 546072"/>
                <a:gd name="connsiteX46" fmla="*/ 286355 w 546072"/>
                <a:gd name="connsiteY46" fmla="*/ 466159 h 546072"/>
                <a:gd name="connsiteX47" fmla="*/ 434061 w 546072"/>
                <a:gd name="connsiteY47" fmla="*/ 259717 h 546072"/>
                <a:gd name="connsiteX48" fmla="*/ 286355 w 546072"/>
                <a:gd name="connsiteY48" fmla="*/ 112011 h 546072"/>
                <a:gd name="connsiteX49" fmla="*/ 286355 w 546072"/>
                <a:gd name="connsiteY49" fmla="*/ 79913 h 546072"/>
                <a:gd name="connsiteX50" fmla="*/ 466159 w 546072"/>
                <a:gd name="connsiteY50" fmla="*/ 259717 h 54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46072" h="546072">
                  <a:moveTo>
                    <a:pt x="506116" y="259717"/>
                  </a:moveTo>
                  <a:cubicBezTo>
                    <a:pt x="499133" y="141359"/>
                    <a:pt x="404713" y="46940"/>
                    <a:pt x="286355" y="39957"/>
                  </a:cubicBezTo>
                  <a:lnTo>
                    <a:pt x="286355" y="0"/>
                  </a:lnTo>
                  <a:lnTo>
                    <a:pt x="259717" y="0"/>
                  </a:lnTo>
                  <a:lnTo>
                    <a:pt x="259717" y="39957"/>
                  </a:lnTo>
                  <a:cubicBezTo>
                    <a:pt x="141359" y="46940"/>
                    <a:pt x="46940" y="141359"/>
                    <a:pt x="39957" y="259717"/>
                  </a:cubicBezTo>
                  <a:lnTo>
                    <a:pt x="0" y="259717"/>
                  </a:lnTo>
                  <a:lnTo>
                    <a:pt x="0" y="286355"/>
                  </a:lnTo>
                  <a:lnTo>
                    <a:pt x="39957" y="286355"/>
                  </a:lnTo>
                  <a:cubicBezTo>
                    <a:pt x="46940" y="404713"/>
                    <a:pt x="141359" y="499133"/>
                    <a:pt x="259717" y="506116"/>
                  </a:cubicBezTo>
                  <a:lnTo>
                    <a:pt x="259717" y="546072"/>
                  </a:lnTo>
                  <a:lnTo>
                    <a:pt x="286355" y="546072"/>
                  </a:lnTo>
                  <a:lnTo>
                    <a:pt x="286355" y="506116"/>
                  </a:lnTo>
                  <a:cubicBezTo>
                    <a:pt x="404713" y="499133"/>
                    <a:pt x="499133" y="404713"/>
                    <a:pt x="506116" y="286355"/>
                  </a:cubicBezTo>
                  <a:lnTo>
                    <a:pt x="546072" y="286355"/>
                  </a:lnTo>
                  <a:lnTo>
                    <a:pt x="546072" y="259717"/>
                  </a:lnTo>
                  <a:close/>
                  <a:moveTo>
                    <a:pt x="407290" y="286355"/>
                  </a:moveTo>
                  <a:cubicBezTo>
                    <a:pt x="400891" y="350308"/>
                    <a:pt x="350308" y="400890"/>
                    <a:pt x="286355" y="407290"/>
                  </a:cubicBezTo>
                  <a:lnTo>
                    <a:pt x="286355" y="352949"/>
                  </a:lnTo>
                  <a:lnTo>
                    <a:pt x="259717" y="352949"/>
                  </a:lnTo>
                  <a:lnTo>
                    <a:pt x="259717" y="407290"/>
                  </a:lnTo>
                  <a:cubicBezTo>
                    <a:pt x="195764" y="400891"/>
                    <a:pt x="145182" y="350308"/>
                    <a:pt x="138782" y="286355"/>
                  </a:cubicBezTo>
                  <a:lnTo>
                    <a:pt x="193123" y="286355"/>
                  </a:lnTo>
                  <a:lnTo>
                    <a:pt x="193123" y="259717"/>
                  </a:lnTo>
                  <a:lnTo>
                    <a:pt x="138782" y="259717"/>
                  </a:lnTo>
                  <a:cubicBezTo>
                    <a:pt x="145182" y="195764"/>
                    <a:pt x="195764" y="145182"/>
                    <a:pt x="259717" y="138782"/>
                  </a:cubicBezTo>
                  <a:lnTo>
                    <a:pt x="259717" y="193123"/>
                  </a:lnTo>
                  <a:lnTo>
                    <a:pt x="286355" y="193123"/>
                  </a:lnTo>
                  <a:lnTo>
                    <a:pt x="286355" y="138782"/>
                  </a:lnTo>
                  <a:cubicBezTo>
                    <a:pt x="350308" y="145182"/>
                    <a:pt x="400890" y="195764"/>
                    <a:pt x="407290" y="259717"/>
                  </a:cubicBezTo>
                  <a:lnTo>
                    <a:pt x="352949" y="259717"/>
                  </a:lnTo>
                  <a:lnTo>
                    <a:pt x="352949" y="286355"/>
                  </a:lnTo>
                  <a:close/>
                  <a:moveTo>
                    <a:pt x="259717" y="79913"/>
                  </a:moveTo>
                  <a:lnTo>
                    <a:pt x="259717" y="112078"/>
                  </a:lnTo>
                  <a:cubicBezTo>
                    <a:pt x="181066" y="118684"/>
                    <a:pt x="118653" y="181068"/>
                    <a:pt x="112011" y="259717"/>
                  </a:cubicBezTo>
                  <a:lnTo>
                    <a:pt x="79913" y="259717"/>
                  </a:lnTo>
                  <a:cubicBezTo>
                    <a:pt x="86762" y="163393"/>
                    <a:pt x="163393" y="86762"/>
                    <a:pt x="259717" y="79913"/>
                  </a:cubicBezTo>
                  <a:close/>
                  <a:moveTo>
                    <a:pt x="79913" y="286355"/>
                  </a:moveTo>
                  <a:lnTo>
                    <a:pt x="112078" y="286355"/>
                  </a:lnTo>
                  <a:cubicBezTo>
                    <a:pt x="118684" y="365007"/>
                    <a:pt x="181068" y="427419"/>
                    <a:pt x="259717" y="434061"/>
                  </a:cubicBezTo>
                  <a:lnTo>
                    <a:pt x="259717" y="466159"/>
                  </a:lnTo>
                  <a:cubicBezTo>
                    <a:pt x="163393" y="459311"/>
                    <a:pt x="86762" y="382679"/>
                    <a:pt x="79913" y="286355"/>
                  </a:cubicBezTo>
                  <a:close/>
                  <a:moveTo>
                    <a:pt x="286355" y="466159"/>
                  </a:moveTo>
                  <a:lnTo>
                    <a:pt x="286355" y="434061"/>
                  </a:lnTo>
                  <a:cubicBezTo>
                    <a:pt x="365030" y="427450"/>
                    <a:pt x="427450" y="365030"/>
                    <a:pt x="434061" y="286355"/>
                  </a:cubicBezTo>
                  <a:lnTo>
                    <a:pt x="466159" y="286355"/>
                  </a:lnTo>
                  <a:cubicBezTo>
                    <a:pt x="459311" y="382679"/>
                    <a:pt x="382679" y="459311"/>
                    <a:pt x="286355" y="466159"/>
                  </a:cubicBezTo>
                  <a:close/>
                  <a:moveTo>
                    <a:pt x="434061" y="259717"/>
                  </a:moveTo>
                  <a:cubicBezTo>
                    <a:pt x="427450" y="181042"/>
                    <a:pt x="365030" y="118622"/>
                    <a:pt x="286355" y="112011"/>
                  </a:cubicBezTo>
                  <a:lnTo>
                    <a:pt x="286355" y="79913"/>
                  </a:lnTo>
                  <a:cubicBezTo>
                    <a:pt x="382679" y="86762"/>
                    <a:pt x="459311" y="163393"/>
                    <a:pt x="466159" y="259717"/>
                  </a:cubicBezTo>
                  <a:close/>
                </a:path>
              </a:pathLst>
            </a:custGeom>
            <a:solidFill>
              <a:schemeClr val="bg1"/>
            </a:solidFill>
            <a:ln w="664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1" name="文本框 110">
            <a:extLst>
              <a:ext uri="{FF2B5EF4-FFF2-40B4-BE49-F238E27FC236}">
                <a16:creationId xmlns:a16="http://schemas.microsoft.com/office/drawing/2014/main" id="{3E6DC3EB-B907-4D23-9055-85002A6AAEE0}"/>
              </a:ext>
            </a:extLst>
          </p:cNvPr>
          <p:cNvSpPr txBox="1"/>
          <p:nvPr/>
        </p:nvSpPr>
        <p:spPr>
          <a:xfrm>
            <a:off x="1500854" y="5437422"/>
            <a:ext cx="1134829"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总结一</a:t>
            </a:r>
          </a:p>
        </p:txBody>
      </p:sp>
      <p:sp>
        <p:nvSpPr>
          <p:cNvPr id="112" name="文本框 111">
            <a:extLst>
              <a:ext uri="{FF2B5EF4-FFF2-40B4-BE49-F238E27FC236}">
                <a16:creationId xmlns:a16="http://schemas.microsoft.com/office/drawing/2014/main" id="{502E2043-DF44-43F3-BC65-C7C895A98634}"/>
              </a:ext>
            </a:extLst>
          </p:cNvPr>
          <p:cNvSpPr txBox="1"/>
          <p:nvPr/>
        </p:nvSpPr>
        <p:spPr>
          <a:xfrm>
            <a:off x="3057347" y="5437422"/>
            <a:ext cx="1134829"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总结二</a:t>
            </a:r>
          </a:p>
        </p:txBody>
      </p:sp>
      <p:sp>
        <p:nvSpPr>
          <p:cNvPr id="113" name="文本框 112">
            <a:extLst>
              <a:ext uri="{FF2B5EF4-FFF2-40B4-BE49-F238E27FC236}">
                <a16:creationId xmlns:a16="http://schemas.microsoft.com/office/drawing/2014/main" id="{5C907812-80F8-4F90-AAD2-B40FFB51BE39}"/>
              </a:ext>
            </a:extLst>
          </p:cNvPr>
          <p:cNvSpPr txBox="1"/>
          <p:nvPr/>
        </p:nvSpPr>
        <p:spPr>
          <a:xfrm>
            <a:off x="4613840" y="5437422"/>
            <a:ext cx="1134829"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总结三</a:t>
            </a:r>
          </a:p>
        </p:txBody>
      </p:sp>
      <p:sp>
        <p:nvSpPr>
          <p:cNvPr id="114" name="文本框 113">
            <a:extLst>
              <a:ext uri="{FF2B5EF4-FFF2-40B4-BE49-F238E27FC236}">
                <a16:creationId xmlns:a16="http://schemas.microsoft.com/office/drawing/2014/main" id="{C3B46253-24DF-4BDC-8155-7F1C42EF8D69}"/>
              </a:ext>
            </a:extLst>
          </p:cNvPr>
          <p:cNvSpPr txBox="1"/>
          <p:nvPr/>
        </p:nvSpPr>
        <p:spPr>
          <a:xfrm>
            <a:off x="6170332" y="5437422"/>
            <a:ext cx="1134829"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总结四</a:t>
            </a:r>
          </a:p>
        </p:txBody>
      </p:sp>
    </p:spTree>
    <p:extLst>
      <p:ext uri="{BB962C8B-B14F-4D97-AF65-F5344CB8AC3E}">
        <p14:creationId xmlns:p14="http://schemas.microsoft.com/office/powerpoint/2010/main" val="26525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44" name="任意多边形: 形状 43">
            <a:extLst>
              <a:ext uri="{FF2B5EF4-FFF2-40B4-BE49-F238E27FC236}">
                <a16:creationId xmlns:a16="http://schemas.microsoft.com/office/drawing/2014/main" id="{9AC41587-62C7-4F08-AE2C-8667B8017D06}"/>
              </a:ext>
            </a:extLst>
          </p:cNvPr>
          <p:cNvSpPr/>
          <p:nvPr/>
        </p:nvSpPr>
        <p:spPr>
          <a:xfrm rot="2233792">
            <a:off x="-211484" y="1218368"/>
            <a:ext cx="7576275" cy="7420727"/>
          </a:xfrm>
          <a:custGeom>
            <a:avLst/>
            <a:gdLst>
              <a:gd name="connsiteX0" fmla="*/ 3197712 w 7576275"/>
              <a:gd name="connsiteY0" fmla="*/ 316632 h 7420727"/>
              <a:gd name="connsiteX1" fmla="*/ 3937263 w 7576275"/>
              <a:gd name="connsiteY1" fmla="*/ 0 h 7420727"/>
              <a:gd name="connsiteX2" fmla="*/ 7370860 w 7576275"/>
              <a:gd name="connsiteY2" fmla="*/ 2988697 h 7420727"/>
              <a:gd name="connsiteX3" fmla="*/ 7576275 w 7576275"/>
              <a:gd name="connsiteY3" fmla="*/ 3271237 h 7420727"/>
              <a:gd name="connsiteX4" fmla="*/ 2115438 w 7576275"/>
              <a:gd name="connsiteY4" fmla="*/ 7420727 h 7420727"/>
              <a:gd name="connsiteX5" fmla="*/ 0 w 7576275"/>
              <a:gd name="connsiteY5" fmla="*/ 4636755 h 7420727"/>
              <a:gd name="connsiteX6" fmla="*/ 22987 w 7576275"/>
              <a:gd name="connsiteY6" fmla="*/ 4592232 h 7420727"/>
              <a:gd name="connsiteX7" fmla="*/ 3197712 w 7576275"/>
              <a:gd name="connsiteY7" fmla="*/ 316632 h 74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6275" h="7420727">
                <a:moveTo>
                  <a:pt x="3197712" y="316632"/>
                </a:moveTo>
                <a:cubicBezTo>
                  <a:pt x="3474010" y="114102"/>
                  <a:pt x="3725489" y="1"/>
                  <a:pt x="3937263" y="0"/>
                </a:cubicBezTo>
                <a:cubicBezTo>
                  <a:pt x="4678467" y="1"/>
                  <a:pt x="6136700" y="1336226"/>
                  <a:pt x="7370860" y="2988697"/>
                </a:cubicBezTo>
                <a:lnTo>
                  <a:pt x="7576275" y="3271237"/>
                </a:lnTo>
                <a:lnTo>
                  <a:pt x="2115438" y="7420727"/>
                </a:lnTo>
                <a:lnTo>
                  <a:pt x="0" y="4636755"/>
                </a:lnTo>
                <a:lnTo>
                  <a:pt x="22987" y="4592232"/>
                </a:lnTo>
                <a:cubicBezTo>
                  <a:pt x="959625" y="2817597"/>
                  <a:pt x="2230673" y="1025489"/>
                  <a:pt x="3197712" y="3166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Problem analysis</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问题分析</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a:extLst>
              <a:ext uri="{FF2B5EF4-FFF2-40B4-BE49-F238E27FC236}">
                <a16:creationId xmlns:a16="http://schemas.microsoft.com/office/drawing/2014/main" id="{9509443D-B2ED-44AC-A94A-70DFFFB8FBA9}"/>
              </a:ext>
            </a:extLst>
          </p:cNvPr>
          <p:cNvSpPr txBox="1"/>
          <p:nvPr/>
        </p:nvSpPr>
        <p:spPr>
          <a:xfrm>
            <a:off x="7735221" y="1228043"/>
            <a:ext cx="3831940" cy="408638"/>
          </a:xfrm>
          <a:prstGeom prst="rect">
            <a:avLst/>
          </a:prstGeom>
          <a:noFill/>
        </p:spPr>
        <p:txBody>
          <a:bodyPr wrap="square" rtlCol="0">
            <a:spAutoFit/>
          </a:bodyPr>
          <a:lstStyle/>
          <a:p>
            <a:pPr>
              <a:lnSpc>
                <a:spcPct val="120000"/>
              </a:lnSpc>
              <a:spcBef>
                <a:spcPts val="600"/>
              </a:spcBef>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年度重要问题</a:t>
            </a:r>
          </a:p>
        </p:txBody>
      </p:sp>
      <p:cxnSp>
        <p:nvCxnSpPr>
          <p:cNvPr id="39" name="直接箭头连接符 38">
            <a:extLst>
              <a:ext uri="{FF2B5EF4-FFF2-40B4-BE49-F238E27FC236}">
                <a16:creationId xmlns:a16="http://schemas.microsoft.com/office/drawing/2014/main" id="{0EF7E328-FE3B-4534-B3DC-6B2E9ABD83E1}"/>
              </a:ext>
            </a:extLst>
          </p:cNvPr>
          <p:cNvCxnSpPr/>
          <p:nvPr/>
        </p:nvCxnSpPr>
        <p:spPr>
          <a:xfrm>
            <a:off x="7838785" y="1677952"/>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EF087587-C355-47D5-8825-2F9612381C44}"/>
              </a:ext>
            </a:extLst>
          </p:cNvPr>
          <p:cNvSpPr txBox="1"/>
          <p:nvPr/>
        </p:nvSpPr>
        <p:spPr>
          <a:xfrm>
            <a:off x="7735221" y="1778807"/>
            <a:ext cx="3831940" cy="1372427"/>
          </a:xfrm>
          <a:prstGeom prst="rect">
            <a:avLst/>
          </a:prstGeom>
          <a:noFill/>
        </p:spPr>
        <p:txBody>
          <a:bodyPr wrap="square" rtlCol="0" anchor="t">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中小企业的发展面临着两个基本问题，一是如何适应外部环境的变化，二是如何协调内部资源的有效利用。企业对外部环境的适应性是建立在内部协调性的基础之上，加强企业内部管理是企业最基础的工作</a:t>
            </a:r>
          </a:p>
        </p:txBody>
      </p:sp>
      <p:sp>
        <p:nvSpPr>
          <p:cNvPr id="41" name="文本框 40">
            <a:extLst>
              <a:ext uri="{FF2B5EF4-FFF2-40B4-BE49-F238E27FC236}">
                <a16:creationId xmlns:a16="http://schemas.microsoft.com/office/drawing/2014/main" id="{444C003B-E61C-4606-BED3-44E6D5FDF584}"/>
              </a:ext>
            </a:extLst>
          </p:cNvPr>
          <p:cNvSpPr txBox="1"/>
          <p:nvPr/>
        </p:nvSpPr>
        <p:spPr>
          <a:xfrm>
            <a:off x="7735221" y="3615643"/>
            <a:ext cx="3831940" cy="408638"/>
          </a:xfrm>
          <a:prstGeom prst="rect">
            <a:avLst/>
          </a:prstGeom>
          <a:noFill/>
        </p:spPr>
        <p:txBody>
          <a:bodyPr wrap="square" rtlCol="0">
            <a:spAutoFit/>
          </a:bodyPr>
          <a:lstStyle/>
          <a:p>
            <a:pPr>
              <a:lnSpc>
                <a:spcPct val="120000"/>
              </a:lnSpc>
              <a:spcBef>
                <a:spcPts val="600"/>
              </a:spcBef>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年度重要问题</a:t>
            </a:r>
          </a:p>
        </p:txBody>
      </p:sp>
      <p:cxnSp>
        <p:nvCxnSpPr>
          <p:cNvPr id="42" name="直接箭头连接符 41">
            <a:extLst>
              <a:ext uri="{FF2B5EF4-FFF2-40B4-BE49-F238E27FC236}">
                <a16:creationId xmlns:a16="http://schemas.microsoft.com/office/drawing/2014/main" id="{60CA07AC-10A9-43C2-AF21-1E31C61FADAA}"/>
              </a:ext>
            </a:extLst>
          </p:cNvPr>
          <p:cNvCxnSpPr/>
          <p:nvPr/>
        </p:nvCxnSpPr>
        <p:spPr>
          <a:xfrm>
            <a:off x="7838785" y="4065552"/>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1E7DD120-A142-4CB3-A66C-42A5B7CFBEFB}"/>
              </a:ext>
            </a:extLst>
          </p:cNvPr>
          <p:cNvSpPr txBox="1"/>
          <p:nvPr/>
        </p:nvSpPr>
        <p:spPr>
          <a:xfrm>
            <a:off x="7735221" y="4166407"/>
            <a:ext cx="3831940" cy="1372427"/>
          </a:xfrm>
          <a:prstGeom prst="rect">
            <a:avLst/>
          </a:prstGeom>
          <a:noFill/>
        </p:spPr>
        <p:txBody>
          <a:bodyPr wrap="square" rtlCol="0" anchor="t">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中小企业的发展面临着两个基本问题，一是如何适应外部环境的变化，二是如何协调内部资源的有效利用。企业对外部环境的适应性是建立在内部协调性的基础之上，加强企业内部管理是企业最基础的工作</a:t>
            </a:r>
          </a:p>
        </p:txBody>
      </p:sp>
      <p:grpSp>
        <p:nvGrpSpPr>
          <p:cNvPr id="9" name="组合 8">
            <a:extLst>
              <a:ext uri="{FF2B5EF4-FFF2-40B4-BE49-F238E27FC236}">
                <a16:creationId xmlns:a16="http://schemas.microsoft.com/office/drawing/2014/main" id="{160EF403-FA6B-430F-9599-22DB74680695}"/>
              </a:ext>
            </a:extLst>
          </p:cNvPr>
          <p:cNvGrpSpPr/>
          <p:nvPr/>
        </p:nvGrpSpPr>
        <p:grpSpPr>
          <a:xfrm>
            <a:off x="0" y="-273979"/>
            <a:ext cx="7779243" cy="7779243"/>
            <a:chOff x="242966" y="-460622"/>
            <a:chExt cx="7779243" cy="7779243"/>
          </a:xfrm>
        </p:grpSpPr>
        <p:pic>
          <p:nvPicPr>
            <p:cNvPr id="3" name="图片 2">
              <a:extLst>
                <a:ext uri="{FF2B5EF4-FFF2-40B4-BE49-F238E27FC236}">
                  <a16:creationId xmlns:a16="http://schemas.microsoft.com/office/drawing/2014/main" id="{555A2CEA-3C35-4E49-AFA4-0425F1994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66" y="-460622"/>
              <a:ext cx="7779243" cy="7779243"/>
            </a:xfrm>
            <a:prstGeom prst="rect">
              <a:avLst/>
            </a:prstGeom>
          </p:spPr>
        </p:pic>
        <p:sp>
          <p:nvSpPr>
            <p:cNvPr id="4" name="梯形 3">
              <a:extLst>
                <a:ext uri="{FF2B5EF4-FFF2-40B4-BE49-F238E27FC236}">
                  <a16:creationId xmlns:a16="http://schemas.microsoft.com/office/drawing/2014/main" id="{EA6E973D-0FDD-4142-BA76-DE0A1DD3953C}"/>
                </a:ext>
              </a:extLst>
            </p:cNvPr>
            <p:cNvSpPr/>
            <p:nvPr/>
          </p:nvSpPr>
          <p:spPr>
            <a:xfrm rot="10800000">
              <a:off x="1848303" y="1504958"/>
              <a:ext cx="4457246" cy="2670973"/>
            </a:xfrm>
            <a:prstGeom prst="trapezoid">
              <a:avLst>
                <a:gd name="adj" fmla="val 5966"/>
              </a:avLst>
            </a:prstGeom>
            <a:blipFill dpi="0" rotWithShape="0">
              <a:blip r:embed="rId3"/>
              <a:srcRect/>
              <a:tile tx="-438150" ty="0" sx="32000" sy="32000" flip="none" algn="tl"/>
            </a:blipFill>
            <a:ln>
              <a:noFill/>
            </a:ln>
            <a:effectLst>
              <a:innerShdw blurRad="114300">
                <a:prstClr val="black"/>
              </a:innerShdw>
            </a:effectLst>
            <a:scene3d>
              <a:camera prst="perspectiveFront" fov="0">
                <a:rot lat="609008" lon="64" rev="1144"/>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0435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8D8A61D-28EE-4D98-8A91-A54EA54DCD57}"/>
              </a:ext>
            </a:extLst>
          </p:cNvPr>
          <p:cNvPicPr>
            <a:picLocks noChangeAspect="1"/>
          </p:cNvPicPr>
          <p:nvPr/>
        </p:nvPicPr>
        <p:blipFill>
          <a:blip r:embed="rId2"/>
          <a:stretch>
            <a:fillRect/>
          </a:stretch>
        </p:blipFill>
        <p:spPr>
          <a:xfrm>
            <a:off x="508531" y="145563"/>
            <a:ext cx="11174937" cy="353404"/>
          </a:xfrm>
          <a:prstGeom prst="rect">
            <a:avLst/>
          </a:prstGeom>
        </p:spPr>
      </p:pic>
      <p:sp>
        <p:nvSpPr>
          <p:cNvPr id="26" name="椭圆 25">
            <a:extLst>
              <a:ext uri="{FF2B5EF4-FFF2-40B4-BE49-F238E27FC236}">
                <a16:creationId xmlns:a16="http://schemas.microsoft.com/office/drawing/2014/main" id="{E1D0EC9B-4392-4CD5-B1AA-AA38656F7F95}"/>
              </a:ext>
            </a:extLst>
          </p:cNvPr>
          <p:cNvSpPr/>
          <p:nvPr/>
        </p:nvSpPr>
        <p:spPr>
          <a:xfrm>
            <a:off x="3095902" y="2119982"/>
            <a:ext cx="395256" cy="395256"/>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圆角 15">
            <a:extLst>
              <a:ext uri="{FF2B5EF4-FFF2-40B4-BE49-F238E27FC236}">
                <a16:creationId xmlns:a16="http://schemas.microsoft.com/office/drawing/2014/main" id="{3BCDE9B6-7DA0-408B-992A-3640A8798152}"/>
              </a:ext>
            </a:extLst>
          </p:cNvPr>
          <p:cNvSpPr/>
          <p:nvPr/>
        </p:nvSpPr>
        <p:spPr>
          <a:xfrm>
            <a:off x="550863" y="3429815"/>
            <a:ext cx="11090275" cy="2847960"/>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a:extLst>
              <a:ext uri="{FF2B5EF4-FFF2-40B4-BE49-F238E27FC236}">
                <a16:creationId xmlns:a16="http://schemas.microsoft.com/office/drawing/2014/main" id="{70D163FC-D110-4CB3-AB9E-8CC6D05123C4}"/>
              </a:ext>
            </a:extLst>
          </p:cNvPr>
          <p:cNvSpPr txBox="1"/>
          <p:nvPr/>
        </p:nvSpPr>
        <p:spPr>
          <a:xfrm>
            <a:off x="1295819" y="1015498"/>
            <a:ext cx="2709019" cy="2020746"/>
          </a:xfrm>
          <a:prstGeom prst="rect">
            <a:avLst/>
          </a:prstGeom>
          <a:noFill/>
        </p:spPr>
        <p:txBody>
          <a:bodyPr wrap="square" rtlCol="0">
            <a:spAutoFit/>
          </a:bodyPr>
          <a:lstStyle/>
          <a:p>
            <a:pPr>
              <a:lnSpc>
                <a:spcPct val="120000"/>
              </a:lnSpc>
              <a:spcBef>
                <a:spcPts val="600"/>
              </a:spcBef>
            </a:pPr>
            <a:r>
              <a:rPr lang="en-US" altLang="zh-CN" sz="115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a:extLst>
              <a:ext uri="{FF2B5EF4-FFF2-40B4-BE49-F238E27FC236}">
                <a16:creationId xmlns:a16="http://schemas.microsoft.com/office/drawing/2014/main" id="{CDD8291B-D510-45FE-ADC4-881B409FF8E6}"/>
              </a:ext>
            </a:extLst>
          </p:cNvPr>
          <p:cNvSpPr txBox="1"/>
          <p:nvPr/>
        </p:nvSpPr>
        <p:spPr>
          <a:xfrm>
            <a:off x="3095902" y="5098712"/>
            <a:ext cx="3395467" cy="443776"/>
          </a:xfrm>
          <a:prstGeom prst="rect">
            <a:avLst/>
          </a:prstGeom>
          <a:noFill/>
        </p:spPr>
        <p:txBody>
          <a:bodyPr wrap="square" rtlCol="0">
            <a:spAutoFit/>
          </a:bodyPr>
          <a:lstStyle/>
          <a:p>
            <a:pPr>
              <a:lnSpc>
                <a:spcPct val="120000"/>
              </a:lnSpc>
              <a:spcBef>
                <a:spcPts val="600"/>
              </a:spcBef>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 future planning</a:t>
            </a:r>
          </a:p>
        </p:txBody>
      </p:sp>
      <p:sp>
        <p:nvSpPr>
          <p:cNvPr id="65" name="文本框 64">
            <a:extLst>
              <a:ext uri="{FF2B5EF4-FFF2-40B4-BE49-F238E27FC236}">
                <a16:creationId xmlns:a16="http://schemas.microsoft.com/office/drawing/2014/main" id="{0B89AC6F-3A53-428D-8496-44FC4E22F710}"/>
              </a:ext>
            </a:extLst>
          </p:cNvPr>
          <p:cNvSpPr txBox="1"/>
          <p:nvPr/>
        </p:nvSpPr>
        <p:spPr>
          <a:xfrm>
            <a:off x="3084327" y="3953908"/>
            <a:ext cx="3395467" cy="935769"/>
          </a:xfrm>
          <a:prstGeom prst="rect">
            <a:avLst/>
          </a:prstGeom>
          <a:noFill/>
        </p:spPr>
        <p:txBody>
          <a:bodyPr wrap="square" rtlCol="0">
            <a:spAutoFit/>
          </a:bodyPr>
          <a:lstStyle/>
          <a:p>
            <a:pPr>
              <a:lnSpc>
                <a:spcPct val="120000"/>
              </a:lnSpc>
              <a:spcBef>
                <a:spcPts val="600"/>
              </a:spcBef>
            </a:pPr>
            <a:r>
              <a:rPr lang="zh-CN" altLang="en-US"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未来规划</a:t>
            </a:r>
          </a:p>
        </p:txBody>
      </p:sp>
      <p:cxnSp>
        <p:nvCxnSpPr>
          <p:cNvPr id="66" name="直接连接符 65">
            <a:extLst>
              <a:ext uri="{FF2B5EF4-FFF2-40B4-BE49-F238E27FC236}">
                <a16:creationId xmlns:a16="http://schemas.microsoft.com/office/drawing/2014/main" id="{98BA27B6-93DA-47D8-B73D-17AD7A0A9110}"/>
              </a:ext>
            </a:extLst>
          </p:cNvPr>
          <p:cNvCxnSpPr>
            <a:cxnSpLocks/>
          </p:cNvCxnSpPr>
          <p:nvPr/>
        </p:nvCxnSpPr>
        <p:spPr>
          <a:xfrm>
            <a:off x="3174250" y="4992366"/>
            <a:ext cx="1202374" cy="0"/>
          </a:xfrm>
          <a:prstGeom prst="line">
            <a:avLst/>
          </a:prstGeom>
          <a:ln>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571CC1C-5181-47BB-B004-1009CC253B0D}"/>
              </a:ext>
            </a:extLst>
          </p:cNvPr>
          <p:cNvSpPr txBox="1"/>
          <p:nvPr/>
        </p:nvSpPr>
        <p:spPr>
          <a:xfrm>
            <a:off x="-125647" y="5911899"/>
            <a:ext cx="7926984" cy="1200329"/>
          </a:xfrm>
          <a:prstGeom prst="rect">
            <a:avLst/>
          </a:prstGeom>
          <a:noFill/>
        </p:spPr>
        <p:txBody>
          <a:bodyPr wrap="square" rtlCol="0">
            <a:spAutoFit/>
          </a:bodyPr>
          <a:lstStyle/>
          <a:p>
            <a:pPr algn="dist"/>
            <a:r>
              <a:rPr lang="en-US" altLang="zh-CN"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rPr>
              <a:t>PART.FOUR</a:t>
            </a:r>
            <a:endParaRPr lang="zh-CN" altLang="en-US"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a:extLst>
              <a:ext uri="{FF2B5EF4-FFF2-40B4-BE49-F238E27FC236}">
                <a16:creationId xmlns:a16="http://schemas.microsoft.com/office/drawing/2014/main" id="{A63FB07A-5BF1-4293-85D4-F171D124A52E}"/>
              </a:ext>
            </a:extLst>
          </p:cNvPr>
          <p:cNvGrpSpPr/>
          <p:nvPr/>
        </p:nvGrpSpPr>
        <p:grpSpPr>
          <a:xfrm>
            <a:off x="1526223" y="4529945"/>
            <a:ext cx="647700" cy="647700"/>
            <a:chOff x="8227912" y="4702019"/>
            <a:chExt cx="647700" cy="647700"/>
          </a:xfrm>
        </p:grpSpPr>
        <p:sp>
          <p:nvSpPr>
            <p:cNvPr id="18" name="任意多边形: 形状 17">
              <a:extLst>
                <a:ext uri="{FF2B5EF4-FFF2-40B4-BE49-F238E27FC236}">
                  <a16:creationId xmlns:a16="http://schemas.microsoft.com/office/drawing/2014/main" id="{96F59BCC-496D-4DF3-90FC-7C4E27681820}"/>
                </a:ext>
              </a:extLst>
            </p:cNvPr>
            <p:cNvSpPr/>
            <p:nvPr/>
          </p:nvSpPr>
          <p:spPr>
            <a:xfrm>
              <a:off x="8342212" y="4702019"/>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形状 18">
              <a:extLst>
                <a:ext uri="{FF2B5EF4-FFF2-40B4-BE49-F238E27FC236}">
                  <a16:creationId xmlns:a16="http://schemas.microsoft.com/office/drawing/2014/main" id="{4122EA6D-D22E-47AE-82DF-EA36C9445948}"/>
                </a:ext>
              </a:extLst>
            </p:cNvPr>
            <p:cNvSpPr/>
            <p:nvPr/>
          </p:nvSpPr>
          <p:spPr>
            <a:xfrm>
              <a:off x="8227912" y="4930619"/>
              <a:ext cx="647700" cy="419100"/>
            </a:xfrm>
            <a:custGeom>
              <a:avLst/>
              <a:gdLst>
                <a:gd name="connsiteX0" fmla="*/ 57150 w 647700"/>
                <a:gd name="connsiteY0" fmla="*/ 57150 h 419100"/>
                <a:gd name="connsiteX1" fmla="*/ 590550 w 647700"/>
                <a:gd name="connsiteY1" fmla="*/ 57150 h 419100"/>
                <a:gd name="connsiteX2" fmla="*/ 590550 w 647700"/>
                <a:gd name="connsiteY2" fmla="*/ 361950 h 419100"/>
                <a:gd name="connsiteX3" fmla="*/ 57150 w 647700"/>
                <a:gd name="connsiteY3" fmla="*/ 361950 h 419100"/>
                <a:gd name="connsiteX4" fmla="*/ 57150 w 647700"/>
                <a:gd name="connsiteY4" fmla="*/ 57150 h 419100"/>
                <a:gd name="connsiteX5" fmla="*/ 0 w 647700"/>
                <a:gd name="connsiteY5" fmla="*/ 419100 h 419100"/>
                <a:gd name="connsiteX6" fmla="*/ 647700 w 647700"/>
                <a:gd name="connsiteY6" fmla="*/ 419100 h 419100"/>
                <a:gd name="connsiteX7" fmla="*/ 647700 w 647700"/>
                <a:gd name="connsiteY7" fmla="*/ 0 h 419100"/>
                <a:gd name="connsiteX8" fmla="*/ 0 w 647700"/>
                <a:gd name="connsiteY8" fmla="*/ 0 h 419100"/>
                <a:gd name="connsiteX9" fmla="*/ 0 w 647700"/>
                <a:gd name="connsiteY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 h="419100">
                  <a:moveTo>
                    <a:pt x="57150" y="57150"/>
                  </a:moveTo>
                  <a:lnTo>
                    <a:pt x="590550" y="57150"/>
                  </a:lnTo>
                  <a:lnTo>
                    <a:pt x="590550" y="361950"/>
                  </a:lnTo>
                  <a:lnTo>
                    <a:pt x="57150" y="361950"/>
                  </a:lnTo>
                  <a:lnTo>
                    <a:pt x="57150" y="57150"/>
                  </a:lnTo>
                  <a:close/>
                  <a:moveTo>
                    <a:pt x="0" y="419100"/>
                  </a:moveTo>
                  <a:lnTo>
                    <a:pt x="647700" y="419100"/>
                  </a:lnTo>
                  <a:lnTo>
                    <a:pt x="647700" y="0"/>
                  </a:lnTo>
                  <a:lnTo>
                    <a:pt x="0" y="0"/>
                  </a:lnTo>
                  <a:lnTo>
                    <a:pt x="0" y="41910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形状 19">
              <a:extLst>
                <a:ext uri="{FF2B5EF4-FFF2-40B4-BE49-F238E27FC236}">
                  <a16:creationId xmlns:a16="http://schemas.microsoft.com/office/drawing/2014/main" id="{E24C5245-B74A-4A2B-9BEA-4C45D7335E61}"/>
                </a:ext>
              </a:extLst>
            </p:cNvPr>
            <p:cNvSpPr/>
            <p:nvPr/>
          </p:nvSpPr>
          <p:spPr>
            <a:xfrm>
              <a:off x="8704162" y="4702019"/>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形状 20">
              <a:extLst>
                <a:ext uri="{FF2B5EF4-FFF2-40B4-BE49-F238E27FC236}">
                  <a16:creationId xmlns:a16="http://schemas.microsoft.com/office/drawing/2014/main" id="{72197F25-6616-47D5-B07B-915832CC7189}"/>
                </a:ext>
              </a:extLst>
            </p:cNvPr>
            <p:cNvSpPr/>
            <p:nvPr/>
          </p:nvSpPr>
          <p:spPr>
            <a:xfrm>
              <a:off x="8227912" y="4759169"/>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22" name="图片 21">
            <a:extLst>
              <a:ext uri="{FF2B5EF4-FFF2-40B4-BE49-F238E27FC236}">
                <a16:creationId xmlns:a16="http://schemas.microsoft.com/office/drawing/2014/main" id="{A437F09F-CF7D-44DF-8607-8DA57E3D0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690" y="649674"/>
            <a:ext cx="6235189" cy="6235189"/>
          </a:xfrm>
          <a:prstGeom prst="rect">
            <a:avLst/>
          </a:prstGeom>
          <a:effectLst>
            <a:outerShdw blurRad="215900" dist="152400" dir="18900000" algn="bl" rotWithShape="0">
              <a:prstClr val="black">
                <a:alpha val="20000"/>
              </a:prstClr>
            </a:outerShdw>
          </a:effectLst>
        </p:spPr>
      </p:pic>
    </p:spTree>
    <p:extLst>
      <p:ext uri="{BB962C8B-B14F-4D97-AF65-F5344CB8AC3E}">
        <p14:creationId xmlns:p14="http://schemas.microsoft.com/office/powerpoint/2010/main" val="184925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The future planning</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未来规划</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形状 18">
            <a:extLst>
              <a:ext uri="{FF2B5EF4-FFF2-40B4-BE49-F238E27FC236}">
                <a16:creationId xmlns:a16="http://schemas.microsoft.com/office/drawing/2014/main" id="{66222BEB-96FD-4CD6-9CEF-0E2F83DD73B5}"/>
              </a:ext>
            </a:extLst>
          </p:cNvPr>
          <p:cNvSpPr/>
          <p:nvPr/>
        </p:nvSpPr>
        <p:spPr>
          <a:xfrm>
            <a:off x="2496445" y="1"/>
            <a:ext cx="9695555" cy="6857999"/>
          </a:xfrm>
          <a:custGeom>
            <a:avLst/>
            <a:gdLst>
              <a:gd name="connsiteX0" fmla="*/ 7230398 w 7718918"/>
              <a:gd name="connsiteY0" fmla="*/ 0 h 6857999"/>
              <a:gd name="connsiteX1" fmla="*/ 7718918 w 7718918"/>
              <a:gd name="connsiteY1" fmla="*/ 0 h 6857999"/>
              <a:gd name="connsiteX2" fmla="*/ 7718918 w 7718918"/>
              <a:gd name="connsiteY2" fmla="*/ 6857999 h 6857999"/>
              <a:gd name="connsiteX3" fmla="*/ 0 w 7718918"/>
              <a:gd name="connsiteY3" fmla="*/ 6857999 h 6857999"/>
              <a:gd name="connsiteX4" fmla="*/ 1856 w 7718918"/>
              <a:gd name="connsiteY4" fmla="*/ 6825288 h 6857999"/>
              <a:gd name="connsiteX5" fmla="*/ 179941 w 7718918"/>
              <a:gd name="connsiteY5" fmla="*/ 6296628 h 6857999"/>
              <a:gd name="connsiteX6" fmla="*/ 1244812 w 7718918"/>
              <a:gd name="connsiteY6" fmla="*/ 5984111 h 6857999"/>
              <a:gd name="connsiteX7" fmla="*/ 2575900 w 7718918"/>
              <a:gd name="connsiteY7" fmla="*/ 5289630 h 6857999"/>
              <a:gd name="connsiteX8" fmla="*/ 3339829 w 7718918"/>
              <a:gd name="connsiteY8" fmla="*/ 3032567 h 6857999"/>
              <a:gd name="connsiteX9" fmla="*/ 5157055 w 7718918"/>
              <a:gd name="connsiteY9" fmla="*/ 1678329 h 6857999"/>
              <a:gd name="connsiteX10" fmla="*/ 7321521 w 7718918"/>
              <a:gd name="connsiteY10" fmla="*/ 775504 h 6857999"/>
              <a:gd name="connsiteX11" fmla="*/ 7286593 w 7718918"/>
              <a:gd name="connsiteY11" fmla="*/ 115668 h 6857999"/>
              <a:gd name="connsiteX12" fmla="*/ 7230398 w 7718918"/>
              <a:gd name="connsiteY12"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18918" h="6857999">
                <a:moveTo>
                  <a:pt x="7230398" y="0"/>
                </a:moveTo>
                <a:lnTo>
                  <a:pt x="7718918" y="0"/>
                </a:lnTo>
                <a:lnTo>
                  <a:pt x="7718918" y="6857999"/>
                </a:lnTo>
                <a:lnTo>
                  <a:pt x="0" y="6857999"/>
                </a:lnTo>
                <a:lnTo>
                  <a:pt x="1856" y="6825288"/>
                </a:lnTo>
                <a:cubicBezTo>
                  <a:pt x="15062" y="6636634"/>
                  <a:pt x="48521" y="6412375"/>
                  <a:pt x="179941" y="6296628"/>
                </a:cubicBezTo>
                <a:cubicBezTo>
                  <a:pt x="390214" y="6111433"/>
                  <a:pt x="845486" y="6151944"/>
                  <a:pt x="1244812" y="5984111"/>
                </a:cubicBezTo>
                <a:cubicBezTo>
                  <a:pt x="1644138" y="5816278"/>
                  <a:pt x="2226731" y="5781554"/>
                  <a:pt x="2575900" y="5289630"/>
                </a:cubicBezTo>
                <a:cubicBezTo>
                  <a:pt x="2925069" y="4797706"/>
                  <a:pt x="2909637" y="3634450"/>
                  <a:pt x="3339829" y="3032567"/>
                </a:cubicBezTo>
                <a:cubicBezTo>
                  <a:pt x="3770021" y="2430684"/>
                  <a:pt x="4493440" y="2054506"/>
                  <a:pt x="5157055" y="1678329"/>
                </a:cubicBezTo>
                <a:cubicBezTo>
                  <a:pt x="5820670" y="1302152"/>
                  <a:pt x="6978139" y="1084162"/>
                  <a:pt x="7321521" y="775504"/>
                </a:cubicBezTo>
                <a:cubicBezTo>
                  <a:pt x="7536135" y="582593"/>
                  <a:pt x="7393561" y="322614"/>
                  <a:pt x="7286593" y="115668"/>
                </a:cubicBezTo>
                <a:lnTo>
                  <a:pt x="72303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a:extLst>
              <a:ext uri="{FF2B5EF4-FFF2-40B4-BE49-F238E27FC236}">
                <a16:creationId xmlns:a16="http://schemas.microsoft.com/office/drawing/2014/main" id="{37239167-3A1C-42BF-B2A5-A1B593BE6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416" y="1891805"/>
            <a:ext cx="5181600" cy="5181600"/>
          </a:xfrm>
          <a:prstGeom prst="rect">
            <a:avLst/>
          </a:prstGeom>
        </p:spPr>
      </p:pic>
      <p:sp>
        <p:nvSpPr>
          <p:cNvPr id="23" name="文本框 22">
            <a:extLst>
              <a:ext uri="{FF2B5EF4-FFF2-40B4-BE49-F238E27FC236}">
                <a16:creationId xmlns:a16="http://schemas.microsoft.com/office/drawing/2014/main" id="{DFC65A05-F9C6-4A64-B43E-C3553C45C270}"/>
              </a:ext>
            </a:extLst>
          </p:cNvPr>
          <p:cNvSpPr txBox="1"/>
          <p:nvPr/>
        </p:nvSpPr>
        <p:spPr>
          <a:xfrm>
            <a:off x="730430" y="1073000"/>
            <a:ext cx="4460239" cy="514051"/>
          </a:xfrm>
          <a:prstGeom prst="rect">
            <a:avLst/>
          </a:prstGeom>
          <a:noFill/>
        </p:spPr>
        <p:txBody>
          <a:bodyPr wrap="square" rtlCol="0">
            <a:spAutoFit/>
          </a:bodyPr>
          <a:lstStyle/>
          <a:p>
            <a:pPr>
              <a:lnSpc>
                <a:spcPct val="120000"/>
              </a:lnSpc>
              <a:spcBef>
                <a:spcPts val="600"/>
              </a:spcBef>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未来规划点</a:t>
            </a:r>
          </a:p>
        </p:txBody>
      </p:sp>
      <p:cxnSp>
        <p:nvCxnSpPr>
          <p:cNvPr id="24" name="直接箭头连接符 23">
            <a:extLst>
              <a:ext uri="{FF2B5EF4-FFF2-40B4-BE49-F238E27FC236}">
                <a16:creationId xmlns:a16="http://schemas.microsoft.com/office/drawing/2014/main" id="{CEB8DEB2-5932-4D90-9AEE-6A16C77EF810}"/>
              </a:ext>
            </a:extLst>
          </p:cNvPr>
          <p:cNvCxnSpPr/>
          <p:nvPr/>
        </p:nvCxnSpPr>
        <p:spPr>
          <a:xfrm>
            <a:off x="833995" y="1662177"/>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E32A7F50-3AFA-40B8-B9A9-CE806CB00D4A}"/>
              </a:ext>
            </a:extLst>
          </p:cNvPr>
          <p:cNvSpPr txBox="1"/>
          <p:nvPr/>
        </p:nvSpPr>
        <p:spPr>
          <a:xfrm>
            <a:off x="730430" y="1763032"/>
            <a:ext cx="6623243" cy="855362"/>
          </a:xfrm>
          <a:prstGeom prst="rect">
            <a:avLst/>
          </a:prstGeom>
          <a:noFill/>
        </p:spPr>
        <p:txBody>
          <a:bodyPr wrap="square" rtlCol="0" anchor="t">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中小企业的发展面临着两个基本问题，一是如何适应外部环境的变化，二是如何协调内部资源的有效利用。企业对外部环境的适应性是建立在内部协调性的基础之上，加强企业内部管理是企业最基础的工作，也是企业能够生存和发展的保证。</a:t>
            </a:r>
          </a:p>
        </p:txBody>
      </p:sp>
      <p:sp>
        <p:nvSpPr>
          <p:cNvPr id="27" name="文本框 26">
            <a:extLst>
              <a:ext uri="{FF2B5EF4-FFF2-40B4-BE49-F238E27FC236}">
                <a16:creationId xmlns:a16="http://schemas.microsoft.com/office/drawing/2014/main" id="{C1E198F5-B1A1-4183-8551-226379C3BA31}"/>
              </a:ext>
            </a:extLst>
          </p:cNvPr>
          <p:cNvSpPr txBox="1"/>
          <p:nvPr/>
        </p:nvSpPr>
        <p:spPr>
          <a:xfrm>
            <a:off x="730430" y="3968714"/>
            <a:ext cx="3538408" cy="1113895"/>
          </a:xfrm>
          <a:prstGeom prst="rect">
            <a:avLst/>
          </a:prstGeom>
          <a:noFill/>
        </p:spPr>
        <p:txBody>
          <a:bodyPr wrap="square">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因此， 有必要从提高企业自身管理能力角度研究来分析制约我国中小企业成长的管理问题， 从而提高我国中小企业的管理能力， 使我国中小企业健康发展。</a:t>
            </a:r>
          </a:p>
        </p:txBody>
      </p:sp>
      <p:sp>
        <p:nvSpPr>
          <p:cNvPr id="31" name="文本框 30">
            <a:extLst>
              <a:ext uri="{FF2B5EF4-FFF2-40B4-BE49-F238E27FC236}">
                <a16:creationId xmlns:a16="http://schemas.microsoft.com/office/drawing/2014/main" id="{1985AEE6-C5C8-4385-A5E9-B4547185EC2A}"/>
              </a:ext>
            </a:extLst>
          </p:cNvPr>
          <p:cNvSpPr txBox="1"/>
          <p:nvPr/>
        </p:nvSpPr>
        <p:spPr>
          <a:xfrm>
            <a:off x="730429" y="3590852"/>
            <a:ext cx="4460239" cy="408638"/>
          </a:xfrm>
          <a:prstGeom prst="rect">
            <a:avLst/>
          </a:prstGeom>
          <a:noFill/>
        </p:spPr>
        <p:txBody>
          <a:bodyPr wrap="square" rtlCol="0">
            <a:spAutoFit/>
          </a:bodyPr>
          <a:lstStyle/>
          <a:p>
            <a:pPr>
              <a:lnSpc>
                <a:spcPct val="120000"/>
              </a:lnSpc>
              <a:spcBef>
                <a:spcPts val="600"/>
              </a:spcBef>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可能遇到的问题</a:t>
            </a:r>
          </a:p>
        </p:txBody>
      </p:sp>
      <p:grpSp>
        <p:nvGrpSpPr>
          <p:cNvPr id="21" name="组合 20">
            <a:extLst>
              <a:ext uri="{FF2B5EF4-FFF2-40B4-BE49-F238E27FC236}">
                <a16:creationId xmlns:a16="http://schemas.microsoft.com/office/drawing/2014/main" id="{343BA5EF-8393-4000-B4E9-D14BB82929F2}"/>
              </a:ext>
            </a:extLst>
          </p:cNvPr>
          <p:cNvGrpSpPr/>
          <p:nvPr/>
        </p:nvGrpSpPr>
        <p:grpSpPr>
          <a:xfrm>
            <a:off x="833995" y="2897485"/>
            <a:ext cx="1877438" cy="438412"/>
            <a:chOff x="1088519" y="4368066"/>
            <a:chExt cx="1877438" cy="438412"/>
          </a:xfrm>
        </p:grpSpPr>
        <p:sp>
          <p:nvSpPr>
            <p:cNvPr id="17" name="矩形: 圆角 16">
              <a:extLst>
                <a:ext uri="{FF2B5EF4-FFF2-40B4-BE49-F238E27FC236}">
                  <a16:creationId xmlns:a16="http://schemas.microsoft.com/office/drawing/2014/main" id="{6548849F-C404-4D21-8F59-7A159983CE84}"/>
                </a:ext>
              </a:extLst>
            </p:cNvPr>
            <p:cNvSpPr/>
            <p:nvPr/>
          </p:nvSpPr>
          <p:spPr>
            <a:xfrm>
              <a:off x="1088519" y="4368066"/>
              <a:ext cx="1877438" cy="43841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a:extLst>
                <a:ext uri="{FF2B5EF4-FFF2-40B4-BE49-F238E27FC236}">
                  <a16:creationId xmlns:a16="http://schemas.microsoft.com/office/drawing/2014/main" id="{66E083E1-969F-44DE-B7F3-AB60E798C5E6}"/>
                </a:ext>
              </a:extLst>
            </p:cNvPr>
            <p:cNvSpPr txBox="1"/>
            <p:nvPr/>
          </p:nvSpPr>
          <p:spPr>
            <a:xfrm>
              <a:off x="1405818" y="4382953"/>
              <a:ext cx="1242841" cy="408638"/>
            </a:xfrm>
            <a:prstGeom prst="rect">
              <a:avLst/>
            </a:prstGeom>
            <a:noFill/>
          </p:spPr>
          <p:txBody>
            <a:bodyPr wrap="square">
              <a:spAutoFit/>
            </a:bodyPr>
            <a:lstStyle/>
            <a:p>
              <a:pPr algn="ctr">
                <a:lnSpc>
                  <a:spcPct val="120000"/>
                </a:lnSpc>
                <a:spcBef>
                  <a:spcPts val="600"/>
                </a:spcBef>
              </a:pPr>
              <a:r>
                <a:rPr lang="zh-CN" altLang="en-US" dirty="0">
                  <a:solidFill>
                    <a:schemeClr val="tx2"/>
                  </a:solidFill>
                  <a:latin typeface="Arial" panose="020B0604020202020204" pitchFamily="34" charset="0"/>
                  <a:ea typeface="微软雅黑" panose="020B0503020204020204" pitchFamily="34" charset="-122"/>
                  <a:sym typeface="Arial" panose="020B0604020202020204" pitchFamily="34" charset="0"/>
                </a:rPr>
                <a:t>重点标题</a:t>
              </a:r>
            </a:p>
          </p:txBody>
        </p:sp>
      </p:grpSp>
    </p:spTree>
    <p:extLst>
      <p:ext uri="{BB962C8B-B14F-4D97-AF65-F5344CB8AC3E}">
        <p14:creationId xmlns:p14="http://schemas.microsoft.com/office/powerpoint/2010/main" val="110180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The future planning</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未来规划</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a:extLst>
              <a:ext uri="{FF2B5EF4-FFF2-40B4-BE49-F238E27FC236}">
                <a16:creationId xmlns:a16="http://schemas.microsoft.com/office/drawing/2014/main" id="{81358D16-F438-41F9-932F-B125AC526034}"/>
              </a:ext>
            </a:extLst>
          </p:cNvPr>
          <p:cNvSpPr/>
          <p:nvPr/>
        </p:nvSpPr>
        <p:spPr>
          <a:xfrm>
            <a:off x="923131" y="954958"/>
            <a:ext cx="10345738" cy="5329081"/>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4114D6B1-F0FA-4B4D-87E5-EBE030B5D961}"/>
              </a:ext>
            </a:extLst>
          </p:cNvPr>
          <p:cNvSpPr txBox="1"/>
          <p:nvPr/>
        </p:nvSpPr>
        <p:spPr>
          <a:xfrm>
            <a:off x="5165904" y="1133244"/>
            <a:ext cx="1860192" cy="514051"/>
          </a:xfrm>
          <a:prstGeom prst="rect">
            <a:avLst/>
          </a:prstGeom>
          <a:noFill/>
        </p:spPr>
        <p:txBody>
          <a:bodyPr wrap="square" rtlCol="0">
            <a:spAutoFit/>
          </a:bodyPr>
          <a:lstStyle/>
          <a:p>
            <a:pPr algn="ctr">
              <a:lnSpc>
                <a:spcPct val="120000"/>
              </a:lnSpc>
              <a:spcBef>
                <a:spcPts val="600"/>
              </a:spcBef>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规划重点</a:t>
            </a:r>
          </a:p>
        </p:txBody>
      </p:sp>
      <p:sp>
        <p:nvSpPr>
          <p:cNvPr id="20" name="文本框 19">
            <a:extLst>
              <a:ext uri="{FF2B5EF4-FFF2-40B4-BE49-F238E27FC236}">
                <a16:creationId xmlns:a16="http://schemas.microsoft.com/office/drawing/2014/main" id="{AE9AEB5A-F905-4237-9FA8-12D17DBDE1A0}"/>
              </a:ext>
            </a:extLst>
          </p:cNvPr>
          <p:cNvSpPr txBox="1"/>
          <p:nvPr/>
        </p:nvSpPr>
        <p:spPr>
          <a:xfrm>
            <a:off x="4770291" y="2694578"/>
            <a:ext cx="5936290" cy="1113895"/>
          </a:xfrm>
          <a:prstGeom prst="rect">
            <a:avLst/>
          </a:prstGeom>
          <a:noFill/>
        </p:spPr>
        <p:txBody>
          <a:bodyPr wrap="square" rtlCol="0" anchor="t">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中小企业的发展面临着两个基本问题，一是如何适应外部环境的变化，二是如何协调内部资源的有效利用。企业对外部环境的适应性是建立在内部协调性的基础之上，加强企业内部管理是企业最基础的工作，也是企业能够生存和发展的保证。</a:t>
            </a:r>
          </a:p>
        </p:txBody>
      </p:sp>
      <p:grpSp>
        <p:nvGrpSpPr>
          <p:cNvPr id="10" name="组合 9">
            <a:extLst>
              <a:ext uri="{FF2B5EF4-FFF2-40B4-BE49-F238E27FC236}">
                <a16:creationId xmlns:a16="http://schemas.microsoft.com/office/drawing/2014/main" id="{BCC49476-A60A-4BC0-BEE4-0EDAD47236C9}"/>
              </a:ext>
            </a:extLst>
          </p:cNvPr>
          <p:cNvGrpSpPr/>
          <p:nvPr/>
        </p:nvGrpSpPr>
        <p:grpSpPr>
          <a:xfrm>
            <a:off x="4770291" y="4143403"/>
            <a:ext cx="2512519" cy="1664659"/>
            <a:chOff x="4301013" y="1539099"/>
            <a:chExt cx="2079267" cy="1664659"/>
          </a:xfrm>
        </p:grpSpPr>
        <p:sp>
          <p:nvSpPr>
            <p:cNvPr id="24" name="文本框 23">
              <a:extLst>
                <a:ext uri="{FF2B5EF4-FFF2-40B4-BE49-F238E27FC236}">
                  <a16:creationId xmlns:a16="http://schemas.microsoft.com/office/drawing/2014/main" id="{1CBD170B-1EE6-4B95-9644-CB1EBBAC24E9}"/>
                </a:ext>
              </a:extLst>
            </p:cNvPr>
            <p:cNvSpPr txBox="1"/>
            <p:nvPr/>
          </p:nvSpPr>
          <p:spPr>
            <a:xfrm>
              <a:off x="4301013" y="1539099"/>
              <a:ext cx="1860192"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规划重点</a:t>
              </a:r>
            </a:p>
          </p:txBody>
        </p:sp>
        <p:cxnSp>
          <p:nvCxnSpPr>
            <p:cNvPr id="25" name="直接箭头连接符 24">
              <a:extLst>
                <a:ext uri="{FF2B5EF4-FFF2-40B4-BE49-F238E27FC236}">
                  <a16:creationId xmlns:a16="http://schemas.microsoft.com/office/drawing/2014/main" id="{3C996A3B-ABD1-408D-8235-CEA0A469F92D}"/>
                </a:ext>
              </a:extLst>
            </p:cNvPr>
            <p:cNvCxnSpPr/>
            <p:nvPr/>
          </p:nvCxnSpPr>
          <p:spPr>
            <a:xfrm>
              <a:off x="4404577" y="1998533"/>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715FB35E-37B5-432C-AD7C-C6744DC89C36}"/>
                </a:ext>
              </a:extLst>
            </p:cNvPr>
            <p:cNvSpPr txBox="1"/>
            <p:nvPr/>
          </p:nvSpPr>
          <p:spPr>
            <a:xfrm>
              <a:off x="4301013" y="2089863"/>
              <a:ext cx="2079267" cy="1113895"/>
            </a:xfrm>
            <a:prstGeom prst="rect">
              <a:avLst/>
            </a:prstGeom>
            <a:noFill/>
          </p:spPr>
          <p:txBody>
            <a:bodyPr wrap="square" rtlCol="0" anchor="t">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中小企业的规划面临着两个基本问题，一是如何适应外部环境的变化，二是如何协调内部资源的有效利用。</a:t>
              </a:r>
            </a:p>
          </p:txBody>
        </p:sp>
      </p:grpSp>
      <p:grpSp>
        <p:nvGrpSpPr>
          <p:cNvPr id="17" name="组合 16">
            <a:extLst>
              <a:ext uri="{FF2B5EF4-FFF2-40B4-BE49-F238E27FC236}">
                <a16:creationId xmlns:a16="http://schemas.microsoft.com/office/drawing/2014/main" id="{5A88476D-CEBD-433C-BD07-7B2CF18AC92B}"/>
              </a:ext>
            </a:extLst>
          </p:cNvPr>
          <p:cNvGrpSpPr/>
          <p:nvPr/>
        </p:nvGrpSpPr>
        <p:grpSpPr>
          <a:xfrm>
            <a:off x="8194062" y="4143403"/>
            <a:ext cx="2512519" cy="1664659"/>
            <a:chOff x="7071318" y="1539099"/>
            <a:chExt cx="2079267" cy="1664659"/>
          </a:xfrm>
        </p:grpSpPr>
        <p:sp>
          <p:nvSpPr>
            <p:cNvPr id="33" name="文本框 32">
              <a:extLst>
                <a:ext uri="{FF2B5EF4-FFF2-40B4-BE49-F238E27FC236}">
                  <a16:creationId xmlns:a16="http://schemas.microsoft.com/office/drawing/2014/main" id="{A5D736C3-BF11-4FD2-BF5E-36C2921DB55D}"/>
                </a:ext>
              </a:extLst>
            </p:cNvPr>
            <p:cNvSpPr txBox="1"/>
            <p:nvPr/>
          </p:nvSpPr>
          <p:spPr>
            <a:xfrm>
              <a:off x="7071318" y="1539099"/>
              <a:ext cx="1860192"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规划重点</a:t>
              </a:r>
            </a:p>
          </p:txBody>
        </p:sp>
        <p:cxnSp>
          <p:nvCxnSpPr>
            <p:cNvPr id="34" name="直接箭头连接符 33">
              <a:extLst>
                <a:ext uri="{FF2B5EF4-FFF2-40B4-BE49-F238E27FC236}">
                  <a16:creationId xmlns:a16="http://schemas.microsoft.com/office/drawing/2014/main" id="{B7C87BAC-29C5-4F19-B8A9-1891EF7C3D9D}"/>
                </a:ext>
              </a:extLst>
            </p:cNvPr>
            <p:cNvCxnSpPr/>
            <p:nvPr/>
          </p:nvCxnSpPr>
          <p:spPr>
            <a:xfrm>
              <a:off x="7174882" y="1998533"/>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BE2D6C26-1A5E-4C37-9318-D2124178D4BC}"/>
                </a:ext>
              </a:extLst>
            </p:cNvPr>
            <p:cNvSpPr txBox="1"/>
            <p:nvPr/>
          </p:nvSpPr>
          <p:spPr>
            <a:xfrm>
              <a:off x="7071318" y="2089863"/>
              <a:ext cx="2079267" cy="1113895"/>
            </a:xfrm>
            <a:prstGeom prst="rect">
              <a:avLst/>
            </a:prstGeom>
            <a:noFill/>
          </p:spPr>
          <p:txBody>
            <a:bodyPr wrap="square" rtlCol="0" anchor="t">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中小企业的规划面临着两个基本问题，一是如何适应外部环境的变化，二是如何协调内部资源的有效利用。</a:t>
              </a:r>
            </a:p>
          </p:txBody>
        </p:sp>
      </p:grpSp>
      <p:pic>
        <p:nvPicPr>
          <p:cNvPr id="37" name="图片 36">
            <a:extLst>
              <a:ext uri="{FF2B5EF4-FFF2-40B4-BE49-F238E27FC236}">
                <a16:creationId xmlns:a16="http://schemas.microsoft.com/office/drawing/2014/main" id="{C614FC8A-9B64-48F8-A03A-4FE8FCCCE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05" y="1389018"/>
            <a:ext cx="5554014" cy="5554014"/>
          </a:xfrm>
          <a:prstGeom prst="rect">
            <a:avLst/>
          </a:prstGeom>
          <a:effectLst>
            <a:outerShdw blurRad="177800" dist="101600" dir="21540000" algn="bl" rotWithShape="0">
              <a:prstClr val="black">
                <a:alpha val="20000"/>
              </a:prstClr>
            </a:outerShdw>
          </a:effectLst>
        </p:spPr>
      </p:pic>
      <p:grpSp>
        <p:nvGrpSpPr>
          <p:cNvPr id="89" name="组合 88">
            <a:extLst>
              <a:ext uri="{FF2B5EF4-FFF2-40B4-BE49-F238E27FC236}">
                <a16:creationId xmlns:a16="http://schemas.microsoft.com/office/drawing/2014/main" id="{7983635C-5BAF-487E-BB6F-F5511EB8116E}"/>
              </a:ext>
            </a:extLst>
          </p:cNvPr>
          <p:cNvGrpSpPr/>
          <p:nvPr/>
        </p:nvGrpSpPr>
        <p:grpSpPr>
          <a:xfrm>
            <a:off x="4918539" y="2142613"/>
            <a:ext cx="462557" cy="358481"/>
            <a:chOff x="4918539" y="2142613"/>
            <a:chExt cx="462557" cy="358481"/>
          </a:xfrm>
        </p:grpSpPr>
        <p:sp>
          <p:nvSpPr>
            <p:cNvPr id="68" name="任意多边形: 形状 67">
              <a:extLst>
                <a:ext uri="{FF2B5EF4-FFF2-40B4-BE49-F238E27FC236}">
                  <a16:creationId xmlns:a16="http://schemas.microsoft.com/office/drawing/2014/main" id="{2EF4102B-2C0E-445C-B805-F061D16EDDA9}"/>
                </a:ext>
              </a:extLst>
            </p:cNvPr>
            <p:cNvSpPr/>
            <p:nvPr/>
          </p:nvSpPr>
          <p:spPr>
            <a:xfrm>
              <a:off x="4918539" y="2292944"/>
              <a:ext cx="138767" cy="208150"/>
            </a:xfrm>
            <a:custGeom>
              <a:avLst/>
              <a:gdLst>
                <a:gd name="connsiteX0" fmla="*/ 34692 w 138767"/>
                <a:gd name="connsiteY0" fmla="*/ 127203 h 208150"/>
                <a:gd name="connsiteX1" fmla="*/ 57820 w 138767"/>
                <a:gd name="connsiteY1" fmla="*/ 127203 h 208150"/>
                <a:gd name="connsiteX2" fmla="*/ 57820 w 138767"/>
                <a:gd name="connsiteY2" fmla="*/ 150331 h 208150"/>
                <a:gd name="connsiteX3" fmla="*/ 34692 w 138767"/>
                <a:gd name="connsiteY3" fmla="*/ 150331 h 208150"/>
                <a:gd name="connsiteX4" fmla="*/ 34692 w 138767"/>
                <a:gd name="connsiteY4" fmla="*/ 127203 h 208150"/>
                <a:gd name="connsiteX5" fmla="*/ 34692 w 138767"/>
                <a:gd name="connsiteY5" fmla="*/ 80947 h 208150"/>
                <a:gd name="connsiteX6" fmla="*/ 57820 w 138767"/>
                <a:gd name="connsiteY6" fmla="*/ 80947 h 208150"/>
                <a:gd name="connsiteX7" fmla="*/ 57820 w 138767"/>
                <a:gd name="connsiteY7" fmla="*/ 104075 h 208150"/>
                <a:gd name="connsiteX8" fmla="*/ 34692 w 138767"/>
                <a:gd name="connsiteY8" fmla="*/ 104075 h 208150"/>
                <a:gd name="connsiteX9" fmla="*/ 34692 w 138767"/>
                <a:gd name="connsiteY9" fmla="*/ 80947 h 208150"/>
                <a:gd name="connsiteX10" fmla="*/ 34692 w 138767"/>
                <a:gd name="connsiteY10" fmla="*/ 34692 h 208150"/>
                <a:gd name="connsiteX11" fmla="*/ 57820 w 138767"/>
                <a:gd name="connsiteY11" fmla="*/ 34692 h 208150"/>
                <a:gd name="connsiteX12" fmla="*/ 57820 w 138767"/>
                <a:gd name="connsiteY12" fmla="*/ 57820 h 208150"/>
                <a:gd name="connsiteX13" fmla="*/ 34692 w 138767"/>
                <a:gd name="connsiteY13" fmla="*/ 57820 h 208150"/>
                <a:gd name="connsiteX14" fmla="*/ 34692 w 138767"/>
                <a:gd name="connsiteY14" fmla="*/ 34692 h 208150"/>
                <a:gd name="connsiteX15" fmla="*/ 80947 w 138767"/>
                <a:gd name="connsiteY15" fmla="*/ 127203 h 208150"/>
                <a:gd name="connsiteX16" fmla="*/ 104075 w 138767"/>
                <a:gd name="connsiteY16" fmla="*/ 127203 h 208150"/>
                <a:gd name="connsiteX17" fmla="*/ 104075 w 138767"/>
                <a:gd name="connsiteY17" fmla="*/ 150331 h 208150"/>
                <a:gd name="connsiteX18" fmla="*/ 80947 w 138767"/>
                <a:gd name="connsiteY18" fmla="*/ 150331 h 208150"/>
                <a:gd name="connsiteX19" fmla="*/ 80947 w 138767"/>
                <a:gd name="connsiteY19" fmla="*/ 127203 h 208150"/>
                <a:gd name="connsiteX20" fmla="*/ 80947 w 138767"/>
                <a:gd name="connsiteY20" fmla="*/ 80947 h 208150"/>
                <a:gd name="connsiteX21" fmla="*/ 104075 w 138767"/>
                <a:gd name="connsiteY21" fmla="*/ 80947 h 208150"/>
                <a:gd name="connsiteX22" fmla="*/ 104075 w 138767"/>
                <a:gd name="connsiteY22" fmla="*/ 104075 h 208150"/>
                <a:gd name="connsiteX23" fmla="*/ 80947 w 138767"/>
                <a:gd name="connsiteY23" fmla="*/ 104075 h 208150"/>
                <a:gd name="connsiteX24" fmla="*/ 80947 w 138767"/>
                <a:gd name="connsiteY24" fmla="*/ 80947 h 208150"/>
                <a:gd name="connsiteX25" fmla="*/ 80947 w 138767"/>
                <a:gd name="connsiteY25" fmla="*/ 34692 h 208150"/>
                <a:gd name="connsiteX26" fmla="*/ 104075 w 138767"/>
                <a:gd name="connsiteY26" fmla="*/ 34692 h 208150"/>
                <a:gd name="connsiteX27" fmla="*/ 104075 w 138767"/>
                <a:gd name="connsiteY27" fmla="*/ 57820 h 208150"/>
                <a:gd name="connsiteX28" fmla="*/ 80947 w 138767"/>
                <a:gd name="connsiteY28" fmla="*/ 57820 h 208150"/>
                <a:gd name="connsiteX29" fmla="*/ 80947 w 138767"/>
                <a:gd name="connsiteY29" fmla="*/ 34692 h 208150"/>
                <a:gd name="connsiteX30" fmla="*/ 0 w 138767"/>
                <a:gd name="connsiteY30" fmla="*/ 208151 h 208150"/>
                <a:gd name="connsiteX31" fmla="*/ 57820 w 138767"/>
                <a:gd name="connsiteY31" fmla="*/ 208151 h 208150"/>
                <a:gd name="connsiteX32" fmla="*/ 57820 w 138767"/>
                <a:gd name="connsiteY32" fmla="*/ 173459 h 208150"/>
                <a:gd name="connsiteX33" fmla="*/ 80947 w 138767"/>
                <a:gd name="connsiteY33" fmla="*/ 173459 h 208150"/>
                <a:gd name="connsiteX34" fmla="*/ 80947 w 138767"/>
                <a:gd name="connsiteY34" fmla="*/ 208151 h 208150"/>
                <a:gd name="connsiteX35" fmla="*/ 138767 w 138767"/>
                <a:gd name="connsiteY35" fmla="*/ 208151 h 208150"/>
                <a:gd name="connsiteX36" fmla="*/ 138767 w 138767"/>
                <a:gd name="connsiteY36" fmla="*/ 0 h 208150"/>
                <a:gd name="connsiteX37" fmla="*/ 0 w 138767"/>
                <a:gd name="connsiteY37" fmla="*/ 0 h 208150"/>
                <a:gd name="connsiteX38" fmla="*/ 0 w 138767"/>
                <a:gd name="connsiteY38" fmla="*/ 208151 h 20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8767" h="208150">
                  <a:moveTo>
                    <a:pt x="34692" y="127203"/>
                  </a:moveTo>
                  <a:lnTo>
                    <a:pt x="57820" y="127203"/>
                  </a:lnTo>
                  <a:lnTo>
                    <a:pt x="57820" y="150331"/>
                  </a:lnTo>
                  <a:lnTo>
                    <a:pt x="34692" y="150331"/>
                  </a:lnTo>
                  <a:lnTo>
                    <a:pt x="34692" y="127203"/>
                  </a:lnTo>
                  <a:close/>
                  <a:moveTo>
                    <a:pt x="34692" y="80947"/>
                  </a:moveTo>
                  <a:lnTo>
                    <a:pt x="57820" y="80947"/>
                  </a:lnTo>
                  <a:lnTo>
                    <a:pt x="57820" y="104075"/>
                  </a:lnTo>
                  <a:lnTo>
                    <a:pt x="34692" y="104075"/>
                  </a:lnTo>
                  <a:lnTo>
                    <a:pt x="34692" y="80947"/>
                  </a:lnTo>
                  <a:close/>
                  <a:moveTo>
                    <a:pt x="34692" y="34692"/>
                  </a:moveTo>
                  <a:lnTo>
                    <a:pt x="57820" y="34692"/>
                  </a:lnTo>
                  <a:lnTo>
                    <a:pt x="57820" y="57820"/>
                  </a:lnTo>
                  <a:lnTo>
                    <a:pt x="34692" y="57820"/>
                  </a:lnTo>
                  <a:lnTo>
                    <a:pt x="34692" y="34692"/>
                  </a:lnTo>
                  <a:close/>
                  <a:moveTo>
                    <a:pt x="80947" y="127203"/>
                  </a:moveTo>
                  <a:lnTo>
                    <a:pt x="104075" y="127203"/>
                  </a:lnTo>
                  <a:lnTo>
                    <a:pt x="104075" y="150331"/>
                  </a:lnTo>
                  <a:lnTo>
                    <a:pt x="80947" y="150331"/>
                  </a:lnTo>
                  <a:lnTo>
                    <a:pt x="80947" y="127203"/>
                  </a:lnTo>
                  <a:close/>
                  <a:moveTo>
                    <a:pt x="80947" y="80947"/>
                  </a:moveTo>
                  <a:lnTo>
                    <a:pt x="104075" y="80947"/>
                  </a:lnTo>
                  <a:lnTo>
                    <a:pt x="104075" y="104075"/>
                  </a:lnTo>
                  <a:lnTo>
                    <a:pt x="80947" y="104075"/>
                  </a:lnTo>
                  <a:lnTo>
                    <a:pt x="80947" y="80947"/>
                  </a:lnTo>
                  <a:close/>
                  <a:moveTo>
                    <a:pt x="80947" y="34692"/>
                  </a:moveTo>
                  <a:lnTo>
                    <a:pt x="104075" y="34692"/>
                  </a:lnTo>
                  <a:lnTo>
                    <a:pt x="104075" y="57820"/>
                  </a:lnTo>
                  <a:lnTo>
                    <a:pt x="80947" y="57820"/>
                  </a:lnTo>
                  <a:lnTo>
                    <a:pt x="80947" y="34692"/>
                  </a:lnTo>
                  <a:close/>
                  <a:moveTo>
                    <a:pt x="0" y="208151"/>
                  </a:moveTo>
                  <a:lnTo>
                    <a:pt x="57820" y="208151"/>
                  </a:lnTo>
                  <a:lnTo>
                    <a:pt x="57820" y="173459"/>
                  </a:lnTo>
                  <a:lnTo>
                    <a:pt x="80947" y="173459"/>
                  </a:lnTo>
                  <a:lnTo>
                    <a:pt x="80947" y="208151"/>
                  </a:lnTo>
                  <a:lnTo>
                    <a:pt x="138767" y="208151"/>
                  </a:lnTo>
                  <a:lnTo>
                    <a:pt x="138767" y="0"/>
                  </a:lnTo>
                  <a:lnTo>
                    <a:pt x="0" y="0"/>
                  </a:lnTo>
                  <a:lnTo>
                    <a:pt x="0" y="208151"/>
                  </a:ln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形状 68">
              <a:extLst>
                <a:ext uri="{FF2B5EF4-FFF2-40B4-BE49-F238E27FC236}">
                  <a16:creationId xmlns:a16="http://schemas.microsoft.com/office/drawing/2014/main" id="{8930B434-7CE1-4964-9A5D-E737DA0F6CFE}"/>
                </a:ext>
              </a:extLst>
            </p:cNvPr>
            <p:cNvSpPr/>
            <p:nvPr/>
          </p:nvSpPr>
          <p:spPr>
            <a:xfrm>
              <a:off x="5080434" y="2339199"/>
              <a:ext cx="138767" cy="161894"/>
            </a:xfrm>
            <a:custGeom>
              <a:avLst/>
              <a:gdLst>
                <a:gd name="connsiteX0" fmla="*/ 34692 w 138767"/>
                <a:gd name="connsiteY0" fmla="*/ 80947 h 161894"/>
                <a:gd name="connsiteX1" fmla="*/ 57820 w 138767"/>
                <a:gd name="connsiteY1" fmla="*/ 80947 h 161894"/>
                <a:gd name="connsiteX2" fmla="*/ 57820 w 138767"/>
                <a:gd name="connsiteY2" fmla="*/ 104075 h 161894"/>
                <a:gd name="connsiteX3" fmla="*/ 34692 w 138767"/>
                <a:gd name="connsiteY3" fmla="*/ 104075 h 161894"/>
                <a:gd name="connsiteX4" fmla="*/ 34692 w 138767"/>
                <a:gd name="connsiteY4" fmla="*/ 80947 h 161894"/>
                <a:gd name="connsiteX5" fmla="*/ 34692 w 138767"/>
                <a:gd name="connsiteY5" fmla="*/ 34692 h 161894"/>
                <a:gd name="connsiteX6" fmla="*/ 57820 w 138767"/>
                <a:gd name="connsiteY6" fmla="*/ 34692 h 161894"/>
                <a:gd name="connsiteX7" fmla="*/ 57820 w 138767"/>
                <a:gd name="connsiteY7" fmla="*/ 57820 h 161894"/>
                <a:gd name="connsiteX8" fmla="*/ 34692 w 138767"/>
                <a:gd name="connsiteY8" fmla="*/ 57820 h 161894"/>
                <a:gd name="connsiteX9" fmla="*/ 34692 w 138767"/>
                <a:gd name="connsiteY9" fmla="*/ 34692 h 161894"/>
                <a:gd name="connsiteX10" fmla="*/ 80947 w 138767"/>
                <a:gd name="connsiteY10" fmla="*/ 80947 h 161894"/>
                <a:gd name="connsiteX11" fmla="*/ 104075 w 138767"/>
                <a:gd name="connsiteY11" fmla="*/ 80947 h 161894"/>
                <a:gd name="connsiteX12" fmla="*/ 104075 w 138767"/>
                <a:gd name="connsiteY12" fmla="*/ 104075 h 161894"/>
                <a:gd name="connsiteX13" fmla="*/ 80947 w 138767"/>
                <a:gd name="connsiteY13" fmla="*/ 104075 h 161894"/>
                <a:gd name="connsiteX14" fmla="*/ 80947 w 138767"/>
                <a:gd name="connsiteY14" fmla="*/ 80947 h 161894"/>
                <a:gd name="connsiteX15" fmla="*/ 80947 w 138767"/>
                <a:gd name="connsiteY15" fmla="*/ 34692 h 161894"/>
                <a:gd name="connsiteX16" fmla="*/ 104075 w 138767"/>
                <a:gd name="connsiteY16" fmla="*/ 34692 h 161894"/>
                <a:gd name="connsiteX17" fmla="*/ 104075 w 138767"/>
                <a:gd name="connsiteY17" fmla="*/ 57820 h 161894"/>
                <a:gd name="connsiteX18" fmla="*/ 80947 w 138767"/>
                <a:gd name="connsiteY18" fmla="*/ 57820 h 161894"/>
                <a:gd name="connsiteX19" fmla="*/ 80947 w 138767"/>
                <a:gd name="connsiteY19" fmla="*/ 34692 h 161894"/>
                <a:gd name="connsiteX20" fmla="*/ 0 w 138767"/>
                <a:gd name="connsiteY20" fmla="*/ 161895 h 161894"/>
                <a:gd name="connsiteX21" fmla="*/ 57820 w 138767"/>
                <a:gd name="connsiteY21" fmla="*/ 161895 h 161894"/>
                <a:gd name="connsiteX22" fmla="*/ 57820 w 138767"/>
                <a:gd name="connsiteY22" fmla="*/ 127203 h 161894"/>
                <a:gd name="connsiteX23" fmla="*/ 80947 w 138767"/>
                <a:gd name="connsiteY23" fmla="*/ 127203 h 161894"/>
                <a:gd name="connsiteX24" fmla="*/ 80947 w 138767"/>
                <a:gd name="connsiteY24" fmla="*/ 161895 h 161894"/>
                <a:gd name="connsiteX25" fmla="*/ 138767 w 138767"/>
                <a:gd name="connsiteY25" fmla="*/ 161895 h 161894"/>
                <a:gd name="connsiteX26" fmla="*/ 138767 w 138767"/>
                <a:gd name="connsiteY26" fmla="*/ 0 h 161894"/>
                <a:gd name="connsiteX27" fmla="*/ 0 w 138767"/>
                <a:gd name="connsiteY27" fmla="*/ 0 h 161894"/>
                <a:gd name="connsiteX28" fmla="*/ 0 w 138767"/>
                <a:gd name="connsiteY28" fmla="*/ 161895 h 16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767" h="161894">
                  <a:moveTo>
                    <a:pt x="34692" y="80947"/>
                  </a:moveTo>
                  <a:lnTo>
                    <a:pt x="57820" y="80947"/>
                  </a:lnTo>
                  <a:lnTo>
                    <a:pt x="57820" y="104075"/>
                  </a:lnTo>
                  <a:lnTo>
                    <a:pt x="34692" y="104075"/>
                  </a:lnTo>
                  <a:lnTo>
                    <a:pt x="34692" y="80947"/>
                  </a:lnTo>
                  <a:close/>
                  <a:moveTo>
                    <a:pt x="34692" y="34692"/>
                  </a:moveTo>
                  <a:lnTo>
                    <a:pt x="57820" y="34692"/>
                  </a:lnTo>
                  <a:lnTo>
                    <a:pt x="57820" y="57820"/>
                  </a:lnTo>
                  <a:lnTo>
                    <a:pt x="34692" y="57820"/>
                  </a:lnTo>
                  <a:lnTo>
                    <a:pt x="34692" y="34692"/>
                  </a:lnTo>
                  <a:close/>
                  <a:moveTo>
                    <a:pt x="80947" y="80947"/>
                  </a:moveTo>
                  <a:lnTo>
                    <a:pt x="104075" y="80947"/>
                  </a:lnTo>
                  <a:lnTo>
                    <a:pt x="104075" y="104075"/>
                  </a:lnTo>
                  <a:lnTo>
                    <a:pt x="80947" y="104075"/>
                  </a:lnTo>
                  <a:lnTo>
                    <a:pt x="80947" y="80947"/>
                  </a:lnTo>
                  <a:close/>
                  <a:moveTo>
                    <a:pt x="80947" y="34692"/>
                  </a:moveTo>
                  <a:lnTo>
                    <a:pt x="104075" y="34692"/>
                  </a:lnTo>
                  <a:lnTo>
                    <a:pt x="104075" y="57820"/>
                  </a:lnTo>
                  <a:lnTo>
                    <a:pt x="80947" y="57820"/>
                  </a:lnTo>
                  <a:lnTo>
                    <a:pt x="80947" y="34692"/>
                  </a:lnTo>
                  <a:close/>
                  <a:moveTo>
                    <a:pt x="0" y="161895"/>
                  </a:moveTo>
                  <a:lnTo>
                    <a:pt x="57820" y="161895"/>
                  </a:lnTo>
                  <a:lnTo>
                    <a:pt x="57820" y="127203"/>
                  </a:lnTo>
                  <a:lnTo>
                    <a:pt x="80947" y="127203"/>
                  </a:lnTo>
                  <a:lnTo>
                    <a:pt x="80947" y="161895"/>
                  </a:lnTo>
                  <a:lnTo>
                    <a:pt x="138767" y="161895"/>
                  </a:lnTo>
                  <a:lnTo>
                    <a:pt x="138767" y="0"/>
                  </a:lnTo>
                  <a:lnTo>
                    <a:pt x="0" y="0"/>
                  </a:lnTo>
                  <a:lnTo>
                    <a:pt x="0" y="161895"/>
                  </a:lnTo>
                  <a:close/>
                </a:path>
              </a:pathLst>
            </a:custGeom>
            <a:solidFill>
              <a:schemeClr val="tx2"/>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形状 69">
              <a:extLst>
                <a:ext uri="{FF2B5EF4-FFF2-40B4-BE49-F238E27FC236}">
                  <a16:creationId xmlns:a16="http://schemas.microsoft.com/office/drawing/2014/main" id="{9564E503-D883-45BC-A3C8-9BAD282FA93C}"/>
                </a:ext>
              </a:extLst>
            </p:cNvPr>
            <p:cNvSpPr/>
            <p:nvPr/>
          </p:nvSpPr>
          <p:spPr>
            <a:xfrm>
              <a:off x="5242329" y="2154177"/>
              <a:ext cx="138767" cy="346917"/>
            </a:xfrm>
            <a:custGeom>
              <a:avLst/>
              <a:gdLst>
                <a:gd name="connsiteX0" fmla="*/ 104075 w 138767"/>
                <a:gd name="connsiteY0" fmla="*/ 63602 h 346917"/>
                <a:gd name="connsiteX1" fmla="*/ 80947 w 138767"/>
                <a:gd name="connsiteY1" fmla="*/ 63602 h 346917"/>
                <a:gd name="connsiteX2" fmla="*/ 80947 w 138767"/>
                <a:gd name="connsiteY2" fmla="*/ 40474 h 346917"/>
                <a:gd name="connsiteX3" fmla="*/ 104075 w 138767"/>
                <a:gd name="connsiteY3" fmla="*/ 40474 h 346917"/>
                <a:gd name="connsiteX4" fmla="*/ 104075 w 138767"/>
                <a:gd name="connsiteY4" fmla="*/ 63602 h 346917"/>
                <a:gd name="connsiteX5" fmla="*/ 104075 w 138767"/>
                <a:gd name="connsiteY5" fmla="*/ 104075 h 346917"/>
                <a:gd name="connsiteX6" fmla="*/ 80947 w 138767"/>
                <a:gd name="connsiteY6" fmla="*/ 104075 h 346917"/>
                <a:gd name="connsiteX7" fmla="*/ 80947 w 138767"/>
                <a:gd name="connsiteY7" fmla="*/ 80947 h 346917"/>
                <a:gd name="connsiteX8" fmla="*/ 104075 w 138767"/>
                <a:gd name="connsiteY8" fmla="*/ 80947 h 346917"/>
                <a:gd name="connsiteX9" fmla="*/ 104075 w 138767"/>
                <a:gd name="connsiteY9" fmla="*/ 104075 h 346917"/>
                <a:gd name="connsiteX10" fmla="*/ 104075 w 138767"/>
                <a:gd name="connsiteY10" fmla="*/ 150331 h 346917"/>
                <a:gd name="connsiteX11" fmla="*/ 80947 w 138767"/>
                <a:gd name="connsiteY11" fmla="*/ 150331 h 346917"/>
                <a:gd name="connsiteX12" fmla="*/ 80947 w 138767"/>
                <a:gd name="connsiteY12" fmla="*/ 127203 h 346917"/>
                <a:gd name="connsiteX13" fmla="*/ 104075 w 138767"/>
                <a:gd name="connsiteY13" fmla="*/ 127203 h 346917"/>
                <a:gd name="connsiteX14" fmla="*/ 104075 w 138767"/>
                <a:gd name="connsiteY14" fmla="*/ 150331 h 346917"/>
                <a:gd name="connsiteX15" fmla="*/ 104075 w 138767"/>
                <a:gd name="connsiteY15" fmla="*/ 196587 h 346917"/>
                <a:gd name="connsiteX16" fmla="*/ 80947 w 138767"/>
                <a:gd name="connsiteY16" fmla="*/ 196587 h 346917"/>
                <a:gd name="connsiteX17" fmla="*/ 80947 w 138767"/>
                <a:gd name="connsiteY17" fmla="*/ 173459 h 346917"/>
                <a:gd name="connsiteX18" fmla="*/ 104075 w 138767"/>
                <a:gd name="connsiteY18" fmla="*/ 173459 h 346917"/>
                <a:gd name="connsiteX19" fmla="*/ 104075 w 138767"/>
                <a:gd name="connsiteY19" fmla="*/ 196587 h 346917"/>
                <a:gd name="connsiteX20" fmla="*/ 104075 w 138767"/>
                <a:gd name="connsiteY20" fmla="*/ 242842 h 346917"/>
                <a:gd name="connsiteX21" fmla="*/ 80947 w 138767"/>
                <a:gd name="connsiteY21" fmla="*/ 242842 h 346917"/>
                <a:gd name="connsiteX22" fmla="*/ 80947 w 138767"/>
                <a:gd name="connsiteY22" fmla="*/ 219714 h 346917"/>
                <a:gd name="connsiteX23" fmla="*/ 104075 w 138767"/>
                <a:gd name="connsiteY23" fmla="*/ 219714 h 346917"/>
                <a:gd name="connsiteX24" fmla="*/ 104075 w 138767"/>
                <a:gd name="connsiteY24" fmla="*/ 242842 h 346917"/>
                <a:gd name="connsiteX25" fmla="*/ 104075 w 138767"/>
                <a:gd name="connsiteY25" fmla="*/ 289098 h 346917"/>
                <a:gd name="connsiteX26" fmla="*/ 80947 w 138767"/>
                <a:gd name="connsiteY26" fmla="*/ 289098 h 346917"/>
                <a:gd name="connsiteX27" fmla="*/ 80947 w 138767"/>
                <a:gd name="connsiteY27" fmla="*/ 265970 h 346917"/>
                <a:gd name="connsiteX28" fmla="*/ 104075 w 138767"/>
                <a:gd name="connsiteY28" fmla="*/ 265970 h 346917"/>
                <a:gd name="connsiteX29" fmla="*/ 104075 w 138767"/>
                <a:gd name="connsiteY29" fmla="*/ 289098 h 346917"/>
                <a:gd name="connsiteX30" fmla="*/ 57820 w 138767"/>
                <a:gd name="connsiteY30" fmla="*/ 63602 h 346917"/>
                <a:gd name="connsiteX31" fmla="*/ 34692 w 138767"/>
                <a:gd name="connsiteY31" fmla="*/ 63602 h 346917"/>
                <a:gd name="connsiteX32" fmla="*/ 34692 w 138767"/>
                <a:gd name="connsiteY32" fmla="*/ 40474 h 346917"/>
                <a:gd name="connsiteX33" fmla="*/ 57820 w 138767"/>
                <a:gd name="connsiteY33" fmla="*/ 40474 h 346917"/>
                <a:gd name="connsiteX34" fmla="*/ 57820 w 138767"/>
                <a:gd name="connsiteY34" fmla="*/ 63602 h 346917"/>
                <a:gd name="connsiteX35" fmla="*/ 57820 w 138767"/>
                <a:gd name="connsiteY35" fmla="*/ 104075 h 346917"/>
                <a:gd name="connsiteX36" fmla="*/ 34692 w 138767"/>
                <a:gd name="connsiteY36" fmla="*/ 104075 h 346917"/>
                <a:gd name="connsiteX37" fmla="*/ 34692 w 138767"/>
                <a:gd name="connsiteY37" fmla="*/ 80947 h 346917"/>
                <a:gd name="connsiteX38" fmla="*/ 57820 w 138767"/>
                <a:gd name="connsiteY38" fmla="*/ 80947 h 346917"/>
                <a:gd name="connsiteX39" fmla="*/ 57820 w 138767"/>
                <a:gd name="connsiteY39" fmla="*/ 104075 h 346917"/>
                <a:gd name="connsiteX40" fmla="*/ 57820 w 138767"/>
                <a:gd name="connsiteY40" fmla="*/ 150331 h 346917"/>
                <a:gd name="connsiteX41" fmla="*/ 34692 w 138767"/>
                <a:gd name="connsiteY41" fmla="*/ 150331 h 346917"/>
                <a:gd name="connsiteX42" fmla="*/ 34692 w 138767"/>
                <a:gd name="connsiteY42" fmla="*/ 127203 h 346917"/>
                <a:gd name="connsiteX43" fmla="*/ 57820 w 138767"/>
                <a:gd name="connsiteY43" fmla="*/ 127203 h 346917"/>
                <a:gd name="connsiteX44" fmla="*/ 57820 w 138767"/>
                <a:gd name="connsiteY44" fmla="*/ 150331 h 346917"/>
                <a:gd name="connsiteX45" fmla="*/ 57820 w 138767"/>
                <a:gd name="connsiteY45" fmla="*/ 196587 h 346917"/>
                <a:gd name="connsiteX46" fmla="*/ 34692 w 138767"/>
                <a:gd name="connsiteY46" fmla="*/ 196587 h 346917"/>
                <a:gd name="connsiteX47" fmla="*/ 34692 w 138767"/>
                <a:gd name="connsiteY47" fmla="*/ 173459 h 346917"/>
                <a:gd name="connsiteX48" fmla="*/ 57820 w 138767"/>
                <a:gd name="connsiteY48" fmla="*/ 173459 h 346917"/>
                <a:gd name="connsiteX49" fmla="*/ 57820 w 138767"/>
                <a:gd name="connsiteY49" fmla="*/ 196587 h 346917"/>
                <a:gd name="connsiteX50" fmla="*/ 57820 w 138767"/>
                <a:gd name="connsiteY50" fmla="*/ 242842 h 346917"/>
                <a:gd name="connsiteX51" fmla="*/ 34692 w 138767"/>
                <a:gd name="connsiteY51" fmla="*/ 242842 h 346917"/>
                <a:gd name="connsiteX52" fmla="*/ 34692 w 138767"/>
                <a:gd name="connsiteY52" fmla="*/ 219714 h 346917"/>
                <a:gd name="connsiteX53" fmla="*/ 57820 w 138767"/>
                <a:gd name="connsiteY53" fmla="*/ 219714 h 346917"/>
                <a:gd name="connsiteX54" fmla="*/ 57820 w 138767"/>
                <a:gd name="connsiteY54" fmla="*/ 242842 h 346917"/>
                <a:gd name="connsiteX55" fmla="*/ 57820 w 138767"/>
                <a:gd name="connsiteY55" fmla="*/ 289098 h 346917"/>
                <a:gd name="connsiteX56" fmla="*/ 34692 w 138767"/>
                <a:gd name="connsiteY56" fmla="*/ 289098 h 346917"/>
                <a:gd name="connsiteX57" fmla="*/ 34692 w 138767"/>
                <a:gd name="connsiteY57" fmla="*/ 265970 h 346917"/>
                <a:gd name="connsiteX58" fmla="*/ 57820 w 138767"/>
                <a:gd name="connsiteY58" fmla="*/ 265970 h 346917"/>
                <a:gd name="connsiteX59" fmla="*/ 57820 w 138767"/>
                <a:gd name="connsiteY59" fmla="*/ 289098 h 346917"/>
                <a:gd name="connsiteX60" fmla="*/ 0 w 138767"/>
                <a:gd name="connsiteY60" fmla="*/ 0 h 346917"/>
                <a:gd name="connsiteX61" fmla="*/ 0 w 138767"/>
                <a:gd name="connsiteY61" fmla="*/ 346918 h 346917"/>
                <a:gd name="connsiteX62" fmla="*/ 57820 w 138767"/>
                <a:gd name="connsiteY62" fmla="*/ 346918 h 346917"/>
                <a:gd name="connsiteX63" fmla="*/ 57820 w 138767"/>
                <a:gd name="connsiteY63" fmla="*/ 312226 h 346917"/>
                <a:gd name="connsiteX64" fmla="*/ 80947 w 138767"/>
                <a:gd name="connsiteY64" fmla="*/ 312226 h 346917"/>
                <a:gd name="connsiteX65" fmla="*/ 80947 w 138767"/>
                <a:gd name="connsiteY65" fmla="*/ 346918 h 346917"/>
                <a:gd name="connsiteX66" fmla="*/ 138767 w 138767"/>
                <a:gd name="connsiteY66" fmla="*/ 346918 h 346917"/>
                <a:gd name="connsiteX67" fmla="*/ 138767 w 138767"/>
                <a:gd name="connsiteY67" fmla="*/ 17346 h 346917"/>
                <a:gd name="connsiteX68" fmla="*/ 0 w 138767"/>
                <a:gd name="connsiteY68" fmla="*/ 0 h 34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8767" h="346917">
                  <a:moveTo>
                    <a:pt x="104075" y="63602"/>
                  </a:moveTo>
                  <a:lnTo>
                    <a:pt x="80947" y="63602"/>
                  </a:lnTo>
                  <a:lnTo>
                    <a:pt x="80947" y="40474"/>
                  </a:lnTo>
                  <a:lnTo>
                    <a:pt x="104075" y="40474"/>
                  </a:lnTo>
                  <a:lnTo>
                    <a:pt x="104075" y="63602"/>
                  </a:lnTo>
                  <a:close/>
                  <a:moveTo>
                    <a:pt x="104075" y="104075"/>
                  </a:moveTo>
                  <a:lnTo>
                    <a:pt x="80947" y="104075"/>
                  </a:lnTo>
                  <a:lnTo>
                    <a:pt x="80947" y="80947"/>
                  </a:lnTo>
                  <a:lnTo>
                    <a:pt x="104075" y="80947"/>
                  </a:lnTo>
                  <a:lnTo>
                    <a:pt x="104075" y="104075"/>
                  </a:lnTo>
                  <a:close/>
                  <a:moveTo>
                    <a:pt x="104075" y="150331"/>
                  </a:moveTo>
                  <a:lnTo>
                    <a:pt x="80947" y="150331"/>
                  </a:lnTo>
                  <a:lnTo>
                    <a:pt x="80947" y="127203"/>
                  </a:lnTo>
                  <a:lnTo>
                    <a:pt x="104075" y="127203"/>
                  </a:lnTo>
                  <a:lnTo>
                    <a:pt x="104075" y="150331"/>
                  </a:lnTo>
                  <a:close/>
                  <a:moveTo>
                    <a:pt x="104075" y="196587"/>
                  </a:moveTo>
                  <a:lnTo>
                    <a:pt x="80947" y="196587"/>
                  </a:lnTo>
                  <a:lnTo>
                    <a:pt x="80947" y="173459"/>
                  </a:lnTo>
                  <a:lnTo>
                    <a:pt x="104075" y="173459"/>
                  </a:lnTo>
                  <a:lnTo>
                    <a:pt x="104075" y="196587"/>
                  </a:lnTo>
                  <a:close/>
                  <a:moveTo>
                    <a:pt x="104075" y="242842"/>
                  </a:moveTo>
                  <a:lnTo>
                    <a:pt x="80947" y="242842"/>
                  </a:lnTo>
                  <a:lnTo>
                    <a:pt x="80947" y="219714"/>
                  </a:lnTo>
                  <a:lnTo>
                    <a:pt x="104075" y="219714"/>
                  </a:lnTo>
                  <a:lnTo>
                    <a:pt x="104075" y="242842"/>
                  </a:lnTo>
                  <a:close/>
                  <a:moveTo>
                    <a:pt x="104075" y="289098"/>
                  </a:moveTo>
                  <a:lnTo>
                    <a:pt x="80947" y="289098"/>
                  </a:lnTo>
                  <a:lnTo>
                    <a:pt x="80947" y="265970"/>
                  </a:lnTo>
                  <a:lnTo>
                    <a:pt x="104075" y="265970"/>
                  </a:lnTo>
                  <a:lnTo>
                    <a:pt x="104075" y="289098"/>
                  </a:lnTo>
                  <a:close/>
                  <a:moveTo>
                    <a:pt x="57820" y="63602"/>
                  </a:moveTo>
                  <a:lnTo>
                    <a:pt x="34692" y="63602"/>
                  </a:lnTo>
                  <a:lnTo>
                    <a:pt x="34692" y="40474"/>
                  </a:lnTo>
                  <a:lnTo>
                    <a:pt x="57820" y="40474"/>
                  </a:lnTo>
                  <a:lnTo>
                    <a:pt x="57820" y="63602"/>
                  </a:lnTo>
                  <a:close/>
                  <a:moveTo>
                    <a:pt x="57820" y="104075"/>
                  </a:moveTo>
                  <a:lnTo>
                    <a:pt x="34692" y="104075"/>
                  </a:lnTo>
                  <a:lnTo>
                    <a:pt x="34692" y="80947"/>
                  </a:lnTo>
                  <a:lnTo>
                    <a:pt x="57820" y="80947"/>
                  </a:lnTo>
                  <a:lnTo>
                    <a:pt x="57820" y="104075"/>
                  </a:lnTo>
                  <a:close/>
                  <a:moveTo>
                    <a:pt x="57820" y="150331"/>
                  </a:moveTo>
                  <a:lnTo>
                    <a:pt x="34692" y="150331"/>
                  </a:lnTo>
                  <a:lnTo>
                    <a:pt x="34692" y="127203"/>
                  </a:lnTo>
                  <a:lnTo>
                    <a:pt x="57820" y="127203"/>
                  </a:lnTo>
                  <a:lnTo>
                    <a:pt x="57820" y="150331"/>
                  </a:lnTo>
                  <a:close/>
                  <a:moveTo>
                    <a:pt x="57820" y="196587"/>
                  </a:moveTo>
                  <a:lnTo>
                    <a:pt x="34692" y="196587"/>
                  </a:lnTo>
                  <a:lnTo>
                    <a:pt x="34692" y="173459"/>
                  </a:lnTo>
                  <a:lnTo>
                    <a:pt x="57820" y="173459"/>
                  </a:lnTo>
                  <a:lnTo>
                    <a:pt x="57820" y="196587"/>
                  </a:lnTo>
                  <a:close/>
                  <a:moveTo>
                    <a:pt x="57820" y="242842"/>
                  </a:moveTo>
                  <a:lnTo>
                    <a:pt x="34692" y="242842"/>
                  </a:lnTo>
                  <a:lnTo>
                    <a:pt x="34692" y="219714"/>
                  </a:lnTo>
                  <a:lnTo>
                    <a:pt x="57820" y="219714"/>
                  </a:lnTo>
                  <a:lnTo>
                    <a:pt x="57820" y="242842"/>
                  </a:lnTo>
                  <a:close/>
                  <a:moveTo>
                    <a:pt x="57820" y="289098"/>
                  </a:moveTo>
                  <a:lnTo>
                    <a:pt x="34692" y="289098"/>
                  </a:lnTo>
                  <a:lnTo>
                    <a:pt x="34692" y="265970"/>
                  </a:lnTo>
                  <a:lnTo>
                    <a:pt x="57820" y="265970"/>
                  </a:lnTo>
                  <a:lnTo>
                    <a:pt x="57820" y="289098"/>
                  </a:lnTo>
                  <a:close/>
                  <a:moveTo>
                    <a:pt x="0" y="0"/>
                  </a:moveTo>
                  <a:lnTo>
                    <a:pt x="0" y="346918"/>
                  </a:lnTo>
                  <a:lnTo>
                    <a:pt x="57820" y="346918"/>
                  </a:lnTo>
                  <a:lnTo>
                    <a:pt x="57820" y="312226"/>
                  </a:lnTo>
                  <a:lnTo>
                    <a:pt x="80947" y="312226"/>
                  </a:lnTo>
                  <a:lnTo>
                    <a:pt x="80947" y="346918"/>
                  </a:lnTo>
                  <a:lnTo>
                    <a:pt x="138767" y="346918"/>
                  </a:lnTo>
                  <a:lnTo>
                    <a:pt x="138767" y="17346"/>
                  </a:lnTo>
                  <a:lnTo>
                    <a:pt x="0" y="0"/>
                  </a:ln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形状 70">
              <a:extLst>
                <a:ext uri="{FF2B5EF4-FFF2-40B4-BE49-F238E27FC236}">
                  <a16:creationId xmlns:a16="http://schemas.microsoft.com/office/drawing/2014/main" id="{28D070D4-E3BF-4563-8E40-F84BB4E3009C}"/>
                </a:ext>
              </a:extLst>
            </p:cNvPr>
            <p:cNvSpPr/>
            <p:nvPr/>
          </p:nvSpPr>
          <p:spPr>
            <a:xfrm>
              <a:off x="4999487" y="2142613"/>
              <a:ext cx="138767" cy="173458"/>
            </a:xfrm>
            <a:custGeom>
              <a:avLst/>
              <a:gdLst>
                <a:gd name="connsiteX0" fmla="*/ 80947 w 138767"/>
                <a:gd name="connsiteY0" fmla="*/ 80947 h 173458"/>
                <a:gd name="connsiteX1" fmla="*/ 104075 w 138767"/>
                <a:gd name="connsiteY1" fmla="*/ 80947 h 173458"/>
                <a:gd name="connsiteX2" fmla="*/ 104075 w 138767"/>
                <a:gd name="connsiteY2" fmla="*/ 104075 h 173458"/>
                <a:gd name="connsiteX3" fmla="*/ 80947 w 138767"/>
                <a:gd name="connsiteY3" fmla="*/ 104075 h 173458"/>
                <a:gd name="connsiteX4" fmla="*/ 80947 w 138767"/>
                <a:gd name="connsiteY4" fmla="*/ 80947 h 173458"/>
                <a:gd name="connsiteX5" fmla="*/ 80947 w 138767"/>
                <a:gd name="connsiteY5" fmla="*/ 34692 h 173458"/>
                <a:gd name="connsiteX6" fmla="*/ 104075 w 138767"/>
                <a:gd name="connsiteY6" fmla="*/ 34692 h 173458"/>
                <a:gd name="connsiteX7" fmla="*/ 104075 w 138767"/>
                <a:gd name="connsiteY7" fmla="*/ 57820 h 173458"/>
                <a:gd name="connsiteX8" fmla="*/ 80947 w 138767"/>
                <a:gd name="connsiteY8" fmla="*/ 57820 h 173458"/>
                <a:gd name="connsiteX9" fmla="*/ 80947 w 138767"/>
                <a:gd name="connsiteY9" fmla="*/ 34692 h 173458"/>
                <a:gd name="connsiteX10" fmla="*/ 57820 w 138767"/>
                <a:gd name="connsiteY10" fmla="*/ 57820 h 173458"/>
                <a:gd name="connsiteX11" fmla="*/ 34692 w 138767"/>
                <a:gd name="connsiteY11" fmla="*/ 57820 h 173458"/>
                <a:gd name="connsiteX12" fmla="*/ 34692 w 138767"/>
                <a:gd name="connsiteY12" fmla="*/ 34692 h 173458"/>
                <a:gd name="connsiteX13" fmla="*/ 57820 w 138767"/>
                <a:gd name="connsiteY13" fmla="*/ 34692 h 173458"/>
                <a:gd name="connsiteX14" fmla="*/ 57820 w 138767"/>
                <a:gd name="connsiteY14" fmla="*/ 57820 h 173458"/>
                <a:gd name="connsiteX15" fmla="*/ 57820 w 138767"/>
                <a:gd name="connsiteY15" fmla="*/ 104075 h 173458"/>
                <a:gd name="connsiteX16" fmla="*/ 34692 w 138767"/>
                <a:gd name="connsiteY16" fmla="*/ 104075 h 173458"/>
                <a:gd name="connsiteX17" fmla="*/ 34692 w 138767"/>
                <a:gd name="connsiteY17" fmla="*/ 80947 h 173458"/>
                <a:gd name="connsiteX18" fmla="*/ 57820 w 138767"/>
                <a:gd name="connsiteY18" fmla="*/ 80947 h 173458"/>
                <a:gd name="connsiteX19" fmla="*/ 57820 w 138767"/>
                <a:gd name="connsiteY19" fmla="*/ 104075 h 173458"/>
                <a:gd name="connsiteX20" fmla="*/ 80947 w 138767"/>
                <a:gd name="connsiteY20" fmla="*/ 173459 h 173458"/>
                <a:gd name="connsiteX21" fmla="*/ 138767 w 138767"/>
                <a:gd name="connsiteY21" fmla="*/ 173459 h 173458"/>
                <a:gd name="connsiteX22" fmla="*/ 138767 w 138767"/>
                <a:gd name="connsiteY22" fmla="*/ 0 h 173458"/>
                <a:gd name="connsiteX23" fmla="*/ 0 w 138767"/>
                <a:gd name="connsiteY23" fmla="*/ 0 h 173458"/>
                <a:gd name="connsiteX24" fmla="*/ 0 w 138767"/>
                <a:gd name="connsiteY24" fmla="*/ 127203 h 173458"/>
                <a:gd name="connsiteX25" fmla="*/ 80947 w 138767"/>
                <a:gd name="connsiteY25" fmla="*/ 127203 h 173458"/>
                <a:gd name="connsiteX26" fmla="*/ 80947 w 138767"/>
                <a:gd name="connsiteY26" fmla="*/ 173459 h 17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767" h="173458">
                  <a:moveTo>
                    <a:pt x="80947" y="80947"/>
                  </a:moveTo>
                  <a:lnTo>
                    <a:pt x="104075" y="80947"/>
                  </a:lnTo>
                  <a:lnTo>
                    <a:pt x="104075" y="104075"/>
                  </a:lnTo>
                  <a:lnTo>
                    <a:pt x="80947" y="104075"/>
                  </a:lnTo>
                  <a:lnTo>
                    <a:pt x="80947" y="80947"/>
                  </a:lnTo>
                  <a:close/>
                  <a:moveTo>
                    <a:pt x="80947" y="34692"/>
                  </a:moveTo>
                  <a:lnTo>
                    <a:pt x="104075" y="34692"/>
                  </a:lnTo>
                  <a:lnTo>
                    <a:pt x="104075" y="57820"/>
                  </a:lnTo>
                  <a:lnTo>
                    <a:pt x="80947" y="57820"/>
                  </a:lnTo>
                  <a:lnTo>
                    <a:pt x="80947" y="34692"/>
                  </a:lnTo>
                  <a:close/>
                  <a:moveTo>
                    <a:pt x="57820" y="57820"/>
                  </a:moveTo>
                  <a:lnTo>
                    <a:pt x="34692" y="57820"/>
                  </a:lnTo>
                  <a:lnTo>
                    <a:pt x="34692" y="34692"/>
                  </a:lnTo>
                  <a:lnTo>
                    <a:pt x="57820" y="34692"/>
                  </a:lnTo>
                  <a:lnTo>
                    <a:pt x="57820" y="57820"/>
                  </a:lnTo>
                  <a:close/>
                  <a:moveTo>
                    <a:pt x="57820" y="104075"/>
                  </a:moveTo>
                  <a:lnTo>
                    <a:pt x="34692" y="104075"/>
                  </a:lnTo>
                  <a:lnTo>
                    <a:pt x="34692" y="80947"/>
                  </a:lnTo>
                  <a:lnTo>
                    <a:pt x="57820" y="80947"/>
                  </a:lnTo>
                  <a:lnTo>
                    <a:pt x="57820" y="104075"/>
                  </a:lnTo>
                  <a:close/>
                  <a:moveTo>
                    <a:pt x="80947" y="173459"/>
                  </a:moveTo>
                  <a:lnTo>
                    <a:pt x="138767" y="173459"/>
                  </a:lnTo>
                  <a:lnTo>
                    <a:pt x="138767" y="0"/>
                  </a:lnTo>
                  <a:lnTo>
                    <a:pt x="0" y="0"/>
                  </a:lnTo>
                  <a:lnTo>
                    <a:pt x="0" y="127203"/>
                  </a:lnTo>
                  <a:lnTo>
                    <a:pt x="80947" y="127203"/>
                  </a:lnTo>
                  <a:lnTo>
                    <a:pt x="80947" y="173459"/>
                  </a:ln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a:extLst>
              <a:ext uri="{FF2B5EF4-FFF2-40B4-BE49-F238E27FC236}">
                <a16:creationId xmlns:a16="http://schemas.microsoft.com/office/drawing/2014/main" id="{8AD3281E-5A47-4CAF-826A-B7EC63B5A47A}"/>
              </a:ext>
            </a:extLst>
          </p:cNvPr>
          <p:cNvGrpSpPr/>
          <p:nvPr/>
        </p:nvGrpSpPr>
        <p:grpSpPr>
          <a:xfrm>
            <a:off x="6553740" y="2159959"/>
            <a:ext cx="471229" cy="323789"/>
            <a:chOff x="6553740" y="2159959"/>
            <a:chExt cx="471229" cy="323789"/>
          </a:xfrm>
        </p:grpSpPr>
        <p:sp>
          <p:nvSpPr>
            <p:cNvPr id="73" name="任意多边形: 形状 72">
              <a:extLst>
                <a:ext uri="{FF2B5EF4-FFF2-40B4-BE49-F238E27FC236}">
                  <a16:creationId xmlns:a16="http://schemas.microsoft.com/office/drawing/2014/main" id="{45ACFBD6-BA0D-4875-9FD5-EBF7D05FF5DD}"/>
                </a:ext>
              </a:extLst>
            </p:cNvPr>
            <p:cNvSpPr/>
            <p:nvPr/>
          </p:nvSpPr>
          <p:spPr>
            <a:xfrm>
              <a:off x="6692507" y="2159959"/>
              <a:ext cx="193695" cy="323789"/>
            </a:xfrm>
            <a:custGeom>
              <a:avLst/>
              <a:gdLst>
                <a:gd name="connsiteX0" fmla="*/ 72274 w 193695"/>
                <a:gd name="connsiteY0" fmla="*/ 0 h 323789"/>
                <a:gd name="connsiteX1" fmla="*/ 0 w 193695"/>
                <a:gd name="connsiteY1" fmla="*/ 0 h 323789"/>
                <a:gd name="connsiteX2" fmla="*/ 121421 w 193695"/>
                <a:gd name="connsiteY2" fmla="*/ 161895 h 323789"/>
                <a:gd name="connsiteX3" fmla="*/ 0 w 193695"/>
                <a:gd name="connsiteY3" fmla="*/ 323790 h 323789"/>
                <a:gd name="connsiteX4" fmla="*/ 72274 w 193695"/>
                <a:gd name="connsiteY4" fmla="*/ 323790 h 323789"/>
                <a:gd name="connsiteX5" fmla="*/ 193696 w 193695"/>
                <a:gd name="connsiteY5" fmla="*/ 161895 h 323789"/>
                <a:gd name="connsiteX6" fmla="*/ 72274 w 193695"/>
                <a:gd name="connsiteY6" fmla="*/ 0 h 32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95" h="323789">
                  <a:moveTo>
                    <a:pt x="72274" y="0"/>
                  </a:moveTo>
                  <a:lnTo>
                    <a:pt x="0" y="0"/>
                  </a:lnTo>
                  <a:lnTo>
                    <a:pt x="121421" y="161895"/>
                  </a:lnTo>
                  <a:lnTo>
                    <a:pt x="0" y="323790"/>
                  </a:lnTo>
                  <a:lnTo>
                    <a:pt x="72274" y="323790"/>
                  </a:lnTo>
                  <a:lnTo>
                    <a:pt x="193696" y="161895"/>
                  </a:lnTo>
                  <a:lnTo>
                    <a:pt x="72274" y="0"/>
                  </a:lnTo>
                  <a:close/>
                </a:path>
              </a:pathLst>
            </a:custGeom>
            <a:solidFill>
              <a:schemeClr val="tx2"/>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形状 73">
              <a:extLst>
                <a:ext uri="{FF2B5EF4-FFF2-40B4-BE49-F238E27FC236}">
                  <a16:creationId xmlns:a16="http://schemas.microsoft.com/office/drawing/2014/main" id="{99BAF84E-B0D1-4A2B-BFD6-6C2F230C4114}"/>
                </a:ext>
              </a:extLst>
            </p:cNvPr>
            <p:cNvSpPr/>
            <p:nvPr/>
          </p:nvSpPr>
          <p:spPr>
            <a:xfrm>
              <a:off x="6553740" y="2159959"/>
              <a:ext cx="193695" cy="323789"/>
            </a:xfrm>
            <a:custGeom>
              <a:avLst/>
              <a:gdLst>
                <a:gd name="connsiteX0" fmla="*/ 0 w 193695"/>
                <a:gd name="connsiteY0" fmla="*/ 323790 h 323789"/>
                <a:gd name="connsiteX1" fmla="*/ 72274 w 193695"/>
                <a:gd name="connsiteY1" fmla="*/ 323790 h 323789"/>
                <a:gd name="connsiteX2" fmla="*/ 193696 w 193695"/>
                <a:gd name="connsiteY2" fmla="*/ 161895 h 323789"/>
                <a:gd name="connsiteX3" fmla="*/ 72274 w 193695"/>
                <a:gd name="connsiteY3" fmla="*/ 0 h 323789"/>
                <a:gd name="connsiteX4" fmla="*/ 0 w 193695"/>
                <a:gd name="connsiteY4" fmla="*/ 0 h 323789"/>
                <a:gd name="connsiteX5" fmla="*/ 121421 w 193695"/>
                <a:gd name="connsiteY5" fmla="*/ 161895 h 323789"/>
                <a:gd name="connsiteX6" fmla="*/ 0 w 193695"/>
                <a:gd name="connsiteY6" fmla="*/ 323790 h 32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95" h="323789">
                  <a:moveTo>
                    <a:pt x="0" y="323790"/>
                  </a:moveTo>
                  <a:lnTo>
                    <a:pt x="72274" y="323790"/>
                  </a:lnTo>
                  <a:lnTo>
                    <a:pt x="193696" y="161895"/>
                  </a:lnTo>
                  <a:lnTo>
                    <a:pt x="72274" y="0"/>
                  </a:lnTo>
                  <a:lnTo>
                    <a:pt x="0" y="0"/>
                  </a:lnTo>
                  <a:lnTo>
                    <a:pt x="121421" y="161895"/>
                  </a:lnTo>
                  <a:lnTo>
                    <a:pt x="0" y="323790"/>
                  </a:ln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形状 74">
              <a:extLst>
                <a:ext uri="{FF2B5EF4-FFF2-40B4-BE49-F238E27FC236}">
                  <a16:creationId xmlns:a16="http://schemas.microsoft.com/office/drawing/2014/main" id="{2BE39E2A-EA61-4C94-BACC-DAC2B86808DB}"/>
                </a:ext>
              </a:extLst>
            </p:cNvPr>
            <p:cNvSpPr/>
            <p:nvPr/>
          </p:nvSpPr>
          <p:spPr>
            <a:xfrm>
              <a:off x="6831274" y="2159959"/>
              <a:ext cx="193695" cy="323789"/>
            </a:xfrm>
            <a:custGeom>
              <a:avLst/>
              <a:gdLst>
                <a:gd name="connsiteX0" fmla="*/ 72274 w 193695"/>
                <a:gd name="connsiteY0" fmla="*/ 0 h 323789"/>
                <a:gd name="connsiteX1" fmla="*/ 0 w 193695"/>
                <a:gd name="connsiteY1" fmla="*/ 0 h 323789"/>
                <a:gd name="connsiteX2" fmla="*/ 121421 w 193695"/>
                <a:gd name="connsiteY2" fmla="*/ 161895 h 323789"/>
                <a:gd name="connsiteX3" fmla="*/ 0 w 193695"/>
                <a:gd name="connsiteY3" fmla="*/ 323790 h 323789"/>
                <a:gd name="connsiteX4" fmla="*/ 72274 w 193695"/>
                <a:gd name="connsiteY4" fmla="*/ 323790 h 323789"/>
                <a:gd name="connsiteX5" fmla="*/ 193696 w 193695"/>
                <a:gd name="connsiteY5" fmla="*/ 161895 h 323789"/>
                <a:gd name="connsiteX6" fmla="*/ 72274 w 193695"/>
                <a:gd name="connsiteY6" fmla="*/ 0 h 32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695" h="323789">
                  <a:moveTo>
                    <a:pt x="72274" y="0"/>
                  </a:moveTo>
                  <a:lnTo>
                    <a:pt x="0" y="0"/>
                  </a:lnTo>
                  <a:lnTo>
                    <a:pt x="121421" y="161895"/>
                  </a:lnTo>
                  <a:lnTo>
                    <a:pt x="0" y="323790"/>
                  </a:lnTo>
                  <a:lnTo>
                    <a:pt x="72274" y="323790"/>
                  </a:lnTo>
                  <a:lnTo>
                    <a:pt x="193696" y="161895"/>
                  </a:lnTo>
                  <a:lnTo>
                    <a:pt x="72274" y="0"/>
                  </a:ln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组合 86">
            <a:extLst>
              <a:ext uri="{FF2B5EF4-FFF2-40B4-BE49-F238E27FC236}">
                <a16:creationId xmlns:a16="http://schemas.microsoft.com/office/drawing/2014/main" id="{DE55240E-2E00-4B3A-AE20-2678798C7ACD}"/>
              </a:ext>
            </a:extLst>
          </p:cNvPr>
          <p:cNvGrpSpPr/>
          <p:nvPr/>
        </p:nvGrpSpPr>
        <p:grpSpPr>
          <a:xfrm>
            <a:off x="8214959" y="2104683"/>
            <a:ext cx="419892" cy="431102"/>
            <a:chOff x="8214959" y="2104683"/>
            <a:chExt cx="419892" cy="431102"/>
          </a:xfrm>
        </p:grpSpPr>
        <p:sp>
          <p:nvSpPr>
            <p:cNvPr id="77" name="任意多边形: 形状 76">
              <a:extLst>
                <a:ext uri="{FF2B5EF4-FFF2-40B4-BE49-F238E27FC236}">
                  <a16:creationId xmlns:a16="http://schemas.microsoft.com/office/drawing/2014/main" id="{EDFCAFAD-2D2D-43E9-A85C-FD0A5AA7ABA5}"/>
                </a:ext>
              </a:extLst>
            </p:cNvPr>
            <p:cNvSpPr/>
            <p:nvPr/>
          </p:nvSpPr>
          <p:spPr>
            <a:xfrm>
              <a:off x="8390962" y="2270105"/>
              <a:ext cx="68284" cy="17345"/>
            </a:xfrm>
            <a:custGeom>
              <a:avLst/>
              <a:gdLst>
                <a:gd name="connsiteX0" fmla="*/ 59612 w 68284"/>
                <a:gd name="connsiteY0" fmla="*/ 0 h 17345"/>
                <a:gd name="connsiteX1" fmla="*/ 8673 w 68284"/>
                <a:gd name="connsiteY1" fmla="*/ 0 h 17345"/>
                <a:gd name="connsiteX2" fmla="*/ 0 w 68284"/>
                <a:gd name="connsiteY2" fmla="*/ 8673 h 17345"/>
                <a:gd name="connsiteX3" fmla="*/ 8673 w 68284"/>
                <a:gd name="connsiteY3" fmla="*/ 17346 h 17345"/>
                <a:gd name="connsiteX4" fmla="*/ 59612 w 68284"/>
                <a:gd name="connsiteY4" fmla="*/ 17346 h 17345"/>
                <a:gd name="connsiteX5" fmla="*/ 68285 w 68284"/>
                <a:gd name="connsiteY5" fmla="*/ 8673 h 17345"/>
                <a:gd name="connsiteX6" fmla="*/ 59612 w 68284"/>
                <a:gd name="connsiteY6" fmla="*/ 0 h 1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84" h="17345">
                  <a:moveTo>
                    <a:pt x="59612" y="0"/>
                  </a:moveTo>
                  <a:lnTo>
                    <a:pt x="8673" y="0"/>
                  </a:lnTo>
                  <a:cubicBezTo>
                    <a:pt x="3883" y="0"/>
                    <a:pt x="0" y="3883"/>
                    <a:pt x="0" y="8673"/>
                  </a:cubicBezTo>
                  <a:cubicBezTo>
                    <a:pt x="0" y="13463"/>
                    <a:pt x="3883" y="17346"/>
                    <a:pt x="8673" y="17346"/>
                  </a:cubicBezTo>
                  <a:lnTo>
                    <a:pt x="59612" y="17346"/>
                  </a:lnTo>
                  <a:cubicBezTo>
                    <a:pt x="64402" y="17346"/>
                    <a:pt x="68285" y="13463"/>
                    <a:pt x="68285" y="8673"/>
                  </a:cubicBezTo>
                  <a:cubicBezTo>
                    <a:pt x="68285" y="3883"/>
                    <a:pt x="64402" y="0"/>
                    <a:pt x="59612" y="0"/>
                  </a:cubicBez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形状 77">
              <a:extLst>
                <a:ext uri="{FF2B5EF4-FFF2-40B4-BE49-F238E27FC236}">
                  <a16:creationId xmlns:a16="http://schemas.microsoft.com/office/drawing/2014/main" id="{644408A1-F52E-4354-B6FB-5C92ABF88FD3}"/>
                </a:ext>
              </a:extLst>
            </p:cNvPr>
            <p:cNvSpPr/>
            <p:nvPr/>
          </p:nvSpPr>
          <p:spPr>
            <a:xfrm>
              <a:off x="8406631" y="2298726"/>
              <a:ext cx="36946" cy="17345"/>
            </a:xfrm>
            <a:custGeom>
              <a:avLst/>
              <a:gdLst>
                <a:gd name="connsiteX0" fmla="*/ 18444 w 36946"/>
                <a:gd name="connsiteY0" fmla="*/ 17346 h 17345"/>
                <a:gd name="connsiteX1" fmla="*/ 36947 w 36946"/>
                <a:gd name="connsiteY1" fmla="*/ 0 h 17345"/>
                <a:gd name="connsiteX2" fmla="*/ 0 w 36946"/>
                <a:gd name="connsiteY2" fmla="*/ 0 h 17345"/>
                <a:gd name="connsiteX3" fmla="*/ 18444 w 36946"/>
                <a:gd name="connsiteY3" fmla="*/ 17346 h 17345"/>
              </a:gdLst>
              <a:ahLst/>
              <a:cxnLst>
                <a:cxn ang="0">
                  <a:pos x="connsiteX0" y="connsiteY0"/>
                </a:cxn>
                <a:cxn ang="0">
                  <a:pos x="connsiteX1" y="connsiteY1"/>
                </a:cxn>
                <a:cxn ang="0">
                  <a:pos x="connsiteX2" y="connsiteY2"/>
                </a:cxn>
                <a:cxn ang="0">
                  <a:pos x="connsiteX3" y="connsiteY3"/>
                </a:cxn>
              </a:cxnLst>
              <a:rect l="l" t="t" r="r" b="b"/>
              <a:pathLst>
                <a:path w="36946" h="17345">
                  <a:moveTo>
                    <a:pt x="18444" y="17346"/>
                  </a:moveTo>
                  <a:cubicBezTo>
                    <a:pt x="28217" y="17337"/>
                    <a:pt x="36307" y="9751"/>
                    <a:pt x="36947" y="0"/>
                  </a:cubicBezTo>
                  <a:lnTo>
                    <a:pt x="0" y="0"/>
                  </a:lnTo>
                  <a:cubicBezTo>
                    <a:pt x="610" y="9742"/>
                    <a:pt x="8683" y="17334"/>
                    <a:pt x="18444" y="17346"/>
                  </a:cubicBez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形状 78">
              <a:extLst>
                <a:ext uri="{FF2B5EF4-FFF2-40B4-BE49-F238E27FC236}">
                  <a16:creationId xmlns:a16="http://schemas.microsoft.com/office/drawing/2014/main" id="{76998F46-2FFE-4351-8012-5044EF7B5101}"/>
                </a:ext>
              </a:extLst>
            </p:cNvPr>
            <p:cNvSpPr/>
            <p:nvPr/>
          </p:nvSpPr>
          <p:spPr>
            <a:xfrm>
              <a:off x="8351182" y="2104683"/>
              <a:ext cx="147844" cy="153857"/>
            </a:xfrm>
            <a:custGeom>
              <a:avLst/>
              <a:gdLst>
                <a:gd name="connsiteX0" fmla="*/ 73893 w 147844"/>
                <a:gd name="connsiteY0" fmla="*/ 0 h 153857"/>
                <a:gd name="connsiteX1" fmla="*/ 73893 w 147844"/>
                <a:gd name="connsiteY1" fmla="*/ 0 h 153857"/>
                <a:gd name="connsiteX2" fmla="*/ 0 w 147844"/>
                <a:gd name="connsiteY2" fmla="*/ 73084 h 153857"/>
                <a:gd name="connsiteX3" fmla="*/ 0 w 147844"/>
                <a:gd name="connsiteY3" fmla="*/ 75628 h 153857"/>
                <a:gd name="connsiteX4" fmla="*/ 5146 w 147844"/>
                <a:gd name="connsiteY4" fmla="*/ 101531 h 153857"/>
                <a:gd name="connsiteX5" fmla="*/ 17982 w 147844"/>
                <a:gd name="connsiteY5" fmla="*/ 122578 h 153857"/>
                <a:gd name="connsiteX6" fmla="*/ 35328 w 147844"/>
                <a:gd name="connsiteY6" fmla="*/ 150678 h 153857"/>
                <a:gd name="connsiteX7" fmla="*/ 40416 w 147844"/>
                <a:gd name="connsiteY7" fmla="*/ 153858 h 153857"/>
                <a:gd name="connsiteX8" fmla="*/ 107487 w 147844"/>
                <a:gd name="connsiteY8" fmla="*/ 153858 h 153857"/>
                <a:gd name="connsiteX9" fmla="*/ 112575 w 147844"/>
                <a:gd name="connsiteY9" fmla="*/ 150678 h 153857"/>
                <a:gd name="connsiteX10" fmla="*/ 129921 w 147844"/>
                <a:gd name="connsiteY10" fmla="*/ 122578 h 153857"/>
                <a:gd name="connsiteX11" fmla="*/ 142699 w 147844"/>
                <a:gd name="connsiteY11" fmla="*/ 101531 h 153857"/>
                <a:gd name="connsiteX12" fmla="*/ 147845 w 147844"/>
                <a:gd name="connsiteY12" fmla="*/ 75917 h 153857"/>
                <a:gd name="connsiteX13" fmla="*/ 147845 w 147844"/>
                <a:gd name="connsiteY13" fmla="*/ 73373 h 153857"/>
                <a:gd name="connsiteX14" fmla="*/ 73893 w 147844"/>
                <a:gd name="connsiteY14" fmla="*/ 0 h 153857"/>
                <a:gd name="connsiteX15" fmla="*/ 130788 w 147844"/>
                <a:gd name="connsiteY15" fmla="*/ 75165 h 153857"/>
                <a:gd name="connsiteX16" fmla="*/ 126741 w 147844"/>
                <a:gd name="connsiteY16" fmla="*/ 95113 h 153857"/>
                <a:gd name="connsiteX17" fmla="*/ 117085 w 147844"/>
                <a:gd name="connsiteY17" fmla="*/ 110725 h 153857"/>
                <a:gd name="connsiteX18" fmla="*/ 100490 w 147844"/>
                <a:gd name="connsiteY18" fmla="*/ 136339 h 153857"/>
                <a:gd name="connsiteX19" fmla="*/ 47354 w 147844"/>
                <a:gd name="connsiteY19" fmla="*/ 136339 h 153857"/>
                <a:gd name="connsiteX20" fmla="*/ 30702 w 147844"/>
                <a:gd name="connsiteY20" fmla="*/ 110725 h 153857"/>
                <a:gd name="connsiteX21" fmla="*/ 21104 w 147844"/>
                <a:gd name="connsiteY21" fmla="*/ 95113 h 153857"/>
                <a:gd name="connsiteX22" fmla="*/ 17057 w 147844"/>
                <a:gd name="connsiteY22" fmla="*/ 75165 h 153857"/>
                <a:gd name="connsiteX23" fmla="*/ 17057 w 147844"/>
                <a:gd name="connsiteY23" fmla="*/ 73084 h 153857"/>
                <a:gd name="connsiteX24" fmla="*/ 73893 w 147844"/>
                <a:gd name="connsiteY24" fmla="*/ 16883 h 153857"/>
                <a:gd name="connsiteX25" fmla="*/ 73893 w 147844"/>
                <a:gd name="connsiteY25" fmla="*/ 16883 h 153857"/>
                <a:gd name="connsiteX26" fmla="*/ 130788 w 147844"/>
                <a:gd name="connsiteY26" fmla="*/ 73084 h 15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7844" h="153857">
                  <a:moveTo>
                    <a:pt x="73893" y="0"/>
                  </a:moveTo>
                  <a:lnTo>
                    <a:pt x="73893" y="0"/>
                  </a:lnTo>
                  <a:cubicBezTo>
                    <a:pt x="33512" y="276"/>
                    <a:pt x="721" y="32708"/>
                    <a:pt x="0" y="73084"/>
                  </a:cubicBezTo>
                  <a:lnTo>
                    <a:pt x="0" y="75628"/>
                  </a:lnTo>
                  <a:cubicBezTo>
                    <a:pt x="196" y="84496"/>
                    <a:pt x="1938" y="93262"/>
                    <a:pt x="5146" y="101531"/>
                  </a:cubicBezTo>
                  <a:cubicBezTo>
                    <a:pt x="8134" y="109256"/>
                    <a:pt x="12482" y="116384"/>
                    <a:pt x="17982" y="122578"/>
                  </a:cubicBezTo>
                  <a:cubicBezTo>
                    <a:pt x="24839" y="131237"/>
                    <a:pt x="30660" y="140668"/>
                    <a:pt x="35328" y="150678"/>
                  </a:cubicBezTo>
                  <a:cubicBezTo>
                    <a:pt x="36298" y="152604"/>
                    <a:pt x="38260" y="153830"/>
                    <a:pt x="40416" y="153858"/>
                  </a:cubicBezTo>
                  <a:lnTo>
                    <a:pt x="107487" y="153858"/>
                  </a:lnTo>
                  <a:cubicBezTo>
                    <a:pt x="109643" y="153830"/>
                    <a:pt x="111605" y="152604"/>
                    <a:pt x="112575" y="150678"/>
                  </a:cubicBezTo>
                  <a:cubicBezTo>
                    <a:pt x="117247" y="140670"/>
                    <a:pt x="123068" y="131239"/>
                    <a:pt x="129921" y="122578"/>
                  </a:cubicBezTo>
                  <a:cubicBezTo>
                    <a:pt x="135386" y="116369"/>
                    <a:pt x="139712" y="109244"/>
                    <a:pt x="142699" y="101531"/>
                  </a:cubicBezTo>
                  <a:cubicBezTo>
                    <a:pt x="145820" y="93337"/>
                    <a:pt x="147559" y="84681"/>
                    <a:pt x="147845" y="75917"/>
                  </a:cubicBezTo>
                  <a:lnTo>
                    <a:pt x="147845" y="73373"/>
                  </a:lnTo>
                  <a:cubicBezTo>
                    <a:pt x="147248" y="32875"/>
                    <a:pt x="114395" y="279"/>
                    <a:pt x="73893" y="0"/>
                  </a:cubicBezTo>
                  <a:close/>
                  <a:moveTo>
                    <a:pt x="130788" y="75165"/>
                  </a:moveTo>
                  <a:cubicBezTo>
                    <a:pt x="130549" y="81992"/>
                    <a:pt x="129181" y="88733"/>
                    <a:pt x="126741" y="95113"/>
                  </a:cubicBezTo>
                  <a:cubicBezTo>
                    <a:pt x="124461" y="100843"/>
                    <a:pt x="121193" y="106127"/>
                    <a:pt x="117085" y="110725"/>
                  </a:cubicBezTo>
                  <a:cubicBezTo>
                    <a:pt x="110589" y="118597"/>
                    <a:pt x="105021" y="127192"/>
                    <a:pt x="100490" y="136339"/>
                  </a:cubicBezTo>
                  <a:lnTo>
                    <a:pt x="47354" y="136339"/>
                  </a:lnTo>
                  <a:cubicBezTo>
                    <a:pt x="42803" y="127191"/>
                    <a:pt x="37216" y="118596"/>
                    <a:pt x="30702" y="110725"/>
                  </a:cubicBezTo>
                  <a:cubicBezTo>
                    <a:pt x="26611" y="106124"/>
                    <a:pt x="23363" y="100840"/>
                    <a:pt x="21104" y="95113"/>
                  </a:cubicBezTo>
                  <a:cubicBezTo>
                    <a:pt x="18664" y="88733"/>
                    <a:pt x="17296" y="81992"/>
                    <a:pt x="17057" y="75165"/>
                  </a:cubicBezTo>
                  <a:lnTo>
                    <a:pt x="17057" y="73084"/>
                  </a:lnTo>
                  <a:cubicBezTo>
                    <a:pt x="17590" y="42022"/>
                    <a:pt x="42827" y="17067"/>
                    <a:pt x="73893" y="16883"/>
                  </a:cubicBezTo>
                  <a:lnTo>
                    <a:pt x="73893" y="16883"/>
                  </a:lnTo>
                  <a:cubicBezTo>
                    <a:pt x="104970" y="17067"/>
                    <a:pt x="130224" y="42012"/>
                    <a:pt x="130788" y="73084"/>
                  </a:cubicBez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形状 79">
              <a:extLst>
                <a:ext uri="{FF2B5EF4-FFF2-40B4-BE49-F238E27FC236}">
                  <a16:creationId xmlns:a16="http://schemas.microsoft.com/office/drawing/2014/main" id="{753B4201-8001-4D69-AC3D-A2AD7118FE7E}"/>
                </a:ext>
              </a:extLst>
            </p:cNvPr>
            <p:cNvSpPr/>
            <p:nvPr/>
          </p:nvSpPr>
          <p:spPr>
            <a:xfrm>
              <a:off x="8397206" y="2136831"/>
              <a:ext cx="62329" cy="86729"/>
            </a:xfrm>
            <a:custGeom>
              <a:avLst/>
              <a:gdLst>
                <a:gd name="connsiteX0" fmla="*/ 0 w 62329"/>
                <a:gd name="connsiteY0" fmla="*/ 59728 h 86729"/>
                <a:gd name="connsiteX1" fmla="*/ 30587 w 62329"/>
                <a:gd name="connsiteY1" fmla="*/ 0 h 86729"/>
                <a:gd name="connsiteX2" fmla="*/ 30587 w 62329"/>
                <a:gd name="connsiteY2" fmla="*/ 34576 h 86729"/>
                <a:gd name="connsiteX3" fmla="*/ 62330 w 62329"/>
                <a:gd name="connsiteY3" fmla="*/ 28274 h 86729"/>
                <a:gd name="connsiteX4" fmla="*/ 30587 w 62329"/>
                <a:gd name="connsiteY4" fmla="*/ 86729 h 86729"/>
                <a:gd name="connsiteX5" fmla="*/ 30587 w 62329"/>
                <a:gd name="connsiteY5" fmla="*/ 52789 h 86729"/>
                <a:gd name="connsiteX6" fmla="*/ 0 w 62329"/>
                <a:gd name="connsiteY6" fmla="*/ 59728 h 8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29" h="86729">
                  <a:moveTo>
                    <a:pt x="0" y="59728"/>
                  </a:moveTo>
                  <a:lnTo>
                    <a:pt x="30587" y="0"/>
                  </a:lnTo>
                  <a:lnTo>
                    <a:pt x="30587" y="34576"/>
                  </a:lnTo>
                  <a:lnTo>
                    <a:pt x="62330" y="28274"/>
                  </a:lnTo>
                  <a:lnTo>
                    <a:pt x="30587" y="86729"/>
                  </a:lnTo>
                  <a:lnTo>
                    <a:pt x="30587" y="52789"/>
                  </a:lnTo>
                  <a:lnTo>
                    <a:pt x="0" y="59728"/>
                  </a:lnTo>
                  <a:close/>
                </a:path>
              </a:pathLst>
            </a:custGeom>
            <a:solidFill>
              <a:schemeClr val="tx2"/>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形状 80">
              <a:extLst>
                <a:ext uri="{FF2B5EF4-FFF2-40B4-BE49-F238E27FC236}">
                  <a16:creationId xmlns:a16="http://schemas.microsoft.com/office/drawing/2014/main" id="{5D688889-EE05-4A2F-98CE-CB06B4897067}"/>
                </a:ext>
              </a:extLst>
            </p:cNvPr>
            <p:cNvSpPr/>
            <p:nvPr/>
          </p:nvSpPr>
          <p:spPr>
            <a:xfrm>
              <a:off x="8499894" y="2308844"/>
              <a:ext cx="89967" cy="89967"/>
            </a:xfrm>
            <a:custGeom>
              <a:avLst/>
              <a:gdLst>
                <a:gd name="connsiteX0" fmla="*/ 89967 w 89967"/>
                <a:gd name="connsiteY0" fmla="*/ 44984 h 89967"/>
                <a:gd name="connsiteX1" fmla="*/ 44984 w 89967"/>
                <a:gd name="connsiteY1" fmla="*/ 89967 h 89967"/>
                <a:gd name="connsiteX2" fmla="*/ 0 w 89967"/>
                <a:gd name="connsiteY2" fmla="*/ 44984 h 89967"/>
                <a:gd name="connsiteX3" fmla="*/ 44984 w 89967"/>
                <a:gd name="connsiteY3" fmla="*/ 0 h 89967"/>
                <a:gd name="connsiteX4" fmla="*/ 89967 w 89967"/>
                <a:gd name="connsiteY4" fmla="*/ 44984 h 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7" h="89967">
                  <a:moveTo>
                    <a:pt x="89967" y="44984"/>
                  </a:moveTo>
                  <a:cubicBezTo>
                    <a:pt x="89967" y="69827"/>
                    <a:pt x="69827" y="89967"/>
                    <a:pt x="44984" y="89967"/>
                  </a:cubicBezTo>
                  <a:cubicBezTo>
                    <a:pt x="20140" y="89967"/>
                    <a:pt x="0" y="69827"/>
                    <a:pt x="0" y="44984"/>
                  </a:cubicBezTo>
                  <a:cubicBezTo>
                    <a:pt x="0" y="20140"/>
                    <a:pt x="20140" y="0"/>
                    <a:pt x="44984" y="0"/>
                  </a:cubicBezTo>
                  <a:cubicBezTo>
                    <a:pt x="69827" y="0"/>
                    <a:pt x="89967" y="20140"/>
                    <a:pt x="89967" y="44984"/>
                  </a:cubicBez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形状 81">
              <a:extLst>
                <a:ext uri="{FF2B5EF4-FFF2-40B4-BE49-F238E27FC236}">
                  <a16:creationId xmlns:a16="http://schemas.microsoft.com/office/drawing/2014/main" id="{0F4951F9-6079-44BE-92A2-E86B5C580911}"/>
                </a:ext>
              </a:extLst>
            </p:cNvPr>
            <p:cNvSpPr/>
            <p:nvPr/>
          </p:nvSpPr>
          <p:spPr>
            <a:xfrm>
              <a:off x="8259943" y="2308844"/>
              <a:ext cx="89967" cy="89967"/>
            </a:xfrm>
            <a:custGeom>
              <a:avLst/>
              <a:gdLst>
                <a:gd name="connsiteX0" fmla="*/ 89967 w 89967"/>
                <a:gd name="connsiteY0" fmla="*/ 44984 h 89967"/>
                <a:gd name="connsiteX1" fmla="*/ 44984 w 89967"/>
                <a:gd name="connsiteY1" fmla="*/ 89967 h 89967"/>
                <a:gd name="connsiteX2" fmla="*/ 0 w 89967"/>
                <a:gd name="connsiteY2" fmla="*/ 44984 h 89967"/>
                <a:gd name="connsiteX3" fmla="*/ 44984 w 89967"/>
                <a:gd name="connsiteY3" fmla="*/ 0 h 89967"/>
                <a:gd name="connsiteX4" fmla="*/ 89967 w 89967"/>
                <a:gd name="connsiteY4" fmla="*/ 44984 h 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7" h="89967">
                  <a:moveTo>
                    <a:pt x="89967" y="44984"/>
                  </a:moveTo>
                  <a:cubicBezTo>
                    <a:pt x="89967" y="69827"/>
                    <a:pt x="69827" y="89967"/>
                    <a:pt x="44984" y="89967"/>
                  </a:cubicBezTo>
                  <a:cubicBezTo>
                    <a:pt x="20140" y="89967"/>
                    <a:pt x="0" y="69827"/>
                    <a:pt x="0" y="44984"/>
                  </a:cubicBezTo>
                  <a:cubicBezTo>
                    <a:pt x="0" y="20140"/>
                    <a:pt x="20140" y="0"/>
                    <a:pt x="44984" y="0"/>
                  </a:cubicBezTo>
                  <a:cubicBezTo>
                    <a:pt x="69827" y="0"/>
                    <a:pt x="89967" y="20140"/>
                    <a:pt x="89967" y="44984"/>
                  </a:cubicBez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形状 82">
              <a:extLst>
                <a:ext uri="{FF2B5EF4-FFF2-40B4-BE49-F238E27FC236}">
                  <a16:creationId xmlns:a16="http://schemas.microsoft.com/office/drawing/2014/main" id="{EF1D44A0-6DD3-43C3-9411-10255294168B}"/>
                </a:ext>
              </a:extLst>
            </p:cNvPr>
            <p:cNvSpPr/>
            <p:nvPr/>
          </p:nvSpPr>
          <p:spPr>
            <a:xfrm>
              <a:off x="8471794" y="2411011"/>
              <a:ext cx="163057" cy="90083"/>
            </a:xfrm>
            <a:custGeom>
              <a:avLst/>
              <a:gdLst>
                <a:gd name="connsiteX0" fmla="*/ 154031 w 163057"/>
                <a:gd name="connsiteY0" fmla="*/ 26771 h 90083"/>
                <a:gd name="connsiteX1" fmla="*/ 110088 w 163057"/>
                <a:gd name="connsiteY1" fmla="*/ 5782 h 90083"/>
                <a:gd name="connsiteX2" fmla="*/ 73084 w 163057"/>
                <a:gd name="connsiteY2" fmla="*/ 0 h 90083"/>
                <a:gd name="connsiteX3" fmla="*/ 36079 w 163057"/>
                <a:gd name="connsiteY3" fmla="*/ 5782 h 90083"/>
                <a:gd name="connsiteX4" fmla="*/ 2082 w 163057"/>
                <a:gd name="connsiteY4" fmla="*/ 20353 h 90083"/>
                <a:gd name="connsiteX5" fmla="*/ 0 w 163057"/>
                <a:gd name="connsiteY5" fmla="*/ 22723 h 90083"/>
                <a:gd name="connsiteX6" fmla="*/ 46256 w 163057"/>
                <a:gd name="connsiteY6" fmla="*/ 45851 h 90083"/>
                <a:gd name="connsiteX7" fmla="*/ 63197 w 163057"/>
                <a:gd name="connsiteY7" fmla="*/ 79791 h 90083"/>
                <a:gd name="connsiteX8" fmla="*/ 63197 w 163057"/>
                <a:gd name="connsiteY8" fmla="*/ 90083 h 90083"/>
                <a:gd name="connsiteX9" fmla="*/ 163051 w 163057"/>
                <a:gd name="connsiteY9" fmla="*/ 90083 h 90083"/>
                <a:gd name="connsiteX10" fmla="*/ 163051 w 163057"/>
                <a:gd name="connsiteY10" fmla="*/ 44810 h 90083"/>
                <a:gd name="connsiteX11" fmla="*/ 154031 w 163057"/>
                <a:gd name="connsiteY11" fmla="*/ 26771 h 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057" h="90083">
                  <a:moveTo>
                    <a:pt x="154031" y="26771"/>
                  </a:moveTo>
                  <a:cubicBezTo>
                    <a:pt x="141074" y="16679"/>
                    <a:pt x="126081" y="9519"/>
                    <a:pt x="110088" y="5782"/>
                  </a:cubicBezTo>
                  <a:cubicBezTo>
                    <a:pt x="98053" y="2271"/>
                    <a:pt x="85616" y="328"/>
                    <a:pt x="73084" y="0"/>
                  </a:cubicBezTo>
                  <a:cubicBezTo>
                    <a:pt x="60522" y="-27"/>
                    <a:pt x="48034" y="1924"/>
                    <a:pt x="36079" y="5782"/>
                  </a:cubicBezTo>
                  <a:cubicBezTo>
                    <a:pt x="24103" y="8974"/>
                    <a:pt x="12652" y="13882"/>
                    <a:pt x="2082" y="20353"/>
                  </a:cubicBezTo>
                  <a:cubicBezTo>
                    <a:pt x="1388" y="21162"/>
                    <a:pt x="752" y="21972"/>
                    <a:pt x="0" y="22723"/>
                  </a:cubicBezTo>
                  <a:cubicBezTo>
                    <a:pt x="16815" y="27249"/>
                    <a:pt x="32546" y="35115"/>
                    <a:pt x="46256" y="45851"/>
                  </a:cubicBezTo>
                  <a:cubicBezTo>
                    <a:pt x="57074" y="53747"/>
                    <a:pt x="63389" y="66400"/>
                    <a:pt x="63197" y="79791"/>
                  </a:cubicBezTo>
                  <a:lnTo>
                    <a:pt x="63197" y="90083"/>
                  </a:lnTo>
                  <a:lnTo>
                    <a:pt x="163051" y="90083"/>
                  </a:lnTo>
                  <a:lnTo>
                    <a:pt x="163051" y="44810"/>
                  </a:lnTo>
                  <a:cubicBezTo>
                    <a:pt x="163225" y="37673"/>
                    <a:pt x="159846" y="30914"/>
                    <a:pt x="154031" y="26771"/>
                  </a:cubicBez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形状 83">
              <a:extLst>
                <a:ext uri="{FF2B5EF4-FFF2-40B4-BE49-F238E27FC236}">
                  <a16:creationId xmlns:a16="http://schemas.microsoft.com/office/drawing/2014/main" id="{181EE807-5A61-4E6F-80D9-6D8CF14150B3}"/>
                </a:ext>
              </a:extLst>
            </p:cNvPr>
            <p:cNvSpPr/>
            <p:nvPr/>
          </p:nvSpPr>
          <p:spPr>
            <a:xfrm>
              <a:off x="8214959" y="2411011"/>
              <a:ext cx="163051" cy="90083"/>
            </a:xfrm>
            <a:custGeom>
              <a:avLst/>
              <a:gdLst>
                <a:gd name="connsiteX0" fmla="*/ 99970 w 163051"/>
                <a:gd name="connsiteY0" fmla="*/ 79791 h 90083"/>
                <a:gd name="connsiteX1" fmla="*/ 116160 w 163051"/>
                <a:gd name="connsiteY1" fmla="*/ 46429 h 90083"/>
                <a:gd name="connsiteX2" fmla="*/ 116853 w 163051"/>
                <a:gd name="connsiteY2" fmla="*/ 45851 h 90083"/>
                <a:gd name="connsiteX3" fmla="*/ 117605 w 163051"/>
                <a:gd name="connsiteY3" fmla="*/ 45331 h 90083"/>
                <a:gd name="connsiteX4" fmla="*/ 163051 w 163051"/>
                <a:gd name="connsiteY4" fmla="*/ 22781 h 90083"/>
                <a:gd name="connsiteX5" fmla="*/ 159756 w 163051"/>
                <a:gd name="connsiteY5" fmla="*/ 19023 h 90083"/>
                <a:gd name="connsiteX6" fmla="*/ 127203 w 163051"/>
                <a:gd name="connsiteY6" fmla="*/ 5782 h 90083"/>
                <a:gd name="connsiteX7" fmla="*/ 90199 w 163051"/>
                <a:gd name="connsiteY7" fmla="*/ 0 h 90083"/>
                <a:gd name="connsiteX8" fmla="*/ 53194 w 163051"/>
                <a:gd name="connsiteY8" fmla="*/ 5782 h 90083"/>
                <a:gd name="connsiteX9" fmla="*/ 9251 w 163051"/>
                <a:gd name="connsiteY9" fmla="*/ 26771 h 90083"/>
                <a:gd name="connsiteX10" fmla="*/ 0 w 163051"/>
                <a:gd name="connsiteY10" fmla="*/ 44810 h 90083"/>
                <a:gd name="connsiteX11" fmla="*/ 0 w 163051"/>
                <a:gd name="connsiteY11" fmla="*/ 90083 h 90083"/>
                <a:gd name="connsiteX12" fmla="*/ 99970 w 163051"/>
                <a:gd name="connsiteY12" fmla="*/ 90083 h 9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051" h="90083">
                  <a:moveTo>
                    <a:pt x="99970" y="79791"/>
                  </a:moveTo>
                  <a:cubicBezTo>
                    <a:pt x="99983" y="66781"/>
                    <a:pt x="105947" y="54491"/>
                    <a:pt x="116160" y="46429"/>
                  </a:cubicBezTo>
                  <a:lnTo>
                    <a:pt x="116853" y="45851"/>
                  </a:lnTo>
                  <a:lnTo>
                    <a:pt x="117605" y="45331"/>
                  </a:lnTo>
                  <a:cubicBezTo>
                    <a:pt x="131471" y="35467"/>
                    <a:pt x="146809" y="27857"/>
                    <a:pt x="163051" y="22781"/>
                  </a:cubicBezTo>
                  <a:cubicBezTo>
                    <a:pt x="161895" y="21567"/>
                    <a:pt x="160854" y="20295"/>
                    <a:pt x="159756" y="19023"/>
                  </a:cubicBezTo>
                  <a:cubicBezTo>
                    <a:pt x="149594" y="13074"/>
                    <a:pt x="138632" y="8615"/>
                    <a:pt x="127203" y="5782"/>
                  </a:cubicBezTo>
                  <a:cubicBezTo>
                    <a:pt x="115169" y="2267"/>
                    <a:pt x="102731" y="323"/>
                    <a:pt x="90199" y="0"/>
                  </a:cubicBezTo>
                  <a:cubicBezTo>
                    <a:pt x="77637" y="-23"/>
                    <a:pt x="65150" y="1928"/>
                    <a:pt x="53194" y="5782"/>
                  </a:cubicBezTo>
                  <a:cubicBezTo>
                    <a:pt x="37424" y="10133"/>
                    <a:pt x="22547" y="17239"/>
                    <a:pt x="9251" y="26771"/>
                  </a:cubicBezTo>
                  <a:cubicBezTo>
                    <a:pt x="3556" y="31040"/>
                    <a:pt x="143" y="37694"/>
                    <a:pt x="0" y="44810"/>
                  </a:cubicBezTo>
                  <a:lnTo>
                    <a:pt x="0" y="90083"/>
                  </a:lnTo>
                  <a:lnTo>
                    <a:pt x="99970" y="90083"/>
                  </a:ln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形状 84">
              <a:extLst>
                <a:ext uri="{FF2B5EF4-FFF2-40B4-BE49-F238E27FC236}">
                  <a16:creationId xmlns:a16="http://schemas.microsoft.com/office/drawing/2014/main" id="{04D6C40A-16F4-43F3-B14C-ABDD2045164F}"/>
                </a:ext>
              </a:extLst>
            </p:cNvPr>
            <p:cNvSpPr/>
            <p:nvPr/>
          </p:nvSpPr>
          <p:spPr>
            <a:xfrm>
              <a:off x="8334935" y="2446049"/>
              <a:ext cx="179942" cy="89736"/>
            </a:xfrm>
            <a:custGeom>
              <a:avLst/>
              <a:gdLst>
                <a:gd name="connsiteX0" fmla="*/ 0 w 179942"/>
                <a:gd name="connsiteY0" fmla="*/ 89737 h 89736"/>
                <a:gd name="connsiteX1" fmla="*/ 0 w 179942"/>
                <a:gd name="connsiteY1" fmla="*/ 44753 h 89736"/>
                <a:gd name="connsiteX2" fmla="*/ 9020 w 179942"/>
                <a:gd name="connsiteY2" fmla="*/ 26771 h 89736"/>
                <a:gd name="connsiteX3" fmla="*/ 52963 w 179942"/>
                <a:gd name="connsiteY3" fmla="*/ 5783 h 89736"/>
                <a:gd name="connsiteX4" fmla="*/ 89967 w 179942"/>
                <a:gd name="connsiteY4" fmla="*/ 1 h 89736"/>
                <a:gd name="connsiteX5" fmla="*/ 126972 w 179942"/>
                <a:gd name="connsiteY5" fmla="*/ 5783 h 89736"/>
                <a:gd name="connsiteX6" fmla="*/ 170973 w 179942"/>
                <a:gd name="connsiteY6" fmla="*/ 26771 h 89736"/>
                <a:gd name="connsiteX7" fmla="*/ 179935 w 179942"/>
                <a:gd name="connsiteY7" fmla="*/ 44753 h 89736"/>
                <a:gd name="connsiteX8" fmla="*/ 179935 w 179942"/>
                <a:gd name="connsiteY8" fmla="*/ 89737 h 8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42" h="89736">
                  <a:moveTo>
                    <a:pt x="0" y="89737"/>
                  </a:moveTo>
                  <a:lnTo>
                    <a:pt x="0" y="44753"/>
                  </a:lnTo>
                  <a:cubicBezTo>
                    <a:pt x="27" y="37678"/>
                    <a:pt x="3365" y="31023"/>
                    <a:pt x="9020" y="26771"/>
                  </a:cubicBezTo>
                  <a:cubicBezTo>
                    <a:pt x="22292" y="17199"/>
                    <a:pt x="37176" y="10090"/>
                    <a:pt x="52963" y="5783"/>
                  </a:cubicBezTo>
                  <a:cubicBezTo>
                    <a:pt x="64912" y="1902"/>
                    <a:pt x="77404" y="-50"/>
                    <a:pt x="89967" y="1"/>
                  </a:cubicBezTo>
                  <a:cubicBezTo>
                    <a:pt x="102503" y="295"/>
                    <a:pt x="114944" y="2240"/>
                    <a:pt x="126972" y="5783"/>
                  </a:cubicBezTo>
                  <a:cubicBezTo>
                    <a:pt x="142996" y="9481"/>
                    <a:pt x="158015" y="16645"/>
                    <a:pt x="170973" y="26771"/>
                  </a:cubicBezTo>
                  <a:cubicBezTo>
                    <a:pt x="176764" y="30903"/>
                    <a:pt x="180122" y="37642"/>
                    <a:pt x="179935" y="44753"/>
                  </a:cubicBezTo>
                  <a:lnTo>
                    <a:pt x="179935" y="89737"/>
                  </a:ln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形状 85">
              <a:extLst>
                <a:ext uri="{FF2B5EF4-FFF2-40B4-BE49-F238E27FC236}">
                  <a16:creationId xmlns:a16="http://schemas.microsoft.com/office/drawing/2014/main" id="{C4BCD265-96BE-4100-8980-DB15F3D7B084}"/>
                </a:ext>
              </a:extLst>
            </p:cNvPr>
            <p:cNvSpPr/>
            <p:nvPr/>
          </p:nvSpPr>
          <p:spPr>
            <a:xfrm>
              <a:off x="8379918" y="2343825"/>
              <a:ext cx="89967" cy="89967"/>
            </a:xfrm>
            <a:custGeom>
              <a:avLst/>
              <a:gdLst>
                <a:gd name="connsiteX0" fmla="*/ 89967 w 89967"/>
                <a:gd name="connsiteY0" fmla="*/ 44984 h 89967"/>
                <a:gd name="connsiteX1" fmla="*/ 44984 w 89967"/>
                <a:gd name="connsiteY1" fmla="*/ 89967 h 89967"/>
                <a:gd name="connsiteX2" fmla="*/ 0 w 89967"/>
                <a:gd name="connsiteY2" fmla="*/ 44984 h 89967"/>
                <a:gd name="connsiteX3" fmla="*/ 44984 w 89967"/>
                <a:gd name="connsiteY3" fmla="*/ 0 h 89967"/>
                <a:gd name="connsiteX4" fmla="*/ 89967 w 89967"/>
                <a:gd name="connsiteY4" fmla="*/ 44984 h 8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7" h="89967">
                  <a:moveTo>
                    <a:pt x="89967" y="44984"/>
                  </a:moveTo>
                  <a:cubicBezTo>
                    <a:pt x="89967" y="69827"/>
                    <a:pt x="69827" y="89967"/>
                    <a:pt x="44984" y="89967"/>
                  </a:cubicBezTo>
                  <a:cubicBezTo>
                    <a:pt x="20140" y="89967"/>
                    <a:pt x="0" y="69827"/>
                    <a:pt x="0" y="44984"/>
                  </a:cubicBezTo>
                  <a:cubicBezTo>
                    <a:pt x="0" y="20140"/>
                    <a:pt x="20140" y="0"/>
                    <a:pt x="44984" y="0"/>
                  </a:cubicBezTo>
                  <a:cubicBezTo>
                    <a:pt x="69827" y="0"/>
                    <a:pt x="89967" y="20140"/>
                    <a:pt x="89967" y="44984"/>
                  </a:cubicBezTo>
                  <a:close/>
                </a:path>
              </a:pathLst>
            </a:custGeom>
            <a:solidFill>
              <a:schemeClr val="accent1"/>
            </a:solidFill>
            <a:ln w="575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93" name="图片 92">
            <a:extLst>
              <a:ext uri="{FF2B5EF4-FFF2-40B4-BE49-F238E27FC236}">
                <a16:creationId xmlns:a16="http://schemas.microsoft.com/office/drawing/2014/main" id="{4C76E26F-6D59-4F50-8E8A-FFD58F6D3DF9}"/>
              </a:ext>
            </a:extLst>
          </p:cNvPr>
          <p:cNvPicPr>
            <a:picLocks noChangeAspect="1"/>
          </p:cNvPicPr>
          <p:nvPr/>
        </p:nvPicPr>
        <p:blipFill>
          <a:blip r:embed="rId3"/>
          <a:stretch>
            <a:fillRect/>
          </a:stretch>
        </p:blipFill>
        <p:spPr>
          <a:xfrm>
            <a:off x="7166340" y="1334542"/>
            <a:ext cx="3651497" cy="111455"/>
          </a:xfrm>
          <a:prstGeom prst="rect">
            <a:avLst/>
          </a:prstGeom>
        </p:spPr>
      </p:pic>
      <p:pic>
        <p:nvPicPr>
          <p:cNvPr id="94" name="图片 93">
            <a:extLst>
              <a:ext uri="{FF2B5EF4-FFF2-40B4-BE49-F238E27FC236}">
                <a16:creationId xmlns:a16="http://schemas.microsoft.com/office/drawing/2014/main" id="{3429D9D0-8412-4963-B6E1-D9482B278ECC}"/>
              </a:ext>
            </a:extLst>
          </p:cNvPr>
          <p:cNvPicPr>
            <a:picLocks noChangeAspect="1"/>
          </p:cNvPicPr>
          <p:nvPr/>
        </p:nvPicPr>
        <p:blipFill>
          <a:blip r:embed="rId3"/>
          <a:stretch>
            <a:fillRect/>
          </a:stretch>
        </p:blipFill>
        <p:spPr>
          <a:xfrm flipH="1">
            <a:off x="1374163" y="1334542"/>
            <a:ext cx="3651497" cy="111455"/>
          </a:xfrm>
          <a:prstGeom prst="rect">
            <a:avLst/>
          </a:prstGeom>
        </p:spPr>
      </p:pic>
    </p:spTree>
    <p:extLst>
      <p:ext uri="{BB962C8B-B14F-4D97-AF65-F5344CB8AC3E}">
        <p14:creationId xmlns:p14="http://schemas.microsoft.com/office/powerpoint/2010/main" val="202992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42" name="椭圆 41">
            <a:extLst>
              <a:ext uri="{FF2B5EF4-FFF2-40B4-BE49-F238E27FC236}">
                <a16:creationId xmlns:a16="http://schemas.microsoft.com/office/drawing/2014/main" id="{946134C6-5AD2-4FFF-AF64-4D530734706B}"/>
              </a:ext>
            </a:extLst>
          </p:cNvPr>
          <p:cNvSpPr/>
          <p:nvPr/>
        </p:nvSpPr>
        <p:spPr>
          <a:xfrm>
            <a:off x="3224048" y="607357"/>
            <a:ext cx="5745278" cy="574527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a:extLst>
              <a:ext uri="{FF2B5EF4-FFF2-40B4-BE49-F238E27FC236}">
                <a16:creationId xmlns:a16="http://schemas.microsoft.com/office/drawing/2014/main" id="{300E2865-A2D8-4F08-8C30-B1D12A498635}"/>
              </a:ext>
            </a:extLst>
          </p:cNvPr>
          <p:cNvSpPr/>
          <p:nvPr/>
        </p:nvSpPr>
        <p:spPr>
          <a:xfrm>
            <a:off x="3823254" y="1206563"/>
            <a:ext cx="4546866" cy="4546866"/>
          </a:xfrm>
          <a:prstGeom prst="ellipse">
            <a:avLst/>
          </a:prstGeom>
          <a:noFill/>
          <a:ln>
            <a:gradFill flip="none" rotWithShape="1">
              <a:gsLst>
                <a:gs pos="0">
                  <a:schemeClr val="bg1"/>
                </a:gs>
                <a:gs pos="70000">
                  <a:schemeClr val="bg1">
                    <a:alpha val="0"/>
                  </a:schemeClr>
                </a:gs>
                <a:gs pos="30000">
                  <a:schemeClr val="bg1">
                    <a:alpha val="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The future planning</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未来规划</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a:extLst>
              <a:ext uri="{FF2B5EF4-FFF2-40B4-BE49-F238E27FC236}">
                <a16:creationId xmlns:a16="http://schemas.microsoft.com/office/drawing/2014/main" id="{AA6D310C-7454-4625-B4E1-14DDCAF1F7B5}"/>
              </a:ext>
            </a:extLst>
          </p:cNvPr>
          <p:cNvSpPr/>
          <p:nvPr/>
        </p:nvSpPr>
        <p:spPr>
          <a:xfrm>
            <a:off x="4182162" y="1565471"/>
            <a:ext cx="3829050" cy="38290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a:extLst>
              <a:ext uri="{FF2B5EF4-FFF2-40B4-BE49-F238E27FC236}">
                <a16:creationId xmlns:a16="http://schemas.microsoft.com/office/drawing/2014/main" id="{C6E4D4AF-9C79-4ACC-BF47-B5F632CAA8BB}"/>
              </a:ext>
            </a:extLst>
          </p:cNvPr>
          <p:cNvGrpSpPr/>
          <p:nvPr/>
        </p:nvGrpSpPr>
        <p:grpSpPr>
          <a:xfrm>
            <a:off x="2409146" y="875360"/>
            <a:ext cx="5600538" cy="4521130"/>
            <a:chOff x="2409146" y="827735"/>
            <a:chExt cx="5600538" cy="4521130"/>
          </a:xfrm>
          <a:effectLst>
            <a:outerShdw blurRad="381000" dist="139700" dir="17100000" algn="l" rotWithShape="0">
              <a:prstClr val="black">
                <a:alpha val="18000"/>
              </a:prstClr>
            </a:outerShdw>
          </a:effectLst>
        </p:grpSpPr>
        <p:pic>
          <p:nvPicPr>
            <p:cNvPr id="39" name="图片 38">
              <a:extLst>
                <a:ext uri="{FF2B5EF4-FFF2-40B4-BE49-F238E27FC236}">
                  <a16:creationId xmlns:a16="http://schemas.microsoft.com/office/drawing/2014/main" id="{CAA33C3F-9E53-4D48-965D-9C8C36E6C909}"/>
                </a:ext>
              </a:extLst>
            </p:cNvPr>
            <p:cNvPicPr>
              <a:picLocks noChangeAspect="1"/>
            </p:cNvPicPr>
            <p:nvPr/>
          </p:nvPicPr>
          <p:blipFill>
            <a:blip r:embed="rId3">
              <a:extLst>
                <a:ext uri="{28A0092B-C50C-407E-A947-70E740481C1C}">
                  <a14:useLocalDpi xmlns:a14="http://schemas.microsoft.com/office/drawing/2010/main" val="0"/>
                </a:ext>
              </a:extLst>
            </a:blip>
            <a:srcRect l="14464" t="23664" r="10522" b="1322"/>
            <a:stretch>
              <a:fillRect/>
            </a:stretch>
          </p:blipFill>
          <p:spPr>
            <a:xfrm rot="18900000">
              <a:off x="4180635" y="1519815"/>
              <a:ext cx="3829049" cy="3829050"/>
            </a:xfrm>
            <a:custGeom>
              <a:avLst/>
              <a:gdLst>
                <a:gd name="connsiteX0" fmla="*/ 3268298 w 3829049"/>
                <a:gd name="connsiteY0" fmla="*/ 560751 h 3829050"/>
                <a:gd name="connsiteX1" fmla="*/ 3268298 w 3829049"/>
                <a:gd name="connsiteY1" fmla="*/ 3268299 h 3829050"/>
                <a:gd name="connsiteX2" fmla="*/ 560751 w 3829049"/>
                <a:gd name="connsiteY2" fmla="*/ 3268299 h 3829050"/>
                <a:gd name="connsiteX3" fmla="*/ 560751 w 3829049"/>
                <a:gd name="connsiteY3" fmla="*/ 560751 h 3829050"/>
                <a:gd name="connsiteX4" fmla="*/ 3268298 w 3829049"/>
                <a:gd name="connsiteY4" fmla="*/ 560751 h 382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049" h="3829050">
                  <a:moveTo>
                    <a:pt x="3268298" y="560751"/>
                  </a:moveTo>
                  <a:cubicBezTo>
                    <a:pt x="4015967" y="1308420"/>
                    <a:pt x="4015967" y="2520630"/>
                    <a:pt x="3268298" y="3268299"/>
                  </a:cubicBezTo>
                  <a:cubicBezTo>
                    <a:pt x="2520630" y="4015967"/>
                    <a:pt x="1308420" y="4015967"/>
                    <a:pt x="560751" y="3268299"/>
                  </a:cubicBezTo>
                  <a:cubicBezTo>
                    <a:pt x="-186917" y="2520630"/>
                    <a:pt x="-186917" y="1308420"/>
                    <a:pt x="560751" y="560751"/>
                  </a:cubicBezTo>
                  <a:cubicBezTo>
                    <a:pt x="1308420" y="-186917"/>
                    <a:pt x="2520630" y="-186917"/>
                    <a:pt x="3268298" y="560751"/>
                  </a:cubicBezTo>
                  <a:close/>
                </a:path>
              </a:pathLst>
            </a:custGeom>
          </p:spPr>
        </p:pic>
        <p:pic>
          <p:nvPicPr>
            <p:cNvPr id="8" name="图片 7">
              <a:extLst>
                <a:ext uri="{FF2B5EF4-FFF2-40B4-BE49-F238E27FC236}">
                  <a16:creationId xmlns:a16="http://schemas.microsoft.com/office/drawing/2014/main" id="{6560CED7-FF86-4FFC-8BA5-616C3BC6E692}"/>
                </a:ext>
              </a:extLst>
            </p:cNvPr>
            <p:cNvPicPr>
              <a:picLocks noChangeAspect="1"/>
            </p:cNvPicPr>
            <p:nvPr/>
          </p:nvPicPr>
          <p:blipFill rotWithShape="1">
            <a:blip r:embed="rId3">
              <a:extLst>
                <a:ext uri="{28A0092B-C50C-407E-A947-70E740481C1C}">
                  <a14:useLocalDpi xmlns:a14="http://schemas.microsoft.com/office/drawing/2010/main" val="0"/>
                </a:ext>
              </a:extLst>
            </a:blip>
            <a:srcRect b="36586"/>
            <a:stretch/>
          </p:blipFill>
          <p:spPr>
            <a:xfrm rot="18900000">
              <a:off x="2409146" y="827735"/>
              <a:ext cx="5104466" cy="3236941"/>
            </a:xfrm>
            <a:prstGeom prst="rect">
              <a:avLst/>
            </a:prstGeom>
          </p:spPr>
        </p:pic>
      </p:grpSp>
      <p:sp>
        <p:nvSpPr>
          <p:cNvPr id="43" name="椭圆 42">
            <a:extLst>
              <a:ext uri="{FF2B5EF4-FFF2-40B4-BE49-F238E27FC236}">
                <a16:creationId xmlns:a16="http://schemas.microsoft.com/office/drawing/2014/main" id="{21D5AB8B-8EE8-4652-B4EB-8A5B19C6190E}"/>
              </a:ext>
            </a:extLst>
          </p:cNvPr>
          <p:cNvSpPr/>
          <p:nvPr/>
        </p:nvSpPr>
        <p:spPr>
          <a:xfrm>
            <a:off x="2324868" y="-291823"/>
            <a:ext cx="7543639" cy="75436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a:extLst>
              <a:ext uri="{FF2B5EF4-FFF2-40B4-BE49-F238E27FC236}">
                <a16:creationId xmlns:a16="http://schemas.microsoft.com/office/drawing/2014/main" id="{045819F8-9A45-424D-9615-756249E45C5D}"/>
              </a:ext>
            </a:extLst>
          </p:cNvPr>
          <p:cNvSpPr/>
          <p:nvPr/>
        </p:nvSpPr>
        <p:spPr>
          <a:xfrm>
            <a:off x="2779220" y="162529"/>
            <a:ext cx="6634934" cy="6634934"/>
          </a:xfrm>
          <a:prstGeom prst="ellipse">
            <a:avLst/>
          </a:prstGeom>
          <a:noFill/>
          <a:ln>
            <a:gradFill flip="none" rotWithShape="1">
              <a:gsLst>
                <a:gs pos="0">
                  <a:schemeClr val="bg1"/>
                </a:gs>
                <a:gs pos="70000">
                  <a:schemeClr val="bg1">
                    <a:alpha val="0"/>
                  </a:schemeClr>
                </a:gs>
                <a:gs pos="30000">
                  <a:schemeClr val="bg1">
                    <a:alpha val="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a:extLst>
              <a:ext uri="{FF2B5EF4-FFF2-40B4-BE49-F238E27FC236}">
                <a16:creationId xmlns:a16="http://schemas.microsoft.com/office/drawing/2014/main" id="{EB2D8710-34E0-4CA3-834D-461DD476CB22}"/>
              </a:ext>
            </a:extLst>
          </p:cNvPr>
          <p:cNvSpPr/>
          <p:nvPr/>
        </p:nvSpPr>
        <p:spPr>
          <a:xfrm>
            <a:off x="1621929" y="-992862"/>
            <a:ext cx="8971002" cy="8971002"/>
          </a:xfrm>
          <a:prstGeom prst="ellipse">
            <a:avLst/>
          </a:prstGeom>
          <a:noFill/>
          <a:ln>
            <a:gradFill flip="none" rotWithShape="1">
              <a:gsLst>
                <a:gs pos="0">
                  <a:schemeClr val="bg1"/>
                </a:gs>
                <a:gs pos="70000">
                  <a:schemeClr val="bg1">
                    <a:alpha val="0"/>
                  </a:schemeClr>
                </a:gs>
                <a:gs pos="30000">
                  <a:schemeClr val="bg1">
                    <a:alpha val="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a:extLst>
              <a:ext uri="{FF2B5EF4-FFF2-40B4-BE49-F238E27FC236}">
                <a16:creationId xmlns:a16="http://schemas.microsoft.com/office/drawing/2014/main" id="{5D43D198-15D4-438C-B523-AEB860F509AA}"/>
              </a:ext>
            </a:extLst>
          </p:cNvPr>
          <p:cNvSpPr/>
          <p:nvPr/>
        </p:nvSpPr>
        <p:spPr>
          <a:xfrm>
            <a:off x="1581292" y="2233857"/>
            <a:ext cx="1165671" cy="1165671"/>
          </a:xfrm>
          <a:prstGeom prst="ellipse">
            <a:avLst/>
          </a:prstGeom>
          <a:solidFill>
            <a:schemeClr val="bg1"/>
          </a:solidFill>
          <a:ln>
            <a:solidFill>
              <a:schemeClr val="bg1"/>
            </a:solidFill>
          </a:ln>
          <a:effectLst>
            <a:outerShdw blurRad="3302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合作公司</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a:extLst>
              <a:ext uri="{FF2B5EF4-FFF2-40B4-BE49-F238E27FC236}">
                <a16:creationId xmlns:a16="http://schemas.microsoft.com/office/drawing/2014/main" id="{AE6DDD9A-4B2A-493A-BEA8-F0CFD86CB80C}"/>
              </a:ext>
            </a:extLst>
          </p:cNvPr>
          <p:cNvSpPr/>
          <p:nvPr/>
        </p:nvSpPr>
        <p:spPr>
          <a:xfrm>
            <a:off x="9603752" y="3931412"/>
            <a:ext cx="1165671" cy="1165671"/>
          </a:xfrm>
          <a:prstGeom prst="ellipse">
            <a:avLst/>
          </a:prstGeom>
          <a:solidFill>
            <a:schemeClr val="bg1"/>
          </a:solidFill>
          <a:ln>
            <a:solidFill>
              <a:schemeClr val="bg1"/>
            </a:solidFill>
          </a:ln>
          <a:effectLst>
            <a:outerShdw blurRad="3302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合作公司</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a:extLst>
              <a:ext uri="{FF2B5EF4-FFF2-40B4-BE49-F238E27FC236}">
                <a16:creationId xmlns:a16="http://schemas.microsoft.com/office/drawing/2014/main" id="{687BA367-C7F1-4183-A805-C7E66E9165CA}"/>
              </a:ext>
            </a:extLst>
          </p:cNvPr>
          <p:cNvSpPr/>
          <p:nvPr/>
        </p:nvSpPr>
        <p:spPr>
          <a:xfrm>
            <a:off x="8299455" y="808580"/>
            <a:ext cx="1165671" cy="1165671"/>
          </a:xfrm>
          <a:prstGeom prst="ellipse">
            <a:avLst/>
          </a:prstGeom>
          <a:solidFill>
            <a:schemeClr val="bg1"/>
          </a:solidFill>
          <a:ln>
            <a:solidFill>
              <a:schemeClr val="bg1"/>
            </a:solidFill>
          </a:ln>
          <a:effectLst>
            <a:outerShdw blurRad="3302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合作公司</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a:extLst>
              <a:ext uri="{FF2B5EF4-FFF2-40B4-BE49-F238E27FC236}">
                <a16:creationId xmlns:a16="http://schemas.microsoft.com/office/drawing/2014/main" id="{D971193C-613C-4EFA-A9F0-0EB5187F9937}"/>
              </a:ext>
            </a:extLst>
          </p:cNvPr>
          <p:cNvSpPr/>
          <p:nvPr/>
        </p:nvSpPr>
        <p:spPr>
          <a:xfrm>
            <a:off x="3656635" y="5023608"/>
            <a:ext cx="1165671" cy="1165671"/>
          </a:xfrm>
          <a:prstGeom prst="ellipse">
            <a:avLst/>
          </a:prstGeom>
          <a:solidFill>
            <a:schemeClr val="bg1"/>
          </a:solidFill>
          <a:ln>
            <a:solidFill>
              <a:schemeClr val="bg1"/>
            </a:solidFill>
          </a:ln>
          <a:effectLst>
            <a:outerShdw blurRad="3302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合作公司</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2948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grpSp>
        <p:nvGrpSpPr>
          <p:cNvPr id="119" name="组合 118">
            <a:extLst>
              <a:ext uri="{FF2B5EF4-FFF2-40B4-BE49-F238E27FC236}">
                <a16:creationId xmlns:a16="http://schemas.microsoft.com/office/drawing/2014/main" id="{7C0B7E4C-8A00-46D3-A1B0-940D21E0C19D}"/>
              </a:ext>
            </a:extLst>
          </p:cNvPr>
          <p:cNvGrpSpPr/>
          <p:nvPr/>
        </p:nvGrpSpPr>
        <p:grpSpPr>
          <a:xfrm>
            <a:off x="1347239" y="2655840"/>
            <a:ext cx="723900" cy="714375"/>
            <a:chOff x="1347239" y="2655840"/>
            <a:chExt cx="723900" cy="714375"/>
          </a:xfrm>
        </p:grpSpPr>
        <p:sp>
          <p:nvSpPr>
            <p:cNvPr id="34" name="任意多边形: 形状 33">
              <a:extLst>
                <a:ext uri="{FF2B5EF4-FFF2-40B4-BE49-F238E27FC236}">
                  <a16:creationId xmlns:a16="http://schemas.microsoft.com/office/drawing/2014/main" id="{CE580B6B-059E-433A-AA41-9F7E06FB0F9A}"/>
                </a:ext>
              </a:extLst>
            </p:cNvPr>
            <p:cNvSpPr/>
            <p:nvPr/>
          </p:nvSpPr>
          <p:spPr>
            <a:xfrm>
              <a:off x="1347239" y="2655840"/>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形状 34">
              <a:extLst>
                <a:ext uri="{FF2B5EF4-FFF2-40B4-BE49-F238E27FC236}">
                  <a16:creationId xmlns:a16="http://schemas.microsoft.com/office/drawing/2014/main" id="{2956A442-BB60-4A6F-A64E-C5EFF7AE6BF2}"/>
                </a:ext>
              </a:extLst>
            </p:cNvPr>
            <p:cNvSpPr/>
            <p:nvPr/>
          </p:nvSpPr>
          <p:spPr>
            <a:xfrm>
              <a:off x="1718714" y="284634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形状 35">
              <a:extLst>
                <a:ext uri="{FF2B5EF4-FFF2-40B4-BE49-F238E27FC236}">
                  <a16:creationId xmlns:a16="http://schemas.microsoft.com/office/drawing/2014/main" id="{EA9C7CD8-76D1-468D-858D-6548FC78100D}"/>
                </a:ext>
              </a:extLst>
            </p:cNvPr>
            <p:cNvSpPr/>
            <p:nvPr/>
          </p:nvSpPr>
          <p:spPr>
            <a:xfrm>
              <a:off x="1518689" y="2806334"/>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 name="connsiteX6" fmla="*/ 140970 w 140969"/>
                <a:gd name="connsiteY6" fmla="*/ 2667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9" h="116205">
                  <a:moveTo>
                    <a:pt x="140970" y="26670"/>
                  </a:moveTo>
                  <a:lnTo>
                    <a:pt x="114300" y="0"/>
                  </a:lnTo>
                  <a:lnTo>
                    <a:pt x="51435" y="62865"/>
                  </a:lnTo>
                  <a:lnTo>
                    <a:pt x="26670" y="38100"/>
                  </a:lnTo>
                  <a:lnTo>
                    <a:pt x="0" y="64770"/>
                  </a:lnTo>
                  <a:lnTo>
                    <a:pt x="51435" y="116205"/>
                  </a:lnTo>
                  <a:lnTo>
                    <a:pt x="140970" y="2667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形状 36">
              <a:extLst>
                <a:ext uri="{FF2B5EF4-FFF2-40B4-BE49-F238E27FC236}">
                  <a16:creationId xmlns:a16="http://schemas.microsoft.com/office/drawing/2014/main" id="{BB1C2AFF-C36E-4AC0-94C9-1AE8EEC4C328}"/>
                </a:ext>
              </a:extLst>
            </p:cNvPr>
            <p:cNvSpPr/>
            <p:nvPr/>
          </p:nvSpPr>
          <p:spPr>
            <a:xfrm>
              <a:off x="1718714" y="2970165"/>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形状 37">
              <a:extLst>
                <a:ext uri="{FF2B5EF4-FFF2-40B4-BE49-F238E27FC236}">
                  <a16:creationId xmlns:a16="http://schemas.microsoft.com/office/drawing/2014/main" id="{6F055C82-2ECC-4996-92F3-43F130D28C7F}"/>
                </a:ext>
              </a:extLst>
            </p:cNvPr>
            <p:cNvSpPr/>
            <p:nvPr/>
          </p:nvSpPr>
          <p:spPr>
            <a:xfrm>
              <a:off x="1518689" y="2930159"/>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 name="connsiteX6" fmla="*/ 140970 w 140969"/>
                <a:gd name="connsiteY6" fmla="*/ 2667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9" h="116205">
                  <a:moveTo>
                    <a:pt x="140970" y="26670"/>
                  </a:moveTo>
                  <a:lnTo>
                    <a:pt x="114300" y="0"/>
                  </a:lnTo>
                  <a:lnTo>
                    <a:pt x="51435" y="62865"/>
                  </a:lnTo>
                  <a:lnTo>
                    <a:pt x="26670" y="38100"/>
                  </a:lnTo>
                  <a:lnTo>
                    <a:pt x="0" y="64770"/>
                  </a:lnTo>
                  <a:lnTo>
                    <a:pt x="51435" y="116205"/>
                  </a:lnTo>
                  <a:lnTo>
                    <a:pt x="140970" y="2667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组合 116">
            <a:extLst>
              <a:ext uri="{FF2B5EF4-FFF2-40B4-BE49-F238E27FC236}">
                <a16:creationId xmlns:a16="http://schemas.microsoft.com/office/drawing/2014/main" id="{D7BB2649-B814-44C4-B259-D67DD550AB2F}"/>
              </a:ext>
            </a:extLst>
          </p:cNvPr>
          <p:cNvGrpSpPr/>
          <p:nvPr/>
        </p:nvGrpSpPr>
        <p:grpSpPr>
          <a:xfrm>
            <a:off x="8227912" y="4702019"/>
            <a:ext cx="647700" cy="647700"/>
            <a:chOff x="8227912" y="4702019"/>
            <a:chExt cx="647700" cy="647700"/>
          </a:xfrm>
        </p:grpSpPr>
        <p:sp>
          <p:nvSpPr>
            <p:cNvPr id="46" name="任意多边形: 形状 45">
              <a:extLst>
                <a:ext uri="{FF2B5EF4-FFF2-40B4-BE49-F238E27FC236}">
                  <a16:creationId xmlns:a16="http://schemas.microsoft.com/office/drawing/2014/main" id="{07F37562-F21F-4CE3-8670-D88E759FF26C}"/>
                </a:ext>
              </a:extLst>
            </p:cNvPr>
            <p:cNvSpPr/>
            <p:nvPr/>
          </p:nvSpPr>
          <p:spPr>
            <a:xfrm>
              <a:off x="8342212" y="4702019"/>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形状 46">
              <a:extLst>
                <a:ext uri="{FF2B5EF4-FFF2-40B4-BE49-F238E27FC236}">
                  <a16:creationId xmlns:a16="http://schemas.microsoft.com/office/drawing/2014/main" id="{DE1C965C-5A08-48E0-B0E6-1B5490A8DFF2}"/>
                </a:ext>
              </a:extLst>
            </p:cNvPr>
            <p:cNvSpPr/>
            <p:nvPr/>
          </p:nvSpPr>
          <p:spPr>
            <a:xfrm>
              <a:off x="8227912" y="4930619"/>
              <a:ext cx="647700" cy="419100"/>
            </a:xfrm>
            <a:custGeom>
              <a:avLst/>
              <a:gdLst>
                <a:gd name="connsiteX0" fmla="*/ 57150 w 647700"/>
                <a:gd name="connsiteY0" fmla="*/ 57150 h 419100"/>
                <a:gd name="connsiteX1" fmla="*/ 590550 w 647700"/>
                <a:gd name="connsiteY1" fmla="*/ 57150 h 419100"/>
                <a:gd name="connsiteX2" fmla="*/ 590550 w 647700"/>
                <a:gd name="connsiteY2" fmla="*/ 361950 h 419100"/>
                <a:gd name="connsiteX3" fmla="*/ 57150 w 647700"/>
                <a:gd name="connsiteY3" fmla="*/ 361950 h 419100"/>
                <a:gd name="connsiteX4" fmla="*/ 57150 w 647700"/>
                <a:gd name="connsiteY4" fmla="*/ 57150 h 419100"/>
                <a:gd name="connsiteX5" fmla="*/ 0 w 647700"/>
                <a:gd name="connsiteY5" fmla="*/ 419100 h 419100"/>
                <a:gd name="connsiteX6" fmla="*/ 647700 w 647700"/>
                <a:gd name="connsiteY6" fmla="*/ 419100 h 419100"/>
                <a:gd name="connsiteX7" fmla="*/ 647700 w 647700"/>
                <a:gd name="connsiteY7" fmla="*/ 0 h 419100"/>
                <a:gd name="connsiteX8" fmla="*/ 0 w 647700"/>
                <a:gd name="connsiteY8" fmla="*/ 0 h 419100"/>
                <a:gd name="connsiteX9" fmla="*/ 0 w 647700"/>
                <a:gd name="connsiteY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 h="419100">
                  <a:moveTo>
                    <a:pt x="57150" y="57150"/>
                  </a:moveTo>
                  <a:lnTo>
                    <a:pt x="590550" y="57150"/>
                  </a:lnTo>
                  <a:lnTo>
                    <a:pt x="590550" y="361950"/>
                  </a:lnTo>
                  <a:lnTo>
                    <a:pt x="57150" y="361950"/>
                  </a:lnTo>
                  <a:lnTo>
                    <a:pt x="57150" y="57150"/>
                  </a:lnTo>
                  <a:close/>
                  <a:moveTo>
                    <a:pt x="0" y="419100"/>
                  </a:moveTo>
                  <a:lnTo>
                    <a:pt x="647700" y="419100"/>
                  </a:lnTo>
                  <a:lnTo>
                    <a:pt x="647700" y="0"/>
                  </a:lnTo>
                  <a:lnTo>
                    <a:pt x="0" y="0"/>
                  </a:lnTo>
                  <a:lnTo>
                    <a:pt x="0" y="41910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形状 47">
              <a:extLst>
                <a:ext uri="{FF2B5EF4-FFF2-40B4-BE49-F238E27FC236}">
                  <a16:creationId xmlns:a16="http://schemas.microsoft.com/office/drawing/2014/main" id="{5255E215-01ED-4B33-8667-2404250D0B9F}"/>
                </a:ext>
              </a:extLst>
            </p:cNvPr>
            <p:cNvSpPr/>
            <p:nvPr/>
          </p:nvSpPr>
          <p:spPr>
            <a:xfrm>
              <a:off x="8704162" y="4702019"/>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形状 48">
              <a:extLst>
                <a:ext uri="{FF2B5EF4-FFF2-40B4-BE49-F238E27FC236}">
                  <a16:creationId xmlns:a16="http://schemas.microsoft.com/office/drawing/2014/main" id="{05AB8751-8F7D-4775-B3DE-223486A9BF30}"/>
                </a:ext>
              </a:extLst>
            </p:cNvPr>
            <p:cNvSpPr/>
            <p:nvPr/>
          </p:nvSpPr>
          <p:spPr>
            <a:xfrm>
              <a:off x="8227912" y="4759169"/>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8" name="组合 117">
            <a:extLst>
              <a:ext uri="{FF2B5EF4-FFF2-40B4-BE49-F238E27FC236}">
                <a16:creationId xmlns:a16="http://schemas.microsoft.com/office/drawing/2014/main" id="{88FFE46A-66FC-4AB0-AA24-86E2D4D0BEE1}"/>
              </a:ext>
            </a:extLst>
          </p:cNvPr>
          <p:cNvGrpSpPr/>
          <p:nvPr/>
        </p:nvGrpSpPr>
        <p:grpSpPr>
          <a:xfrm>
            <a:off x="8210671" y="2627265"/>
            <a:ext cx="693515" cy="761999"/>
            <a:chOff x="8210671" y="2627265"/>
            <a:chExt cx="693515" cy="761999"/>
          </a:xfrm>
        </p:grpSpPr>
        <p:sp>
          <p:nvSpPr>
            <p:cNvPr id="110" name="任意多边形: 形状 109">
              <a:extLst>
                <a:ext uri="{FF2B5EF4-FFF2-40B4-BE49-F238E27FC236}">
                  <a16:creationId xmlns:a16="http://schemas.microsoft.com/office/drawing/2014/main" id="{A8E7065C-D306-417F-87C7-6DD848B9BFCB}"/>
                </a:ext>
              </a:extLst>
            </p:cNvPr>
            <p:cNvSpPr/>
            <p:nvPr/>
          </p:nvSpPr>
          <p:spPr>
            <a:xfrm>
              <a:off x="8680063" y="3015408"/>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任意多边形: 形状 110">
              <a:extLst>
                <a:ext uri="{FF2B5EF4-FFF2-40B4-BE49-F238E27FC236}">
                  <a16:creationId xmlns:a16="http://schemas.microsoft.com/office/drawing/2014/main" id="{340577EF-4F38-4E7D-AF8E-DBC2401746D9}"/>
                </a:ext>
              </a:extLst>
            </p:cNvPr>
            <p:cNvSpPr/>
            <p:nvPr/>
          </p:nvSpPr>
          <p:spPr>
            <a:xfrm>
              <a:off x="8284871" y="3015408"/>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形状 111">
              <a:extLst>
                <a:ext uri="{FF2B5EF4-FFF2-40B4-BE49-F238E27FC236}">
                  <a16:creationId xmlns:a16="http://schemas.microsoft.com/office/drawing/2014/main" id="{663DC02F-41D8-4D06-8A01-A426F93BFF04}"/>
                </a:ext>
              </a:extLst>
            </p:cNvPr>
            <p:cNvSpPr/>
            <p:nvPr/>
          </p:nvSpPr>
          <p:spPr>
            <a:xfrm>
              <a:off x="8634057" y="3183714"/>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3" name="任意多边形: 形状 112">
              <a:extLst>
                <a:ext uri="{FF2B5EF4-FFF2-40B4-BE49-F238E27FC236}">
                  <a16:creationId xmlns:a16="http://schemas.microsoft.com/office/drawing/2014/main" id="{4D9E7FE9-4E5D-47C8-991C-D9B4E5BE8E95}"/>
                </a:ext>
              </a:extLst>
            </p:cNvPr>
            <p:cNvSpPr/>
            <p:nvPr/>
          </p:nvSpPr>
          <p:spPr>
            <a:xfrm>
              <a:off x="8210671" y="3183714"/>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4" name="任意多边形: 形状 113">
              <a:extLst>
                <a:ext uri="{FF2B5EF4-FFF2-40B4-BE49-F238E27FC236}">
                  <a16:creationId xmlns:a16="http://schemas.microsoft.com/office/drawing/2014/main" id="{E2DB96E5-CBE3-4BFB-A9BE-DF8D6DDBEA85}"/>
                </a:ext>
              </a:extLst>
            </p:cNvPr>
            <p:cNvSpPr/>
            <p:nvPr/>
          </p:nvSpPr>
          <p:spPr>
            <a:xfrm>
              <a:off x="8408315" y="3241435"/>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任意多边形: 形状 114">
              <a:extLst>
                <a:ext uri="{FF2B5EF4-FFF2-40B4-BE49-F238E27FC236}">
                  <a16:creationId xmlns:a16="http://schemas.microsoft.com/office/drawing/2014/main" id="{EFE27913-2D27-4465-A383-705631FBF46D}"/>
                </a:ext>
              </a:extLst>
            </p:cNvPr>
            <p:cNvSpPr/>
            <p:nvPr/>
          </p:nvSpPr>
          <p:spPr>
            <a:xfrm>
              <a:off x="8482420" y="3073035"/>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6" name="任意多边形: 形状 115">
              <a:extLst>
                <a:ext uri="{FF2B5EF4-FFF2-40B4-BE49-F238E27FC236}">
                  <a16:creationId xmlns:a16="http://schemas.microsoft.com/office/drawing/2014/main" id="{B752343C-2B70-4AB4-920A-7FD77A84C289}"/>
                </a:ext>
              </a:extLst>
            </p:cNvPr>
            <p:cNvSpPr/>
            <p:nvPr/>
          </p:nvSpPr>
          <p:spPr>
            <a:xfrm>
              <a:off x="8211243" y="2627265"/>
              <a:ext cx="692943" cy="342900"/>
            </a:xfrm>
            <a:custGeom>
              <a:avLst/>
              <a:gdLst>
                <a:gd name="connsiteX0" fmla="*/ 654844 w 692943"/>
                <a:gd name="connsiteY0" fmla="*/ 0 h 342900"/>
                <a:gd name="connsiteX1" fmla="*/ 38100 w 692943"/>
                <a:gd name="connsiteY1" fmla="*/ 0 h 342900"/>
                <a:gd name="connsiteX2" fmla="*/ 0 w 692943"/>
                <a:gd name="connsiteY2" fmla="*/ 38100 h 342900"/>
                <a:gd name="connsiteX3" fmla="*/ 0 w 692943"/>
                <a:gd name="connsiteY3" fmla="*/ 247650 h 342900"/>
                <a:gd name="connsiteX4" fmla="*/ 38100 w 692943"/>
                <a:gd name="connsiteY4" fmla="*/ 285750 h 342900"/>
                <a:gd name="connsiteX5" fmla="*/ 178594 w 692943"/>
                <a:gd name="connsiteY5" fmla="*/ 285750 h 342900"/>
                <a:gd name="connsiteX6" fmla="*/ 178594 w 692943"/>
                <a:gd name="connsiteY6" fmla="*/ 342900 h 342900"/>
                <a:gd name="connsiteX7" fmla="*/ 238601 w 692943"/>
                <a:gd name="connsiteY7" fmla="*/ 285750 h 342900"/>
                <a:gd name="connsiteX8" fmla="*/ 303371 w 692943"/>
                <a:gd name="connsiteY8" fmla="*/ 285750 h 342900"/>
                <a:gd name="connsiteX9" fmla="*/ 340519 w 692943"/>
                <a:gd name="connsiteY9" fmla="*/ 342900 h 342900"/>
                <a:gd name="connsiteX10" fmla="*/ 374809 w 692943"/>
                <a:gd name="connsiteY10" fmla="*/ 285750 h 342900"/>
                <a:gd name="connsiteX11" fmla="*/ 442436 w 692943"/>
                <a:gd name="connsiteY11" fmla="*/ 285750 h 342900"/>
                <a:gd name="connsiteX12" fmla="*/ 502444 w 692943"/>
                <a:gd name="connsiteY12" fmla="*/ 342900 h 342900"/>
                <a:gd name="connsiteX13" fmla="*/ 502444 w 692943"/>
                <a:gd name="connsiteY13" fmla="*/ 285750 h 342900"/>
                <a:gd name="connsiteX14" fmla="*/ 654844 w 692943"/>
                <a:gd name="connsiteY14" fmla="*/ 285750 h 342900"/>
                <a:gd name="connsiteX15" fmla="*/ 692944 w 692943"/>
                <a:gd name="connsiteY15" fmla="*/ 247650 h 342900"/>
                <a:gd name="connsiteX16" fmla="*/ 692944 w 692943"/>
                <a:gd name="connsiteY16" fmla="*/ 38100 h 342900"/>
                <a:gd name="connsiteX17" fmla="*/ 654844 w 692943"/>
                <a:gd name="connsiteY17" fmla="*/ 0 h 342900"/>
                <a:gd name="connsiteX18" fmla="*/ 95250 w 692943"/>
                <a:gd name="connsiteY18" fmla="*/ 85725 h 342900"/>
                <a:gd name="connsiteX19" fmla="*/ 540544 w 692943"/>
                <a:gd name="connsiteY19" fmla="*/ 85725 h 342900"/>
                <a:gd name="connsiteX20" fmla="*/ 540544 w 692943"/>
                <a:gd name="connsiteY20" fmla="*/ 104775 h 342900"/>
                <a:gd name="connsiteX21" fmla="*/ 95250 w 692943"/>
                <a:gd name="connsiteY21" fmla="*/ 104775 h 342900"/>
                <a:gd name="connsiteX22" fmla="*/ 445294 w 692943"/>
                <a:gd name="connsiteY22" fmla="*/ 200025 h 342900"/>
                <a:gd name="connsiteX23" fmla="*/ 95250 w 692943"/>
                <a:gd name="connsiteY23" fmla="*/ 200025 h 342900"/>
                <a:gd name="connsiteX24" fmla="*/ 95250 w 692943"/>
                <a:gd name="connsiteY24" fmla="*/ 180975 h 342900"/>
                <a:gd name="connsiteX25" fmla="*/ 445294 w 692943"/>
                <a:gd name="connsiteY25" fmla="*/ 180975 h 342900"/>
                <a:gd name="connsiteX26" fmla="*/ 597694 w 692943"/>
                <a:gd name="connsiteY26" fmla="*/ 152400 h 342900"/>
                <a:gd name="connsiteX27" fmla="*/ 95250 w 692943"/>
                <a:gd name="connsiteY27" fmla="*/ 152400 h 342900"/>
                <a:gd name="connsiteX28" fmla="*/ 95250 w 692943"/>
                <a:gd name="connsiteY28" fmla="*/ 133350 h 342900"/>
                <a:gd name="connsiteX29" fmla="*/ 597694 w 692943"/>
                <a:gd name="connsiteY29" fmla="*/ 1333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2943" h="342900">
                  <a:moveTo>
                    <a:pt x="654844" y="0"/>
                  </a:moveTo>
                  <a:lnTo>
                    <a:pt x="38100" y="0"/>
                  </a:lnTo>
                  <a:cubicBezTo>
                    <a:pt x="17058" y="0"/>
                    <a:pt x="0" y="17058"/>
                    <a:pt x="0" y="38100"/>
                  </a:cubicBezTo>
                  <a:lnTo>
                    <a:pt x="0" y="247650"/>
                  </a:lnTo>
                  <a:cubicBezTo>
                    <a:pt x="0" y="268692"/>
                    <a:pt x="17058" y="285750"/>
                    <a:pt x="38100" y="285750"/>
                  </a:cubicBezTo>
                  <a:lnTo>
                    <a:pt x="178594" y="285750"/>
                  </a:lnTo>
                  <a:lnTo>
                    <a:pt x="178594" y="342900"/>
                  </a:lnTo>
                  <a:lnTo>
                    <a:pt x="238601" y="285750"/>
                  </a:lnTo>
                  <a:lnTo>
                    <a:pt x="303371" y="285750"/>
                  </a:lnTo>
                  <a:lnTo>
                    <a:pt x="340519" y="342900"/>
                  </a:lnTo>
                  <a:lnTo>
                    <a:pt x="374809" y="285750"/>
                  </a:lnTo>
                  <a:lnTo>
                    <a:pt x="442436" y="285750"/>
                  </a:lnTo>
                  <a:lnTo>
                    <a:pt x="502444" y="342900"/>
                  </a:lnTo>
                  <a:lnTo>
                    <a:pt x="502444" y="285750"/>
                  </a:lnTo>
                  <a:lnTo>
                    <a:pt x="654844" y="285750"/>
                  </a:lnTo>
                  <a:cubicBezTo>
                    <a:pt x="675885" y="285750"/>
                    <a:pt x="692944" y="268692"/>
                    <a:pt x="692944" y="247650"/>
                  </a:cubicBezTo>
                  <a:lnTo>
                    <a:pt x="692944" y="38100"/>
                  </a:lnTo>
                  <a:cubicBezTo>
                    <a:pt x="692944" y="17058"/>
                    <a:pt x="675885" y="0"/>
                    <a:pt x="654844" y="0"/>
                  </a:cubicBezTo>
                  <a:close/>
                  <a:moveTo>
                    <a:pt x="95250" y="85725"/>
                  </a:moveTo>
                  <a:lnTo>
                    <a:pt x="540544" y="85725"/>
                  </a:lnTo>
                  <a:lnTo>
                    <a:pt x="540544" y="104775"/>
                  </a:lnTo>
                  <a:lnTo>
                    <a:pt x="95250" y="104775"/>
                  </a:lnTo>
                  <a:close/>
                  <a:moveTo>
                    <a:pt x="445294" y="200025"/>
                  </a:moveTo>
                  <a:lnTo>
                    <a:pt x="95250" y="200025"/>
                  </a:lnTo>
                  <a:lnTo>
                    <a:pt x="95250" y="180975"/>
                  </a:lnTo>
                  <a:lnTo>
                    <a:pt x="445294" y="180975"/>
                  </a:lnTo>
                  <a:close/>
                  <a:moveTo>
                    <a:pt x="597694" y="152400"/>
                  </a:moveTo>
                  <a:lnTo>
                    <a:pt x="95250" y="152400"/>
                  </a:lnTo>
                  <a:lnTo>
                    <a:pt x="95250" y="133350"/>
                  </a:lnTo>
                  <a:lnTo>
                    <a:pt x="597694" y="133350"/>
                  </a:lnTo>
                  <a:close/>
                </a:path>
              </a:pathLst>
            </a:custGeom>
            <a:solidFill>
              <a:schemeClr val="accent1"/>
            </a:solidFill>
            <a:ln w="9525" cap="flat">
              <a:noFill/>
              <a:prstDash val="solid"/>
              <a:miter/>
            </a:ln>
          </p:spPr>
          <p:txBody>
            <a:bodyPr rtlCol="0" anchor="ct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图形 59" descr="条形图 RTL">
            <a:extLst>
              <a:ext uri="{FF2B5EF4-FFF2-40B4-BE49-F238E27FC236}">
                <a16:creationId xmlns:a16="http://schemas.microsoft.com/office/drawing/2014/main" id="{2DA75FAB-061D-4CE8-B6AE-B878984AE6B3}"/>
              </a:ext>
            </a:extLst>
          </p:cNvPr>
          <p:cNvGrpSpPr/>
          <p:nvPr/>
        </p:nvGrpSpPr>
        <p:grpSpPr>
          <a:xfrm>
            <a:off x="1385339" y="4702019"/>
            <a:ext cx="647700" cy="647700"/>
            <a:chOff x="1385339" y="4702019"/>
            <a:chExt cx="647700" cy="647700"/>
          </a:xfrm>
          <a:solidFill>
            <a:schemeClr val="accent1"/>
          </a:solidFill>
        </p:grpSpPr>
        <p:sp>
          <p:nvSpPr>
            <p:cNvPr id="40" name="任意多边形: 形状 39">
              <a:extLst>
                <a:ext uri="{FF2B5EF4-FFF2-40B4-BE49-F238E27FC236}">
                  <a16:creationId xmlns:a16="http://schemas.microsoft.com/office/drawing/2014/main" id="{B3712EC8-637C-4C9D-A4DC-C20B9BE9E4CF}"/>
                </a:ext>
              </a:extLst>
            </p:cNvPr>
            <p:cNvSpPr/>
            <p:nvPr/>
          </p:nvSpPr>
          <p:spPr>
            <a:xfrm>
              <a:off x="1385339" y="4702019"/>
              <a:ext cx="647700" cy="647700"/>
            </a:xfrm>
            <a:custGeom>
              <a:avLst/>
              <a:gdLst>
                <a:gd name="connsiteX0" fmla="*/ 590550 w 647700"/>
                <a:gd name="connsiteY0" fmla="*/ 0 h 647700"/>
                <a:gd name="connsiteX1" fmla="*/ 647700 w 647700"/>
                <a:gd name="connsiteY1" fmla="*/ 0 h 647700"/>
                <a:gd name="connsiteX2" fmla="*/ 647700 w 647700"/>
                <a:gd name="connsiteY2" fmla="*/ 647700 h 647700"/>
                <a:gd name="connsiteX3" fmla="*/ 0 w 647700"/>
                <a:gd name="connsiteY3" fmla="*/ 647700 h 647700"/>
                <a:gd name="connsiteX4" fmla="*/ 0 w 647700"/>
                <a:gd name="connsiteY4" fmla="*/ 590550 h 647700"/>
                <a:gd name="connsiteX5" fmla="*/ 5905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90550" y="0"/>
                  </a:moveTo>
                  <a:lnTo>
                    <a:pt x="647700" y="0"/>
                  </a:lnTo>
                  <a:lnTo>
                    <a:pt x="647700" y="647700"/>
                  </a:lnTo>
                  <a:lnTo>
                    <a:pt x="0" y="647700"/>
                  </a:lnTo>
                  <a:lnTo>
                    <a:pt x="0" y="590550"/>
                  </a:lnTo>
                  <a:lnTo>
                    <a:pt x="590550" y="59055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a:extLst>
                <a:ext uri="{FF2B5EF4-FFF2-40B4-BE49-F238E27FC236}">
                  <a16:creationId xmlns:a16="http://schemas.microsoft.com/office/drawing/2014/main" id="{42678B9D-AE99-4D23-9C3D-C96EA251A52F}"/>
                </a:ext>
              </a:extLst>
            </p:cNvPr>
            <p:cNvSpPr/>
            <p:nvPr/>
          </p:nvSpPr>
          <p:spPr>
            <a:xfrm>
              <a:off x="1813964" y="490204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形状 41">
              <a:extLst>
                <a:ext uri="{FF2B5EF4-FFF2-40B4-BE49-F238E27FC236}">
                  <a16:creationId xmlns:a16="http://schemas.microsoft.com/office/drawing/2014/main" id="{9587C490-E260-4479-90FF-BB031DB57963}"/>
                </a:ext>
              </a:extLst>
            </p:cNvPr>
            <p:cNvSpPr/>
            <p:nvPr/>
          </p:nvSpPr>
          <p:spPr>
            <a:xfrm>
              <a:off x="1671089" y="4702019"/>
              <a:ext cx="104775" cy="533400"/>
            </a:xfrm>
            <a:custGeom>
              <a:avLst/>
              <a:gdLst>
                <a:gd name="connsiteX0" fmla="*/ 0 w 104775"/>
                <a:gd name="connsiteY0" fmla="*/ 0 h 533400"/>
                <a:gd name="connsiteX1" fmla="*/ 104775 w 104775"/>
                <a:gd name="connsiteY1" fmla="*/ 0 h 533400"/>
                <a:gd name="connsiteX2" fmla="*/ 104775 w 104775"/>
                <a:gd name="connsiteY2" fmla="*/ 533400 h 533400"/>
                <a:gd name="connsiteX3" fmla="*/ 0 w 10477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104775" h="533400">
                  <a:moveTo>
                    <a:pt x="0" y="0"/>
                  </a:moveTo>
                  <a:lnTo>
                    <a:pt x="104775" y="0"/>
                  </a:lnTo>
                  <a:lnTo>
                    <a:pt x="104775" y="533400"/>
                  </a:lnTo>
                  <a:lnTo>
                    <a:pt x="0" y="53340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a:extLst>
                <a:ext uri="{FF2B5EF4-FFF2-40B4-BE49-F238E27FC236}">
                  <a16:creationId xmlns:a16="http://schemas.microsoft.com/office/drawing/2014/main" id="{6E990F22-4697-4CAB-A6B7-046FC95AFDBC}"/>
                </a:ext>
              </a:extLst>
            </p:cNvPr>
            <p:cNvSpPr/>
            <p:nvPr/>
          </p:nvSpPr>
          <p:spPr>
            <a:xfrm>
              <a:off x="1528214" y="490204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形状 43">
              <a:extLst>
                <a:ext uri="{FF2B5EF4-FFF2-40B4-BE49-F238E27FC236}">
                  <a16:creationId xmlns:a16="http://schemas.microsoft.com/office/drawing/2014/main" id="{4E8FB47A-53D6-45D1-8341-0A2159D5933B}"/>
                </a:ext>
              </a:extLst>
            </p:cNvPr>
            <p:cNvSpPr/>
            <p:nvPr/>
          </p:nvSpPr>
          <p:spPr>
            <a:xfrm>
              <a:off x="1385339" y="5063969"/>
              <a:ext cx="104775" cy="171450"/>
            </a:xfrm>
            <a:custGeom>
              <a:avLst/>
              <a:gdLst>
                <a:gd name="connsiteX0" fmla="*/ 0 w 104775"/>
                <a:gd name="connsiteY0" fmla="*/ 0 h 171450"/>
                <a:gd name="connsiteX1" fmla="*/ 104775 w 104775"/>
                <a:gd name="connsiteY1" fmla="*/ 0 h 171450"/>
                <a:gd name="connsiteX2" fmla="*/ 104775 w 104775"/>
                <a:gd name="connsiteY2" fmla="*/ 171450 h 171450"/>
                <a:gd name="connsiteX3" fmla="*/ 0 w 104775"/>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104775" h="171450">
                  <a:moveTo>
                    <a:pt x="0" y="0"/>
                  </a:moveTo>
                  <a:lnTo>
                    <a:pt x="104775" y="0"/>
                  </a:lnTo>
                  <a:lnTo>
                    <a:pt x="104775" y="171450"/>
                  </a:lnTo>
                  <a:lnTo>
                    <a:pt x="0" y="17145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51">
            <a:extLst>
              <a:ext uri="{FF2B5EF4-FFF2-40B4-BE49-F238E27FC236}">
                <a16:creationId xmlns:a16="http://schemas.microsoft.com/office/drawing/2014/main" id="{2236816B-A290-44CB-8B30-A4073C0D4371}"/>
              </a:ext>
            </a:extLst>
          </p:cNvPr>
          <p:cNvSpPr txBox="1"/>
          <p:nvPr/>
        </p:nvSpPr>
        <p:spPr>
          <a:xfrm>
            <a:off x="2600454" y="2357856"/>
            <a:ext cx="1017610" cy="561885"/>
          </a:xfrm>
          <a:prstGeom prst="rect">
            <a:avLst/>
          </a:prstGeom>
          <a:noFill/>
        </p:spPr>
        <p:txBody>
          <a:bodyPr wrap="square" rtlCol="0">
            <a:spAutoFit/>
          </a:bodyPr>
          <a:lstStyle/>
          <a:p>
            <a:pPr algn="ctr">
              <a:lnSpc>
                <a:spcPct val="120000"/>
              </a:lnSpc>
              <a:spcBef>
                <a:spcPts val="600"/>
              </a:spcBef>
            </a:pP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a:extLst>
              <a:ext uri="{FF2B5EF4-FFF2-40B4-BE49-F238E27FC236}">
                <a16:creationId xmlns:a16="http://schemas.microsoft.com/office/drawing/2014/main" id="{C748A7C7-FFA1-43C6-BA8D-2754E1EBA879}"/>
              </a:ext>
            </a:extLst>
          </p:cNvPr>
          <p:cNvSpPr txBox="1"/>
          <p:nvPr/>
        </p:nvSpPr>
        <p:spPr>
          <a:xfrm>
            <a:off x="2024133" y="3295871"/>
            <a:ext cx="2170253" cy="338298"/>
          </a:xfrm>
          <a:prstGeom prst="rect">
            <a:avLst/>
          </a:prstGeom>
          <a:noFill/>
        </p:spPr>
        <p:txBody>
          <a:bodyPr wrap="square" rtlCol="0">
            <a:spAutoFit/>
          </a:bodyPr>
          <a:lstStyle/>
          <a:p>
            <a:pPr algn="ctr">
              <a:lnSpc>
                <a:spcPct val="120000"/>
              </a:lnSpc>
              <a:spcBef>
                <a:spcPts val="600"/>
              </a:spcBef>
            </a:pPr>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Event review</a:t>
            </a:r>
            <a:endPar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a:extLst>
              <a:ext uri="{FF2B5EF4-FFF2-40B4-BE49-F238E27FC236}">
                <a16:creationId xmlns:a16="http://schemas.microsoft.com/office/drawing/2014/main" id="{99A88C67-F897-4DD2-8207-ABBF93CC0DCB}"/>
              </a:ext>
            </a:extLst>
          </p:cNvPr>
          <p:cNvSpPr txBox="1"/>
          <p:nvPr/>
        </p:nvSpPr>
        <p:spPr>
          <a:xfrm>
            <a:off x="2024133" y="2914949"/>
            <a:ext cx="2170253" cy="514051"/>
          </a:xfrm>
          <a:prstGeom prst="rect">
            <a:avLst/>
          </a:prstGeom>
          <a:noFill/>
        </p:spPr>
        <p:txBody>
          <a:bodyPr wrap="square" rtlCol="0">
            <a:spAutoFit/>
          </a:bodyPr>
          <a:lstStyle/>
          <a:p>
            <a:pPr algn="ctr">
              <a:lnSpc>
                <a:spcPct val="120000"/>
              </a:lnSpc>
              <a:spcBef>
                <a:spcPts val="600"/>
              </a:spcBef>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年度回顾</a:t>
            </a:r>
          </a:p>
        </p:txBody>
      </p:sp>
      <p:cxnSp>
        <p:nvCxnSpPr>
          <p:cNvPr id="62" name="直接连接符 61">
            <a:extLst>
              <a:ext uri="{FF2B5EF4-FFF2-40B4-BE49-F238E27FC236}">
                <a16:creationId xmlns:a16="http://schemas.microsoft.com/office/drawing/2014/main" id="{4FC73136-5B5A-4484-AAFC-C3007CBC6CF4}"/>
              </a:ext>
            </a:extLst>
          </p:cNvPr>
          <p:cNvCxnSpPr>
            <a:cxnSpLocks/>
          </p:cNvCxnSpPr>
          <p:nvPr/>
        </p:nvCxnSpPr>
        <p:spPr>
          <a:xfrm>
            <a:off x="2837254" y="2930608"/>
            <a:ext cx="544010" cy="0"/>
          </a:xfrm>
          <a:prstGeom prst="line">
            <a:avLst/>
          </a:prstGeom>
          <a:ln>
            <a:gradFill flip="none" rotWithShape="1">
              <a:gsLst>
                <a:gs pos="0">
                  <a:schemeClr val="tx2">
                    <a:alpha val="0"/>
                  </a:schemeClr>
                </a:gs>
                <a:gs pos="5100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70D163FC-D110-4CB3-AB9E-8CC6D05123C4}"/>
              </a:ext>
            </a:extLst>
          </p:cNvPr>
          <p:cNvSpPr txBox="1"/>
          <p:nvPr/>
        </p:nvSpPr>
        <p:spPr>
          <a:xfrm>
            <a:off x="2600454" y="4309506"/>
            <a:ext cx="1017610" cy="561885"/>
          </a:xfrm>
          <a:prstGeom prst="rect">
            <a:avLst/>
          </a:prstGeom>
          <a:noFill/>
        </p:spPr>
        <p:txBody>
          <a:bodyPr wrap="square" rtlCol="0">
            <a:spAutoFit/>
          </a:bodyPr>
          <a:lstStyle/>
          <a:p>
            <a:pPr algn="ctr">
              <a:lnSpc>
                <a:spcPct val="120000"/>
              </a:lnSpc>
              <a:spcBef>
                <a:spcPts val="600"/>
              </a:spcBef>
            </a:pP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a:extLst>
              <a:ext uri="{FF2B5EF4-FFF2-40B4-BE49-F238E27FC236}">
                <a16:creationId xmlns:a16="http://schemas.microsoft.com/office/drawing/2014/main" id="{CDD8291B-D510-45FE-ADC4-881B409FF8E6}"/>
              </a:ext>
            </a:extLst>
          </p:cNvPr>
          <p:cNvSpPr txBox="1"/>
          <p:nvPr/>
        </p:nvSpPr>
        <p:spPr>
          <a:xfrm>
            <a:off x="2024133" y="5247521"/>
            <a:ext cx="2170253" cy="338298"/>
          </a:xfrm>
          <a:prstGeom prst="rect">
            <a:avLst/>
          </a:prstGeom>
          <a:noFill/>
        </p:spPr>
        <p:txBody>
          <a:bodyPr wrap="square" rtlCol="0">
            <a:spAutoFit/>
          </a:bodyPr>
          <a:lstStyle/>
          <a:p>
            <a:pPr algn="ctr">
              <a:lnSpc>
                <a:spcPct val="120000"/>
              </a:lnSpc>
              <a:spcBef>
                <a:spcPts val="600"/>
              </a:spcBef>
            </a:pPr>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data</a:t>
            </a:r>
            <a:endPar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a:extLst>
              <a:ext uri="{FF2B5EF4-FFF2-40B4-BE49-F238E27FC236}">
                <a16:creationId xmlns:a16="http://schemas.microsoft.com/office/drawing/2014/main" id="{0B89AC6F-3A53-428D-8496-44FC4E22F710}"/>
              </a:ext>
            </a:extLst>
          </p:cNvPr>
          <p:cNvSpPr txBox="1"/>
          <p:nvPr/>
        </p:nvSpPr>
        <p:spPr>
          <a:xfrm>
            <a:off x="2024133" y="4866599"/>
            <a:ext cx="2170253" cy="514051"/>
          </a:xfrm>
          <a:prstGeom prst="rect">
            <a:avLst/>
          </a:prstGeom>
          <a:noFill/>
        </p:spPr>
        <p:txBody>
          <a:bodyPr wrap="square" rtlCol="0">
            <a:spAutoFit/>
          </a:bodyPr>
          <a:lstStyle/>
          <a:p>
            <a:pPr algn="ctr">
              <a:lnSpc>
                <a:spcPct val="120000"/>
              </a:lnSpc>
              <a:spcBef>
                <a:spcPts val="600"/>
              </a:spcBef>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年度数据</a:t>
            </a:r>
          </a:p>
        </p:txBody>
      </p:sp>
      <p:cxnSp>
        <p:nvCxnSpPr>
          <p:cNvPr id="66" name="直接连接符 65">
            <a:extLst>
              <a:ext uri="{FF2B5EF4-FFF2-40B4-BE49-F238E27FC236}">
                <a16:creationId xmlns:a16="http://schemas.microsoft.com/office/drawing/2014/main" id="{98BA27B6-93DA-47D8-B73D-17AD7A0A9110}"/>
              </a:ext>
            </a:extLst>
          </p:cNvPr>
          <p:cNvCxnSpPr>
            <a:cxnSpLocks/>
          </p:cNvCxnSpPr>
          <p:nvPr/>
        </p:nvCxnSpPr>
        <p:spPr>
          <a:xfrm>
            <a:off x="2837254" y="4882258"/>
            <a:ext cx="544010" cy="0"/>
          </a:xfrm>
          <a:prstGeom prst="line">
            <a:avLst/>
          </a:prstGeom>
          <a:ln>
            <a:gradFill flip="none" rotWithShape="1">
              <a:gsLst>
                <a:gs pos="0">
                  <a:schemeClr val="tx2">
                    <a:alpha val="0"/>
                  </a:schemeClr>
                </a:gs>
                <a:gs pos="5100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A7B7C4B3-2C6D-4425-9C97-FA86D7C6F696}"/>
              </a:ext>
            </a:extLst>
          </p:cNvPr>
          <p:cNvSpPr txBox="1"/>
          <p:nvPr/>
        </p:nvSpPr>
        <p:spPr>
          <a:xfrm>
            <a:off x="9500896" y="2357856"/>
            <a:ext cx="1017610" cy="561885"/>
          </a:xfrm>
          <a:prstGeom prst="rect">
            <a:avLst/>
          </a:prstGeom>
          <a:noFill/>
        </p:spPr>
        <p:txBody>
          <a:bodyPr wrap="square" rtlCol="0">
            <a:spAutoFit/>
          </a:bodyPr>
          <a:lstStyle/>
          <a:p>
            <a:pPr algn="ctr">
              <a:lnSpc>
                <a:spcPct val="120000"/>
              </a:lnSpc>
              <a:spcBef>
                <a:spcPts val="600"/>
              </a:spcBef>
            </a:pP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a:extLst>
              <a:ext uri="{FF2B5EF4-FFF2-40B4-BE49-F238E27FC236}">
                <a16:creationId xmlns:a16="http://schemas.microsoft.com/office/drawing/2014/main" id="{0CAC85C4-DA8C-4C8F-A852-B9ED862DD7EB}"/>
              </a:ext>
            </a:extLst>
          </p:cNvPr>
          <p:cNvSpPr txBox="1"/>
          <p:nvPr/>
        </p:nvSpPr>
        <p:spPr>
          <a:xfrm>
            <a:off x="9166412" y="3295871"/>
            <a:ext cx="1686578" cy="338298"/>
          </a:xfrm>
          <a:prstGeom prst="rect">
            <a:avLst/>
          </a:prstGeom>
          <a:noFill/>
        </p:spPr>
        <p:txBody>
          <a:bodyPr wrap="square" rtlCol="0">
            <a:spAutoFit/>
          </a:bodyPr>
          <a:lstStyle/>
          <a:p>
            <a:pPr algn="ctr">
              <a:lnSpc>
                <a:spcPct val="120000"/>
              </a:lnSpc>
              <a:spcBef>
                <a:spcPts val="600"/>
              </a:spcBef>
            </a:pPr>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Problem analysis</a:t>
            </a:r>
            <a:endPar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a:extLst>
              <a:ext uri="{FF2B5EF4-FFF2-40B4-BE49-F238E27FC236}">
                <a16:creationId xmlns:a16="http://schemas.microsoft.com/office/drawing/2014/main" id="{767B505D-0963-4E7C-9C42-46279A9B7419}"/>
              </a:ext>
            </a:extLst>
          </p:cNvPr>
          <p:cNvSpPr txBox="1"/>
          <p:nvPr/>
        </p:nvSpPr>
        <p:spPr>
          <a:xfrm>
            <a:off x="8924575" y="2914949"/>
            <a:ext cx="2170253" cy="514051"/>
          </a:xfrm>
          <a:prstGeom prst="rect">
            <a:avLst/>
          </a:prstGeom>
          <a:noFill/>
        </p:spPr>
        <p:txBody>
          <a:bodyPr wrap="square" rtlCol="0">
            <a:spAutoFit/>
          </a:bodyPr>
          <a:lstStyle/>
          <a:p>
            <a:pPr algn="ctr">
              <a:lnSpc>
                <a:spcPct val="120000"/>
              </a:lnSpc>
              <a:spcBef>
                <a:spcPts val="600"/>
              </a:spcBef>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问题分析</a:t>
            </a:r>
          </a:p>
        </p:txBody>
      </p:sp>
      <p:cxnSp>
        <p:nvCxnSpPr>
          <p:cNvPr id="70" name="直接连接符 69">
            <a:extLst>
              <a:ext uri="{FF2B5EF4-FFF2-40B4-BE49-F238E27FC236}">
                <a16:creationId xmlns:a16="http://schemas.microsoft.com/office/drawing/2014/main" id="{B58DB000-BEDD-4A04-8A71-18C812067F2D}"/>
              </a:ext>
            </a:extLst>
          </p:cNvPr>
          <p:cNvCxnSpPr>
            <a:cxnSpLocks/>
          </p:cNvCxnSpPr>
          <p:nvPr/>
        </p:nvCxnSpPr>
        <p:spPr>
          <a:xfrm>
            <a:off x="9737696" y="2930608"/>
            <a:ext cx="544010" cy="0"/>
          </a:xfrm>
          <a:prstGeom prst="line">
            <a:avLst/>
          </a:prstGeom>
          <a:ln>
            <a:gradFill flip="none" rotWithShape="1">
              <a:gsLst>
                <a:gs pos="0">
                  <a:schemeClr val="tx2">
                    <a:alpha val="0"/>
                  </a:schemeClr>
                </a:gs>
                <a:gs pos="5100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D6C70EB2-EAA6-4EFF-B740-EC8A55BCAEF8}"/>
              </a:ext>
            </a:extLst>
          </p:cNvPr>
          <p:cNvSpPr txBox="1"/>
          <p:nvPr/>
        </p:nvSpPr>
        <p:spPr>
          <a:xfrm>
            <a:off x="9500896" y="4309506"/>
            <a:ext cx="1017610" cy="561885"/>
          </a:xfrm>
          <a:prstGeom prst="rect">
            <a:avLst/>
          </a:prstGeom>
          <a:noFill/>
        </p:spPr>
        <p:txBody>
          <a:bodyPr wrap="square" rtlCol="0">
            <a:spAutoFit/>
          </a:bodyPr>
          <a:lstStyle/>
          <a:p>
            <a:pPr algn="ctr">
              <a:lnSpc>
                <a:spcPct val="120000"/>
              </a:lnSpc>
              <a:spcBef>
                <a:spcPts val="600"/>
              </a:spcBef>
            </a:pP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a:extLst>
              <a:ext uri="{FF2B5EF4-FFF2-40B4-BE49-F238E27FC236}">
                <a16:creationId xmlns:a16="http://schemas.microsoft.com/office/drawing/2014/main" id="{0D327C9C-4953-41F9-8DB1-BD75A2C11D9E}"/>
              </a:ext>
            </a:extLst>
          </p:cNvPr>
          <p:cNvSpPr txBox="1"/>
          <p:nvPr/>
        </p:nvSpPr>
        <p:spPr>
          <a:xfrm>
            <a:off x="8924575" y="5247521"/>
            <a:ext cx="2170253" cy="338298"/>
          </a:xfrm>
          <a:prstGeom prst="rect">
            <a:avLst/>
          </a:prstGeom>
          <a:noFill/>
        </p:spPr>
        <p:txBody>
          <a:bodyPr wrap="square" rtlCol="0">
            <a:spAutoFit/>
          </a:bodyPr>
          <a:lstStyle/>
          <a:p>
            <a:pPr algn="ctr">
              <a:lnSpc>
                <a:spcPct val="120000"/>
              </a:lnSpc>
              <a:spcBef>
                <a:spcPts val="600"/>
              </a:spcBef>
            </a:pPr>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The future planning</a:t>
            </a:r>
            <a:endPar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文本框 72">
            <a:extLst>
              <a:ext uri="{FF2B5EF4-FFF2-40B4-BE49-F238E27FC236}">
                <a16:creationId xmlns:a16="http://schemas.microsoft.com/office/drawing/2014/main" id="{8CB56DDD-9BE8-43FD-B2FA-C66FEB909888}"/>
              </a:ext>
            </a:extLst>
          </p:cNvPr>
          <p:cNvSpPr txBox="1"/>
          <p:nvPr/>
        </p:nvSpPr>
        <p:spPr>
          <a:xfrm>
            <a:off x="8924575" y="4866599"/>
            <a:ext cx="2170253" cy="514051"/>
          </a:xfrm>
          <a:prstGeom prst="rect">
            <a:avLst/>
          </a:prstGeom>
          <a:noFill/>
        </p:spPr>
        <p:txBody>
          <a:bodyPr wrap="square" rtlCol="0">
            <a:spAutoFit/>
          </a:bodyPr>
          <a:lstStyle/>
          <a:p>
            <a:pPr algn="ctr">
              <a:lnSpc>
                <a:spcPct val="120000"/>
              </a:lnSpc>
              <a:spcBef>
                <a:spcPts val="600"/>
              </a:spcBef>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未来规划</a:t>
            </a:r>
          </a:p>
        </p:txBody>
      </p:sp>
      <p:cxnSp>
        <p:nvCxnSpPr>
          <p:cNvPr id="74" name="直接连接符 73">
            <a:extLst>
              <a:ext uri="{FF2B5EF4-FFF2-40B4-BE49-F238E27FC236}">
                <a16:creationId xmlns:a16="http://schemas.microsoft.com/office/drawing/2014/main" id="{F445A51B-41C5-4544-9B87-29D389EA6C07}"/>
              </a:ext>
            </a:extLst>
          </p:cNvPr>
          <p:cNvCxnSpPr>
            <a:cxnSpLocks/>
          </p:cNvCxnSpPr>
          <p:nvPr/>
        </p:nvCxnSpPr>
        <p:spPr>
          <a:xfrm>
            <a:off x="9737696" y="4882258"/>
            <a:ext cx="544010" cy="0"/>
          </a:xfrm>
          <a:prstGeom prst="line">
            <a:avLst/>
          </a:prstGeom>
          <a:ln>
            <a:gradFill flip="none" rotWithShape="1">
              <a:gsLst>
                <a:gs pos="0">
                  <a:schemeClr val="tx2">
                    <a:alpha val="0"/>
                  </a:schemeClr>
                </a:gs>
                <a:gs pos="5100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051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2"/>
            </a:gs>
            <a:gs pos="0">
              <a:schemeClr val="accent1"/>
            </a:gs>
          </a:gsLst>
          <a:lin ang="13500000" scaled="1"/>
          <a:tileRect/>
        </a:gradFill>
        <a:effectLst/>
      </p:bgPr>
    </p:bg>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id="{8A8FC97F-904F-4D51-A9B7-049E20A823BE}"/>
              </a:ext>
            </a:extLst>
          </p:cNvPr>
          <p:cNvSpPr/>
          <p:nvPr/>
        </p:nvSpPr>
        <p:spPr>
          <a:xfrm>
            <a:off x="5542584" y="1415556"/>
            <a:ext cx="227885" cy="227885"/>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1CE0DAF6-82E2-40A2-9AC9-2CE0C214466E}"/>
              </a:ext>
            </a:extLst>
          </p:cNvPr>
          <p:cNvSpPr txBox="1"/>
          <p:nvPr/>
        </p:nvSpPr>
        <p:spPr>
          <a:xfrm>
            <a:off x="5717895" y="6225293"/>
            <a:ext cx="6643867" cy="830997"/>
          </a:xfrm>
          <a:prstGeom prst="rect">
            <a:avLst/>
          </a:prstGeom>
          <a:noFill/>
        </p:spPr>
        <p:txBody>
          <a:bodyPr wrap="square" rtlCol="0">
            <a:spAutoFit/>
          </a:bodyPr>
          <a:lstStyle/>
          <a:p>
            <a:pPr algn="dist"/>
            <a:r>
              <a:rPr lang="en-US" altLang="zh-CN" sz="48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rPr>
              <a:t>ANNUAL REPORT</a:t>
            </a:r>
            <a:endParaRPr lang="zh-CN" altLang="en-US" sz="48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形状 52">
            <a:extLst>
              <a:ext uri="{FF2B5EF4-FFF2-40B4-BE49-F238E27FC236}">
                <a16:creationId xmlns:a16="http://schemas.microsoft.com/office/drawing/2014/main" id="{4A158438-549D-49B1-9135-7612B71AED41}"/>
              </a:ext>
            </a:extLst>
          </p:cNvPr>
          <p:cNvSpPr/>
          <p:nvPr/>
        </p:nvSpPr>
        <p:spPr>
          <a:xfrm rot="1527075">
            <a:off x="-136198" y="2893384"/>
            <a:ext cx="4846322" cy="4806791"/>
          </a:xfrm>
          <a:custGeom>
            <a:avLst/>
            <a:gdLst>
              <a:gd name="connsiteX0" fmla="*/ 326774 w 4846322"/>
              <a:gd name="connsiteY0" fmla="*/ 42046 h 4806791"/>
              <a:gd name="connsiteX1" fmla="*/ 535034 w 4846322"/>
              <a:gd name="connsiteY1" fmla="*/ 0 h 4806791"/>
              <a:gd name="connsiteX2" fmla="*/ 4311286 w 4846322"/>
              <a:gd name="connsiteY2" fmla="*/ 1 h 4806791"/>
              <a:gd name="connsiteX3" fmla="*/ 4846322 w 4846322"/>
              <a:gd name="connsiteY3" fmla="*/ 535034 h 4806791"/>
              <a:gd name="connsiteX4" fmla="*/ 4846321 w 4846322"/>
              <a:gd name="connsiteY4" fmla="*/ 2992505 h 4806791"/>
              <a:gd name="connsiteX5" fmla="*/ 1034247 w 4846322"/>
              <a:gd name="connsiteY5" fmla="*/ 4806791 h 4806791"/>
              <a:gd name="connsiteX6" fmla="*/ 0 w 4846322"/>
              <a:gd name="connsiteY6" fmla="*/ 2633691 h 4806791"/>
              <a:gd name="connsiteX7" fmla="*/ 0 w 4846322"/>
              <a:gd name="connsiteY7" fmla="*/ 535034 h 4806791"/>
              <a:gd name="connsiteX8" fmla="*/ 326774 w 4846322"/>
              <a:gd name="connsiteY8" fmla="*/ 42046 h 480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6322" h="4806791">
                <a:moveTo>
                  <a:pt x="326774" y="42046"/>
                </a:moveTo>
                <a:cubicBezTo>
                  <a:pt x="390785" y="14972"/>
                  <a:pt x="461161" y="0"/>
                  <a:pt x="535034" y="0"/>
                </a:cubicBezTo>
                <a:lnTo>
                  <a:pt x="4311286" y="1"/>
                </a:lnTo>
                <a:cubicBezTo>
                  <a:pt x="4606777" y="0"/>
                  <a:pt x="4846321" y="239543"/>
                  <a:pt x="4846322" y="535034"/>
                </a:cubicBezTo>
                <a:lnTo>
                  <a:pt x="4846321" y="2992505"/>
                </a:lnTo>
                <a:lnTo>
                  <a:pt x="1034247" y="4806791"/>
                </a:lnTo>
                <a:lnTo>
                  <a:pt x="0" y="2633691"/>
                </a:lnTo>
                <a:lnTo>
                  <a:pt x="0" y="535034"/>
                </a:lnTo>
                <a:cubicBezTo>
                  <a:pt x="0" y="313416"/>
                  <a:pt x="134743" y="123269"/>
                  <a:pt x="326774" y="42046"/>
                </a:cubicBezTo>
                <a:close/>
              </a:path>
            </a:pathLst>
          </a:custGeom>
          <a:solidFill>
            <a:schemeClr val="bg1"/>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3" name="图片 62">
            <a:extLst>
              <a:ext uri="{FF2B5EF4-FFF2-40B4-BE49-F238E27FC236}">
                <a16:creationId xmlns:a16="http://schemas.microsoft.com/office/drawing/2014/main" id="{09B2A2B7-7B95-4B5A-8DB3-8E663E113758}"/>
              </a:ext>
            </a:extLst>
          </p:cNvPr>
          <p:cNvPicPr>
            <a:picLocks noChangeAspect="1"/>
          </p:cNvPicPr>
          <p:nvPr/>
        </p:nvPicPr>
        <p:blipFill>
          <a:blip r:embed="rId2">
            <a:extLst>
              <a:ext uri="{28A0092B-C50C-407E-A947-70E740481C1C}">
                <a14:useLocalDpi xmlns:a14="http://schemas.microsoft.com/office/drawing/2010/main" val="0"/>
              </a:ext>
            </a:extLst>
          </a:blip>
          <a:srcRect t="13262" b="26993"/>
          <a:stretch/>
        </p:blipFill>
        <p:spPr>
          <a:xfrm>
            <a:off x="158542" y="2419136"/>
            <a:ext cx="7429720" cy="4438865"/>
          </a:xfrm>
          <a:custGeom>
            <a:avLst/>
            <a:gdLst>
              <a:gd name="connsiteX0" fmla="*/ 0 w 7429720"/>
              <a:gd name="connsiteY0" fmla="*/ 0 h 4438865"/>
              <a:gd name="connsiteX1" fmla="*/ 7429720 w 7429720"/>
              <a:gd name="connsiteY1" fmla="*/ 0 h 4438865"/>
              <a:gd name="connsiteX2" fmla="*/ 7429720 w 7429720"/>
              <a:gd name="connsiteY2" fmla="*/ 4438865 h 4438865"/>
              <a:gd name="connsiteX3" fmla="*/ 0 w 7429720"/>
              <a:gd name="connsiteY3" fmla="*/ 4438865 h 4438865"/>
              <a:gd name="connsiteX4" fmla="*/ 0 w 7429720"/>
              <a:gd name="connsiteY4" fmla="*/ 0 h 44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720" h="4438865">
                <a:moveTo>
                  <a:pt x="0" y="0"/>
                </a:moveTo>
                <a:lnTo>
                  <a:pt x="7429720" y="0"/>
                </a:lnTo>
                <a:lnTo>
                  <a:pt x="7429720" y="4438865"/>
                </a:lnTo>
                <a:lnTo>
                  <a:pt x="0" y="4438865"/>
                </a:lnTo>
                <a:lnTo>
                  <a:pt x="0" y="0"/>
                </a:lnTo>
                <a:close/>
              </a:path>
            </a:pathLst>
          </a:custGeom>
          <a:effectLst>
            <a:outerShdw blurRad="254000" dist="114300" algn="tl" rotWithShape="0">
              <a:prstClr val="black">
                <a:alpha val="40000"/>
              </a:prstClr>
            </a:outerShdw>
          </a:effectLst>
        </p:spPr>
      </p:pic>
      <p:sp>
        <p:nvSpPr>
          <p:cNvPr id="6" name="文本框 5">
            <a:extLst>
              <a:ext uri="{FF2B5EF4-FFF2-40B4-BE49-F238E27FC236}">
                <a16:creationId xmlns:a16="http://schemas.microsoft.com/office/drawing/2014/main" id="{FA341D6A-8ADA-43BB-9E94-5447E6406638}"/>
              </a:ext>
            </a:extLst>
          </p:cNvPr>
          <p:cNvSpPr txBox="1"/>
          <p:nvPr/>
        </p:nvSpPr>
        <p:spPr>
          <a:xfrm>
            <a:off x="5507802" y="1204400"/>
            <a:ext cx="5806056" cy="1579663"/>
          </a:xfrm>
          <a:prstGeom prst="rect">
            <a:avLst/>
          </a:prstGeom>
          <a:noFill/>
        </p:spPr>
        <p:txBody>
          <a:bodyPr wrap="square" rtlCol="0">
            <a:spAutoFit/>
          </a:bodyPr>
          <a:lstStyle/>
          <a:p>
            <a:pPr algn="dist">
              <a:lnSpc>
                <a:spcPct val="120000"/>
              </a:lnSpc>
              <a:spcBef>
                <a:spcPts val="600"/>
              </a:spcBef>
            </a:pPr>
            <a:r>
              <a:rPr lang="zh-CN" altLang="en-US" sz="8800" dirty="0">
                <a:solidFill>
                  <a:schemeClr val="bg1"/>
                </a:solidFill>
                <a:latin typeface="Arial" panose="020B0604020202020204" pitchFamily="34" charset="0"/>
                <a:ea typeface="微软雅黑" panose="020B0503020204020204" pitchFamily="34" charset="-122"/>
                <a:sym typeface="Arial" panose="020B0604020202020204" pitchFamily="34" charset="0"/>
              </a:rPr>
              <a:t>谢谢观看</a:t>
            </a:r>
          </a:p>
        </p:txBody>
      </p:sp>
      <p:sp>
        <p:nvSpPr>
          <p:cNvPr id="44" name="任意多边形: 形状 43">
            <a:extLst>
              <a:ext uri="{FF2B5EF4-FFF2-40B4-BE49-F238E27FC236}">
                <a16:creationId xmlns:a16="http://schemas.microsoft.com/office/drawing/2014/main" id="{5F196928-62FC-4E95-9B84-B9060AF47111}"/>
              </a:ext>
            </a:extLst>
          </p:cNvPr>
          <p:cNvSpPr/>
          <p:nvPr/>
        </p:nvSpPr>
        <p:spPr>
          <a:xfrm>
            <a:off x="11343190" y="-28275"/>
            <a:ext cx="846748" cy="989443"/>
          </a:xfrm>
          <a:custGeom>
            <a:avLst/>
            <a:gdLst>
              <a:gd name="connsiteX0" fmla="*/ 24147 w 846748"/>
              <a:gd name="connsiteY0" fmla="*/ 0 h 989443"/>
              <a:gd name="connsiteX1" fmla="*/ 846748 w 846748"/>
              <a:gd name="connsiteY1" fmla="*/ 0 h 989443"/>
              <a:gd name="connsiteX2" fmla="*/ 846748 w 846748"/>
              <a:gd name="connsiteY2" fmla="*/ 986971 h 989443"/>
              <a:gd name="connsiteX3" fmla="*/ 797785 w 846748"/>
              <a:gd name="connsiteY3" fmla="*/ 989443 h 989443"/>
              <a:gd name="connsiteX4" fmla="*/ 0 w 846748"/>
              <a:gd name="connsiteY4" fmla="*/ 191658 h 989443"/>
              <a:gd name="connsiteX5" fmla="*/ 16208 w 846748"/>
              <a:gd name="connsiteY5" fmla="*/ 30877 h 989443"/>
              <a:gd name="connsiteX6" fmla="*/ 24147 w 846748"/>
              <a:gd name="connsiteY6" fmla="*/ 0 h 98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748" h="989443">
                <a:moveTo>
                  <a:pt x="24147" y="0"/>
                </a:moveTo>
                <a:lnTo>
                  <a:pt x="846748" y="0"/>
                </a:lnTo>
                <a:lnTo>
                  <a:pt x="846748" y="986971"/>
                </a:lnTo>
                <a:lnTo>
                  <a:pt x="797785" y="989443"/>
                </a:lnTo>
                <a:cubicBezTo>
                  <a:pt x="357181" y="989443"/>
                  <a:pt x="0" y="632262"/>
                  <a:pt x="0" y="191658"/>
                </a:cubicBezTo>
                <a:cubicBezTo>
                  <a:pt x="0" y="136583"/>
                  <a:pt x="5581" y="82810"/>
                  <a:pt x="16208" y="30877"/>
                </a:cubicBezTo>
                <a:lnTo>
                  <a:pt x="24147" y="0"/>
                </a:lnTo>
                <a:close/>
              </a:path>
            </a:pathLst>
          </a:custGeom>
          <a:solidFill>
            <a:schemeClr val="bg1"/>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圆角 8">
            <a:extLst>
              <a:ext uri="{FF2B5EF4-FFF2-40B4-BE49-F238E27FC236}">
                <a16:creationId xmlns:a16="http://schemas.microsoft.com/office/drawing/2014/main" id="{EA5469C1-70A1-4250-9B52-7D5E46037844}"/>
              </a:ext>
            </a:extLst>
          </p:cNvPr>
          <p:cNvSpPr/>
          <p:nvPr/>
        </p:nvSpPr>
        <p:spPr>
          <a:xfrm>
            <a:off x="550864" y="267558"/>
            <a:ext cx="1720738" cy="509286"/>
          </a:xfrm>
          <a:prstGeom prst="roundRect">
            <a:avLst>
              <a:gd name="adj" fmla="val 5000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06548B9D-4C1B-4DFA-9968-9157E75203C5}"/>
              </a:ext>
            </a:extLst>
          </p:cNvPr>
          <p:cNvSpPr txBox="1"/>
          <p:nvPr/>
        </p:nvSpPr>
        <p:spPr>
          <a:xfrm>
            <a:off x="680130" y="265175"/>
            <a:ext cx="1462207" cy="514051"/>
          </a:xfrm>
          <a:prstGeom prst="rect">
            <a:avLst/>
          </a:prstGeom>
          <a:noFill/>
        </p:spPr>
        <p:txBody>
          <a:bodyPr wrap="square" rtlCol="0">
            <a:spAutoFit/>
          </a:bodyPr>
          <a:lstStyle/>
          <a:p>
            <a:pPr algn="ctr">
              <a:lnSpc>
                <a:spcPct val="120000"/>
              </a:lnSpc>
              <a:spcBef>
                <a:spcPts val="600"/>
              </a:spcBef>
            </a:pP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20XX</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2" name="直接连接符 21">
            <a:extLst>
              <a:ext uri="{FF2B5EF4-FFF2-40B4-BE49-F238E27FC236}">
                <a16:creationId xmlns:a16="http://schemas.microsoft.com/office/drawing/2014/main" id="{7B9CE8E1-B147-48FF-9514-F9FC4F1FD5EE}"/>
              </a:ext>
            </a:extLst>
          </p:cNvPr>
          <p:cNvCxnSpPr>
            <a:cxnSpLocks/>
          </p:cNvCxnSpPr>
          <p:nvPr/>
        </p:nvCxnSpPr>
        <p:spPr>
          <a:xfrm>
            <a:off x="2419109" y="510622"/>
            <a:ext cx="879676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2461B774-FB32-4FBF-A4C2-4A3FD878D4C9}"/>
              </a:ext>
            </a:extLst>
          </p:cNvPr>
          <p:cNvSpPr txBox="1"/>
          <p:nvPr/>
        </p:nvSpPr>
        <p:spPr>
          <a:xfrm>
            <a:off x="8128770" y="5021310"/>
            <a:ext cx="3124649" cy="497316"/>
          </a:xfrm>
          <a:prstGeom prst="rect">
            <a:avLst/>
          </a:prstGeom>
          <a:noFill/>
        </p:spPr>
        <p:txBody>
          <a:bodyPr wrap="square" rtlCol="0">
            <a:spAutoFit/>
          </a:bodyPr>
          <a:lstStyle/>
          <a:p>
            <a:pPr algn="r">
              <a:lnSpc>
                <a:spcPct val="120000"/>
              </a:lnSpc>
              <a:spcBef>
                <a:spcPts val="600"/>
              </a:spcBef>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2400" dirty="0" err="1">
                <a:solidFill>
                  <a:schemeClr val="bg1"/>
                </a:solidFill>
                <a:latin typeface="Arial" panose="020B0604020202020204" pitchFamily="34" charset="0"/>
                <a:ea typeface="微软雅黑" panose="020B0503020204020204" pitchFamily="34" charset="-122"/>
                <a:sym typeface="Arial" panose="020B0604020202020204" pitchFamily="34" charset="0"/>
              </a:rPr>
              <a:t>OfficePLUS</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a:extLst>
              <a:ext uri="{FF2B5EF4-FFF2-40B4-BE49-F238E27FC236}">
                <a16:creationId xmlns:a16="http://schemas.microsoft.com/office/drawing/2014/main" id="{5F2DE848-9952-418D-8D68-0FD402FA3D31}"/>
              </a:ext>
            </a:extLst>
          </p:cNvPr>
          <p:cNvGrpSpPr/>
          <p:nvPr/>
        </p:nvGrpSpPr>
        <p:grpSpPr>
          <a:xfrm>
            <a:off x="9824720" y="4191986"/>
            <a:ext cx="1374042" cy="705349"/>
            <a:chOff x="9448800" y="3887186"/>
            <a:chExt cx="1374042" cy="705349"/>
          </a:xfrm>
        </p:grpSpPr>
        <p:cxnSp>
          <p:nvCxnSpPr>
            <p:cNvPr id="29" name="直接连接符 28">
              <a:extLst>
                <a:ext uri="{FF2B5EF4-FFF2-40B4-BE49-F238E27FC236}">
                  <a16:creationId xmlns:a16="http://schemas.microsoft.com/office/drawing/2014/main" id="{BCA72667-E40B-43A9-97F9-2754474E0F50}"/>
                </a:ext>
              </a:extLst>
            </p:cNvPr>
            <p:cNvCxnSpPr>
              <a:cxnSpLocks/>
            </p:cNvCxnSpPr>
            <p:nvPr/>
          </p:nvCxnSpPr>
          <p:spPr>
            <a:xfrm>
              <a:off x="9448800" y="4239600"/>
              <a:ext cx="12047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弧形 31">
              <a:extLst>
                <a:ext uri="{FF2B5EF4-FFF2-40B4-BE49-F238E27FC236}">
                  <a16:creationId xmlns:a16="http://schemas.microsoft.com/office/drawing/2014/main" id="{B4B7C2AA-830D-4FED-A9DD-7E66E7B469F3}"/>
                </a:ext>
              </a:extLst>
            </p:cNvPr>
            <p:cNvSpPr/>
            <p:nvPr/>
          </p:nvSpPr>
          <p:spPr>
            <a:xfrm rot="10800000">
              <a:off x="10455065" y="3887186"/>
              <a:ext cx="352414" cy="352414"/>
            </a:xfrm>
            <a:prstGeom prst="arc">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弧形 32">
              <a:extLst>
                <a:ext uri="{FF2B5EF4-FFF2-40B4-BE49-F238E27FC236}">
                  <a16:creationId xmlns:a16="http://schemas.microsoft.com/office/drawing/2014/main" id="{DAE2E68F-D3C8-424D-89A7-4C094FC34156}"/>
                </a:ext>
              </a:extLst>
            </p:cNvPr>
            <p:cNvSpPr/>
            <p:nvPr/>
          </p:nvSpPr>
          <p:spPr>
            <a:xfrm rot="10800000">
              <a:off x="10470428" y="4240121"/>
              <a:ext cx="352414" cy="352414"/>
            </a:xfrm>
            <a:prstGeom prst="arc">
              <a:avLst>
                <a:gd name="adj1" fmla="val 21268693"/>
                <a:gd name="adj2" fmla="val 5439324"/>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文本框 35">
            <a:extLst>
              <a:ext uri="{FF2B5EF4-FFF2-40B4-BE49-F238E27FC236}">
                <a16:creationId xmlns:a16="http://schemas.microsoft.com/office/drawing/2014/main" id="{F6916940-D357-4C8A-8640-C1E09283BF68}"/>
              </a:ext>
            </a:extLst>
          </p:cNvPr>
          <p:cNvSpPr txBox="1"/>
          <p:nvPr/>
        </p:nvSpPr>
        <p:spPr>
          <a:xfrm>
            <a:off x="6735435" y="3024280"/>
            <a:ext cx="4517984" cy="628955"/>
          </a:xfrm>
          <a:prstGeom prst="rect">
            <a:avLst/>
          </a:prstGeom>
          <a:noFill/>
        </p:spPr>
        <p:txBody>
          <a:bodyPr wrap="square" rtlCol="0">
            <a:spAutoFit/>
          </a:bodyPr>
          <a:lstStyle/>
          <a:p>
            <a:pPr algn="r">
              <a:lnSpc>
                <a:spcPct val="120000"/>
              </a:lnSpc>
              <a:spcBef>
                <a:spcPts val="600"/>
              </a:spcBef>
            </a:pPr>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Thanks</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 name="图形 37" descr="讲师">
            <a:extLst>
              <a:ext uri="{FF2B5EF4-FFF2-40B4-BE49-F238E27FC236}">
                <a16:creationId xmlns:a16="http://schemas.microsoft.com/office/drawing/2014/main" id="{BC5F6C91-C9D6-4A74-9C07-39D0F0125F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0104" y="5100752"/>
            <a:ext cx="355167" cy="355167"/>
          </a:xfrm>
          <a:prstGeom prst="rect">
            <a:avLst/>
          </a:prstGeom>
        </p:spPr>
      </p:pic>
    </p:spTree>
    <p:extLst>
      <p:ext uri="{BB962C8B-B14F-4D97-AF65-F5344CB8AC3E}">
        <p14:creationId xmlns:p14="http://schemas.microsoft.com/office/powerpoint/2010/main" val="241244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62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22E2FB4-0B74-4B49-B870-54EE0CA56F43}"/>
              </a:ext>
            </a:extLst>
          </p:cNvPr>
          <p:cNvSpPr/>
          <p:nvPr/>
        </p:nvSpPr>
        <p:spPr>
          <a:xfrm>
            <a:off x="440603" y="759873"/>
            <a:ext cx="1762021" cy="369332"/>
          </a:xfrm>
          <a:prstGeom prst="rect">
            <a:avLst/>
          </a:prstGeom>
        </p:spPr>
        <p:txBody>
          <a:bodyPr wrap="none">
            <a:spAutoFit/>
          </a:bodyPr>
          <a:lstStyle/>
          <a:p>
            <a:pPr defTabSz="609585"/>
            <a:r>
              <a:rPr lang="zh-CN" altLang="en-US" sz="18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rPr>
              <a:t>模板使用技巧</a:t>
            </a:r>
            <a:r>
              <a:rPr lang="en-US" altLang="zh-CN" sz="18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rPr>
              <a:t> 1</a:t>
            </a:r>
            <a:endParaRPr lang="zh-CN" altLang="en-US" sz="18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endParaRPr>
          </a:p>
        </p:txBody>
      </p:sp>
      <p:sp>
        <p:nvSpPr>
          <p:cNvPr id="7" name="矩形 6">
            <a:extLst>
              <a:ext uri="{FF2B5EF4-FFF2-40B4-BE49-F238E27FC236}">
                <a16:creationId xmlns:a16="http://schemas.microsoft.com/office/drawing/2014/main" id="{4CA0296C-822E-1440-B2D9-5FA250B49272}"/>
              </a:ext>
            </a:extLst>
          </p:cNvPr>
          <p:cNvSpPr/>
          <p:nvPr/>
        </p:nvSpPr>
        <p:spPr>
          <a:xfrm>
            <a:off x="440603" y="182445"/>
            <a:ext cx="851515"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rPr>
              <a:t>OfficePLUS</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endParaRPr>
          </a:p>
        </p:txBody>
      </p:sp>
      <p:sp>
        <p:nvSpPr>
          <p:cNvPr id="9" name="文本框 8">
            <a:extLst>
              <a:ext uri="{FF2B5EF4-FFF2-40B4-BE49-F238E27FC236}">
                <a16:creationId xmlns:a16="http://schemas.microsoft.com/office/drawing/2014/main" id="{9399816B-8BA0-B94C-90F1-EC4F5DAA5EE3}"/>
              </a:ext>
            </a:extLst>
          </p:cNvPr>
          <p:cNvSpPr txBox="1"/>
          <p:nvPr/>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一键调整模板颜色</a:t>
            </a:r>
            <a:endParaRPr lang="en-US" sz="32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10">
            <a:extLst>
              <a:ext uri="{FF2B5EF4-FFF2-40B4-BE49-F238E27FC236}">
                <a16:creationId xmlns:a16="http://schemas.microsoft.com/office/drawing/2014/main" id="{5CE73290-B3C0-7047-A7D0-D4B0582955E1}"/>
              </a:ext>
            </a:extLst>
          </p:cNvPr>
          <p:cNvPicPr>
            <a:picLocks noChangeAspect="1"/>
          </p:cNvPicPr>
          <p:nvPr/>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3" name="图片 12">
            <a:extLst>
              <a:ext uri="{FF2B5EF4-FFF2-40B4-BE49-F238E27FC236}">
                <a16:creationId xmlns:a16="http://schemas.microsoft.com/office/drawing/2014/main" id="{EC0CA98B-E3A4-0448-B481-475F0E82E526}"/>
              </a:ext>
            </a:extLst>
          </p:cNvPr>
          <p:cNvPicPr>
            <a:picLocks noChangeAspect="1"/>
          </p:cNvPicPr>
          <p:nvPr/>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5" name="文本框 14">
            <a:extLst>
              <a:ext uri="{FF2B5EF4-FFF2-40B4-BE49-F238E27FC236}">
                <a16:creationId xmlns:a16="http://schemas.microsoft.com/office/drawing/2014/main" id="{F742B70C-BC30-F14D-BE1F-C3B71A9F4639}"/>
              </a:ext>
            </a:extLst>
          </p:cNvPr>
          <p:cNvSpPr txBox="1"/>
          <p:nvPr/>
        </p:nvSpPr>
        <p:spPr>
          <a:xfrm>
            <a:off x="333477" y="6061002"/>
            <a:ext cx="3183885" cy="276999"/>
          </a:xfrm>
          <a:prstGeom prst="rect">
            <a:avLst/>
          </a:prstGeom>
          <a:noFill/>
        </p:spPr>
        <p:txBody>
          <a:bodyPr wrap="none" rtlCol="0">
            <a:spAutoFit/>
          </a:bodyPr>
          <a:lstStyle/>
          <a:p>
            <a:r>
              <a:rPr lang="en-US" sz="1200" spc="150">
                <a:latin typeface="Arial" panose="020B0604020202020204" pitchFamily="34" charset="0"/>
                <a:ea typeface="微软雅黑" panose="020B0503020204020204" pitchFamily="34" charset="-122"/>
                <a:sym typeface="Arial" panose="020B0604020202020204" pitchFamily="34" charset="0"/>
              </a:rPr>
              <a:t>1.</a:t>
            </a:r>
            <a:r>
              <a:rPr lang="zh-CN" altLang="en-US" sz="1200" spc="150">
                <a:latin typeface="Arial" panose="020B0604020202020204" pitchFamily="34" charset="0"/>
                <a:ea typeface="微软雅黑" panose="020B0503020204020204" pitchFamily="34" charset="-122"/>
                <a:sym typeface="Arial" panose="020B0604020202020204" pitchFamily="34" charset="0"/>
              </a:rPr>
              <a:t> 选择“设计”</a:t>
            </a:r>
            <a:r>
              <a:rPr lang="en-US" altLang="zh-CN" sz="1200" spc="150">
                <a:latin typeface="Arial" panose="020B0604020202020204" pitchFamily="34" charset="0"/>
                <a:ea typeface="微软雅黑" panose="020B0503020204020204" pitchFamily="34" charset="-122"/>
                <a:sym typeface="Arial" panose="020B0604020202020204" pitchFamily="34" charset="0"/>
              </a:rPr>
              <a:t>-</a:t>
            </a:r>
            <a:r>
              <a:rPr lang="zh-CN" altLang="en-US" sz="1200" spc="150">
                <a:latin typeface="Arial" panose="020B0604020202020204" pitchFamily="34" charset="0"/>
                <a:ea typeface="微软雅黑" panose="020B0503020204020204" pitchFamily="34" charset="-122"/>
                <a:sym typeface="Arial" panose="020B0604020202020204" pitchFamily="34" charset="0"/>
              </a:rPr>
              <a:t>“变体”</a:t>
            </a:r>
            <a:r>
              <a:rPr lang="en-US" altLang="zh-CN" sz="1200" spc="150">
                <a:latin typeface="Arial" panose="020B0604020202020204" pitchFamily="34" charset="0"/>
                <a:ea typeface="微软雅黑" panose="020B0503020204020204" pitchFamily="34" charset="-122"/>
                <a:sym typeface="Arial" panose="020B0604020202020204" pitchFamily="34" charset="0"/>
              </a:rPr>
              <a:t>-</a:t>
            </a:r>
            <a:r>
              <a:rPr lang="zh-CN" altLang="en-US" sz="1200" spc="150">
                <a:latin typeface="Arial" panose="020B0604020202020204" pitchFamily="34" charset="0"/>
                <a:ea typeface="微软雅黑" panose="020B0503020204020204" pitchFamily="34" charset="-122"/>
                <a:sym typeface="Arial" panose="020B0604020202020204" pitchFamily="34" charset="0"/>
              </a:rPr>
              <a:t>“颜色”；</a:t>
            </a:r>
            <a:endParaRPr lang="en-US" sz="1200" spc="150">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a:extLst>
              <a:ext uri="{FF2B5EF4-FFF2-40B4-BE49-F238E27FC236}">
                <a16:creationId xmlns:a16="http://schemas.microsoft.com/office/drawing/2014/main" id="{E481473D-39EC-EB42-9906-2FB4133A54F8}"/>
              </a:ext>
            </a:extLst>
          </p:cNvPr>
          <p:cNvSpPr txBox="1"/>
          <p:nvPr/>
        </p:nvSpPr>
        <p:spPr>
          <a:xfrm>
            <a:off x="6360651" y="6061002"/>
            <a:ext cx="4562467" cy="276999"/>
          </a:xfrm>
          <a:prstGeom prst="rect">
            <a:avLst/>
          </a:prstGeom>
          <a:noFill/>
        </p:spPr>
        <p:txBody>
          <a:bodyPr wrap="none" rtlCol="0">
            <a:spAutoFit/>
          </a:bodyPr>
          <a:lstStyle/>
          <a:p>
            <a:r>
              <a:rPr lang="en-US" sz="1200" spc="150">
                <a:latin typeface="Arial" panose="020B0604020202020204" pitchFamily="34" charset="0"/>
                <a:ea typeface="微软雅黑" panose="020B0503020204020204" pitchFamily="34" charset="-122"/>
                <a:sym typeface="Arial" panose="020B0604020202020204" pitchFamily="34" charset="0"/>
              </a:rPr>
              <a:t>2.</a:t>
            </a:r>
            <a:r>
              <a:rPr lang="zh-CN" altLang="en-US" sz="1200" spc="150">
                <a:latin typeface="Arial" panose="020B0604020202020204" pitchFamily="34" charset="0"/>
                <a:ea typeface="微软雅黑" panose="020B0503020204020204" pitchFamily="34" charset="-122"/>
                <a:sym typeface="Arial" panose="020B0604020202020204" pitchFamily="34" charset="0"/>
              </a:rPr>
              <a:t> 选择你喜欢的颜色搭配，模板一秒调整为你选颜色。</a:t>
            </a:r>
            <a:endParaRPr lang="en-US" sz="1200" spc="150">
              <a:latin typeface="Arial" panose="020B0604020202020204" pitchFamily="34" charset="0"/>
              <a:ea typeface="微软雅黑" panose="020B0503020204020204" pitchFamily="34" charset="-122"/>
              <a:sym typeface="Arial" panose="020B0604020202020204" pitchFamily="34" charset="0"/>
            </a:endParaRPr>
          </a:p>
        </p:txBody>
      </p:sp>
      <p:pic>
        <p:nvPicPr>
          <p:cNvPr id="19" name="图片 18">
            <a:extLst>
              <a:ext uri="{FF2B5EF4-FFF2-40B4-BE49-F238E27FC236}">
                <a16:creationId xmlns:a16="http://schemas.microsoft.com/office/drawing/2014/main" id="{58643938-3CED-BB4F-851B-BD0D9C7F39D3}"/>
              </a:ext>
            </a:extLst>
          </p:cNvPr>
          <p:cNvPicPr>
            <a:picLocks noChangeAspect="1"/>
          </p:cNvPicPr>
          <p:nvPr/>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21" name="图片 20">
            <a:extLst>
              <a:ext uri="{FF2B5EF4-FFF2-40B4-BE49-F238E27FC236}">
                <a16:creationId xmlns:a16="http://schemas.microsoft.com/office/drawing/2014/main" id="{9B58815C-763D-1C4D-B439-5A9069866293}"/>
              </a:ext>
            </a:extLst>
          </p:cNvPr>
          <p:cNvPicPr>
            <a:picLocks noChangeAspect="1"/>
          </p:cNvPicPr>
          <p:nvPr/>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95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89E2549-A20B-4942-842D-0D9EB53DC805}"/>
              </a:ext>
            </a:extLst>
          </p:cNvPr>
          <p:cNvSpPr/>
          <p:nvPr/>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rPr>
              <a:t>模板使用技巧</a:t>
            </a:r>
            <a:r>
              <a:rPr lang="en-US" altLang="zh-CN" sz="18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rPr>
              <a:t> 2</a:t>
            </a:r>
            <a:endParaRPr lang="zh-CN" altLang="en-US" sz="18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endParaRPr>
          </a:p>
        </p:txBody>
      </p:sp>
      <p:sp>
        <p:nvSpPr>
          <p:cNvPr id="5" name="矩形 4">
            <a:extLst>
              <a:ext uri="{FF2B5EF4-FFF2-40B4-BE49-F238E27FC236}">
                <a16:creationId xmlns:a16="http://schemas.microsoft.com/office/drawing/2014/main" id="{12BB9002-BE8D-4E4D-80C6-336B78F997D6}"/>
              </a:ext>
            </a:extLst>
          </p:cNvPr>
          <p:cNvSpPr/>
          <p:nvPr/>
        </p:nvSpPr>
        <p:spPr>
          <a:xfrm>
            <a:off x="440603" y="182445"/>
            <a:ext cx="851515"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rPr>
              <a:t>OfficePLUS</a:t>
            </a:r>
            <a:endParaRPr lang="zh-CN" altLang="en-US" sz="1000">
              <a:solidFill>
                <a:schemeClr val="tx1">
                  <a:lumMod val="75000"/>
                  <a:lumOff val="25000"/>
                </a:schemeClr>
              </a:solidFill>
              <a:latin typeface="Arial" panose="020B0604020202020204" pitchFamily="34" charset="0"/>
              <a:ea typeface="微软雅黑" panose="020B0503020204020204" pitchFamily="34" charset="-122"/>
              <a:cs typeface="Segoe UI Light"/>
              <a:sym typeface="Arial" panose="020B0604020202020204" pitchFamily="34" charset="0"/>
            </a:endParaRPr>
          </a:p>
        </p:txBody>
      </p:sp>
      <p:pic>
        <p:nvPicPr>
          <p:cNvPr id="7" name="图片 6">
            <a:extLst>
              <a:ext uri="{FF2B5EF4-FFF2-40B4-BE49-F238E27FC236}">
                <a16:creationId xmlns:a16="http://schemas.microsoft.com/office/drawing/2014/main" id="{0DD1FDF9-0D1D-5743-A71A-CDCB87784F6B}"/>
              </a:ext>
            </a:extLst>
          </p:cNvPr>
          <p:cNvPicPr>
            <a:picLocks noChangeAspect="1"/>
          </p:cNvPicPr>
          <p:nvPr/>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9" name="图片 8">
            <a:extLst>
              <a:ext uri="{FF2B5EF4-FFF2-40B4-BE49-F238E27FC236}">
                <a16:creationId xmlns:a16="http://schemas.microsoft.com/office/drawing/2014/main" id="{B458BD91-B7D2-AE40-BACC-3A16D29DC6C1}"/>
              </a:ext>
            </a:extLst>
          </p:cNvPr>
          <p:cNvPicPr>
            <a:picLocks noChangeAspect="1"/>
          </p:cNvPicPr>
          <p:nvPr/>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11" name="文本框 10">
            <a:extLst>
              <a:ext uri="{FF2B5EF4-FFF2-40B4-BE49-F238E27FC236}">
                <a16:creationId xmlns:a16="http://schemas.microsoft.com/office/drawing/2014/main" id="{5935CB4C-0185-B54B-984B-0A07E9CEDBDD}"/>
              </a:ext>
            </a:extLst>
          </p:cNvPr>
          <p:cNvSpPr txBox="1"/>
          <p:nvPr/>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随时添加模板样式</a:t>
            </a:r>
            <a:endParaRPr lang="en-US" sz="32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a:extLst>
              <a:ext uri="{FF2B5EF4-FFF2-40B4-BE49-F238E27FC236}">
                <a16:creationId xmlns:a16="http://schemas.microsoft.com/office/drawing/2014/main" id="{38A12A4E-CB0D-1445-8FD0-4DF48F0D6E39}"/>
              </a:ext>
            </a:extLst>
          </p:cNvPr>
          <p:cNvSpPr txBox="1"/>
          <p:nvPr/>
        </p:nvSpPr>
        <p:spPr>
          <a:xfrm>
            <a:off x="333477" y="6061002"/>
            <a:ext cx="3010761" cy="276999"/>
          </a:xfrm>
          <a:prstGeom prst="rect">
            <a:avLst/>
          </a:prstGeom>
          <a:noFill/>
        </p:spPr>
        <p:txBody>
          <a:bodyPr wrap="none" rtlCol="0">
            <a:spAutoFit/>
          </a:bodyPr>
          <a:lstStyle/>
          <a:p>
            <a:r>
              <a:rPr lang="en-US" sz="1200" spc="150">
                <a:latin typeface="Arial" panose="020B0604020202020204" pitchFamily="34" charset="0"/>
                <a:ea typeface="微软雅黑" panose="020B0503020204020204" pitchFamily="34" charset="-122"/>
                <a:sym typeface="Arial" panose="020B0604020202020204" pitchFamily="34" charset="0"/>
              </a:rPr>
              <a:t>1.</a:t>
            </a:r>
            <a:r>
              <a:rPr lang="zh-CN" altLang="en-US" sz="1200" spc="150">
                <a:latin typeface="Arial" panose="020B0604020202020204" pitchFamily="34" charset="0"/>
                <a:ea typeface="微软雅黑" panose="020B0503020204020204" pitchFamily="34" charset="-122"/>
                <a:sym typeface="Arial" panose="020B0604020202020204" pitchFamily="34" charset="0"/>
              </a:rPr>
              <a:t> 选择“开始”</a:t>
            </a:r>
            <a:r>
              <a:rPr lang="en-US" altLang="zh-CN" sz="1200" spc="150">
                <a:latin typeface="Arial" panose="020B0604020202020204" pitchFamily="34" charset="0"/>
                <a:ea typeface="微软雅黑" panose="020B0503020204020204" pitchFamily="34" charset="-122"/>
                <a:sym typeface="Arial" panose="020B0604020202020204" pitchFamily="34" charset="0"/>
              </a:rPr>
              <a:t>-</a:t>
            </a:r>
            <a:r>
              <a:rPr lang="zh-CN" altLang="en-US" sz="1200" spc="150">
                <a:latin typeface="Arial" panose="020B0604020202020204" pitchFamily="34" charset="0"/>
                <a:ea typeface="微软雅黑" panose="020B0503020204020204" pitchFamily="34" charset="-122"/>
                <a:sym typeface="Arial" panose="020B0604020202020204" pitchFamily="34" charset="0"/>
              </a:rPr>
              <a:t>“新建幻灯片”；</a:t>
            </a:r>
            <a:endParaRPr lang="en-US" sz="1200" spc="150">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341DD8E9-C96F-954A-90D2-1C023C96A94F}"/>
              </a:ext>
            </a:extLst>
          </p:cNvPr>
          <p:cNvSpPr txBox="1"/>
          <p:nvPr/>
        </p:nvSpPr>
        <p:spPr>
          <a:xfrm>
            <a:off x="6360651" y="6061002"/>
            <a:ext cx="5256567" cy="276999"/>
          </a:xfrm>
          <a:prstGeom prst="rect">
            <a:avLst/>
          </a:prstGeom>
          <a:noFill/>
        </p:spPr>
        <p:txBody>
          <a:bodyPr wrap="none" rtlCol="0">
            <a:spAutoFit/>
          </a:bodyPr>
          <a:lstStyle/>
          <a:p>
            <a:r>
              <a:rPr lang="en-US" sz="1200" spc="150">
                <a:latin typeface="Arial" panose="020B0604020202020204" pitchFamily="34" charset="0"/>
                <a:ea typeface="微软雅黑" panose="020B0503020204020204" pitchFamily="34" charset="-122"/>
                <a:sym typeface="Arial" panose="020B0604020202020204" pitchFamily="34" charset="0"/>
              </a:rPr>
              <a:t>2.</a:t>
            </a:r>
            <a:r>
              <a:rPr lang="zh-CN" altLang="en-US" sz="1200" spc="150">
                <a:latin typeface="Arial" panose="020B0604020202020204" pitchFamily="34" charset="0"/>
                <a:ea typeface="微软雅黑" panose="020B0503020204020204" pitchFamily="34" charset="-122"/>
                <a:sym typeface="Arial" panose="020B0604020202020204" pitchFamily="34" charset="0"/>
              </a:rPr>
              <a:t> 选择你需要的页面，如封面页，目录页，副标题页，内容页等</a:t>
            </a:r>
            <a:r>
              <a:rPr lang="en-US" altLang="zh-CN" sz="1200" spc="150">
                <a:latin typeface="Arial" panose="020B0604020202020204" pitchFamily="34" charset="0"/>
                <a:ea typeface="微软雅黑" panose="020B0503020204020204" pitchFamily="34" charset="-122"/>
                <a:sym typeface="Arial" panose="020B0604020202020204" pitchFamily="34" charset="0"/>
              </a:rPr>
              <a:t>…</a:t>
            </a:r>
            <a:endParaRPr lang="en-US" sz="1200" spc="150">
              <a:latin typeface="Arial" panose="020B0604020202020204" pitchFamily="34" charset="0"/>
              <a:ea typeface="微软雅黑" panose="020B0503020204020204" pitchFamily="34" charset="-122"/>
              <a:sym typeface="Arial" panose="020B0604020202020204" pitchFamily="34" charset="0"/>
            </a:endParaRPr>
          </a:p>
        </p:txBody>
      </p:sp>
      <p:pic>
        <p:nvPicPr>
          <p:cNvPr id="17" name="图片 16">
            <a:extLst>
              <a:ext uri="{FF2B5EF4-FFF2-40B4-BE49-F238E27FC236}">
                <a16:creationId xmlns:a16="http://schemas.microsoft.com/office/drawing/2014/main" id="{5F845FA9-5B2D-4248-AA79-AED4873EB041}"/>
              </a:ext>
            </a:extLst>
          </p:cNvPr>
          <p:cNvPicPr>
            <a:picLocks noChangeAspect="1"/>
          </p:cNvPicPr>
          <p:nvPr/>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440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0D7A81-FA9A-414E-BD3D-02BA619DFC14}"/>
              </a:ext>
            </a:extLst>
          </p:cNvPr>
          <p:cNvPicPr>
            <a:picLocks noChangeAspect="1"/>
          </p:cNvPicPr>
          <p:nvPr/>
        </p:nvPicPr>
        <p:blipFill>
          <a:blip r:embed="rId2"/>
          <a:srcRect/>
          <a:stretch/>
        </p:blipFill>
        <p:spPr>
          <a:xfrm>
            <a:off x="-1" y="0"/>
            <a:ext cx="12192005" cy="6858000"/>
          </a:xfrm>
          <a:prstGeom prst="rect">
            <a:avLst/>
          </a:prstGeom>
          <a:ln>
            <a:solidFill>
              <a:schemeClr val="bg1">
                <a:lumMod val="85000"/>
              </a:schemeClr>
            </a:solidFill>
          </a:ln>
        </p:spPr>
      </p:pic>
    </p:spTree>
    <p:extLst>
      <p:ext uri="{BB962C8B-B14F-4D97-AF65-F5344CB8AC3E}">
        <p14:creationId xmlns:p14="http://schemas.microsoft.com/office/powerpoint/2010/main" val="32956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电脑游戏的屏幕&#10;&#10;描述已自动生成">
            <a:extLst>
              <a:ext uri="{FF2B5EF4-FFF2-40B4-BE49-F238E27FC236}">
                <a16:creationId xmlns:a16="http://schemas.microsoft.com/office/drawing/2014/main" id="{F993B529-0B9F-49E4-B468-7220F1FB0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610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26" name="椭圆 25">
            <a:extLst>
              <a:ext uri="{FF2B5EF4-FFF2-40B4-BE49-F238E27FC236}">
                <a16:creationId xmlns:a16="http://schemas.microsoft.com/office/drawing/2014/main" id="{E1D0EC9B-4392-4CD5-B1AA-AA38656F7F95}"/>
              </a:ext>
            </a:extLst>
          </p:cNvPr>
          <p:cNvSpPr/>
          <p:nvPr/>
        </p:nvSpPr>
        <p:spPr>
          <a:xfrm>
            <a:off x="2687034" y="1352519"/>
            <a:ext cx="395256" cy="395256"/>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a:extLst>
              <a:ext uri="{FF2B5EF4-FFF2-40B4-BE49-F238E27FC236}">
                <a16:creationId xmlns:a16="http://schemas.microsoft.com/office/drawing/2014/main" id="{70D163FC-D110-4CB3-AB9E-8CC6D05123C4}"/>
              </a:ext>
            </a:extLst>
          </p:cNvPr>
          <p:cNvSpPr txBox="1"/>
          <p:nvPr/>
        </p:nvSpPr>
        <p:spPr>
          <a:xfrm>
            <a:off x="1295819" y="1015498"/>
            <a:ext cx="2709019" cy="2020746"/>
          </a:xfrm>
          <a:prstGeom prst="rect">
            <a:avLst/>
          </a:prstGeom>
          <a:noFill/>
        </p:spPr>
        <p:txBody>
          <a:bodyPr wrap="square" rtlCol="0">
            <a:spAutoFit/>
          </a:bodyPr>
          <a:lstStyle/>
          <a:p>
            <a:pPr>
              <a:lnSpc>
                <a:spcPct val="120000"/>
              </a:lnSpc>
              <a:spcBef>
                <a:spcPts val="600"/>
              </a:spcBef>
            </a:pPr>
            <a:r>
              <a:rPr lang="en-US" altLang="zh-CN" sz="115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a:extLst>
              <a:ext uri="{FF2B5EF4-FFF2-40B4-BE49-F238E27FC236}">
                <a16:creationId xmlns:a16="http://schemas.microsoft.com/office/drawing/2014/main" id="{CDD8291B-D510-45FE-ADC4-881B409FF8E6}"/>
              </a:ext>
            </a:extLst>
          </p:cNvPr>
          <p:cNvSpPr txBox="1"/>
          <p:nvPr/>
        </p:nvSpPr>
        <p:spPr>
          <a:xfrm>
            <a:off x="3095902" y="5098712"/>
            <a:ext cx="3395467" cy="443776"/>
          </a:xfrm>
          <a:prstGeom prst="rect">
            <a:avLst/>
          </a:prstGeom>
          <a:noFill/>
        </p:spPr>
        <p:txBody>
          <a:bodyPr wrap="square" rtlCol="0">
            <a:spAutoFit/>
          </a:bodyPr>
          <a:lstStyle/>
          <a:p>
            <a:pPr>
              <a:lnSpc>
                <a:spcPct val="120000"/>
              </a:lnSpc>
              <a:spcBef>
                <a:spcPts val="600"/>
              </a:spcBef>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Event review</a:t>
            </a:r>
          </a:p>
        </p:txBody>
      </p:sp>
      <p:sp>
        <p:nvSpPr>
          <p:cNvPr id="65" name="文本框 64">
            <a:extLst>
              <a:ext uri="{FF2B5EF4-FFF2-40B4-BE49-F238E27FC236}">
                <a16:creationId xmlns:a16="http://schemas.microsoft.com/office/drawing/2014/main" id="{0B89AC6F-3A53-428D-8496-44FC4E22F710}"/>
              </a:ext>
            </a:extLst>
          </p:cNvPr>
          <p:cNvSpPr txBox="1"/>
          <p:nvPr/>
        </p:nvSpPr>
        <p:spPr>
          <a:xfrm>
            <a:off x="3084327" y="3953908"/>
            <a:ext cx="3395467" cy="935769"/>
          </a:xfrm>
          <a:prstGeom prst="rect">
            <a:avLst/>
          </a:prstGeom>
          <a:noFill/>
        </p:spPr>
        <p:txBody>
          <a:bodyPr wrap="square" rtlCol="0">
            <a:spAutoFit/>
          </a:bodyPr>
          <a:lstStyle/>
          <a:p>
            <a:pPr>
              <a:lnSpc>
                <a:spcPct val="120000"/>
              </a:lnSpc>
              <a:spcBef>
                <a:spcPts val="600"/>
              </a:spcBef>
            </a:pPr>
            <a:r>
              <a:rPr lang="zh-CN" altLang="en-US"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年度回顾</a:t>
            </a:r>
          </a:p>
        </p:txBody>
      </p:sp>
      <p:cxnSp>
        <p:nvCxnSpPr>
          <p:cNvPr id="66" name="直接连接符 65">
            <a:extLst>
              <a:ext uri="{FF2B5EF4-FFF2-40B4-BE49-F238E27FC236}">
                <a16:creationId xmlns:a16="http://schemas.microsoft.com/office/drawing/2014/main" id="{98BA27B6-93DA-47D8-B73D-17AD7A0A9110}"/>
              </a:ext>
            </a:extLst>
          </p:cNvPr>
          <p:cNvCxnSpPr>
            <a:cxnSpLocks/>
          </p:cNvCxnSpPr>
          <p:nvPr/>
        </p:nvCxnSpPr>
        <p:spPr>
          <a:xfrm>
            <a:off x="3174250" y="4992366"/>
            <a:ext cx="1202374" cy="0"/>
          </a:xfrm>
          <a:prstGeom prst="line">
            <a:avLst/>
          </a:prstGeom>
          <a:ln>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9" name="组合 38">
            <a:extLst>
              <a:ext uri="{FF2B5EF4-FFF2-40B4-BE49-F238E27FC236}">
                <a16:creationId xmlns:a16="http://schemas.microsoft.com/office/drawing/2014/main" id="{16746AAF-765D-4B59-B735-69F3F85320AB}"/>
              </a:ext>
            </a:extLst>
          </p:cNvPr>
          <p:cNvGrpSpPr/>
          <p:nvPr/>
        </p:nvGrpSpPr>
        <p:grpSpPr>
          <a:xfrm>
            <a:off x="1488485" y="4496608"/>
            <a:ext cx="723900" cy="714375"/>
            <a:chOff x="1347239" y="2655840"/>
            <a:chExt cx="723900" cy="714375"/>
          </a:xfrm>
        </p:grpSpPr>
        <p:sp>
          <p:nvSpPr>
            <p:cNvPr id="40" name="任意多边形: 形状 39">
              <a:extLst>
                <a:ext uri="{FF2B5EF4-FFF2-40B4-BE49-F238E27FC236}">
                  <a16:creationId xmlns:a16="http://schemas.microsoft.com/office/drawing/2014/main" id="{6295D46B-0FE9-4ABE-B08F-76E0C497B8E8}"/>
                </a:ext>
              </a:extLst>
            </p:cNvPr>
            <p:cNvSpPr/>
            <p:nvPr/>
          </p:nvSpPr>
          <p:spPr>
            <a:xfrm>
              <a:off x="1347239" y="2655840"/>
              <a:ext cx="723900" cy="714375"/>
            </a:xfrm>
            <a:custGeom>
              <a:avLst/>
              <a:gdLst>
                <a:gd name="connsiteX0" fmla="*/ 628650 w 723900"/>
                <a:gd name="connsiteY0" fmla="*/ 104775 h 714375"/>
                <a:gd name="connsiteX1" fmla="*/ 628650 w 723900"/>
                <a:gd name="connsiteY1" fmla="*/ 447675 h 714375"/>
                <a:gd name="connsiteX2" fmla="*/ 95250 w 723900"/>
                <a:gd name="connsiteY2" fmla="*/ 447675 h 714375"/>
                <a:gd name="connsiteX3" fmla="*/ 95250 w 723900"/>
                <a:gd name="connsiteY3" fmla="*/ 104775 h 714375"/>
                <a:gd name="connsiteX4" fmla="*/ 704850 w 723900"/>
                <a:gd name="connsiteY4" fmla="*/ 466725 h 714375"/>
                <a:gd name="connsiteX5" fmla="*/ 685800 w 723900"/>
                <a:gd name="connsiteY5" fmla="*/ 466725 h 714375"/>
                <a:gd name="connsiteX6" fmla="*/ 685800 w 723900"/>
                <a:gd name="connsiteY6" fmla="*/ 76200 h 714375"/>
                <a:gd name="connsiteX7" fmla="*/ 704850 w 723900"/>
                <a:gd name="connsiteY7" fmla="*/ 76200 h 714375"/>
                <a:gd name="connsiteX8" fmla="*/ 723900 w 723900"/>
                <a:gd name="connsiteY8" fmla="*/ 57150 h 714375"/>
                <a:gd name="connsiteX9" fmla="*/ 704850 w 723900"/>
                <a:gd name="connsiteY9" fmla="*/ 38100 h 714375"/>
                <a:gd name="connsiteX10" fmla="*/ 381000 w 723900"/>
                <a:gd name="connsiteY10" fmla="*/ 38100 h 714375"/>
                <a:gd name="connsiteX11" fmla="*/ 381000 w 723900"/>
                <a:gd name="connsiteY11" fmla="*/ 19050 h 714375"/>
                <a:gd name="connsiteX12" fmla="*/ 361950 w 723900"/>
                <a:gd name="connsiteY12" fmla="*/ 0 h 714375"/>
                <a:gd name="connsiteX13" fmla="*/ 342900 w 723900"/>
                <a:gd name="connsiteY13" fmla="*/ 19050 h 714375"/>
                <a:gd name="connsiteX14" fmla="*/ 342900 w 723900"/>
                <a:gd name="connsiteY14" fmla="*/ 38100 h 714375"/>
                <a:gd name="connsiteX15" fmla="*/ 19050 w 723900"/>
                <a:gd name="connsiteY15" fmla="*/ 38100 h 714375"/>
                <a:gd name="connsiteX16" fmla="*/ 0 w 723900"/>
                <a:gd name="connsiteY16" fmla="*/ 57150 h 714375"/>
                <a:gd name="connsiteX17" fmla="*/ 19050 w 723900"/>
                <a:gd name="connsiteY17" fmla="*/ 76200 h 714375"/>
                <a:gd name="connsiteX18" fmla="*/ 38100 w 723900"/>
                <a:gd name="connsiteY18" fmla="*/ 76200 h 714375"/>
                <a:gd name="connsiteX19" fmla="*/ 38100 w 723900"/>
                <a:gd name="connsiteY19" fmla="*/ 466725 h 714375"/>
                <a:gd name="connsiteX20" fmla="*/ 19050 w 723900"/>
                <a:gd name="connsiteY20" fmla="*/ 466725 h 714375"/>
                <a:gd name="connsiteX21" fmla="*/ 0 w 723900"/>
                <a:gd name="connsiteY21" fmla="*/ 485775 h 714375"/>
                <a:gd name="connsiteX22" fmla="*/ 19050 w 723900"/>
                <a:gd name="connsiteY22" fmla="*/ 504825 h 714375"/>
                <a:gd name="connsiteX23" fmla="*/ 309944 w 723900"/>
                <a:gd name="connsiteY23" fmla="*/ 504825 h 714375"/>
                <a:gd name="connsiteX24" fmla="*/ 163259 w 723900"/>
                <a:gd name="connsiteY24" fmla="*/ 651510 h 714375"/>
                <a:gd name="connsiteX25" fmla="*/ 163401 w 723900"/>
                <a:gd name="connsiteY25" fmla="*/ 678609 h 714375"/>
                <a:gd name="connsiteX26" fmla="*/ 190500 w 723900"/>
                <a:gd name="connsiteY26" fmla="*/ 678466 h 714375"/>
                <a:gd name="connsiteX27" fmla="*/ 342900 w 723900"/>
                <a:gd name="connsiteY27" fmla="*/ 526066 h 714375"/>
                <a:gd name="connsiteX28" fmla="*/ 342900 w 723900"/>
                <a:gd name="connsiteY28" fmla="*/ 695325 h 714375"/>
                <a:gd name="connsiteX29" fmla="*/ 361950 w 723900"/>
                <a:gd name="connsiteY29" fmla="*/ 714375 h 714375"/>
                <a:gd name="connsiteX30" fmla="*/ 381000 w 723900"/>
                <a:gd name="connsiteY30" fmla="*/ 695325 h 714375"/>
                <a:gd name="connsiteX31" fmla="*/ 381000 w 723900"/>
                <a:gd name="connsiteY31" fmla="*/ 525780 h 714375"/>
                <a:gd name="connsiteX32" fmla="*/ 533400 w 723900"/>
                <a:gd name="connsiteY32" fmla="*/ 678180 h 714375"/>
                <a:gd name="connsiteX33" fmla="*/ 560356 w 723900"/>
                <a:gd name="connsiteY33" fmla="*/ 678180 h 714375"/>
                <a:gd name="connsiteX34" fmla="*/ 560356 w 723900"/>
                <a:gd name="connsiteY34" fmla="*/ 651224 h 714375"/>
                <a:gd name="connsiteX35" fmla="*/ 413957 w 723900"/>
                <a:gd name="connsiteY35" fmla="*/ 504825 h 714375"/>
                <a:gd name="connsiteX36" fmla="*/ 704850 w 723900"/>
                <a:gd name="connsiteY36" fmla="*/ 504825 h 714375"/>
                <a:gd name="connsiteX37" fmla="*/ 723900 w 723900"/>
                <a:gd name="connsiteY37" fmla="*/ 485775 h 714375"/>
                <a:gd name="connsiteX38" fmla="*/ 704850 w 723900"/>
                <a:gd name="connsiteY38" fmla="*/ 46672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3900" h="714375">
                  <a:moveTo>
                    <a:pt x="628650" y="104775"/>
                  </a:moveTo>
                  <a:lnTo>
                    <a:pt x="628650" y="447675"/>
                  </a:lnTo>
                  <a:lnTo>
                    <a:pt x="95250" y="447675"/>
                  </a:lnTo>
                  <a:lnTo>
                    <a:pt x="95250" y="104775"/>
                  </a:lnTo>
                  <a:close/>
                  <a:moveTo>
                    <a:pt x="704850" y="466725"/>
                  </a:moveTo>
                  <a:lnTo>
                    <a:pt x="685800" y="466725"/>
                  </a:lnTo>
                  <a:lnTo>
                    <a:pt x="685800" y="76200"/>
                  </a:lnTo>
                  <a:lnTo>
                    <a:pt x="704850" y="76200"/>
                  </a:lnTo>
                  <a:cubicBezTo>
                    <a:pt x="715371" y="76200"/>
                    <a:pt x="723900" y="67671"/>
                    <a:pt x="723900" y="57150"/>
                  </a:cubicBezTo>
                  <a:cubicBezTo>
                    <a:pt x="723900" y="46629"/>
                    <a:pt x="715371" y="38100"/>
                    <a:pt x="704850" y="38100"/>
                  </a:cubicBezTo>
                  <a:lnTo>
                    <a:pt x="381000" y="38100"/>
                  </a:lnTo>
                  <a:lnTo>
                    <a:pt x="381000" y="19050"/>
                  </a:lnTo>
                  <a:cubicBezTo>
                    <a:pt x="381000" y="8529"/>
                    <a:pt x="372471" y="0"/>
                    <a:pt x="361950" y="0"/>
                  </a:cubicBezTo>
                  <a:cubicBezTo>
                    <a:pt x="351429" y="0"/>
                    <a:pt x="342900" y="8529"/>
                    <a:pt x="342900" y="19050"/>
                  </a:cubicBezTo>
                  <a:lnTo>
                    <a:pt x="342900" y="38100"/>
                  </a:lnTo>
                  <a:lnTo>
                    <a:pt x="19050" y="38100"/>
                  </a:lnTo>
                  <a:cubicBezTo>
                    <a:pt x="8529" y="38100"/>
                    <a:pt x="0" y="46629"/>
                    <a:pt x="0" y="57150"/>
                  </a:cubicBezTo>
                  <a:cubicBezTo>
                    <a:pt x="0" y="67671"/>
                    <a:pt x="8529" y="76200"/>
                    <a:pt x="19050" y="76200"/>
                  </a:cubicBezTo>
                  <a:lnTo>
                    <a:pt x="38100" y="76200"/>
                  </a:lnTo>
                  <a:lnTo>
                    <a:pt x="38100" y="466725"/>
                  </a:lnTo>
                  <a:lnTo>
                    <a:pt x="19050" y="466725"/>
                  </a:lnTo>
                  <a:cubicBezTo>
                    <a:pt x="8529" y="466725"/>
                    <a:pt x="0" y="475254"/>
                    <a:pt x="0" y="485775"/>
                  </a:cubicBezTo>
                  <a:cubicBezTo>
                    <a:pt x="0" y="496296"/>
                    <a:pt x="8529" y="504825"/>
                    <a:pt x="19050" y="504825"/>
                  </a:cubicBezTo>
                  <a:lnTo>
                    <a:pt x="309944" y="504825"/>
                  </a:lnTo>
                  <a:lnTo>
                    <a:pt x="163259" y="651510"/>
                  </a:lnTo>
                  <a:cubicBezTo>
                    <a:pt x="155815" y="659033"/>
                    <a:pt x="155879" y="671165"/>
                    <a:pt x="163401" y="678609"/>
                  </a:cubicBezTo>
                  <a:cubicBezTo>
                    <a:pt x="170924" y="686052"/>
                    <a:pt x="183056" y="685989"/>
                    <a:pt x="190500" y="678466"/>
                  </a:cubicBezTo>
                  <a:lnTo>
                    <a:pt x="342900" y="526066"/>
                  </a:lnTo>
                  <a:lnTo>
                    <a:pt x="342900" y="695325"/>
                  </a:lnTo>
                  <a:cubicBezTo>
                    <a:pt x="342900" y="705846"/>
                    <a:pt x="351429" y="714375"/>
                    <a:pt x="361950" y="714375"/>
                  </a:cubicBezTo>
                  <a:cubicBezTo>
                    <a:pt x="372471" y="714375"/>
                    <a:pt x="381000" y="705846"/>
                    <a:pt x="381000" y="695325"/>
                  </a:cubicBezTo>
                  <a:lnTo>
                    <a:pt x="381000" y="525780"/>
                  </a:lnTo>
                  <a:lnTo>
                    <a:pt x="533400" y="678180"/>
                  </a:lnTo>
                  <a:cubicBezTo>
                    <a:pt x="540844" y="685624"/>
                    <a:pt x="552912" y="685624"/>
                    <a:pt x="560356" y="678180"/>
                  </a:cubicBezTo>
                  <a:cubicBezTo>
                    <a:pt x="567800" y="670736"/>
                    <a:pt x="567800" y="658668"/>
                    <a:pt x="560356" y="651224"/>
                  </a:cubicBezTo>
                  <a:lnTo>
                    <a:pt x="413957" y="504825"/>
                  </a:lnTo>
                  <a:lnTo>
                    <a:pt x="704850" y="504825"/>
                  </a:lnTo>
                  <a:cubicBezTo>
                    <a:pt x="715371" y="504825"/>
                    <a:pt x="723900" y="496296"/>
                    <a:pt x="723900" y="485775"/>
                  </a:cubicBezTo>
                  <a:cubicBezTo>
                    <a:pt x="723900" y="475254"/>
                    <a:pt x="715371" y="466725"/>
                    <a:pt x="704850" y="466725"/>
                  </a:cubicBez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a:extLst>
                <a:ext uri="{FF2B5EF4-FFF2-40B4-BE49-F238E27FC236}">
                  <a16:creationId xmlns:a16="http://schemas.microsoft.com/office/drawing/2014/main" id="{C0C65195-D9B3-422B-8416-103752B553E8}"/>
                </a:ext>
              </a:extLst>
            </p:cNvPr>
            <p:cNvSpPr/>
            <p:nvPr/>
          </p:nvSpPr>
          <p:spPr>
            <a:xfrm>
              <a:off x="1718714" y="2846340"/>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形状 41">
              <a:extLst>
                <a:ext uri="{FF2B5EF4-FFF2-40B4-BE49-F238E27FC236}">
                  <a16:creationId xmlns:a16="http://schemas.microsoft.com/office/drawing/2014/main" id="{F8C62A34-FAC7-4076-BA7E-9F7FA7DF728E}"/>
                </a:ext>
              </a:extLst>
            </p:cNvPr>
            <p:cNvSpPr/>
            <p:nvPr/>
          </p:nvSpPr>
          <p:spPr>
            <a:xfrm>
              <a:off x="1518689" y="2806334"/>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 name="connsiteX6" fmla="*/ 140970 w 140969"/>
                <a:gd name="connsiteY6" fmla="*/ 2667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9" h="116205">
                  <a:moveTo>
                    <a:pt x="140970" y="26670"/>
                  </a:moveTo>
                  <a:lnTo>
                    <a:pt x="114300" y="0"/>
                  </a:lnTo>
                  <a:lnTo>
                    <a:pt x="51435" y="62865"/>
                  </a:lnTo>
                  <a:lnTo>
                    <a:pt x="26670" y="38100"/>
                  </a:lnTo>
                  <a:lnTo>
                    <a:pt x="0" y="64770"/>
                  </a:lnTo>
                  <a:lnTo>
                    <a:pt x="51435" y="116205"/>
                  </a:lnTo>
                  <a:lnTo>
                    <a:pt x="140970" y="2667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a:extLst>
                <a:ext uri="{FF2B5EF4-FFF2-40B4-BE49-F238E27FC236}">
                  <a16:creationId xmlns:a16="http://schemas.microsoft.com/office/drawing/2014/main" id="{819A36DF-C5F2-4130-B2AC-A0714A8D38EB}"/>
                </a:ext>
              </a:extLst>
            </p:cNvPr>
            <p:cNvSpPr/>
            <p:nvPr/>
          </p:nvSpPr>
          <p:spPr>
            <a:xfrm>
              <a:off x="1718714" y="2970165"/>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形状 43">
              <a:extLst>
                <a:ext uri="{FF2B5EF4-FFF2-40B4-BE49-F238E27FC236}">
                  <a16:creationId xmlns:a16="http://schemas.microsoft.com/office/drawing/2014/main" id="{CD7C8ED8-CA9A-4466-92A8-E5924E3D0190}"/>
                </a:ext>
              </a:extLst>
            </p:cNvPr>
            <p:cNvSpPr/>
            <p:nvPr/>
          </p:nvSpPr>
          <p:spPr>
            <a:xfrm>
              <a:off x="1518689" y="2930159"/>
              <a:ext cx="140969" cy="116205"/>
            </a:xfrm>
            <a:custGeom>
              <a:avLst/>
              <a:gdLst>
                <a:gd name="connsiteX0" fmla="*/ 140970 w 140969"/>
                <a:gd name="connsiteY0" fmla="*/ 26670 h 116205"/>
                <a:gd name="connsiteX1" fmla="*/ 114300 w 140969"/>
                <a:gd name="connsiteY1" fmla="*/ 0 h 116205"/>
                <a:gd name="connsiteX2" fmla="*/ 51435 w 140969"/>
                <a:gd name="connsiteY2" fmla="*/ 62865 h 116205"/>
                <a:gd name="connsiteX3" fmla="*/ 26670 w 140969"/>
                <a:gd name="connsiteY3" fmla="*/ 38100 h 116205"/>
                <a:gd name="connsiteX4" fmla="*/ 0 w 140969"/>
                <a:gd name="connsiteY4" fmla="*/ 64770 h 116205"/>
                <a:gd name="connsiteX5" fmla="*/ 51435 w 140969"/>
                <a:gd name="connsiteY5" fmla="*/ 116205 h 116205"/>
                <a:gd name="connsiteX6" fmla="*/ 140970 w 140969"/>
                <a:gd name="connsiteY6" fmla="*/ 26670 h 11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9" h="116205">
                  <a:moveTo>
                    <a:pt x="140970" y="26670"/>
                  </a:moveTo>
                  <a:lnTo>
                    <a:pt x="114300" y="0"/>
                  </a:lnTo>
                  <a:lnTo>
                    <a:pt x="51435" y="62865"/>
                  </a:lnTo>
                  <a:lnTo>
                    <a:pt x="26670" y="38100"/>
                  </a:lnTo>
                  <a:lnTo>
                    <a:pt x="0" y="64770"/>
                  </a:lnTo>
                  <a:lnTo>
                    <a:pt x="51435" y="116205"/>
                  </a:lnTo>
                  <a:lnTo>
                    <a:pt x="140970" y="2667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07929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74" name="椭圆 73">
            <a:extLst>
              <a:ext uri="{FF2B5EF4-FFF2-40B4-BE49-F238E27FC236}">
                <a16:creationId xmlns:a16="http://schemas.microsoft.com/office/drawing/2014/main" id="{0EF6F8BF-99D7-4A44-84D6-338D987BAB71}"/>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形状 57">
            <a:extLst>
              <a:ext uri="{FF2B5EF4-FFF2-40B4-BE49-F238E27FC236}">
                <a16:creationId xmlns:a16="http://schemas.microsoft.com/office/drawing/2014/main" id="{E077FE04-29C9-4874-82C2-8256AA8AF98C}"/>
              </a:ext>
            </a:extLst>
          </p:cNvPr>
          <p:cNvSpPr/>
          <p:nvPr/>
        </p:nvSpPr>
        <p:spPr>
          <a:xfrm>
            <a:off x="0" y="-10160"/>
            <a:ext cx="12192000" cy="6868160"/>
          </a:xfrm>
          <a:custGeom>
            <a:avLst/>
            <a:gdLst>
              <a:gd name="connsiteX0" fmla="*/ 8918133 w 12192000"/>
              <a:gd name="connsiteY0" fmla="*/ 0 h 6858000"/>
              <a:gd name="connsiteX1" fmla="*/ 12192000 w 12192000"/>
              <a:gd name="connsiteY1" fmla="*/ 0 h 6858000"/>
              <a:gd name="connsiteX2" fmla="*/ 12192000 w 12192000"/>
              <a:gd name="connsiteY2" fmla="*/ 1826740 h 6858000"/>
              <a:gd name="connsiteX3" fmla="*/ 12153359 w 12192000"/>
              <a:gd name="connsiteY3" fmla="*/ 1895083 h 6858000"/>
              <a:gd name="connsiteX4" fmla="*/ 10744355 w 12192000"/>
              <a:gd name="connsiteY4" fmla="*/ 4166887 h 6858000"/>
              <a:gd name="connsiteX5" fmla="*/ 7564845 w 12192000"/>
              <a:gd name="connsiteY5" fmla="*/ 4502554 h 6858000"/>
              <a:gd name="connsiteX6" fmla="*/ 6562956 w 12192000"/>
              <a:gd name="connsiteY6" fmla="*/ 6673734 h 6858000"/>
              <a:gd name="connsiteX7" fmla="*/ 6461067 w 12192000"/>
              <a:gd name="connsiteY7" fmla="*/ 6858000 h 6858000"/>
              <a:gd name="connsiteX8" fmla="*/ 3096660 w 12192000"/>
              <a:gd name="connsiteY8" fmla="*/ 6858000 h 6858000"/>
              <a:gd name="connsiteX9" fmla="*/ 3079033 w 12192000"/>
              <a:gd name="connsiteY9" fmla="*/ 6853843 h 6858000"/>
              <a:gd name="connsiteX10" fmla="*/ 2334036 w 12192000"/>
              <a:gd name="connsiteY10" fmla="*/ 6817492 h 6858000"/>
              <a:gd name="connsiteX11" fmla="*/ 2266274 w 12192000"/>
              <a:gd name="connsiteY11" fmla="*/ 6858000 h 6858000"/>
              <a:gd name="connsiteX12" fmla="*/ 0 w 12192000"/>
              <a:gd name="connsiteY12" fmla="*/ 6858000 h 6858000"/>
              <a:gd name="connsiteX13" fmla="*/ 0 w 12192000"/>
              <a:gd name="connsiteY13" fmla="*/ 5170310 h 6858000"/>
              <a:gd name="connsiteX14" fmla="*/ 101910 w 12192000"/>
              <a:gd name="connsiteY14" fmla="*/ 4931655 h 6858000"/>
              <a:gd name="connsiteX15" fmla="*/ 692998 w 12192000"/>
              <a:gd name="connsiteY15" fmla="*/ 4259487 h 6858000"/>
              <a:gd name="connsiteX16" fmla="*/ 3718662 w 12192000"/>
              <a:gd name="connsiteY16" fmla="*/ 4490980 h 6858000"/>
              <a:gd name="connsiteX17" fmla="*/ 5705857 w 12192000"/>
              <a:gd name="connsiteY17" fmla="*/ 1782504 h 6858000"/>
              <a:gd name="connsiteX18" fmla="*/ 8513569 w 12192000"/>
              <a:gd name="connsiteY18" fmla="*/ 1932975 h 6858000"/>
              <a:gd name="connsiteX19" fmla="*/ 8897714 w 12192000"/>
              <a:gd name="connsiteY19" fmla="*/ 23013 h 6858000"/>
              <a:gd name="connsiteX20" fmla="*/ 8918133 w 12192000"/>
              <a:gd name="connsiteY20" fmla="*/ 0 h 6858000"/>
              <a:gd name="connsiteX0" fmla="*/ 9304213 w 12192000"/>
              <a:gd name="connsiteY0" fmla="*/ 0 h 6888480"/>
              <a:gd name="connsiteX1" fmla="*/ 12192000 w 12192000"/>
              <a:gd name="connsiteY1" fmla="*/ 30480 h 6888480"/>
              <a:gd name="connsiteX2" fmla="*/ 12192000 w 12192000"/>
              <a:gd name="connsiteY2" fmla="*/ 1857220 h 6888480"/>
              <a:gd name="connsiteX3" fmla="*/ 12153359 w 12192000"/>
              <a:gd name="connsiteY3" fmla="*/ 1925563 h 6888480"/>
              <a:gd name="connsiteX4" fmla="*/ 10744355 w 12192000"/>
              <a:gd name="connsiteY4" fmla="*/ 4197367 h 6888480"/>
              <a:gd name="connsiteX5" fmla="*/ 7564845 w 12192000"/>
              <a:gd name="connsiteY5" fmla="*/ 4533034 h 6888480"/>
              <a:gd name="connsiteX6" fmla="*/ 6562956 w 12192000"/>
              <a:gd name="connsiteY6" fmla="*/ 6704214 h 6888480"/>
              <a:gd name="connsiteX7" fmla="*/ 6461067 w 12192000"/>
              <a:gd name="connsiteY7" fmla="*/ 6888480 h 6888480"/>
              <a:gd name="connsiteX8" fmla="*/ 3096660 w 12192000"/>
              <a:gd name="connsiteY8" fmla="*/ 6888480 h 6888480"/>
              <a:gd name="connsiteX9" fmla="*/ 3079033 w 12192000"/>
              <a:gd name="connsiteY9" fmla="*/ 6884323 h 6888480"/>
              <a:gd name="connsiteX10" fmla="*/ 2334036 w 12192000"/>
              <a:gd name="connsiteY10" fmla="*/ 6847972 h 6888480"/>
              <a:gd name="connsiteX11" fmla="*/ 2266274 w 12192000"/>
              <a:gd name="connsiteY11" fmla="*/ 6888480 h 6888480"/>
              <a:gd name="connsiteX12" fmla="*/ 0 w 12192000"/>
              <a:gd name="connsiteY12" fmla="*/ 6888480 h 6888480"/>
              <a:gd name="connsiteX13" fmla="*/ 0 w 12192000"/>
              <a:gd name="connsiteY13" fmla="*/ 5200790 h 6888480"/>
              <a:gd name="connsiteX14" fmla="*/ 101910 w 12192000"/>
              <a:gd name="connsiteY14" fmla="*/ 4962135 h 6888480"/>
              <a:gd name="connsiteX15" fmla="*/ 692998 w 12192000"/>
              <a:gd name="connsiteY15" fmla="*/ 4289967 h 6888480"/>
              <a:gd name="connsiteX16" fmla="*/ 3718662 w 12192000"/>
              <a:gd name="connsiteY16" fmla="*/ 4521460 h 6888480"/>
              <a:gd name="connsiteX17" fmla="*/ 5705857 w 12192000"/>
              <a:gd name="connsiteY17" fmla="*/ 1812984 h 6888480"/>
              <a:gd name="connsiteX18" fmla="*/ 8513569 w 12192000"/>
              <a:gd name="connsiteY18" fmla="*/ 1963455 h 6888480"/>
              <a:gd name="connsiteX19" fmla="*/ 8897714 w 12192000"/>
              <a:gd name="connsiteY19" fmla="*/ 53493 h 6888480"/>
              <a:gd name="connsiteX20" fmla="*/ 9304213 w 12192000"/>
              <a:gd name="connsiteY20" fmla="*/ 0 h 6888480"/>
              <a:gd name="connsiteX0" fmla="*/ 9304213 w 12192000"/>
              <a:gd name="connsiteY0" fmla="*/ 0 h 6888480"/>
              <a:gd name="connsiteX1" fmla="*/ 12192000 w 12192000"/>
              <a:gd name="connsiteY1" fmla="*/ 30480 h 6888480"/>
              <a:gd name="connsiteX2" fmla="*/ 12192000 w 12192000"/>
              <a:gd name="connsiteY2" fmla="*/ 1857220 h 6888480"/>
              <a:gd name="connsiteX3" fmla="*/ 12153359 w 12192000"/>
              <a:gd name="connsiteY3" fmla="*/ 1925563 h 6888480"/>
              <a:gd name="connsiteX4" fmla="*/ 10744355 w 12192000"/>
              <a:gd name="connsiteY4" fmla="*/ 4197367 h 6888480"/>
              <a:gd name="connsiteX5" fmla="*/ 7564845 w 12192000"/>
              <a:gd name="connsiteY5" fmla="*/ 4533034 h 6888480"/>
              <a:gd name="connsiteX6" fmla="*/ 6562956 w 12192000"/>
              <a:gd name="connsiteY6" fmla="*/ 6704214 h 6888480"/>
              <a:gd name="connsiteX7" fmla="*/ 6461067 w 12192000"/>
              <a:gd name="connsiteY7" fmla="*/ 6888480 h 6888480"/>
              <a:gd name="connsiteX8" fmla="*/ 3096660 w 12192000"/>
              <a:gd name="connsiteY8" fmla="*/ 6888480 h 6888480"/>
              <a:gd name="connsiteX9" fmla="*/ 3079033 w 12192000"/>
              <a:gd name="connsiteY9" fmla="*/ 6884323 h 6888480"/>
              <a:gd name="connsiteX10" fmla="*/ 2334036 w 12192000"/>
              <a:gd name="connsiteY10" fmla="*/ 6847972 h 6888480"/>
              <a:gd name="connsiteX11" fmla="*/ 2266274 w 12192000"/>
              <a:gd name="connsiteY11" fmla="*/ 6888480 h 6888480"/>
              <a:gd name="connsiteX12" fmla="*/ 0 w 12192000"/>
              <a:gd name="connsiteY12" fmla="*/ 6888480 h 6888480"/>
              <a:gd name="connsiteX13" fmla="*/ 0 w 12192000"/>
              <a:gd name="connsiteY13" fmla="*/ 5200790 h 6888480"/>
              <a:gd name="connsiteX14" fmla="*/ 101910 w 12192000"/>
              <a:gd name="connsiteY14" fmla="*/ 4962135 h 6888480"/>
              <a:gd name="connsiteX15" fmla="*/ 692998 w 12192000"/>
              <a:gd name="connsiteY15" fmla="*/ 4289967 h 6888480"/>
              <a:gd name="connsiteX16" fmla="*/ 3718662 w 12192000"/>
              <a:gd name="connsiteY16" fmla="*/ 4521460 h 6888480"/>
              <a:gd name="connsiteX17" fmla="*/ 5705857 w 12192000"/>
              <a:gd name="connsiteY17" fmla="*/ 1812984 h 6888480"/>
              <a:gd name="connsiteX18" fmla="*/ 8513569 w 12192000"/>
              <a:gd name="connsiteY18" fmla="*/ 1963455 h 6888480"/>
              <a:gd name="connsiteX19" fmla="*/ 9232994 w 12192000"/>
              <a:gd name="connsiteY19" fmla="*/ 53493 h 6888480"/>
              <a:gd name="connsiteX20" fmla="*/ 9304213 w 12192000"/>
              <a:gd name="connsiteY20" fmla="*/ 0 h 6888480"/>
              <a:gd name="connsiteX0" fmla="*/ 9283893 w 12192000"/>
              <a:gd name="connsiteY0" fmla="*/ 0 h 6868160"/>
              <a:gd name="connsiteX1" fmla="*/ 12192000 w 12192000"/>
              <a:gd name="connsiteY1" fmla="*/ 10160 h 6868160"/>
              <a:gd name="connsiteX2" fmla="*/ 12192000 w 12192000"/>
              <a:gd name="connsiteY2" fmla="*/ 1836900 h 6868160"/>
              <a:gd name="connsiteX3" fmla="*/ 12153359 w 12192000"/>
              <a:gd name="connsiteY3" fmla="*/ 1905243 h 6868160"/>
              <a:gd name="connsiteX4" fmla="*/ 10744355 w 12192000"/>
              <a:gd name="connsiteY4" fmla="*/ 4177047 h 6868160"/>
              <a:gd name="connsiteX5" fmla="*/ 7564845 w 12192000"/>
              <a:gd name="connsiteY5" fmla="*/ 4512714 h 6868160"/>
              <a:gd name="connsiteX6" fmla="*/ 6562956 w 12192000"/>
              <a:gd name="connsiteY6" fmla="*/ 6683894 h 6868160"/>
              <a:gd name="connsiteX7" fmla="*/ 6461067 w 12192000"/>
              <a:gd name="connsiteY7" fmla="*/ 6868160 h 6868160"/>
              <a:gd name="connsiteX8" fmla="*/ 3096660 w 12192000"/>
              <a:gd name="connsiteY8" fmla="*/ 6868160 h 6868160"/>
              <a:gd name="connsiteX9" fmla="*/ 3079033 w 12192000"/>
              <a:gd name="connsiteY9" fmla="*/ 6864003 h 6868160"/>
              <a:gd name="connsiteX10" fmla="*/ 2334036 w 12192000"/>
              <a:gd name="connsiteY10" fmla="*/ 6827652 h 6868160"/>
              <a:gd name="connsiteX11" fmla="*/ 2266274 w 12192000"/>
              <a:gd name="connsiteY11" fmla="*/ 6868160 h 6868160"/>
              <a:gd name="connsiteX12" fmla="*/ 0 w 12192000"/>
              <a:gd name="connsiteY12" fmla="*/ 6868160 h 6868160"/>
              <a:gd name="connsiteX13" fmla="*/ 0 w 12192000"/>
              <a:gd name="connsiteY13" fmla="*/ 5180470 h 6868160"/>
              <a:gd name="connsiteX14" fmla="*/ 101910 w 12192000"/>
              <a:gd name="connsiteY14" fmla="*/ 4941815 h 6868160"/>
              <a:gd name="connsiteX15" fmla="*/ 692998 w 12192000"/>
              <a:gd name="connsiteY15" fmla="*/ 4269647 h 6868160"/>
              <a:gd name="connsiteX16" fmla="*/ 3718662 w 12192000"/>
              <a:gd name="connsiteY16" fmla="*/ 4501140 h 6868160"/>
              <a:gd name="connsiteX17" fmla="*/ 5705857 w 12192000"/>
              <a:gd name="connsiteY17" fmla="*/ 1792664 h 6868160"/>
              <a:gd name="connsiteX18" fmla="*/ 8513569 w 12192000"/>
              <a:gd name="connsiteY18" fmla="*/ 1943135 h 6868160"/>
              <a:gd name="connsiteX19" fmla="*/ 9232994 w 12192000"/>
              <a:gd name="connsiteY19" fmla="*/ 33173 h 6868160"/>
              <a:gd name="connsiteX20" fmla="*/ 9283893 w 12192000"/>
              <a:gd name="connsiteY20" fmla="*/ 0 h 6868160"/>
              <a:gd name="connsiteX0" fmla="*/ 9283893 w 12192000"/>
              <a:gd name="connsiteY0" fmla="*/ 0 h 6868160"/>
              <a:gd name="connsiteX1" fmla="*/ 12192000 w 12192000"/>
              <a:gd name="connsiteY1" fmla="*/ 10160 h 6868160"/>
              <a:gd name="connsiteX2" fmla="*/ 12192000 w 12192000"/>
              <a:gd name="connsiteY2" fmla="*/ 1836900 h 6868160"/>
              <a:gd name="connsiteX3" fmla="*/ 12153359 w 12192000"/>
              <a:gd name="connsiteY3" fmla="*/ 1905243 h 6868160"/>
              <a:gd name="connsiteX4" fmla="*/ 10744355 w 12192000"/>
              <a:gd name="connsiteY4" fmla="*/ 4177047 h 6868160"/>
              <a:gd name="connsiteX5" fmla="*/ 7564845 w 12192000"/>
              <a:gd name="connsiteY5" fmla="*/ 4512714 h 6868160"/>
              <a:gd name="connsiteX6" fmla="*/ 6562956 w 12192000"/>
              <a:gd name="connsiteY6" fmla="*/ 6683894 h 6868160"/>
              <a:gd name="connsiteX7" fmla="*/ 6461067 w 12192000"/>
              <a:gd name="connsiteY7" fmla="*/ 6868160 h 6868160"/>
              <a:gd name="connsiteX8" fmla="*/ 3096660 w 12192000"/>
              <a:gd name="connsiteY8" fmla="*/ 6868160 h 6868160"/>
              <a:gd name="connsiteX9" fmla="*/ 3079033 w 12192000"/>
              <a:gd name="connsiteY9" fmla="*/ 6864003 h 6868160"/>
              <a:gd name="connsiteX10" fmla="*/ 2334036 w 12192000"/>
              <a:gd name="connsiteY10" fmla="*/ 6827652 h 6868160"/>
              <a:gd name="connsiteX11" fmla="*/ 2266274 w 12192000"/>
              <a:gd name="connsiteY11" fmla="*/ 6868160 h 6868160"/>
              <a:gd name="connsiteX12" fmla="*/ 0 w 12192000"/>
              <a:gd name="connsiteY12" fmla="*/ 6868160 h 6868160"/>
              <a:gd name="connsiteX13" fmla="*/ 0 w 12192000"/>
              <a:gd name="connsiteY13" fmla="*/ 5180470 h 6868160"/>
              <a:gd name="connsiteX14" fmla="*/ 101910 w 12192000"/>
              <a:gd name="connsiteY14" fmla="*/ 4941815 h 6868160"/>
              <a:gd name="connsiteX15" fmla="*/ 1018118 w 12192000"/>
              <a:gd name="connsiteY15" fmla="*/ 4229007 h 6868160"/>
              <a:gd name="connsiteX16" fmla="*/ 3718662 w 12192000"/>
              <a:gd name="connsiteY16" fmla="*/ 4501140 h 6868160"/>
              <a:gd name="connsiteX17" fmla="*/ 5705857 w 12192000"/>
              <a:gd name="connsiteY17" fmla="*/ 1792664 h 6868160"/>
              <a:gd name="connsiteX18" fmla="*/ 8513569 w 12192000"/>
              <a:gd name="connsiteY18" fmla="*/ 1943135 h 6868160"/>
              <a:gd name="connsiteX19" fmla="*/ 9232994 w 12192000"/>
              <a:gd name="connsiteY19" fmla="*/ 33173 h 6868160"/>
              <a:gd name="connsiteX20" fmla="*/ 9283893 w 12192000"/>
              <a:gd name="connsiteY20" fmla="*/ 0 h 6868160"/>
              <a:gd name="connsiteX0" fmla="*/ 9283893 w 12192000"/>
              <a:gd name="connsiteY0" fmla="*/ 0 h 6868160"/>
              <a:gd name="connsiteX1" fmla="*/ 12192000 w 12192000"/>
              <a:gd name="connsiteY1" fmla="*/ 10160 h 6868160"/>
              <a:gd name="connsiteX2" fmla="*/ 12192000 w 12192000"/>
              <a:gd name="connsiteY2" fmla="*/ 1836900 h 6868160"/>
              <a:gd name="connsiteX3" fmla="*/ 12153359 w 12192000"/>
              <a:gd name="connsiteY3" fmla="*/ 1905243 h 6868160"/>
              <a:gd name="connsiteX4" fmla="*/ 10744355 w 12192000"/>
              <a:gd name="connsiteY4" fmla="*/ 4177047 h 6868160"/>
              <a:gd name="connsiteX5" fmla="*/ 7564845 w 12192000"/>
              <a:gd name="connsiteY5" fmla="*/ 4512714 h 6868160"/>
              <a:gd name="connsiteX6" fmla="*/ 6562956 w 12192000"/>
              <a:gd name="connsiteY6" fmla="*/ 6683894 h 6868160"/>
              <a:gd name="connsiteX7" fmla="*/ 6461067 w 12192000"/>
              <a:gd name="connsiteY7" fmla="*/ 6868160 h 6868160"/>
              <a:gd name="connsiteX8" fmla="*/ 3096660 w 12192000"/>
              <a:gd name="connsiteY8" fmla="*/ 6868160 h 6868160"/>
              <a:gd name="connsiteX9" fmla="*/ 3079033 w 12192000"/>
              <a:gd name="connsiteY9" fmla="*/ 6864003 h 6868160"/>
              <a:gd name="connsiteX10" fmla="*/ 2334036 w 12192000"/>
              <a:gd name="connsiteY10" fmla="*/ 6827652 h 6868160"/>
              <a:gd name="connsiteX11" fmla="*/ 2266274 w 12192000"/>
              <a:gd name="connsiteY11" fmla="*/ 6868160 h 6868160"/>
              <a:gd name="connsiteX12" fmla="*/ 0 w 12192000"/>
              <a:gd name="connsiteY12" fmla="*/ 6868160 h 6868160"/>
              <a:gd name="connsiteX13" fmla="*/ 0 w 12192000"/>
              <a:gd name="connsiteY13" fmla="*/ 5180470 h 6868160"/>
              <a:gd name="connsiteX14" fmla="*/ 101910 w 12192000"/>
              <a:gd name="connsiteY14" fmla="*/ 4941815 h 6868160"/>
              <a:gd name="connsiteX15" fmla="*/ 1018118 w 12192000"/>
              <a:gd name="connsiteY15" fmla="*/ 4229007 h 6868160"/>
              <a:gd name="connsiteX16" fmla="*/ 3718662 w 12192000"/>
              <a:gd name="connsiteY16" fmla="*/ 4501140 h 6868160"/>
              <a:gd name="connsiteX17" fmla="*/ 5705857 w 12192000"/>
              <a:gd name="connsiteY17" fmla="*/ 1792664 h 6868160"/>
              <a:gd name="connsiteX18" fmla="*/ 8513569 w 12192000"/>
              <a:gd name="connsiteY18" fmla="*/ 1943135 h 6868160"/>
              <a:gd name="connsiteX19" fmla="*/ 9232994 w 12192000"/>
              <a:gd name="connsiteY19" fmla="*/ 33173 h 6868160"/>
              <a:gd name="connsiteX20" fmla="*/ 9283893 w 12192000"/>
              <a:gd name="connsiteY20" fmla="*/ 0 h 6868160"/>
              <a:gd name="connsiteX0" fmla="*/ 9283893 w 12192000"/>
              <a:gd name="connsiteY0" fmla="*/ 0 h 6868160"/>
              <a:gd name="connsiteX1" fmla="*/ 12192000 w 12192000"/>
              <a:gd name="connsiteY1" fmla="*/ 10160 h 6868160"/>
              <a:gd name="connsiteX2" fmla="*/ 12192000 w 12192000"/>
              <a:gd name="connsiteY2" fmla="*/ 1836900 h 6868160"/>
              <a:gd name="connsiteX3" fmla="*/ 12153359 w 12192000"/>
              <a:gd name="connsiteY3" fmla="*/ 1905243 h 6868160"/>
              <a:gd name="connsiteX4" fmla="*/ 10744355 w 12192000"/>
              <a:gd name="connsiteY4" fmla="*/ 4177047 h 6868160"/>
              <a:gd name="connsiteX5" fmla="*/ 7564845 w 12192000"/>
              <a:gd name="connsiteY5" fmla="*/ 4512714 h 6868160"/>
              <a:gd name="connsiteX6" fmla="*/ 6562956 w 12192000"/>
              <a:gd name="connsiteY6" fmla="*/ 6683894 h 6868160"/>
              <a:gd name="connsiteX7" fmla="*/ 6461067 w 12192000"/>
              <a:gd name="connsiteY7" fmla="*/ 6868160 h 6868160"/>
              <a:gd name="connsiteX8" fmla="*/ 3096660 w 12192000"/>
              <a:gd name="connsiteY8" fmla="*/ 6868160 h 6868160"/>
              <a:gd name="connsiteX9" fmla="*/ 3079033 w 12192000"/>
              <a:gd name="connsiteY9" fmla="*/ 6864003 h 6868160"/>
              <a:gd name="connsiteX10" fmla="*/ 2334036 w 12192000"/>
              <a:gd name="connsiteY10" fmla="*/ 6827652 h 6868160"/>
              <a:gd name="connsiteX11" fmla="*/ 2266274 w 12192000"/>
              <a:gd name="connsiteY11" fmla="*/ 6868160 h 6868160"/>
              <a:gd name="connsiteX12" fmla="*/ 0 w 12192000"/>
              <a:gd name="connsiteY12" fmla="*/ 6868160 h 6868160"/>
              <a:gd name="connsiteX13" fmla="*/ 0 w 12192000"/>
              <a:gd name="connsiteY13" fmla="*/ 5180470 h 6868160"/>
              <a:gd name="connsiteX14" fmla="*/ 101910 w 12192000"/>
              <a:gd name="connsiteY14" fmla="*/ 4941815 h 6868160"/>
              <a:gd name="connsiteX15" fmla="*/ 1018118 w 12192000"/>
              <a:gd name="connsiteY15" fmla="*/ 4229007 h 6868160"/>
              <a:gd name="connsiteX16" fmla="*/ 3718662 w 12192000"/>
              <a:gd name="connsiteY16" fmla="*/ 4501140 h 6868160"/>
              <a:gd name="connsiteX17" fmla="*/ 5705857 w 12192000"/>
              <a:gd name="connsiteY17" fmla="*/ 1792664 h 6868160"/>
              <a:gd name="connsiteX18" fmla="*/ 8513569 w 12192000"/>
              <a:gd name="connsiteY18" fmla="*/ 1943135 h 6868160"/>
              <a:gd name="connsiteX19" fmla="*/ 9232994 w 12192000"/>
              <a:gd name="connsiteY19" fmla="*/ 33173 h 6868160"/>
              <a:gd name="connsiteX20" fmla="*/ 9283893 w 12192000"/>
              <a:gd name="connsiteY20" fmla="*/ 0 h 6868160"/>
              <a:gd name="connsiteX0" fmla="*/ 9283893 w 12192000"/>
              <a:gd name="connsiteY0" fmla="*/ 0 h 6868160"/>
              <a:gd name="connsiteX1" fmla="*/ 12192000 w 12192000"/>
              <a:gd name="connsiteY1" fmla="*/ 10160 h 6868160"/>
              <a:gd name="connsiteX2" fmla="*/ 12192000 w 12192000"/>
              <a:gd name="connsiteY2" fmla="*/ 1836900 h 6868160"/>
              <a:gd name="connsiteX3" fmla="*/ 12153359 w 12192000"/>
              <a:gd name="connsiteY3" fmla="*/ 1905243 h 6868160"/>
              <a:gd name="connsiteX4" fmla="*/ 10744355 w 12192000"/>
              <a:gd name="connsiteY4" fmla="*/ 4177047 h 6868160"/>
              <a:gd name="connsiteX5" fmla="*/ 7564845 w 12192000"/>
              <a:gd name="connsiteY5" fmla="*/ 4512714 h 6868160"/>
              <a:gd name="connsiteX6" fmla="*/ 6562956 w 12192000"/>
              <a:gd name="connsiteY6" fmla="*/ 6683894 h 6868160"/>
              <a:gd name="connsiteX7" fmla="*/ 6461067 w 12192000"/>
              <a:gd name="connsiteY7" fmla="*/ 6868160 h 6868160"/>
              <a:gd name="connsiteX8" fmla="*/ 3096660 w 12192000"/>
              <a:gd name="connsiteY8" fmla="*/ 6868160 h 6868160"/>
              <a:gd name="connsiteX9" fmla="*/ 3079033 w 12192000"/>
              <a:gd name="connsiteY9" fmla="*/ 6864003 h 6868160"/>
              <a:gd name="connsiteX10" fmla="*/ 2334036 w 12192000"/>
              <a:gd name="connsiteY10" fmla="*/ 6827652 h 6868160"/>
              <a:gd name="connsiteX11" fmla="*/ 2266274 w 12192000"/>
              <a:gd name="connsiteY11" fmla="*/ 6868160 h 6868160"/>
              <a:gd name="connsiteX12" fmla="*/ 0 w 12192000"/>
              <a:gd name="connsiteY12" fmla="*/ 6868160 h 6868160"/>
              <a:gd name="connsiteX13" fmla="*/ 0 w 12192000"/>
              <a:gd name="connsiteY13" fmla="*/ 5180470 h 6868160"/>
              <a:gd name="connsiteX14" fmla="*/ 101910 w 12192000"/>
              <a:gd name="connsiteY14" fmla="*/ 4941815 h 6868160"/>
              <a:gd name="connsiteX15" fmla="*/ 1018118 w 12192000"/>
              <a:gd name="connsiteY15" fmla="*/ 4229007 h 6868160"/>
              <a:gd name="connsiteX16" fmla="*/ 3474822 w 12192000"/>
              <a:gd name="connsiteY16" fmla="*/ 4521460 h 6868160"/>
              <a:gd name="connsiteX17" fmla="*/ 5705857 w 12192000"/>
              <a:gd name="connsiteY17" fmla="*/ 1792664 h 6868160"/>
              <a:gd name="connsiteX18" fmla="*/ 8513569 w 12192000"/>
              <a:gd name="connsiteY18" fmla="*/ 1943135 h 6868160"/>
              <a:gd name="connsiteX19" fmla="*/ 9232994 w 12192000"/>
              <a:gd name="connsiteY19" fmla="*/ 33173 h 6868160"/>
              <a:gd name="connsiteX20" fmla="*/ 9283893 w 12192000"/>
              <a:gd name="connsiteY20" fmla="*/ 0 h 686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68160">
                <a:moveTo>
                  <a:pt x="9283893" y="0"/>
                </a:moveTo>
                <a:lnTo>
                  <a:pt x="12192000" y="10160"/>
                </a:lnTo>
                <a:lnTo>
                  <a:pt x="12192000" y="1836900"/>
                </a:lnTo>
                <a:lnTo>
                  <a:pt x="12153359" y="1905243"/>
                </a:lnTo>
                <a:cubicBezTo>
                  <a:pt x="11774078" y="2621156"/>
                  <a:pt x="11460440" y="3802317"/>
                  <a:pt x="10744355" y="4177047"/>
                </a:cubicBezTo>
                <a:cubicBezTo>
                  <a:pt x="9925973" y="4605311"/>
                  <a:pt x="8079806" y="3928192"/>
                  <a:pt x="7564845" y="4512714"/>
                </a:cubicBezTo>
                <a:cubicBezTo>
                  <a:pt x="7210810" y="4914573"/>
                  <a:pt x="6936560" y="5959256"/>
                  <a:pt x="6562956" y="6683894"/>
                </a:cubicBezTo>
                <a:lnTo>
                  <a:pt x="6461067" y="6868160"/>
                </a:lnTo>
                <a:lnTo>
                  <a:pt x="3096660" y="6868160"/>
                </a:lnTo>
                <a:lnTo>
                  <a:pt x="3079033" y="6864003"/>
                </a:lnTo>
                <a:cubicBezTo>
                  <a:pt x="2763660" y="6796183"/>
                  <a:pt x="2499101" y="6769296"/>
                  <a:pt x="2334036" y="6827652"/>
                </a:cubicBezTo>
                <a:lnTo>
                  <a:pt x="2266274" y="6868160"/>
                </a:lnTo>
                <a:lnTo>
                  <a:pt x="0" y="6868160"/>
                </a:lnTo>
                <a:lnTo>
                  <a:pt x="0" y="5180470"/>
                </a:lnTo>
                <a:lnTo>
                  <a:pt x="101910" y="4941815"/>
                </a:lnTo>
                <a:cubicBezTo>
                  <a:pt x="247782" y="4641122"/>
                  <a:pt x="455966" y="4299066"/>
                  <a:pt x="1018118" y="4229007"/>
                </a:cubicBezTo>
                <a:cubicBezTo>
                  <a:pt x="1580270" y="4158948"/>
                  <a:pt x="2693532" y="4927517"/>
                  <a:pt x="3474822" y="4521460"/>
                </a:cubicBezTo>
                <a:cubicBezTo>
                  <a:pt x="4256112" y="4115403"/>
                  <a:pt x="4866066" y="2222385"/>
                  <a:pt x="5705857" y="1792664"/>
                </a:cubicBezTo>
                <a:cubicBezTo>
                  <a:pt x="6545648" y="1362943"/>
                  <a:pt x="7925958" y="2273013"/>
                  <a:pt x="8513569" y="1943135"/>
                </a:cubicBezTo>
                <a:cubicBezTo>
                  <a:pt x="9009366" y="1664801"/>
                  <a:pt x="8825806" y="554207"/>
                  <a:pt x="9232994" y="33173"/>
                </a:cubicBezTo>
                <a:lnTo>
                  <a:pt x="92838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a:extLst>
              <a:ext uri="{FF2B5EF4-FFF2-40B4-BE49-F238E27FC236}">
                <a16:creationId xmlns:a16="http://schemas.microsoft.com/office/drawing/2014/main" id="{D6AAB497-37DB-49C3-8914-AF91B1B45196}"/>
              </a:ext>
            </a:extLst>
          </p:cNvPr>
          <p:cNvSpPr txBox="1"/>
          <p:nvPr/>
        </p:nvSpPr>
        <p:spPr>
          <a:xfrm>
            <a:off x="933405" y="4690026"/>
            <a:ext cx="1979608"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重要时间点</a:t>
            </a:r>
          </a:p>
        </p:txBody>
      </p:sp>
      <p:cxnSp>
        <p:nvCxnSpPr>
          <p:cNvPr id="26" name="直接箭头连接符 25">
            <a:extLst>
              <a:ext uri="{FF2B5EF4-FFF2-40B4-BE49-F238E27FC236}">
                <a16:creationId xmlns:a16="http://schemas.microsoft.com/office/drawing/2014/main" id="{A030FD03-3C38-4953-B274-869D627AC1E5}"/>
              </a:ext>
            </a:extLst>
          </p:cNvPr>
          <p:cNvCxnSpPr>
            <a:cxnSpLocks/>
          </p:cNvCxnSpPr>
          <p:nvPr/>
        </p:nvCxnSpPr>
        <p:spPr>
          <a:xfrm>
            <a:off x="829592" y="4359503"/>
            <a:ext cx="0" cy="1602442"/>
          </a:xfrm>
          <a:prstGeom prst="straightConnector1">
            <a:avLst/>
          </a:prstGeom>
          <a:ln>
            <a:gradFill flip="none" rotWithShape="1">
              <a:gsLst>
                <a:gs pos="0">
                  <a:schemeClr val="tx2"/>
                </a:gs>
                <a:gs pos="100000">
                  <a:schemeClr val="tx2">
                    <a:alpha val="0"/>
                  </a:schemeClr>
                </a:gs>
              </a:gsLst>
              <a:lin ang="54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Annual review</a:t>
            </a:r>
            <a:endParaRPr lang="zh-CN" altLang="en-US"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endParaRP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年度回顾</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a:extLst>
              <a:ext uri="{FF2B5EF4-FFF2-40B4-BE49-F238E27FC236}">
                <a16:creationId xmlns:a16="http://schemas.microsoft.com/office/drawing/2014/main" id="{1ACCE0CF-F54D-46B7-B418-C22E6113FA02}"/>
              </a:ext>
            </a:extLst>
          </p:cNvPr>
          <p:cNvSpPr txBox="1"/>
          <p:nvPr/>
        </p:nvSpPr>
        <p:spPr>
          <a:xfrm>
            <a:off x="933404" y="5106583"/>
            <a:ext cx="2408356" cy="855362"/>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写本年度公司发生了什么关键事件，公司从中获得了什么，失去了什么</a:t>
            </a:r>
          </a:p>
        </p:txBody>
      </p:sp>
      <p:sp>
        <p:nvSpPr>
          <p:cNvPr id="61" name="椭圆 60">
            <a:extLst>
              <a:ext uri="{FF2B5EF4-FFF2-40B4-BE49-F238E27FC236}">
                <a16:creationId xmlns:a16="http://schemas.microsoft.com/office/drawing/2014/main" id="{7BC0AAE4-B603-43AE-B1DF-61612C0A2014}"/>
              </a:ext>
            </a:extLst>
          </p:cNvPr>
          <p:cNvSpPr/>
          <p:nvPr/>
        </p:nvSpPr>
        <p:spPr>
          <a:xfrm>
            <a:off x="743023" y="4189442"/>
            <a:ext cx="190381" cy="190381"/>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61">
            <a:extLst>
              <a:ext uri="{FF2B5EF4-FFF2-40B4-BE49-F238E27FC236}">
                <a16:creationId xmlns:a16="http://schemas.microsoft.com/office/drawing/2014/main" id="{9716BD24-9454-40D1-8D38-F86F55127663}"/>
              </a:ext>
            </a:extLst>
          </p:cNvPr>
          <p:cNvSpPr txBox="1"/>
          <p:nvPr/>
        </p:nvSpPr>
        <p:spPr>
          <a:xfrm>
            <a:off x="4119651" y="4304753"/>
            <a:ext cx="1979608"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重要时间点</a:t>
            </a:r>
          </a:p>
        </p:txBody>
      </p:sp>
      <p:cxnSp>
        <p:nvCxnSpPr>
          <p:cNvPr id="63" name="直接箭头连接符 62">
            <a:extLst>
              <a:ext uri="{FF2B5EF4-FFF2-40B4-BE49-F238E27FC236}">
                <a16:creationId xmlns:a16="http://schemas.microsoft.com/office/drawing/2014/main" id="{F200C446-5FD0-4B55-89B6-04DC785C0222}"/>
              </a:ext>
            </a:extLst>
          </p:cNvPr>
          <p:cNvCxnSpPr>
            <a:cxnSpLocks/>
          </p:cNvCxnSpPr>
          <p:nvPr/>
        </p:nvCxnSpPr>
        <p:spPr>
          <a:xfrm>
            <a:off x="4015838" y="4004710"/>
            <a:ext cx="0" cy="1602442"/>
          </a:xfrm>
          <a:prstGeom prst="straightConnector1">
            <a:avLst/>
          </a:prstGeom>
          <a:ln>
            <a:gradFill flip="none" rotWithShape="1">
              <a:gsLst>
                <a:gs pos="0">
                  <a:schemeClr val="tx2"/>
                </a:gs>
                <a:gs pos="100000">
                  <a:schemeClr val="tx2">
                    <a:alpha val="0"/>
                  </a:schemeClr>
                </a:gs>
              </a:gsLst>
              <a:lin ang="54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8A563E3F-1270-481B-B7CB-56730E2FC6B4}"/>
              </a:ext>
            </a:extLst>
          </p:cNvPr>
          <p:cNvSpPr txBox="1"/>
          <p:nvPr/>
        </p:nvSpPr>
        <p:spPr>
          <a:xfrm>
            <a:off x="4119650" y="4721310"/>
            <a:ext cx="2408356" cy="855362"/>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a:t>
            </a:r>
            <a:r>
              <a:rPr lang="zh-CN" altLang="en-US" sz="14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关键词</a:t>
            </a: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公司从中获得了什么，失去了什么</a:t>
            </a:r>
          </a:p>
        </p:txBody>
      </p:sp>
      <p:sp>
        <p:nvSpPr>
          <p:cNvPr id="65" name="椭圆 64">
            <a:extLst>
              <a:ext uri="{FF2B5EF4-FFF2-40B4-BE49-F238E27FC236}">
                <a16:creationId xmlns:a16="http://schemas.microsoft.com/office/drawing/2014/main" id="{38819D77-BCA4-40E5-9B62-6B03416888AA}"/>
              </a:ext>
            </a:extLst>
          </p:cNvPr>
          <p:cNvSpPr/>
          <p:nvPr/>
        </p:nvSpPr>
        <p:spPr>
          <a:xfrm>
            <a:off x="3929269" y="3834649"/>
            <a:ext cx="190381" cy="190381"/>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a:extLst>
              <a:ext uri="{FF2B5EF4-FFF2-40B4-BE49-F238E27FC236}">
                <a16:creationId xmlns:a16="http://schemas.microsoft.com/office/drawing/2014/main" id="{2DD89B58-6175-40F5-A4D3-2C1DBD67A13A}"/>
              </a:ext>
            </a:extLst>
          </p:cNvPr>
          <p:cNvSpPr txBox="1"/>
          <p:nvPr/>
        </p:nvSpPr>
        <p:spPr>
          <a:xfrm>
            <a:off x="6450117" y="2085680"/>
            <a:ext cx="1979608"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重要时间点</a:t>
            </a:r>
          </a:p>
        </p:txBody>
      </p:sp>
      <p:cxnSp>
        <p:nvCxnSpPr>
          <p:cNvPr id="67" name="直接箭头连接符 66">
            <a:extLst>
              <a:ext uri="{FF2B5EF4-FFF2-40B4-BE49-F238E27FC236}">
                <a16:creationId xmlns:a16="http://schemas.microsoft.com/office/drawing/2014/main" id="{CBA39521-5480-4F38-804D-F2D717AFBA9D}"/>
              </a:ext>
            </a:extLst>
          </p:cNvPr>
          <p:cNvCxnSpPr>
            <a:cxnSpLocks/>
          </p:cNvCxnSpPr>
          <p:nvPr/>
        </p:nvCxnSpPr>
        <p:spPr>
          <a:xfrm>
            <a:off x="6346304" y="1755157"/>
            <a:ext cx="0" cy="1602442"/>
          </a:xfrm>
          <a:prstGeom prst="straightConnector1">
            <a:avLst/>
          </a:prstGeom>
          <a:ln>
            <a:gradFill flip="none" rotWithShape="1">
              <a:gsLst>
                <a:gs pos="0">
                  <a:schemeClr val="tx2"/>
                </a:gs>
                <a:gs pos="100000">
                  <a:schemeClr val="tx2">
                    <a:alpha val="0"/>
                  </a:schemeClr>
                </a:gs>
              </a:gsLst>
              <a:lin ang="54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E1C6C3B3-55F2-4806-B13A-620161F29E36}"/>
              </a:ext>
            </a:extLst>
          </p:cNvPr>
          <p:cNvSpPr txBox="1"/>
          <p:nvPr/>
        </p:nvSpPr>
        <p:spPr>
          <a:xfrm>
            <a:off x="6450116" y="2502237"/>
            <a:ext cx="2408356" cy="855362"/>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写本年度公司发生了什么关键事件，公司从中获得了什么，失去了什么</a:t>
            </a:r>
          </a:p>
        </p:txBody>
      </p:sp>
      <p:sp>
        <p:nvSpPr>
          <p:cNvPr id="69" name="椭圆 68">
            <a:extLst>
              <a:ext uri="{FF2B5EF4-FFF2-40B4-BE49-F238E27FC236}">
                <a16:creationId xmlns:a16="http://schemas.microsoft.com/office/drawing/2014/main" id="{EF15892A-C903-48FF-A7BB-35AF1390EFEB}"/>
              </a:ext>
            </a:extLst>
          </p:cNvPr>
          <p:cNvSpPr/>
          <p:nvPr/>
        </p:nvSpPr>
        <p:spPr>
          <a:xfrm>
            <a:off x="6259735" y="1585096"/>
            <a:ext cx="190381" cy="190381"/>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文本框 69">
            <a:extLst>
              <a:ext uri="{FF2B5EF4-FFF2-40B4-BE49-F238E27FC236}">
                <a16:creationId xmlns:a16="http://schemas.microsoft.com/office/drawing/2014/main" id="{9FF93EB9-E3B9-4D38-9456-60CF551E078D}"/>
              </a:ext>
            </a:extLst>
          </p:cNvPr>
          <p:cNvSpPr txBox="1"/>
          <p:nvPr/>
        </p:nvSpPr>
        <p:spPr>
          <a:xfrm>
            <a:off x="9046209" y="1248697"/>
            <a:ext cx="1979608"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重要时间点</a:t>
            </a:r>
          </a:p>
        </p:txBody>
      </p:sp>
      <p:cxnSp>
        <p:nvCxnSpPr>
          <p:cNvPr id="71" name="直接箭头连接符 70">
            <a:extLst>
              <a:ext uri="{FF2B5EF4-FFF2-40B4-BE49-F238E27FC236}">
                <a16:creationId xmlns:a16="http://schemas.microsoft.com/office/drawing/2014/main" id="{67352F65-A931-4B0E-AB0A-EF732064311F}"/>
              </a:ext>
            </a:extLst>
          </p:cNvPr>
          <p:cNvCxnSpPr>
            <a:cxnSpLocks/>
          </p:cNvCxnSpPr>
          <p:nvPr/>
        </p:nvCxnSpPr>
        <p:spPr>
          <a:xfrm>
            <a:off x="8942396" y="918174"/>
            <a:ext cx="0" cy="1602442"/>
          </a:xfrm>
          <a:prstGeom prst="straightConnector1">
            <a:avLst/>
          </a:prstGeom>
          <a:ln>
            <a:gradFill flip="none" rotWithShape="1">
              <a:gsLst>
                <a:gs pos="0">
                  <a:schemeClr val="tx2"/>
                </a:gs>
                <a:gs pos="100000">
                  <a:schemeClr val="tx2">
                    <a:alpha val="0"/>
                  </a:schemeClr>
                </a:gs>
              </a:gsLst>
              <a:lin ang="540000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A2E008FB-15C3-43E1-8828-65981ABE25F6}"/>
              </a:ext>
            </a:extLst>
          </p:cNvPr>
          <p:cNvSpPr txBox="1"/>
          <p:nvPr/>
        </p:nvSpPr>
        <p:spPr>
          <a:xfrm>
            <a:off x="9046208" y="1665254"/>
            <a:ext cx="2408356" cy="855362"/>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写本年度公司发生了什么关键事件，公司从中</a:t>
            </a:r>
            <a:r>
              <a:rPr lang="zh-CN" altLang="en-US" sz="1400" dirty="0">
                <a:solidFill>
                  <a:schemeClr val="accent3">
                    <a:lumMod val="75000"/>
                  </a:schemeClr>
                </a:solidFill>
                <a:latin typeface="Arial" panose="020B0604020202020204" pitchFamily="34" charset="0"/>
                <a:ea typeface="微软雅黑" panose="020B0503020204020204" pitchFamily="34" charset="-122"/>
                <a:sym typeface="Arial" panose="020B0604020202020204" pitchFamily="34" charset="0"/>
              </a:rPr>
              <a:t>关键词</a:t>
            </a: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获得了什么，失去了什么</a:t>
            </a:r>
          </a:p>
        </p:txBody>
      </p:sp>
      <p:sp>
        <p:nvSpPr>
          <p:cNvPr id="73" name="椭圆 72">
            <a:extLst>
              <a:ext uri="{FF2B5EF4-FFF2-40B4-BE49-F238E27FC236}">
                <a16:creationId xmlns:a16="http://schemas.microsoft.com/office/drawing/2014/main" id="{EDE1F4FD-B6DE-418D-BA4B-2CA437A16BE6}"/>
              </a:ext>
            </a:extLst>
          </p:cNvPr>
          <p:cNvSpPr/>
          <p:nvPr/>
        </p:nvSpPr>
        <p:spPr>
          <a:xfrm>
            <a:off x="8855827" y="748113"/>
            <a:ext cx="190381" cy="190381"/>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10">
            <a:extLst>
              <a:ext uri="{FF2B5EF4-FFF2-40B4-BE49-F238E27FC236}">
                <a16:creationId xmlns:a16="http://schemas.microsoft.com/office/drawing/2014/main" id="{4DB183AB-DBDD-46D6-BFD8-691CF9F0EB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30678" y="877545"/>
            <a:ext cx="3675945" cy="3675945"/>
          </a:xfrm>
          <a:prstGeom prst="rect">
            <a:avLst/>
          </a:prstGeom>
          <a:effectLst>
            <a:outerShdw blurRad="177800" dist="101600" dir="18900000" algn="bl" rotWithShape="0">
              <a:prstClr val="black">
                <a:alpha val="20000"/>
              </a:prstClr>
            </a:outerShdw>
          </a:effectLst>
        </p:spPr>
      </p:pic>
    </p:spTree>
    <p:extLst>
      <p:ext uri="{BB962C8B-B14F-4D97-AF65-F5344CB8AC3E}">
        <p14:creationId xmlns:p14="http://schemas.microsoft.com/office/powerpoint/2010/main" val="79853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39" name="任意多边形: 形状 38">
            <a:extLst>
              <a:ext uri="{FF2B5EF4-FFF2-40B4-BE49-F238E27FC236}">
                <a16:creationId xmlns:a16="http://schemas.microsoft.com/office/drawing/2014/main" id="{E6687832-2152-4A10-97F7-9302AF24802D}"/>
              </a:ext>
            </a:extLst>
          </p:cNvPr>
          <p:cNvSpPr/>
          <p:nvPr/>
        </p:nvSpPr>
        <p:spPr>
          <a:xfrm>
            <a:off x="-18427" y="4057626"/>
            <a:ext cx="5911042" cy="2800374"/>
          </a:xfrm>
          <a:custGeom>
            <a:avLst/>
            <a:gdLst>
              <a:gd name="connsiteX0" fmla="*/ 584157 w 5910970"/>
              <a:gd name="connsiteY0" fmla="*/ 1204 h 2800374"/>
              <a:gd name="connsiteX1" fmla="*/ 2563506 w 5910970"/>
              <a:gd name="connsiteY1" fmla="*/ 1687855 h 2800374"/>
              <a:gd name="connsiteX2" fmla="*/ 3828426 w 5910970"/>
              <a:gd name="connsiteY2" fmla="*/ 1032535 h 2800374"/>
              <a:gd name="connsiteX3" fmla="*/ 5910652 w 5910970"/>
              <a:gd name="connsiteY3" fmla="*/ 2759249 h 2800374"/>
              <a:gd name="connsiteX4" fmla="*/ 5903404 w 5910970"/>
              <a:gd name="connsiteY4" fmla="*/ 2800374 h 2800374"/>
              <a:gd name="connsiteX5" fmla="*/ 0 w 5910970"/>
              <a:gd name="connsiteY5" fmla="*/ 2800374 h 2800374"/>
              <a:gd name="connsiteX6" fmla="*/ 0 w 5910970"/>
              <a:gd name="connsiteY6" fmla="*/ 375390 h 2800374"/>
              <a:gd name="connsiteX7" fmla="*/ 86400 w 5910970"/>
              <a:gd name="connsiteY7" fmla="*/ 273614 h 2800374"/>
              <a:gd name="connsiteX8" fmla="*/ 460386 w 5910970"/>
              <a:gd name="connsiteY8" fmla="*/ 11455 h 2800374"/>
              <a:gd name="connsiteX9" fmla="*/ 584157 w 5910970"/>
              <a:gd name="connsiteY9" fmla="*/ 1204 h 2800374"/>
              <a:gd name="connsiteX0" fmla="*/ 584157 w 5911000"/>
              <a:gd name="connsiteY0" fmla="*/ 1204 h 2800374"/>
              <a:gd name="connsiteX1" fmla="*/ 2380626 w 5911000"/>
              <a:gd name="connsiteY1" fmla="*/ 1687855 h 2800374"/>
              <a:gd name="connsiteX2" fmla="*/ 3828426 w 5911000"/>
              <a:gd name="connsiteY2" fmla="*/ 1032535 h 2800374"/>
              <a:gd name="connsiteX3" fmla="*/ 5910652 w 5911000"/>
              <a:gd name="connsiteY3" fmla="*/ 2759249 h 2800374"/>
              <a:gd name="connsiteX4" fmla="*/ 5903404 w 5911000"/>
              <a:gd name="connsiteY4" fmla="*/ 2800374 h 2800374"/>
              <a:gd name="connsiteX5" fmla="*/ 0 w 5911000"/>
              <a:gd name="connsiteY5" fmla="*/ 2800374 h 2800374"/>
              <a:gd name="connsiteX6" fmla="*/ 0 w 5911000"/>
              <a:gd name="connsiteY6" fmla="*/ 375390 h 2800374"/>
              <a:gd name="connsiteX7" fmla="*/ 86400 w 5911000"/>
              <a:gd name="connsiteY7" fmla="*/ 273614 h 2800374"/>
              <a:gd name="connsiteX8" fmla="*/ 460386 w 5911000"/>
              <a:gd name="connsiteY8" fmla="*/ 11455 h 2800374"/>
              <a:gd name="connsiteX9" fmla="*/ 584157 w 5911000"/>
              <a:gd name="connsiteY9" fmla="*/ 1204 h 2800374"/>
              <a:gd name="connsiteX0" fmla="*/ 584157 w 5910966"/>
              <a:gd name="connsiteY0" fmla="*/ 1204 h 2800374"/>
              <a:gd name="connsiteX1" fmla="*/ 2380626 w 5910966"/>
              <a:gd name="connsiteY1" fmla="*/ 1687855 h 2800374"/>
              <a:gd name="connsiteX2" fmla="*/ 3660786 w 5910966"/>
              <a:gd name="connsiteY2" fmla="*/ 1032535 h 2800374"/>
              <a:gd name="connsiteX3" fmla="*/ 5910652 w 5910966"/>
              <a:gd name="connsiteY3" fmla="*/ 2759249 h 2800374"/>
              <a:gd name="connsiteX4" fmla="*/ 5903404 w 5910966"/>
              <a:gd name="connsiteY4" fmla="*/ 2800374 h 2800374"/>
              <a:gd name="connsiteX5" fmla="*/ 0 w 5910966"/>
              <a:gd name="connsiteY5" fmla="*/ 2800374 h 2800374"/>
              <a:gd name="connsiteX6" fmla="*/ 0 w 5910966"/>
              <a:gd name="connsiteY6" fmla="*/ 375390 h 2800374"/>
              <a:gd name="connsiteX7" fmla="*/ 86400 w 5910966"/>
              <a:gd name="connsiteY7" fmla="*/ 273614 h 2800374"/>
              <a:gd name="connsiteX8" fmla="*/ 460386 w 5910966"/>
              <a:gd name="connsiteY8" fmla="*/ 11455 h 2800374"/>
              <a:gd name="connsiteX9" fmla="*/ 584157 w 5910966"/>
              <a:gd name="connsiteY9" fmla="*/ 1204 h 2800374"/>
              <a:gd name="connsiteX0" fmla="*/ 584157 w 5911042"/>
              <a:gd name="connsiteY0" fmla="*/ 1204 h 2800374"/>
              <a:gd name="connsiteX1" fmla="*/ 2380626 w 5911042"/>
              <a:gd name="connsiteY1" fmla="*/ 1687855 h 2800374"/>
              <a:gd name="connsiteX2" fmla="*/ 3996066 w 5911042"/>
              <a:gd name="connsiteY2" fmla="*/ 986815 h 2800374"/>
              <a:gd name="connsiteX3" fmla="*/ 5910652 w 5911042"/>
              <a:gd name="connsiteY3" fmla="*/ 2759249 h 2800374"/>
              <a:gd name="connsiteX4" fmla="*/ 5903404 w 5911042"/>
              <a:gd name="connsiteY4" fmla="*/ 2800374 h 2800374"/>
              <a:gd name="connsiteX5" fmla="*/ 0 w 5911042"/>
              <a:gd name="connsiteY5" fmla="*/ 2800374 h 2800374"/>
              <a:gd name="connsiteX6" fmla="*/ 0 w 5911042"/>
              <a:gd name="connsiteY6" fmla="*/ 375390 h 2800374"/>
              <a:gd name="connsiteX7" fmla="*/ 86400 w 5911042"/>
              <a:gd name="connsiteY7" fmla="*/ 273614 h 2800374"/>
              <a:gd name="connsiteX8" fmla="*/ 460386 w 5911042"/>
              <a:gd name="connsiteY8" fmla="*/ 11455 h 2800374"/>
              <a:gd name="connsiteX9" fmla="*/ 584157 w 5911042"/>
              <a:gd name="connsiteY9" fmla="*/ 1204 h 280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1042" h="2800374">
                <a:moveTo>
                  <a:pt x="584157" y="1204"/>
                </a:moveTo>
                <a:cubicBezTo>
                  <a:pt x="1216314" y="49406"/>
                  <a:pt x="1811974" y="1523586"/>
                  <a:pt x="2380626" y="1687855"/>
                </a:cubicBezTo>
                <a:cubicBezTo>
                  <a:pt x="2949278" y="1852124"/>
                  <a:pt x="3407728" y="808249"/>
                  <a:pt x="3996066" y="986815"/>
                </a:cubicBezTo>
                <a:cubicBezTo>
                  <a:pt x="4584404" y="1165381"/>
                  <a:pt x="5937395" y="2225720"/>
                  <a:pt x="5910652" y="2759249"/>
                </a:cubicBezTo>
                <a:lnTo>
                  <a:pt x="5903404" y="2800374"/>
                </a:lnTo>
                <a:lnTo>
                  <a:pt x="0" y="2800374"/>
                </a:lnTo>
                <a:lnTo>
                  <a:pt x="0" y="375390"/>
                </a:lnTo>
                <a:lnTo>
                  <a:pt x="86400" y="273614"/>
                </a:lnTo>
                <a:cubicBezTo>
                  <a:pt x="213450" y="136947"/>
                  <a:pt x="339419" y="42411"/>
                  <a:pt x="460386" y="11455"/>
                </a:cubicBezTo>
                <a:cubicBezTo>
                  <a:pt x="500709" y="1136"/>
                  <a:pt x="542013" y="-2009"/>
                  <a:pt x="584157" y="1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椭圆 48">
            <a:extLst>
              <a:ext uri="{FF2B5EF4-FFF2-40B4-BE49-F238E27FC236}">
                <a16:creationId xmlns:a16="http://schemas.microsoft.com/office/drawing/2014/main" id="{C9537744-8DCB-46FA-8911-92A714F3F5E7}"/>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a:extLst>
              <a:ext uri="{FF2B5EF4-FFF2-40B4-BE49-F238E27FC236}">
                <a16:creationId xmlns:a16="http://schemas.microsoft.com/office/drawing/2014/main" id="{B8FDC4A3-850A-4476-BAA4-0220C86FAC45}"/>
              </a:ext>
            </a:extLst>
          </p:cNvPr>
          <p:cNvSpPr txBox="1"/>
          <p:nvPr/>
        </p:nvSpPr>
        <p:spPr>
          <a:xfrm>
            <a:off x="7286819" y="3425375"/>
            <a:ext cx="3726622" cy="596830"/>
          </a:xfrm>
          <a:prstGeom prst="rect">
            <a:avLst/>
          </a:prstGeom>
          <a:noFill/>
        </p:spPr>
        <p:txBody>
          <a:bodyPr wrap="square" rtlCol="0" anchor="ctr">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写本年度公司发生了什么关键事件，公司从中获得了什么，失去了什么</a:t>
            </a:r>
          </a:p>
        </p:txBody>
      </p:sp>
      <p:sp>
        <p:nvSpPr>
          <p:cNvPr id="23" name="文本框 22">
            <a:extLst>
              <a:ext uri="{FF2B5EF4-FFF2-40B4-BE49-F238E27FC236}">
                <a16:creationId xmlns:a16="http://schemas.microsoft.com/office/drawing/2014/main" id="{D6AAB497-37DB-49C3-8914-AF91B1B45196}"/>
              </a:ext>
            </a:extLst>
          </p:cNvPr>
          <p:cNvSpPr txBox="1"/>
          <p:nvPr/>
        </p:nvSpPr>
        <p:spPr>
          <a:xfrm>
            <a:off x="6149975" y="1531421"/>
            <a:ext cx="4460239" cy="408638"/>
          </a:xfrm>
          <a:prstGeom prst="rect">
            <a:avLst/>
          </a:prstGeom>
          <a:noFill/>
        </p:spPr>
        <p:txBody>
          <a:bodyPr wrap="square" rtlCol="0">
            <a:spAutoFit/>
          </a:bodyPr>
          <a:lstStyle/>
          <a:p>
            <a:pPr>
              <a:lnSpc>
                <a:spcPct val="120000"/>
              </a:lnSpc>
              <a:spcBef>
                <a:spcPts val="600"/>
              </a:spcBef>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年度重要事件点</a:t>
            </a:r>
          </a:p>
        </p:txBody>
      </p:sp>
      <p:cxnSp>
        <p:nvCxnSpPr>
          <p:cNvPr id="26" name="直接箭头连接符 25">
            <a:extLst>
              <a:ext uri="{FF2B5EF4-FFF2-40B4-BE49-F238E27FC236}">
                <a16:creationId xmlns:a16="http://schemas.microsoft.com/office/drawing/2014/main" id="{A030FD03-3C38-4953-B274-869D627AC1E5}"/>
              </a:ext>
            </a:extLst>
          </p:cNvPr>
          <p:cNvCxnSpPr/>
          <p:nvPr/>
        </p:nvCxnSpPr>
        <p:spPr>
          <a:xfrm>
            <a:off x="6253540" y="2045374"/>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Annual review</a:t>
            </a:r>
            <a:endParaRPr lang="zh-CN" altLang="en-US"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endParaRP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年度回顾</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2">
            <a:extLst>
              <a:ext uri="{FF2B5EF4-FFF2-40B4-BE49-F238E27FC236}">
                <a16:creationId xmlns:a16="http://schemas.microsoft.com/office/drawing/2014/main" id="{7ECB08D3-1A89-45D8-B9B7-5BD4A1C75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1" y="1005310"/>
            <a:ext cx="5852690" cy="5852690"/>
          </a:xfrm>
          <a:prstGeom prst="rect">
            <a:avLst/>
          </a:prstGeom>
          <a:effectLst>
            <a:outerShdw blurRad="177800" dist="101600" dir="18900000" algn="bl" rotWithShape="0">
              <a:prstClr val="black">
                <a:alpha val="20000"/>
              </a:prstClr>
            </a:outerShdw>
          </a:effectLst>
        </p:spPr>
      </p:pic>
      <p:sp>
        <p:nvSpPr>
          <p:cNvPr id="27" name="文本框 26">
            <a:extLst>
              <a:ext uri="{FF2B5EF4-FFF2-40B4-BE49-F238E27FC236}">
                <a16:creationId xmlns:a16="http://schemas.microsoft.com/office/drawing/2014/main" id="{1ACCE0CF-F54D-46B7-B418-C22E6113FA02}"/>
              </a:ext>
            </a:extLst>
          </p:cNvPr>
          <p:cNvSpPr txBox="1"/>
          <p:nvPr/>
        </p:nvSpPr>
        <p:spPr>
          <a:xfrm>
            <a:off x="6149975" y="2134655"/>
            <a:ext cx="4676478" cy="855362"/>
          </a:xfrm>
          <a:prstGeom prst="rect">
            <a:avLst/>
          </a:prstGeom>
          <a:noFill/>
        </p:spPr>
        <p:txBody>
          <a:bodyPr wrap="square" rtlCol="0" anchor="t">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写本年度公司发生了什么关键事件，公司从中获得了什么，失去了什么，并进行总结归纳分析，得出原因，提出改进方法和方式</a:t>
            </a:r>
          </a:p>
        </p:txBody>
      </p:sp>
      <p:sp>
        <p:nvSpPr>
          <p:cNvPr id="32" name="文本框 31">
            <a:extLst>
              <a:ext uri="{FF2B5EF4-FFF2-40B4-BE49-F238E27FC236}">
                <a16:creationId xmlns:a16="http://schemas.microsoft.com/office/drawing/2014/main" id="{2999A135-DC9D-4364-8227-D310A14FDD0E}"/>
              </a:ext>
            </a:extLst>
          </p:cNvPr>
          <p:cNvSpPr txBox="1"/>
          <p:nvPr/>
        </p:nvSpPr>
        <p:spPr>
          <a:xfrm>
            <a:off x="7286819" y="4457451"/>
            <a:ext cx="3726622" cy="596830"/>
          </a:xfrm>
          <a:prstGeom prst="rect">
            <a:avLst/>
          </a:prstGeom>
          <a:noFill/>
        </p:spPr>
        <p:txBody>
          <a:bodyPr wrap="square" rtlCol="0" anchor="ctr">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写本年度公司发生了什么关键事件，公司从中获得了什么，失去了什么</a:t>
            </a:r>
          </a:p>
        </p:txBody>
      </p:sp>
      <p:sp>
        <p:nvSpPr>
          <p:cNvPr id="33" name="文本框 32">
            <a:extLst>
              <a:ext uri="{FF2B5EF4-FFF2-40B4-BE49-F238E27FC236}">
                <a16:creationId xmlns:a16="http://schemas.microsoft.com/office/drawing/2014/main" id="{3DACEF58-EF3C-423C-ADE1-996AA62045AD}"/>
              </a:ext>
            </a:extLst>
          </p:cNvPr>
          <p:cNvSpPr txBox="1"/>
          <p:nvPr/>
        </p:nvSpPr>
        <p:spPr>
          <a:xfrm>
            <a:off x="7286819" y="5489527"/>
            <a:ext cx="3726622" cy="596830"/>
          </a:xfrm>
          <a:prstGeom prst="rect">
            <a:avLst/>
          </a:prstGeom>
          <a:noFill/>
        </p:spPr>
        <p:txBody>
          <a:bodyPr wrap="square" rtlCol="0" anchor="ctr">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写本年度公司发生了什么关键事件，公司从中获得了什么，失去了什么</a:t>
            </a:r>
          </a:p>
        </p:txBody>
      </p:sp>
      <p:grpSp>
        <p:nvGrpSpPr>
          <p:cNvPr id="46" name="组合 45">
            <a:extLst>
              <a:ext uri="{FF2B5EF4-FFF2-40B4-BE49-F238E27FC236}">
                <a16:creationId xmlns:a16="http://schemas.microsoft.com/office/drawing/2014/main" id="{DCACF1B3-AD0B-475A-A328-6DB9058DD7D6}"/>
              </a:ext>
            </a:extLst>
          </p:cNvPr>
          <p:cNvGrpSpPr/>
          <p:nvPr/>
        </p:nvGrpSpPr>
        <p:grpSpPr>
          <a:xfrm>
            <a:off x="6472327" y="3522455"/>
            <a:ext cx="402670" cy="402670"/>
            <a:chOff x="5832247" y="3414815"/>
            <a:chExt cx="402670" cy="402670"/>
          </a:xfrm>
        </p:grpSpPr>
        <p:sp>
          <p:nvSpPr>
            <p:cNvPr id="37" name="任意多边形: 形状 36">
              <a:extLst>
                <a:ext uri="{FF2B5EF4-FFF2-40B4-BE49-F238E27FC236}">
                  <a16:creationId xmlns:a16="http://schemas.microsoft.com/office/drawing/2014/main" id="{7AC26B6D-75F7-46F6-8931-0C8958C6E140}"/>
                </a:ext>
              </a:extLst>
            </p:cNvPr>
            <p:cNvSpPr/>
            <p:nvPr/>
          </p:nvSpPr>
          <p:spPr>
            <a:xfrm>
              <a:off x="5832247" y="3414815"/>
              <a:ext cx="402670" cy="402670"/>
            </a:xfrm>
            <a:custGeom>
              <a:avLst/>
              <a:gdLst>
                <a:gd name="connsiteX0" fmla="*/ 35530 w 402670"/>
                <a:gd name="connsiteY0" fmla="*/ 0 h 402670"/>
                <a:gd name="connsiteX1" fmla="*/ 0 w 402670"/>
                <a:gd name="connsiteY1" fmla="*/ 0 h 402670"/>
                <a:gd name="connsiteX2" fmla="*/ 0 w 402670"/>
                <a:gd name="connsiteY2" fmla="*/ 402671 h 402670"/>
                <a:gd name="connsiteX3" fmla="*/ 402671 w 402670"/>
                <a:gd name="connsiteY3" fmla="*/ 402671 h 402670"/>
                <a:gd name="connsiteX4" fmla="*/ 402671 w 402670"/>
                <a:gd name="connsiteY4" fmla="*/ 367141 h 402670"/>
                <a:gd name="connsiteX5" fmla="*/ 35530 w 402670"/>
                <a:gd name="connsiteY5" fmla="*/ 367141 h 40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670" h="402670">
                  <a:moveTo>
                    <a:pt x="35530" y="0"/>
                  </a:moveTo>
                  <a:lnTo>
                    <a:pt x="0" y="0"/>
                  </a:lnTo>
                  <a:lnTo>
                    <a:pt x="0" y="402671"/>
                  </a:lnTo>
                  <a:lnTo>
                    <a:pt x="402671" y="402671"/>
                  </a:lnTo>
                  <a:lnTo>
                    <a:pt x="402671" y="367141"/>
                  </a:lnTo>
                  <a:lnTo>
                    <a:pt x="35530" y="367141"/>
                  </a:lnTo>
                  <a:close/>
                </a:path>
              </a:pathLst>
            </a:custGeom>
            <a:solidFill>
              <a:schemeClr val="bg1"/>
            </a:solidFill>
            <a:ln w="585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形状 37">
              <a:extLst>
                <a:ext uri="{FF2B5EF4-FFF2-40B4-BE49-F238E27FC236}">
                  <a16:creationId xmlns:a16="http://schemas.microsoft.com/office/drawing/2014/main" id="{BB4953F9-0FEC-4B1A-BDF7-75678BE7ADE6}"/>
                </a:ext>
              </a:extLst>
            </p:cNvPr>
            <p:cNvSpPr/>
            <p:nvPr/>
          </p:nvSpPr>
          <p:spPr>
            <a:xfrm>
              <a:off x="5890871" y="3514891"/>
              <a:ext cx="344046" cy="201927"/>
            </a:xfrm>
            <a:custGeom>
              <a:avLst/>
              <a:gdLst>
                <a:gd name="connsiteX0" fmla="*/ 309109 w 344046"/>
                <a:gd name="connsiteY0" fmla="*/ 142119 h 201927"/>
                <a:gd name="connsiteX1" fmla="*/ 237457 w 344046"/>
                <a:gd name="connsiteY1" fmla="*/ 70467 h 201927"/>
                <a:gd name="connsiteX2" fmla="*/ 201927 w 344046"/>
                <a:gd name="connsiteY2" fmla="*/ 105997 h 201927"/>
                <a:gd name="connsiteX3" fmla="*/ 142711 w 344046"/>
                <a:gd name="connsiteY3" fmla="*/ 46781 h 201927"/>
                <a:gd name="connsiteX4" fmla="*/ 107181 w 344046"/>
                <a:gd name="connsiteY4" fmla="*/ 82311 h 201927"/>
                <a:gd name="connsiteX5" fmla="*/ 24871 w 344046"/>
                <a:gd name="connsiteY5" fmla="*/ 0 h 201927"/>
                <a:gd name="connsiteX6" fmla="*/ 0 w 344046"/>
                <a:gd name="connsiteY6" fmla="*/ 24871 h 201927"/>
                <a:gd name="connsiteX7" fmla="*/ 107181 w 344046"/>
                <a:gd name="connsiteY7" fmla="*/ 132052 h 201927"/>
                <a:gd name="connsiteX8" fmla="*/ 142711 w 344046"/>
                <a:gd name="connsiteY8" fmla="*/ 96522 h 201927"/>
                <a:gd name="connsiteX9" fmla="*/ 201927 w 344046"/>
                <a:gd name="connsiteY9" fmla="*/ 155739 h 201927"/>
                <a:gd name="connsiteX10" fmla="*/ 237457 w 344046"/>
                <a:gd name="connsiteY10" fmla="*/ 120209 h 201927"/>
                <a:gd name="connsiteX11" fmla="*/ 284238 w 344046"/>
                <a:gd name="connsiteY11" fmla="*/ 166990 h 201927"/>
                <a:gd name="connsiteX12" fmla="*/ 249300 w 344046"/>
                <a:gd name="connsiteY12" fmla="*/ 201927 h 201927"/>
                <a:gd name="connsiteX13" fmla="*/ 344046 w 344046"/>
                <a:gd name="connsiteY13" fmla="*/ 201927 h 201927"/>
                <a:gd name="connsiteX14" fmla="*/ 344046 w 344046"/>
                <a:gd name="connsiteY14" fmla="*/ 107181 h 20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046" h="201927">
                  <a:moveTo>
                    <a:pt x="309109" y="142119"/>
                  </a:moveTo>
                  <a:lnTo>
                    <a:pt x="237457" y="70467"/>
                  </a:lnTo>
                  <a:lnTo>
                    <a:pt x="201927" y="105997"/>
                  </a:lnTo>
                  <a:lnTo>
                    <a:pt x="142711" y="46781"/>
                  </a:lnTo>
                  <a:lnTo>
                    <a:pt x="107181" y="82311"/>
                  </a:lnTo>
                  <a:lnTo>
                    <a:pt x="24871" y="0"/>
                  </a:lnTo>
                  <a:lnTo>
                    <a:pt x="0" y="24871"/>
                  </a:lnTo>
                  <a:lnTo>
                    <a:pt x="107181" y="132052"/>
                  </a:lnTo>
                  <a:lnTo>
                    <a:pt x="142711" y="96522"/>
                  </a:lnTo>
                  <a:lnTo>
                    <a:pt x="201927" y="155739"/>
                  </a:lnTo>
                  <a:lnTo>
                    <a:pt x="237457" y="120209"/>
                  </a:lnTo>
                  <a:lnTo>
                    <a:pt x="284238" y="166990"/>
                  </a:lnTo>
                  <a:lnTo>
                    <a:pt x="249300" y="201927"/>
                  </a:lnTo>
                  <a:lnTo>
                    <a:pt x="344046" y="201927"/>
                  </a:lnTo>
                  <a:lnTo>
                    <a:pt x="344046" y="107181"/>
                  </a:lnTo>
                  <a:close/>
                </a:path>
              </a:pathLst>
            </a:custGeom>
            <a:solidFill>
              <a:schemeClr val="tx2"/>
            </a:solidFill>
            <a:ln w="585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a:extLst>
              <a:ext uri="{FF2B5EF4-FFF2-40B4-BE49-F238E27FC236}">
                <a16:creationId xmlns:a16="http://schemas.microsoft.com/office/drawing/2014/main" id="{DEDA14F4-C439-41A4-847C-3A83E216671E}"/>
              </a:ext>
            </a:extLst>
          </p:cNvPr>
          <p:cNvGrpSpPr/>
          <p:nvPr/>
        </p:nvGrpSpPr>
        <p:grpSpPr>
          <a:xfrm>
            <a:off x="6439758" y="4521962"/>
            <a:ext cx="467809" cy="467808"/>
            <a:chOff x="5799678" y="4458831"/>
            <a:chExt cx="467809" cy="467808"/>
          </a:xfrm>
        </p:grpSpPr>
        <p:sp>
          <p:nvSpPr>
            <p:cNvPr id="40" name="任意多边形: 形状 39">
              <a:extLst>
                <a:ext uri="{FF2B5EF4-FFF2-40B4-BE49-F238E27FC236}">
                  <a16:creationId xmlns:a16="http://schemas.microsoft.com/office/drawing/2014/main" id="{E6F9AB37-9605-4C42-B35E-53641C864241}"/>
                </a:ext>
              </a:extLst>
            </p:cNvPr>
            <p:cNvSpPr/>
            <p:nvPr/>
          </p:nvSpPr>
          <p:spPr>
            <a:xfrm>
              <a:off x="5964892" y="4458831"/>
              <a:ext cx="302595" cy="302002"/>
            </a:xfrm>
            <a:custGeom>
              <a:avLst/>
              <a:gdLst>
                <a:gd name="connsiteX0" fmla="*/ 249300 w 302595"/>
                <a:gd name="connsiteY0" fmla="*/ 53295 h 302002"/>
                <a:gd name="connsiteX1" fmla="*/ 243379 w 302595"/>
                <a:gd name="connsiteY1" fmla="*/ 0 h 302002"/>
                <a:gd name="connsiteX2" fmla="*/ 178241 w 302595"/>
                <a:gd name="connsiteY2" fmla="*/ 65138 h 302002"/>
                <a:gd name="connsiteX3" fmla="*/ 181794 w 302595"/>
                <a:gd name="connsiteY3" fmla="*/ 95930 h 302002"/>
                <a:gd name="connsiteX4" fmla="*/ 87048 w 302595"/>
                <a:gd name="connsiteY4" fmla="*/ 190676 h 302002"/>
                <a:gd name="connsiteX5" fmla="*/ 59216 w 302595"/>
                <a:gd name="connsiteY5" fmla="*/ 183570 h 302002"/>
                <a:gd name="connsiteX6" fmla="*/ 0 w 302595"/>
                <a:gd name="connsiteY6" fmla="*/ 242787 h 302002"/>
                <a:gd name="connsiteX7" fmla="*/ 59216 w 302595"/>
                <a:gd name="connsiteY7" fmla="*/ 302003 h 302002"/>
                <a:gd name="connsiteX8" fmla="*/ 118433 w 302595"/>
                <a:gd name="connsiteY8" fmla="*/ 242787 h 302002"/>
                <a:gd name="connsiteX9" fmla="*/ 111919 w 302595"/>
                <a:gd name="connsiteY9" fmla="*/ 215547 h 302002"/>
                <a:gd name="connsiteX10" fmla="*/ 206665 w 302595"/>
                <a:gd name="connsiteY10" fmla="*/ 120801 h 302002"/>
                <a:gd name="connsiteX11" fmla="*/ 237457 w 302595"/>
                <a:gd name="connsiteY11" fmla="*/ 124354 h 302002"/>
                <a:gd name="connsiteX12" fmla="*/ 302595 w 302595"/>
                <a:gd name="connsiteY12" fmla="*/ 59216 h 302002"/>
                <a:gd name="connsiteX13" fmla="*/ 249300 w 302595"/>
                <a:gd name="connsiteY13" fmla="*/ 53295 h 30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595" h="302002">
                  <a:moveTo>
                    <a:pt x="249300" y="53295"/>
                  </a:moveTo>
                  <a:lnTo>
                    <a:pt x="243379" y="0"/>
                  </a:lnTo>
                  <a:lnTo>
                    <a:pt x="178241" y="65138"/>
                  </a:lnTo>
                  <a:lnTo>
                    <a:pt x="181794" y="95930"/>
                  </a:lnTo>
                  <a:lnTo>
                    <a:pt x="87048" y="190676"/>
                  </a:lnTo>
                  <a:cubicBezTo>
                    <a:pt x="78758" y="186531"/>
                    <a:pt x="69283" y="183570"/>
                    <a:pt x="59216" y="183570"/>
                  </a:cubicBezTo>
                  <a:cubicBezTo>
                    <a:pt x="26647" y="183570"/>
                    <a:pt x="0" y="210218"/>
                    <a:pt x="0" y="242787"/>
                  </a:cubicBezTo>
                  <a:cubicBezTo>
                    <a:pt x="0" y="275356"/>
                    <a:pt x="26647" y="302003"/>
                    <a:pt x="59216" y="302003"/>
                  </a:cubicBezTo>
                  <a:cubicBezTo>
                    <a:pt x="91785" y="302003"/>
                    <a:pt x="118433" y="275356"/>
                    <a:pt x="118433" y="242787"/>
                  </a:cubicBezTo>
                  <a:cubicBezTo>
                    <a:pt x="118433" y="232720"/>
                    <a:pt x="116064" y="223837"/>
                    <a:pt x="111919" y="215547"/>
                  </a:cubicBezTo>
                  <a:lnTo>
                    <a:pt x="206665" y="120801"/>
                  </a:lnTo>
                  <a:lnTo>
                    <a:pt x="237457" y="124354"/>
                  </a:lnTo>
                  <a:lnTo>
                    <a:pt x="302595" y="59216"/>
                  </a:lnTo>
                  <a:lnTo>
                    <a:pt x="249300" y="53295"/>
                  </a:lnTo>
                  <a:close/>
                </a:path>
              </a:pathLst>
            </a:custGeom>
            <a:solidFill>
              <a:schemeClr val="tx2"/>
            </a:solidFill>
            <a:ln w="585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a:extLst>
                <a:ext uri="{FF2B5EF4-FFF2-40B4-BE49-F238E27FC236}">
                  <a16:creationId xmlns:a16="http://schemas.microsoft.com/office/drawing/2014/main" id="{E2A53E13-A397-41FB-904B-787B194E88E5}"/>
                </a:ext>
              </a:extLst>
            </p:cNvPr>
            <p:cNvSpPr/>
            <p:nvPr/>
          </p:nvSpPr>
          <p:spPr>
            <a:xfrm>
              <a:off x="5799678" y="4476596"/>
              <a:ext cx="450043" cy="450043"/>
            </a:xfrm>
            <a:custGeom>
              <a:avLst/>
              <a:gdLst>
                <a:gd name="connsiteX0" fmla="*/ 419251 w 450043"/>
                <a:gd name="connsiteY0" fmla="*/ 123170 h 450043"/>
                <a:gd name="connsiteX1" fmla="*/ 411553 w 450043"/>
                <a:gd name="connsiteY1" fmla="*/ 131460 h 450043"/>
                <a:gd name="connsiteX2" fmla="*/ 400302 w 450043"/>
                <a:gd name="connsiteY2" fmla="*/ 130276 h 450043"/>
                <a:gd name="connsiteX3" fmla="*/ 387866 w 450043"/>
                <a:gd name="connsiteY3" fmla="*/ 128499 h 450043"/>
                <a:gd name="connsiteX4" fmla="*/ 414514 w 450043"/>
                <a:gd name="connsiteY4" fmla="*/ 225022 h 450043"/>
                <a:gd name="connsiteX5" fmla="*/ 225022 w 450043"/>
                <a:gd name="connsiteY5" fmla="*/ 414514 h 450043"/>
                <a:gd name="connsiteX6" fmla="*/ 35530 w 450043"/>
                <a:gd name="connsiteY6" fmla="*/ 225022 h 450043"/>
                <a:gd name="connsiteX7" fmla="*/ 225022 w 450043"/>
                <a:gd name="connsiteY7" fmla="*/ 35530 h 450043"/>
                <a:gd name="connsiteX8" fmla="*/ 321544 w 450043"/>
                <a:gd name="connsiteY8" fmla="*/ 62177 h 450043"/>
                <a:gd name="connsiteX9" fmla="*/ 320360 w 450043"/>
                <a:gd name="connsiteY9" fmla="*/ 50334 h 450043"/>
                <a:gd name="connsiteX10" fmla="*/ 318583 w 450043"/>
                <a:gd name="connsiteY10" fmla="*/ 38491 h 450043"/>
                <a:gd name="connsiteX11" fmla="*/ 326874 w 450043"/>
                <a:gd name="connsiteY11" fmla="*/ 30200 h 450043"/>
                <a:gd name="connsiteX12" fmla="*/ 331019 w 450043"/>
                <a:gd name="connsiteY12" fmla="*/ 26055 h 450043"/>
                <a:gd name="connsiteX13" fmla="*/ 225022 w 450043"/>
                <a:gd name="connsiteY13" fmla="*/ 0 h 450043"/>
                <a:gd name="connsiteX14" fmla="*/ 0 w 450043"/>
                <a:gd name="connsiteY14" fmla="*/ 225022 h 450043"/>
                <a:gd name="connsiteX15" fmla="*/ 225022 w 450043"/>
                <a:gd name="connsiteY15" fmla="*/ 450044 h 450043"/>
                <a:gd name="connsiteX16" fmla="*/ 450044 w 450043"/>
                <a:gd name="connsiteY16" fmla="*/ 225022 h 450043"/>
                <a:gd name="connsiteX17" fmla="*/ 423396 w 450043"/>
                <a:gd name="connsiteY17" fmla="*/ 119617 h 450043"/>
                <a:gd name="connsiteX18" fmla="*/ 419251 w 450043"/>
                <a:gd name="connsiteY18" fmla="*/ 123170 h 45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043" h="450043">
                  <a:moveTo>
                    <a:pt x="419251" y="123170"/>
                  </a:moveTo>
                  <a:lnTo>
                    <a:pt x="411553" y="131460"/>
                  </a:lnTo>
                  <a:lnTo>
                    <a:pt x="400302" y="130276"/>
                  </a:lnTo>
                  <a:lnTo>
                    <a:pt x="387866" y="128499"/>
                  </a:lnTo>
                  <a:cubicBezTo>
                    <a:pt x="404447" y="156923"/>
                    <a:pt x="414514" y="189492"/>
                    <a:pt x="414514" y="225022"/>
                  </a:cubicBezTo>
                  <a:cubicBezTo>
                    <a:pt x="414514" y="329242"/>
                    <a:pt x="329242" y="414514"/>
                    <a:pt x="225022" y="414514"/>
                  </a:cubicBezTo>
                  <a:cubicBezTo>
                    <a:pt x="120801" y="414514"/>
                    <a:pt x="35530" y="329242"/>
                    <a:pt x="35530" y="225022"/>
                  </a:cubicBezTo>
                  <a:cubicBezTo>
                    <a:pt x="35530" y="120801"/>
                    <a:pt x="120801" y="35530"/>
                    <a:pt x="225022" y="35530"/>
                  </a:cubicBezTo>
                  <a:cubicBezTo>
                    <a:pt x="259959" y="35530"/>
                    <a:pt x="293120" y="45004"/>
                    <a:pt x="321544" y="62177"/>
                  </a:cubicBezTo>
                  <a:lnTo>
                    <a:pt x="320360" y="50334"/>
                  </a:lnTo>
                  <a:lnTo>
                    <a:pt x="318583" y="38491"/>
                  </a:lnTo>
                  <a:lnTo>
                    <a:pt x="326874" y="30200"/>
                  </a:lnTo>
                  <a:lnTo>
                    <a:pt x="331019" y="26055"/>
                  </a:lnTo>
                  <a:cubicBezTo>
                    <a:pt x="299042" y="9475"/>
                    <a:pt x="263512" y="0"/>
                    <a:pt x="225022" y="0"/>
                  </a:cubicBezTo>
                  <a:cubicBezTo>
                    <a:pt x="100668" y="0"/>
                    <a:pt x="0" y="100668"/>
                    <a:pt x="0" y="225022"/>
                  </a:cubicBezTo>
                  <a:cubicBezTo>
                    <a:pt x="0" y="349376"/>
                    <a:pt x="100668" y="450044"/>
                    <a:pt x="225022" y="450044"/>
                  </a:cubicBezTo>
                  <a:cubicBezTo>
                    <a:pt x="349376" y="450044"/>
                    <a:pt x="450044" y="349376"/>
                    <a:pt x="450044" y="225022"/>
                  </a:cubicBezTo>
                  <a:cubicBezTo>
                    <a:pt x="450044" y="186531"/>
                    <a:pt x="440569" y="151001"/>
                    <a:pt x="423396" y="119617"/>
                  </a:cubicBezTo>
                  <a:lnTo>
                    <a:pt x="419251" y="123170"/>
                  </a:lnTo>
                  <a:close/>
                </a:path>
              </a:pathLst>
            </a:custGeom>
            <a:solidFill>
              <a:schemeClr val="bg1"/>
            </a:solidFill>
            <a:ln w="585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形状 41">
              <a:extLst>
                <a:ext uri="{FF2B5EF4-FFF2-40B4-BE49-F238E27FC236}">
                  <a16:creationId xmlns:a16="http://schemas.microsoft.com/office/drawing/2014/main" id="{51A01DDD-9952-41DC-BDFC-3381CBC88E6B}"/>
                </a:ext>
              </a:extLst>
            </p:cNvPr>
            <p:cNvSpPr/>
            <p:nvPr/>
          </p:nvSpPr>
          <p:spPr>
            <a:xfrm>
              <a:off x="5882581" y="4559499"/>
              <a:ext cx="284238" cy="284238"/>
            </a:xfrm>
            <a:custGeom>
              <a:avLst/>
              <a:gdLst>
                <a:gd name="connsiteX0" fmla="*/ 241010 w 284238"/>
                <a:gd name="connsiteY0" fmla="*/ 101852 h 284238"/>
                <a:gd name="connsiteX1" fmla="*/ 248708 w 284238"/>
                <a:gd name="connsiteY1" fmla="*/ 142119 h 284238"/>
                <a:gd name="connsiteX2" fmla="*/ 142119 w 284238"/>
                <a:gd name="connsiteY2" fmla="*/ 248708 h 284238"/>
                <a:gd name="connsiteX3" fmla="*/ 35530 w 284238"/>
                <a:gd name="connsiteY3" fmla="*/ 142119 h 284238"/>
                <a:gd name="connsiteX4" fmla="*/ 142119 w 284238"/>
                <a:gd name="connsiteY4" fmla="*/ 35530 h 284238"/>
                <a:gd name="connsiteX5" fmla="*/ 182386 w 284238"/>
                <a:gd name="connsiteY5" fmla="*/ 43228 h 284238"/>
                <a:gd name="connsiteX6" fmla="*/ 209033 w 284238"/>
                <a:gd name="connsiteY6" fmla="*/ 16581 h 284238"/>
                <a:gd name="connsiteX7" fmla="*/ 142119 w 284238"/>
                <a:gd name="connsiteY7" fmla="*/ 0 h 284238"/>
                <a:gd name="connsiteX8" fmla="*/ 0 w 284238"/>
                <a:gd name="connsiteY8" fmla="*/ 142119 h 284238"/>
                <a:gd name="connsiteX9" fmla="*/ 142119 w 284238"/>
                <a:gd name="connsiteY9" fmla="*/ 284238 h 284238"/>
                <a:gd name="connsiteX10" fmla="*/ 284238 w 284238"/>
                <a:gd name="connsiteY10" fmla="*/ 142119 h 284238"/>
                <a:gd name="connsiteX11" fmla="*/ 267657 w 284238"/>
                <a:gd name="connsiteY11" fmla="*/ 75205 h 284238"/>
                <a:gd name="connsiteX12" fmla="*/ 241010 w 284238"/>
                <a:gd name="connsiteY12" fmla="*/ 101852 h 28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38" h="284238">
                  <a:moveTo>
                    <a:pt x="241010" y="101852"/>
                  </a:moveTo>
                  <a:cubicBezTo>
                    <a:pt x="246340" y="114287"/>
                    <a:pt x="248708" y="127907"/>
                    <a:pt x="248708" y="142119"/>
                  </a:cubicBezTo>
                  <a:cubicBezTo>
                    <a:pt x="248708" y="200743"/>
                    <a:pt x="200743" y="248708"/>
                    <a:pt x="142119" y="248708"/>
                  </a:cubicBezTo>
                  <a:cubicBezTo>
                    <a:pt x="83495" y="248708"/>
                    <a:pt x="35530" y="200743"/>
                    <a:pt x="35530" y="142119"/>
                  </a:cubicBezTo>
                  <a:cubicBezTo>
                    <a:pt x="35530" y="83495"/>
                    <a:pt x="83495" y="35530"/>
                    <a:pt x="142119" y="35530"/>
                  </a:cubicBezTo>
                  <a:cubicBezTo>
                    <a:pt x="156331" y="35530"/>
                    <a:pt x="169951" y="38491"/>
                    <a:pt x="182386" y="43228"/>
                  </a:cubicBezTo>
                  <a:lnTo>
                    <a:pt x="209033" y="16581"/>
                  </a:lnTo>
                  <a:cubicBezTo>
                    <a:pt x="188900" y="5922"/>
                    <a:pt x="166398" y="0"/>
                    <a:pt x="142119" y="0"/>
                  </a:cubicBezTo>
                  <a:cubicBezTo>
                    <a:pt x="63954" y="0"/>
                    <a:pt x="0" y="63954"/>
                    <a:pt x="0" y="142119"/>
                  </a:cubicBezTo>
                  <a:cubicBezTo>
                    <a:pt x="0" y="220284"/>
                    <a:pt x="63954" y="284238"/>
                    <a:pt x="142119" y="284238"/>
                  </a:cubicBezTo>
                  <a:cubicBezTo>
                    <a:pt x="220284" y="284238"/>
                    <a:pt x="284238" y="220284"/>
                    <a:pt x="284238" y="142119"/>
                  </a:cubicBezTo>
                  <a:cubicBezTo>
                    <a:pt x="284238" y="117840"/>
                    <a:pt x="278316" y="95338"/>
                    <a:pt x="267657" y="75205"/>
                  </a:cubicBezTo>
                  <a:lnTo>
                    <a:pt x="241010" y="101852"/>
                  </a:lnTo>
                  <a:close/>
                </a:path>
              </a:pathLst>
            </a:custGeom>
            <a:solidFill>
              <a:schemeClr val="bg1"/>
            </a:solidFill>
            <a:ln w="585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a:extLst>
              <a:ext uri="{FF2B5EF4-FFF2-40B4-BE49-F238E27FC236}">
                <a16:creationId xmlns:a16="http://schemas.microsoft.com/office/drawing/2014/main" id="{CE5A357C-1344-4406-B6C2-D28CEC7146B6}"/>
              </a:ext>
            </a:extLst>
          </p:cNvPr>
          <p:cNvGrpSpPr/>
          <p:nvPr/>
        </p:nvGrpSpPr>
        <p:grpSpPr>
          <a:xfrm>
            <a:off x="6435610" y="5553371"/>
            <a:ext cx="468551" cy="469143"/>
            <a:chOff x="5795530" y="5534229"/>
            <a:chExt cx="468551" cy="469143"/>
          </a:xfrm>
        </p:grpSpPr>
        <p:sp>
          <p:nvSpPr>
            <p:cNvPr id="44" name="任意多边形: 形状 43">
              <a:extLst>
                <a:ext uri="{FF2B5EF4-FFF2-40B4-BE49-F238E27FC236}">
                  <a16:creationId xmlns:a16="http://schemas.microsoft.com/office/drawing/2014/main" id="{1A641E4C-B408-4E6F-80CD-172DA9342CC6}"/>
                </a:ext>
              </a:extLst>
            </p:cNvPr>
            <p:cNvSpPr/>
            <p:nvPr/>
          </p:nvSpPr>
          <p:spPr>
            <a:xfrm>
              <a:off x="5795530" y="5534229"/>
              <a:ext cx="468551" cy="469143"/>
            </a:xfrm>
            <a:custGeom>
              <a:avLst/>
              <a:gdLst>
                <a:gd name="connsiteX0" fmla="*/ 383132 w 468551"/>
                <a:gd name="connsiteY0" fmla="*/ 324508 h 469143"/>
                <a:gd name="connsiteX1" fmla="*/ 346418 w 468551"/>
                <a:gd name="connsiteY1" fmla="*/ 313257 h 469143"/>
                <a:gd name="connsiteX2" fmla="*/ 319771 w 468551"/>
                <a:gd name="connsiteY2" fmla="*/ 287202 h 469143"/>
                <a:gd name="connsiteX3" fmla="*/ 356485 w 468551"/>
                <a:gd name="connsiteY3" fmla="*/ 179429 h 469143"/>
                <a:gd name="connsiteX4" fmla="*/ 178836 w 468551"/>
                <a:gd name="connsiteY4" fmla="*/ 3 h 469143"/>
                <a:gd name="connsiteX5" fmla="*/ 3 w 468551"/>
                <a:gd name="connsiteY5" fmla="*/ 177652 h 469143"/>
                <a:gd name="connsiteX6" fmla="*/ 177652 w 468551"/>
                <a:gd name="connsiteY6" fmla="*/ 356485 h 469143"/>
                <a:gd name="connsiteX7" fmla="*/ 286610 w 468551"/>
                <a:gd name="connsiteY7" fmla="*/ 319771 h 469143"/>
                <a:gd name="connsiteX8" fmla="*/ 312665 w 468551"/>
                <a:gd name="connsiteY8" fmla="*/ 345826 h 469143"/>
                <a:gd name="connsiteX9" fmla="*/ 323916 w 468551"/>
                <a:gd name="connsiteY9" fmla="*/ 383132 h 469143"/>
                <a:gd name="connsiteX10" fmla="*/ 397936 w 468551"/>
                <a:gd name="connsiteY10" fmla="*/ 457153 h 469143"/>
                <a:gd name="connsiteX11" fmla="*/ 456561 w 468551"/>
                <a:gd name="connsiteY11" fmla="*/ 457153 h 469143"/>
                <a:gd name="connsiteX12" fmla="*/ 456561 w 468551"/>
                <a:gd name="connsiteY12" fmla="*/ 398529 h 469143"/>
                <a:gd name="connsiteX13" fmla="*/ 383132 w 468551"/>
                <a:gd name="connsiteY13" fmla="*/ 324508 h 469143"/>
                <a:gd name="connsiteX14" fmla="*/ 178836 w 468551"/>
                <a:gd name="connsiteY14" fmla="*/ 320955 h 469143"/>
                <a:gd name="connsiteX15" fmla="*/ 36717 w 468551"/>
                <a:gd name="connsiteY15" fmla="*/ 178836 h 469143"/>
                <a:gd name="connsiteX16" fmla="*/ 178836 w 468551"/>
                <a:gd name="connsiteY16" fmla="*/ 36717 h 469143"/>
                <a:gd name="connsiteX17" fmla="*/ 320955 w 468551"/>
                <a:gd name="connsiteY17" fmla="*/ 178836 h 469143"/>
                <a:gd name="connsiteX18" fmla="*/ 178836 w 468551"/>
                <a:gd name="connsiteY18" fmla="*/ 320955 h 46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8551" h="469143">
                  <a:moveTo>
                    <a:pt x="383132" y="324508"/>
                  </a:moveTo>
                  <a:cubicBezTo>
                    <a:pt x="373658" y="315034"/>
                    <a:pt x="359446" y="310296"/>
                    <a:pt x="346418" y="313257"/>
                  </a:cubicBezTo>
                  <a:lnTo>
                    <a:pt x="319771" y="287202"/>
                  </a:lnTo>
                  <a:cubicBezTo>
                    <a:pt x="343458" y="256410"/>
                    <a:pt x="356485" y="218511"/>
                    <a:pt x="356485" y="179429"/>
                  </a:cubicBezTo>
                  <a:cubicBezTo>
                    <a:pt x="357077" y="80537"/>
                    <a:pt x="277135" y="595"/>
                    <a:pt x="178836" y="3"/>
                  </a:cubicBezTo>
                  <a:cubicBezTo>
                    <a:pt x="80537" y="-589"/>
                    <a:pt x="595" y="79353"/>
                    <a:pt x="3" y="177652"/>
                  </a:cubicBezTo>
                  <a:cubicBezTo>
                    <a:pt x="-589" y="275951"/>
                    <a:pt x="79353" y="355893"/>
                    <a:pt x="177652" y="356485"/>
                  </a:cubicBezTo>
                  <a:cubicBezTo>
                    <a:pt x="216735" y="356485"/>
                    <a:pt x="255225" y="343458"/>
                    <a:pt x="286610" y="319771"/>
                  </a:cubicBezTo>
                  <a:lnTo>
                    <a:pt x="312665" y="345826"/>
                  </a:lnTo>
                  <a:cubicBezTo>
                    <a:pt x="310296" y="359446"/>
                    <a:pt x="314442" y="373066"/>
                    <a:pt x="323916" y="383132"/>
                  </a:cubicBezTo>
                  <a:lnTo>
                    <a:pt x="397936" y="457153"/>
                  </a:lnTo>
                  <a:cubicBezTo>
                    <a:pt x="413925" y="473141"/>
                    <a:pt x="440572" y="473141"/>
                    <a:pt x="456561" y="457153"/>
                  </a:cubicBezTo>
                  <a:cubicBezTo>
                    <a:pt x="472549" y="441164"/>
                    <a:pt x="472549" y="414517"/>
                    <a:pt x="456561" y="398529"/>
                  </a:cubicBezTo>
                  <a:lnTo>
                    <a:pt x="383132" y="324508"/>
                  </a:lnTo>
                  <a:close/>
                  <a:moveTo>
                    <a:pt x="178836" y="320955"/>
                  </a:moveTo>
                  <a:cubicBezTo>
                    <a:pt x="100079" y="320955"/>
                    <a:pt x="36717" y="257594"/>
                    <a:pt x="36717" y="178836"/>
                  </a:cubicBezTo>
                  <a:cubicBezTo>
                    <a:pt x="36717" y="100079"/>
                    <a:pt x="100079" y="36717"/>
                    <a:pt x="178836" y="36717"/>
                  </a:cubicBezTo>
                  <a:cubicBezTo>
                    <a:pt x="257594" y="36717"/>
                    <a:pt x="320955" y="100079"/>
                    <a:pt x="320955" y="178836"/>
                  </a:cubicBezTo>
                  <a:cubicBezTo>
                    <a:pt x="320955" y="257002"/>
                    <a:pt x="257002" y="320955"/>
                    <a:pt x="178836" y="320955"/>
                  </a:cubicBezTo>
                  <a:close/>
                </a:path>
              </a:pathLst>
            </a:custGeom>
            <a:solidFill>
              <a:schemeClr val="bg1"/>
            </a:solidFill>
            <a:ln w="585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形状 44">
              <a:extLst>
                <a:ext uri="{FF2B5EF4-FFF2-40B4-BE49-F238E27FC236}">
                  <a16:creationId xmlns:a16="http://schemas.microsoft.com/office/drawing/2014/main" id="{AC163DA9-DD1A-4BDA-B703-E67893A4C324}"/>
                </a:ext>
              </a:extLst>
            </p:cNvPr>
            <p:cNvSpPr/>
            <p:nvPr/>
          </p:nvSpPr>
          <p:spPr>
            <a:xfrm>
              <a:off x="5847051" y="5622237"/>
              <a:ext cx="255222" cy="187350"/>
            </a:xfrm>
            <a:custGeom>
              <a:avLst/>
              <a:gdLst>
                <a:gd name="connsiteX0" fmla="*/ 254630 w 255222"/>
                <a:gd name="connsiteY0" fmla="*/ 81945 h 187350"/>
                <a:gd name="connsiteX1" fmla="*/ 220877 w 255222"/>
                <a:gd name="connsiteY1" fmla="*/ 81945 h 187350"/>
                <a:gd name="connsiteX2" fmla="*/ 213179 w 255222"/>
                <a:gd name="connsiteY2" fmla="*/ 86683 h 187350"/>
                <a:gd name="connsiteX3" fmla="*/ 190676 w 255222"/>
                <a:gd name="connsiteY3" fmla="*/ 110961 h 187350"/>
                <a:gd name="connsiteX4" fmla="*/ 171727 w 255222"/>
                <a:gd name="connsiteY4" fmla="*/ 45231 h 187350"/>
                <a:gd name="connsiteX5" fmla="*/ 158700 w 255222"/>
                <a:gd name="connsiteY5" fmla="*/ 38125 h 187350"/>
                <a:gd name="connsiteX6" fmla="*/ 151594 w 255222"/>
                <a:gd name="connsiteY6" fmla="*/ 44639 h 187350"/>
                <a:gd name="connsiteX7" fmla="*/ 116064 w 255222"/>
                <a:gd name="connsiteY7" fmla="*/ 138793 h 187350"/>
                <a:gd name="connsiteX8" fmla="*/ 91785 w 255222"/>
                <a:gd name="connsiteY8" fmla="*/ 8517 h 187350"/>
                <a:gd name="connsiteX9" fmla="*/ 79942 w 255222"/>
                <a:gd name="connsiteY9" fmla="*/ 227 h 187350"/>
                <a:gd name="connsiteX10" fmla="*/ 71652 w 255222"/>
                <a:gd name="connsiteY10" fmla="*/ 7333 h 187350"/>
                <a:gd name="connsiteX11" fmla="*/ 46189 w 255222"/>
                <a:gd name="connsiteY11" fmla="*/ 81945 h 187350"/>
                <a:gd name="connsiteX12" fmla="*/ 0 w 255222"/>
                <a:gd name="connsiteY12" fmla="*/ 81945 h 187350"/>
                <a:gd name="connsiteX13" fmla="*/ 0 w 255222"/>
                <a:gd name="connsiteY13" fmla="*/ 105632 h 187350"/>
                <a:gd name="connsiteX14" fmla="*/ 53887 w 255222"/>
                <a:gd name="connsiteY14" fmla="*/ 105632 h 187350"/>
                <a:gd name="connsiteX15" fmla="*/ 63954 w 255222"/>
                <a:gd name="connsiteY15" fmla="*/ 96749 h 187350"/>
                <a:gd name="connsiteX16" fmla="*/ 78758 w 255222"/>
                <a:gd name="connsiteY16" fmla="*/ 51745 h 187350"/>
                <a:gd name="connsiteX17" fmla="*/ 102444 w 255222"/>
                <a:gd name="connsiteY17" fmla="*/ 179060 h 187350"/>
                <a:gd name="connsiteX18" fmla="*/ 111919 w 255222"/>
                <a:gd name="connsiteY18" fmla="*/ 187350 h 187350"/>
                <a:gd name="connsiteX19" fmla="*/ 113103 w 255222"/>
                <a:gd name="connsiteY19" fmla="*/ 187350 h 187350"/>
                <a:gd name="connsiteX20" fmla="*/ 123170 w 255222"/>
                <a:gd name="connsiteY20" fmla="*/ 180836 h 187350"/>
                <a:gd name="connsiteX21" fmla="*/ 161068 w 255222"/>
                <a:gd name="connsiteY21" fmla="*/ 81353 h 187350"/>
                <a:gd name="connsiteX22" fmla="*/ 176464 w 255222"/>
                <a:gd name="connsiteY22" fmla="*/ 134648 h 187350"/>
                <a:gd name="connsiteX23" fmla="*/ 189492 w 255222"/>
                <a:gd name="connsiteY23" fmla="*/ 141754 h 187350"/>
                <a:gd name="connsiteX24" fmla="*/ 194229 w 255222"/>
                <a:gd name="connsiteY24" fmla="*/ 138793 h 187350"/>
                <a:gd name="connsiteX25" fmla="*/ 226206 w 255222"/>
                <a:gd name="connsiteY25" fmla="*/ 105632 h 187350"/>
                <a:gd name="connsiteX26" fmla="*/ 255222 w 255222"/>
                <a:gd name="connsiteY26" fmla="*/ 105632 h 187350"/>
                <a:gd name="connsiteX27" fmla="*/ 255222 w 255222"/>
                <a:gd name="connsiteY27" fmla="*/ 81945 h 1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222" h="187350">
                  <a:moveTo>
                    <a:pt x="254630" y="81945"/>
                  </a:moveTo>
                  <a:lnTo>
                    <a:pt x="220877" y="81945"/>
                  </a:lnTo>
                  <a:cubicBezTo>
                    <a:pt x="217916" y="82537"/>
                    <a:pt x="214955" y="84314"/>
                    <a:pt x="213179" y="86683"/>
                  </a:cubicBezTo>
                  <a:lnTo>
                    <a:pt x="190676" y="110961"/>
                  </a:lnTo>
                  <a:lnTo>
                    <a:pt x="171727" y="45231"/>
                  </a:lnTo>
                  <a:cubicBezTo>
                    <a:pt x="169951" y="39902"/>
                    <a:pt x="164029" y="36349"/>
                    <a:pt x="158700" y="38125"/>
                  </a:cubicBezTo>
                  <a:cubicBezTo>
                    <a:pt x="155739" y="39310"/>
                    <a:pt x="152778" y="41086"/>
                    <a:pt x="151594" y="44639"/>
                  </a:cubicBezTo>
                  <a:lnTo>
                    <a:pt x="116064" y="138793"/>
                  </a:lnTo>
                  <a:lnTo>
                    <a:pt x="91785" y="8517"/>
                  </a:lnTo>
                  <a:cubicBezTo>
                    <a:pt x="90601" y="2596"/>
                    <a:pt x="85271" y="-957"/>
                    <a:pt x="79942" y="227"/>
                  </a:cubicBezTo>
                  <a:cubicBezTo>
                    <a:pt x="76389" y="819"/>
                    <a:pt x="73428" y="3780"/>
                    <a:pt x="71652" y="7333"/>
                  </a:cubicBezTo>
                  <a:lnTo>
                    <a:pt x="46189" y="81945"/>
                  </a:lnTo>
                  <a:lnTo>
                    <a:pt x="0" y="81945"/>
                  </a:lnTo>
                  <a:lnTo>
                    <a:pt x="0" y="105632"/>
                  </a:lnTo>
                  <a:lnTo>
                    <a:pt x="53887" y="105632"/>
                  </a:lnTo>
                  <a:cubicBezTo>
                    <a:pt x="58624" y="105040"/>
                    <a:pt x="62769" y="101487"/>
                    <a:pt x="63954" y="96749"/>
                  </a:cubicBezTo>
                  <a:lnTo>
                    <a:pt x="78758" y="51745"/>
                  </a:lnTo>
                  <a:lnTo>
                    <a:pt x="102444" y="179060"/>
                  </a:lnTo>
                  <a:cubicBezTo>
                    <a:pt x="103036" y="183797"/>
                    <a:pt x="107181" y="187350"/>
                    <a:pt x="111919" y="187350"/>
                  </a:cubicBezTo>
                  <a:lnTo>
                    <a:pt x="113103" y="187350"/>
                  </a:lnTo>
                  <a:cubicBezTo>
                    <a:pt x="117248" y="187350"/>
                    <a:pt x="121393" y="184982"/>
                    <a:pt x="123170" y="180836"/>
                  </a:cubicBezTo>
                  <a:lnTo>
                    <a:pt x="161068" y="81353"/>
                  </a:lnTo>
                  <a:lnTo>
                    <a:pt x="176464" y="134648"/>
                  </a:lnTo>
                  <a:cubicBezTo>
                    <a:pt x="178241" y="139977"/>
                    <a:pt x="183570" y="143530"/>
                    <a:pt x="189492" y="141754"/>
                  </a:cubicBezTo>
                  <a:cubicBezTo>
                    <a:pt x="191268" y="141162"/>
                    <a:pt x="193045" y="139977"/>
                    <a:pt x="194229" y="138793"/>
                  </a:cubicBezTo>
                  <a:lnTo>
                    <a:pt x="226206" y="105632"/>
                  </a:lnTo>
                  <a:lnTo>
                    <a:pt x="255222" y="105632"/>
                  </a:lnTo>
                  <a:lnTo>
                    <a:pt x="255222" y="81945"/>
                  </a:lnTo>
                  <a:close/>
                </a:path>
              </a:pathLst>
            </a:custGeom>
            <a:solidFill>
              <a:schemeClr val="tx2"/>
            </a:solidFill>
            <a:ln w="5854"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5702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31" name="椭圆 30">
            <a:extLst>
              <a:ext uri="{FF2B5EF4-FFF2-40B4-BE49-F238E27FC236}">
                <a16:creationId xmlns:a16="http://schemas.microsoft.com/office/drawing/2014/main" id="{17EC7223-A9A5-4831-A010-D91E473E656F}"/>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矩形: 圆角 5">
            <a:extLst>
              <a:ext uri="{FF2B5EF4-FFF2-40B4-BE49-F238E27FC236}">
                <a16:creationId xmlns:a16="http://schemas.microsoft.com/office/drawing/2014/main" id="{A7D737B6-DE3F-42F2-A1FD-597A9269EB74}"/>
              </a:ext>
            </a:extLst>
          </p:cNvPr>
          <p:cNvSpPr/>
          <p:nvPr/>
        </p:nvSpPr>
        <p:spPr>
          <a:xfrm>
            <a:off x="550863" y="4311333"/>
            <a:ext cx="11090275" cy="2115495"/>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a:extLst>
              <a:ext uri="{FF2B5EF4-FFF2-40B4-BE49-F238E27FC236}">
                <a16:creationId xmlns:a16="http://schemas.microsoft.com/office/drawing/2014/main" id="{ABED9F4B-4166-48A2-BB90-2777A01E30E9}"/>
              </a:ext>
            </a:extLst>
          </p:cNvPr>
          <p:cNvSpPr txBox="1"/>
          <p:nvPr/>
        </p:nvSpPr>
        <p:spPr>
          <a:xfrm>
            <a:off x="4049907" y="4545932"/>
            <a:ext cx="4092187" cy="408638"/>
          </a:xfrm>
          <a:prstGeom prst="rect">
            <a:avLst/>
          </a:prstGeom>
          <a:noFill/>
        </p:spPr>
        <p:txBody>
          <a:bodyPr wrap="square" rtlCol="0">
            <a:spAutoFit/>
          </a:bodyPr>
          <a:lstStyle/>
          <a:p>
            <a:pPr algn="ct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重点数据</a:t>
            </a:r>
          </a:p>
        </p:txBody>
      </p:sp>
      <p:sp>
        <p:nvSpPr>
          <p:cNvPr id="10" name="文本框 9">
            <a:extLst>
              <a:ext uri="{FF2B5EF4-FFF2-40B4-BE49-F238E27FC236}">
                <a16:creationId xmlns:a16="http://schemas.microsoft.com/office/drawing/2014/main" id="{35C4D073-9BDE-47B0-8E7A-4D7B33968434}"/>
              </a:ext>
            </a:extLst>
          </p:cNvPr>
          <p:cNvSpPr txBox="1"/>
          <p:nvPr/>
        </p:nvSpPr>
        <p:spPr>
          <a:xfrm>
            <a:off x="1770953" y="5190727"/>
            <a:ext cx="1700654" cy="514051"/>
          </a:xfrm>
          <a:prstGeom prst="rect">
            <a:avLst/>
          </a:prstGeom>
          <a:noFill/>
        </p:spPr>
        <p:txBody>
          <a:bodyPr wrap="square" rtlCol="0">
            <a:spAutoFit/>
          </a:bodyPr>
          <a:lstStyle/>
          <a:p>
            <a:pPr algn="ctr">
              <a:lnSpc>
                <a:spcPct val="120000"/>
              </a:lnSpc>
              <a:spcBef>
                <a:spcPts val="600"/>
              </a:spcBef>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9,452</a:t>
            </a: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w</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B9B58ADC-20C6-4951-B646-571CB26CE7E9}"/>
              </a:ext>
            </a:extLst>
          </p:cNvPr>
          <p:cNvSpPr txBox="1"/>
          <p:nvPr/>
        </p:nvSpPr>
        <p:spPr>
          <a:xfrm>
            <a:off x="1770953" y="5753870"/>
            <a:ext cx="1700654"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营业额</a:t>
            </a:r>
          </a:p>
        </p:txBody>
      </p:sp>
      <p:sp>
        <p:nvSpPr>
          <p:cNvPr id="12" name="文本框 11">
            <a:extLst>
              <a:ext uri="{FF2B5EF4-FFF2-40B4-BE49-F238E27FC236}">
                <a16:creationId xmlns:a16="http://schemas.microsoft.com/office/drawing/2014/main" id="{8698A0D3-96FA-44CC-8E02-7219DAFA1266}"/>
              </a:ext>
            </a:extLst>
          </p:cNvPr>
          <p:cNvSpPr txBox="1"/>
          <p:nvPr/>
        </p:nvSpPr>
        <p:spPr>
          <a:xfrm>
            <a:off x="4087433" y="5190727"/>
            <a:ext cx="1700654" cy="514051"/>
          </a:xfrm>
          <a:prstGeom prst="rect">
            <a:avLst/>
          </a:prstGeom>
          <a:noFill/>
        </p:spPr>
        <p:txBody>
          <a:bodyPr wrap="square" rtlCol="0">
            <a:spAutoFit/>
          </a:bodyPr>
          <a:lstStyle/>
          <a:p>
            <a:pPr algn="ctr">
              <a:lnSpc>
                <a:spcPct val="120000"/>
              </a:lnSpc>
              <a:spcBef>
                <a:spcPts val="600"/>
              </a:spcBef>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4,512</a:t>
            </a: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w</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a:extLst>
              <a:ext uri="{FF2B5EF4-FFF2-40B4-BE49-F238E27FC236}">
                <a16:creationId xmlns:a16="http://schemas.microsoft.com/office/drawing/2014/main" id="{42AA18BA-A9CB-42E7-B9CC-A777847CB8D8}"/>
              </a:ext>
            </a:extLst>
          </p:cNvPr>
          <p:cNvSpPr txBox="1"/>
          <p:nvPr/>
        </p:nvSpPr>
        <p:spPr>
          <a:xfrm>
            <a:off x="4087433" y="5753870"/>
            <a:ext cx="1700654"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利润额</a:t>
            </a:r>
          </a:p>
        </p:txBody>
      </p:sp>
      <p:sp>
        <p:nvSpPr>
          <p:cNvPr id="14" name="文本框 13">
            <a:extLst>
              <a:ext uri="{FF2B5EF4-FFF2-40B4-BE49-F238E27FC236}">
                <a16:creationId xmlns:a16="http://schemas.microsoft.com/office/drawing/2014/main" id="{D3B13F10-43C1-42CD-8E1B-3F566CB50DC7}"/>
              </a:ext>
            </a:extLst>
          </p:cNvPr>
          <p:cNvSpPr txBox="1"/>
          <p:nvPr/>
        </p:nvSpPr>
        <p:spPr>
          <a:xfrm>
            <a:off x="6403913" y="5190727"/>
            <a:ext cx="1700654" cy="514051"/>
          </a:xfrm>
          <a:prstGeom prst="rect">
            <a:avLst/>
          </a:prstGeom>
          <a:noFill/>
        </p:spPr>
        <p:txBody>
          <a:bodyPr wrap="square" rtlCol="0">
            <a:spAutoFit/>
          </a:bodyPr>
          <a:lstStyle/>
          <a:p>
            <a:pPr algn="ctr">
              <a:lnSpc>
                <a:spcPct val="120000"/>
              </a:lnSpc>
              <a:spcBef>
                <a:spcPts val="600"/>
              </a:spcBef>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12</a:t>
            </a: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 </a:t>
            </a:r>
            <a:r>
              <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2F9EA2FF-AE9D-420C-96F5-2870B211E6BD}"/>
              </a:ext>
            </a:extLst>
          </p:cNvPr>
          <p:cNvSpPr txBox="1"/>
          <p:nvPr/>
        </p:nvSpPr>
        <p:spPr>
          <a:xfrm>
            <a:off x="6403913" y="5753870"/>
            <a:ext cx="1700654"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成本降低</a:t>
            </a:r>
          </a:p>
        </p:txBody>
      </p:sp>
      <p:sp>
        <p:nvSpPr>
          <p:cNvPr id="16" name="文本框 15">
            <a:extLst>
              <a:ext uri="{FF2B5EF4-FFF2-40B4-BE49-F238E27FC236}">
                <a16:creationId xmlns:a16="http://schemas.microsoft.com/office/drawing/2014/main" id="{8B6E8C92-716C-495D-84A0-C2B3E8FB7ACE}"/>
              </a:ext>
            </a:extLst>
          </p:cNvPr>
          <p:cNvSpPr txBox="1"/>
          <p:nvPr/>
        </p:nvSpPr>
        <p:spPr>
          <a:xfrm>
            <a:off x="8720393" y="5190727"/>
            <a:ext cx="1700654" cy="514051"/>
          </a:xfrm>
          <a:prstGeom prst="rect">
            <a:avLst/>
          </a:prstGeom>
          <a:noFill/>
        </p:spPr>
        <p:txBody>
          <a:bodyPr wrap="square" rtlCol="0">
            <a:spAutoFit/>
          </a:bodyPr>
          <a:lstStyle/>
          <a:p>
            <a:pPr algn="ctr">
              <a:lnSpc>
                <a:spcPct val="120000"/>
              </a:lnSpc>
              <a:spcBef>
                <a:spcPts val="600"/>
              </a:spcBef>
            </a:pP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21</a:t>
            </a: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16">
            <a:extLst>
              <a:ext uri="{FF2B5EF4-FFF2-40B4-BE49-F238E27FC236}">
                <a16:creationId xmlns:a16="http://schemas.microsoft.com/office/drawing/2014/main" id="{F6E9A3F8-90DC-4D32-899E-E55EF3DE1F82}"/>
              </a:ext>
            </a:extLst>
          </p:cNvPr>
          <p:cNvSpPr txBox="1"/>
          <p:nvPr/>
        </p:nvSpPr>
        <p:spPr>
          <a:xfrm>
            <a:off x="8720393" y="5753870"/>
            <a:ext cx="1700654" cy="338298"/>
          </a:xfrm>
          <a:prstGeom prst="rect">
            <a:avLst/>
          </a:prstGeom>
          <a:noFill/>
        </p:spPr>
        <p:txBody>
          <a:bodyPr wrap="square" rtlCol="0">
            <a:spAutoFit/>
          </a:bodyPr>
          <a:lstStyle/>
          <a:p>
            <a:pPr algn="ct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效率提升</a:t>
            </a:r>
          </a:p>
        </p:txBody>
      </p:sp>
      <p:graphicFrame>
        <p:nvGraphicFramePr>
          <p:cNvPr id="21" name="图表 20">
            <a:extLst>
              <a:ext uri="{FF2B5EF4-FFF2-40B4-BE49-F238E27FC236}">
                <a16:creationId xmlns:a16="http://schemas.microsoft.com/office/drawing/2014/main" id="{FD1F5FA7-C6E7-4C85-BAF1-5EDD68BDE92F}"/>
              </a:ext>
            </a:extLst>
          </p:cNvPr>
          <p:cNvGraphicFramePr/>
          <p:nvPr>
            <p:extLst>
              <p:ext uri="{D42A27DB-BD31-4B8C-83A1-F6EECF244321}">
                <p14:modId xmlns:p14="http://schemas.microsoft.com/office/powerpoint/2010/main" val="2103311167"/>
              </p:ext>
            </p:extLst>
          </p:nvPr>
        </p:nvGraphicFramePr>
        <p:xfrm>
          <a:off x="1471335" y="853769"/>
          <a:ext cx="4000542" cy="2800568"/>
        </p:xfrm>
        <a:graphic>
          <a:graphicData uri="http://schemas.openxmlformats.org/drawingml/2006/chart">
            <c:chart xmlns:c="http://schemas.openxmlformats.org/drawingml/2006/chart" xmlns:r="http://schemas.openxmlformats.org/officeDocument/2006/relationships" r:id="rId2"/>
          </a:graphicData>
        </a:graphic>
      </p:graphicFrame>
      <p:sp>
        <p:nvSpPr>
          <p:cNvPr id="22" name="文本框 21">
            <a:extLst>
              <a:ext uri="{FF2B5EF4-FFF2-40B4-BE49-F238E27FC236}">
                <a16:creationId xmlns:a16="http://schemas.microsoft.com/office/drawing/2014/main" id="{B8FDC4A3-850A-4476-BAA4-0220C86FAC45}"/>
              </a:ext>
            </a:extLst>
          </p:cNvPr>
          <p:cNvSpPr txBox="1"/>
          <p:nvPr/>
        </p:nvSpPr>
        <p:spPr>
          <a:xfrm>
            <a:off x="6490275" y="1801630"/>
            <a:ext cx="4460239" cy="1113895"/>
          </a:xfrm>
          <a:prstGeom prst="rect">
            <a:avLst/>
          </a:prstGeom>
          <a:noFill/>
        </p:spPr>
        <p:txBody>
          <a:bodyPr wrap="square" rtlCol="0">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这边可以说左图中的数据是什么，怎么来的，本年度公司有哪些变化，采取了什么举措，</a:t>
            </a:r>
            <a:r>
              <a:rPr lang="zh-CN" altLang="en-US" sz="1400" dirty="0">
                <a:solidFill>
                  <a:schemeClr val="tx2"/>
                </a:solidFill>
                <a:latin typeface="Arial" panose="020B0604020202020204" pitchFamily="34" charset="0"/>
                <a:ea typeface="微软雅黑" panose="020B0503020204020204" pitchFamily="34" charset="-122"/>
                <a:sym typeface="Arial" panose="020B0604020202020204" pitchFamily="34" charset="0"/>
              </a:rPr>
              <a:t>关键词</a:t>
            </a: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由此获得这样的成果，再以此为依据进行拓展分析，得出一些具体的结论和数据</a:t>
            </a:r>
          </a:p>
        </p:txBody>
      </p:sp>
      <p:sp>
        <p:nvSpPr>
          <p:cNvPr id="23" name="文本框 22">
            <a:extLst>
              <a:ext uri="{FF2B5EF4-FFF2-40B4-BE49-F238E27FC236}">
                <a16:creationId xmlns:a16="http://schemas.microsoft.com/office/drawing/2014/main" id="{D6AAB497-37DB-49C3-8914-AF91B1B45196}"/>
              </a:ext>
            </a:extLst>
          </p:cNvPr>
          <p:cNvSpPr txBox="1"/>
          <p:nvPr/>
        </p:nvSpPr>
        <p:spPr>
          <a:xfrm>
            <a:off x="6490275" y="1185340"/>
            <a:ext cx="4460239" cy="408638"/>
          </a:xfrm>
          <a:prstGeom prst="rect">
            <a:avLst/>
          </a:prstGeom>
          <a:noFill/>
        </p:spPr>
        <p:txBody>
          <a:bodyPr wrap="square" rtlCol="0">
            <a:spAutoFit/>
          </a:bodyPr>
          <a:lstStyle/>
          <a:p>
            <a:pPr>
              <a:lnSpc>
                <a:spcPct val="120000"/>
              </a:lnSpc>
              <a:spcBef>
                <a:spcPts val="600"/>
              </a:spcBef>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左图数据总结</a:t>
            </a:r>
          </a:p>
        </p:txBody>
      </p:sp>
      <p:sp>
        <p:nvSpPr>
          <p:cNvPr id="24" name="文本框 23">
            <a:extLst>
              <a:ext uri="{FF2B5EF4-FFF2-40B4-BE49-F238E27FC236}">
                <a16:creationId xmlns:a16="http://schemas.microsoft.com/office/drawing/2014/main" id="{1807F8F7-CD2A-4BE4-9F1C-32613C8F760D}"/>
              </a:ext>
            </a:extLst>
          </p:cNvPr>
          <p:cNvSpPr txBox="1"/>
          <p:nvPr/>
        </p:nvSpPr>
        <p:spPr>
          <a:xfrm>
            <a:off x="1241487" y="3643978"/>
            <a:ext cx="4460239" cy="408638"/>
          </a:xfrm>
          <a:prstGeom prst="rect">
            <a:avLst/>
          </a:prstGeom>
          <a:noFill/>
        </p:spPr>
        <p:txBody>
          <a:bodyPr wrap="square" rtlCol="0">
            <a:spAutoFit/>
          </a:bodyPr>
          <a:lstStyle/>
          <a:p>
            <a:pPr algn="ctr">
              <a:lnSpc>
                <a:spcPct val="120000"/>
              </a:lnSpc>
              <a:spcBef>
                <a:spcPts val="600"/>
              </a:spcBef>
            </a:pP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全年销售数据</a:t>
            </a:r>
          </a:p>
        </p:txBody>
      </p:sp>
      <p:cxnSp>
        <p:nvCxnSpPr>
          <p:cNvPr id="26" name="直接箭头连接符 25">
            <a:extLst>
              <a:ext uri="{FF2B5EF4-FFF2-40B4-BE49-F238E27FC236}">
                <a16:creationId xmlns:a16="http://schemas.microsoft.com/office/drawing/2014/main" id="{A030FD03-3C38-4953-B274-869D627AC1E5}"/>
              </a:ext>
            </a:extLst>
          </p:cNvPr>
          <p:cNvCxnSpPr/>
          <p:nvPr/>
        </p:nvCxnSpPr>
        <p:spPr>
          <a:xfrm>
            <a:off x="6593840" y="1686560"/>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Annual review</a:t>
            </a:r>
            <a:endParaRPr lang="zh-CN" altLang="en-US"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endParaRP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年度回顾</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9190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pic>
        <p:nvPicPr>
          <p:cNvPr id="20" name="图形 19" descr="前引号">
            <a:extLst>
              <a:ext uri="{FF2B5EF4-FFF2-40B4-BE49-F238E27FC236}">
                <a16:creationId xmlns:a16="http://schemas.microsoft.com/office/drawing/2014/main" id="{3E4B1DA8-81F4-4C7E-8AEA-CC366F65C2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2829" y="878591"/>
            <a:ext cx="1117318" cy="1117318"/>
          </a:xfrm>
          <a:prstGeom prst="rect">
            <a:avLst/>
          </a:prstGeom>
        </p:spPr>
      </p:pic>
      <p:pic>
        <p:nvPicPr>
          <p:cNvPr id="65" name="图形 64" descr="后引号">
            <a:extLst>
              <a:ext uri="{FF2B5EF4-FFF2-40B4-BE49-F238E27FC236}">
                <a16:creationId xmlns:a16="http://schemas.microsoft.com/office/drawing/2014/main" id="{D85B8A5E-7994-41DC-9AF7-18C6EDEB22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6734" y="5113594"/>
            <a:ext cx="1117318" cy="1117318"/>
          </a:xfrm>
          <a:prstGeom prst="rect">
            <a:avLst/>
          </a:prstGeom>
        </p:spPr>
      </p:pic>
      <p:sp>
        <p:nvSpPr>
          <p:cNvPr id="31" name="椭圆 30">
            <a:extLst>
              <a:ext uri="{FF2B5EF4-FFF2-40B4-BE49-F238E27FC236}">
                <a16:creationId xmlns:a16="http://schemas.microsoft.com/office/drawing/2014/main" id="{17EC7223-A9A5-4831-A010-D91E473E656F}"/>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Annual review</a:t>
            </a:r>
            <a:endParaRPr lang="zh-CN" altLang="en-US"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endParaRP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年度回顾</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a:extLst>
              <a:ext uri="{FF2B5EF4-FFF2-40B4-BE49-F238E27FC236}">
                <a16:creationId xmlns:a16="http://schemas.microsoft.com/office/drawing/2014/main" id="{EABA47B5-E9E1-496C-A2E7-1C74AAF6CD77}"/>
              </a:ext>
            </a:extLst>
          </p:cNvPr>
          <p:cNvSpPr txBox="1"/>
          <p:nvPr/>
        </p:nvSpPr>
        <p:spPr>
          <a:xfrm>
            <a:off x="784219" y="1552220"/>
            <a:ext cx="2520755" cy="514051"/>
          </a:xfrm>
          <a:prstGeom prst="rect">
            <a:avLst/>
          </a:prstGeom>
          <a:noFill/>
        </p:spPr>
        <p:txBody>
          <a:bodyPr wrap="square" rtlCol="0">
            <a:spAutoFit/>
          </a:bodyPr>
          <a:lstStyle/>
          <a:p>
            <a:pPr>
              <a:lnSpc>
                <a:spcPct val="120000"/>
              </a:lnSpc>
              <a:spcBef>
                <a:spcPts val="600"/>
              </a:spcBef>
            </a:pP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年度重要事件点</a:t>
            </a:r>
          </a:p>
        </p:txBody>
      </p:sp>
      <p:cxnSp>
        <p:nvCxnSpPr>
          <p:cNvPr id="27" name="直接箭头连接符 26">
            <a:extLst>
              <a:ext uri="{FF2B5EF4-FFF2-40B4-BE49-F238E27FC236}">
                <a16:creationId xmlns:a16="http://schemas.microsoft.com/office/drawing/2014/main" id="{F837F377-8D61-4A6D-833A-4B96342F7665}"/>
              </a:ext>
            </a:extLst>
          </p:cNvPr>
          <p:cNvCxnSpPr/>
          <p:nvPr/>
        </p:nvCxnSpPr>
        <p:spPr>
          <a:xfrm>
            <a:off x="900023" y="2133422"/>
            <a:ext cx="985520" cy="0"/>
          </a:xfrm>
          <a:prstGeom prst="straightConnector1">
            <a:avLst/>
          </a:prstGeom>
          <a:ln>
            <a:gradFill flip="none" rotWithShape="1">
              <a:gsLst>
                <a:gs pos="0">
                  <a:schemeClr val="tx2"/>
                </a:gs>
                <a:gs pos="100000">
                  <a:schemeClr val="tx2">
                    <a:alpha val="0"/>
                  </a:schemeClr>
                </a:gs>
              </a:gsLst>
              <a:lin ang="0" scaled="1"/>
              <a:tileRect/>
            </a:gradFill>
            <a:tailEnd type="non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5F7E1118-346A-43D4-86A7-FFDFB0A5F1AB}"/>
              </a:ext>
            </a:extLst>
          </p:cNvPr>
          <p:cNvSpPr txBox="1"/>
          <p:nvPr/>
        </p:nvSpPr>
        <p:spPr>
          <a:xfrm>
            <a:off x="814640" y="2261299"/>
            <a:ext cx="2841625" cy="1630959"/>
          </a:xfrm>
          <a:prstGeom prst="rect">
            <a:avLst/>
          </a:prstGeom>
          <a:noFill/>
        </p:spPr>
        <p:txBody>
          <a:bodyPr wrap="square" rtlCol="0" anchor="t">
            <a:spAutoFit/>
          </a:bodyPr>
          <a:lstStyle/>
          <a:p>
            <a:pPr>
              <a:lnSpc>
                <a:spcPct val="120000"/>
              </a:lnSpc>
              <a:spcBef>
                <a:spcPts val="600"/>
              </a:spcBef>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重要时间内的数据是什么东西，具体怎么来的，本年度公司有哪些变化，采取了什么举措，关键词由此获得这样的成果，再以此为依据进行拓展分析，得出一些具体的结论和数据</a:t>
            </a:r>
          </a:p>
        </p:txBody>
      </p:sp>
      <p:sp>
        <p:nvSpPr>
          <p:cNvPr id="33" name="矩形: 圆角 32">
            <a:extLst>
              <a:ext uri="{FF2B5EF4-FFF2-40B4-BE49-F238E27FC236}">
                <a16:creationId xmlns:a16="http://schemas.microsoft.com/office/drawing/2014/main" id="{688D139E-6908-4A49-81F9-3546C090194E}"/>
              </a:ext>
            </a:extLst>
          </p:cNvPr>
          <p:cNvSpPr/>
          <p:nvPr/>
        </p:nvSpPr>
        <p:spPr>
          <a:xfrm>
            <a:off x="4488481" y="1552220"/>
            <a:ext cx="3253699" cy="4035780"/>
          </a:xfrm>
          <a:prstGeom prst="roundRect">
            <a:avLst>
              <a:gd name="adj" fmla="val 4730"/>
            </a:avLst>
          </a:prstGeom>
          <a:solidFill>
            <a:schemeClr val="bg1"/>
          </a:solidFill>
          <a:ln w="15875">
            <a:gradFill flip="none" rotWithShape="1">
              <a:gsLst>
                <a:gs pos="0">
                  <a:schemeClr val="accent1"/>
                </a:gs>
                <a:gs pos="50000">
                  <a:schemeClr val="accent1">
                    <a:alpha val="0"/>
                  </a:schemeClr>
                </a:gs>
                <a:gs pos="100000">
                  <a:schemeClr val="accent1"/>
                </a:gs>
              </a:gsLst>
              <a:lin ang="2700000" scaled="1"/>
              <a:tileRect/>
            </a:grad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a:extLst>
              <a:ext uri="{FF2B5EF4-FFF2-40B4-BE49-F238E27FC236}">
                <a16:creationId xmlns:a16="http://schemas.microsoft.com/office/drawing/2014/main" id="{300FAF25-AB70-4055-BB6C-D589D8606583}"/>
              </a:ext>
            </a:extLst>
          </p:cNvPr>
          <p:cNvSpPr txBox="1"/>
          <p:nvPr/>
        </p:nvSpPr>
        <p:spPr>
          <a:xfrm>
            <a:off x="4694518" y="2005199"/>
            <a:ext cx="2841625" cy="1889492"/>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在这个重要时间点上体现出来的重要时间内的数据是什么东西，具体怎么来的，本年度公司有哪些变化，采取了什么举措，</a:t>
            </a:r>
            <a:r>
              <a:rPr lang="zh-CN" altLang="en-US" sz="140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关键词</a:t>
            </a: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由此获得这样的成果，再以此为依据进行拓展分析，得出一些具体的结论和数据</a:t>
            </a:r>
          </a:p>
        </p:txBody>
      </p:sp>
      <p:sp>
        <p:nvSpPr>
          <p:cNvPr id="35" name="文本框 34">
            <a:extLst>
              <a:ext uri="{FF2B5EF4-FFF2-40B4-BE49-F238E27FC236}">
                <a16:creationId xmlns:a16="http://schemas.microsoft.com/office/drawing/2014/main" id="{302C4625-E3D9-4113-8755-985C5E872D98}"/>
              </a:ext>
            </a:extLst>
          </p:cNvPr>
          <p:cNvSpPr txBox="1"/>
          <p:nvPr/>
        </p:nvSpPr>
        <p:spPr>
          <a:xfrm>
            <a:off x="4717663" y="4560261"/>
            <a:ext cx="2294910"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年度重要事件点</a:t>
            </a:r>
          </a:p>
        </p:txBody>
      </p:sp>
      <p:sp>
        <p:nvSpPr>
          <p:cNvPr id="45" name="文本框 44">
            <a:extLst>
              <a:ext uri="{FF2B5EF4-FFF2-40B4-BE49-F238E27FC236}">
                <a16:creationId xmlns:a16="http://schemas.microsoft.com/office/drawing/2014/main" id="{CAB4E540-F1A6-47A1-8A48-DCAC051C7F80}"/>
              </a:ext>
            </a:extLst>
          </p:cNvPr>
          <p:cNvSpPr txBox="1"/>
          <p:nvPr/>
        </p:nvSpPr>
        <p:spPr>
          <a:xfrm>
            <a:off x="4717663" y="4897732"/>
            <a:ext cx="2475996" cy="270908"/>
          </a:xfrm>
          <a:prstGeom prst="rect">
            <a:avLst/>
          </a:prstGeom>
          <a:noFill/>
        </p:spPr>
        <p:txBody>
          <a:bodyPr wrap="square" rtlCol="0">
            <a:spAutoFit/>
          </a:bodyPr>
          <a:lstStyle/>
          <a:p>
            <a:pPr>
              <a:lnSpc>
                <a:spcPct val="120000"/>
              </a:lnSpc>
              <a:spcBef>
                <a:spcPts val="600"/>
              </a:spcBef>
            </a:pPr>
            <a:r>
              <a:rPr lang="en-US" altLang="zh-CN" sz="1050" dirty="0">
                <a:solidFill>
                  <a:schemeClr val="accent1"/>
                </a:solidFill>
                <a:latin typeface="Arial" panose="020B0604020202020204" pitchFamily="34" charset="0"/>
                <a:ea typeface="微软雅黑" panose="020B0503020204020204" pitchFamily="34" charset="-122"/>
                <a:sym typeface="Arial" panose="020B0604020202020204" pitchFamily="34" charset="0"/>
              </a:rPr>
              <a:t>Key events of the year</a:t>
            </a:r>
            <a:endParaRPr lang="zh-CN" altLang="en-US" sz="10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图形 2" descr="手表">
            <a:extLst>
              <a:ext uri="{FF2B5EF4-FFF2-40B4-BE49-F238E27FC236}">
                <a16:creationId xmlns:a16="http://schemas.microsoft.com/office/drawing/2014/main" id="{2643945B-87B4-4915-830C-5071B010DC00}"/>
              </a:ext>
            </a:extLst>
          </p:cNvPr>
          <p:cNvGrpSpPr/>
          <p:nvPr/>
        </p:nvGrpSpPr>
        <p:grpSpPr>
          <a:xfrm>
            <a:off x="6774244" y="4125587"/>
            <a:ext cx="627971" cy="922071"/>
            <a:chOff x="7200964" y="4125587"/>
            <a:chExt cx="627971" cy="922071"/>
          </a:xfrm>
          <a:solidFill>
            <a:schemeClr val="accent1">
              <a:alpha val="25000"/>
            </a:schemeClr>
          </a:solidFill>
        </p:grpSpPr>
        <p:sp>
          <p:nvSpPr>
            <p:cNvPr id="5" name="任意多边形: 形状 4">
              <a:extLst>
                <a:ext uri="{FF2B5EF4-FFF2-40B4-BE49-F238E27FC236}">
                  <a16:creationId xmlns:a16="http://schemas.microsoft.com/office/drawing/2014/main" id="{75474E30-76DF-4378-9304-3C4F927E3F66}"/>
                </a:ext>
              </a:extLst>
            </p:cNvPr>
            <p:cNvSpPr/>
            <p:nvPr/>
          </p:nvSpPr>
          <p:spPr>
            <a:xfrm>
              <a:off x="7200964" y="4293046"/>
              <a:ext cx="627971" cy="586106"/>
            </a:xfrm>
            <a:custGeom>
              <a:avLst/>
              <a:gdLst>
                <a:gd name="connsiteX0" fmla="*/ 334918 w 627971"/>
                <a:gd name="connsiteY0" fmla="*/ 0 h 586106"/>
                <a:gd name="connsiteX1" fmla="*/ 47098 w 627971"/>
                <a:gd name="connsiteY1" fmla="*/ 240722 h 586106"/>
                <a:gd name="connsiteX2" fmla="*/ 20932 w 627971"/>
                <a:gd name="connsiteY2" fmla="*/ 240722 h 586106"/>
                <a:gd name="connsiteX3" fmla="*/ 0 w 627971"/>
                <a:gd name="connsiteY3" fmla="*/ 261655 h 586106"/>
                <a:gd name="connsiteX4" fmla="*/ 0 w 627971"/>
                <a:gd name="connsiteY4" fmla="*/ 303519 h 586106"/>
                <a:gd name="connsiteX5" fmla="*/ 20932 w 627971"/>
                <a:gd name="connsiteY5" fmla="*/ 324452 h 586106"/>
                <a:gd name="connsiteX6" fmla="*/ 43958 w 627971"/>
                <a:gd name="connsiteY6" fmla="*/ 324452 h 586106"/>
                <a:gd name="connsiteX7" fmla="*/ 334918 w 627971"/>
                <a:gd name="connsiteY7" fmla="*/ 586107 h 586106"/>
                <a:gd name="connsiteX8" fmla="*/ 627971 w 627971"/>
                <a:gd name="connsiteY8" fmla="*/ 293053 h 586106"/>
                <a:gd name="connsiteX9" fmla="*/ 334918 w 627971"/>
                <a:gd name="connsiteY9" fmla="*/ 0 h 586106"/>
                <a:gd name="connsiteX10" fmla="*/ 334918 w 627971"/>
                <a:gd name="connsiteY10" fmla="*/ 523309 h 586106"/>
                <a:gd name="connsiteX11" fmla="*/ 104662 w 627971"/>
                <a:gd name="connsiteY11" fmla="*/ 293053 h 586106"/>
                <a:gd name="connsiteX12" fmla="*/ 334918 w 627971"/>
                <a:gd name="connsiteY12" fmla="*/ 62797 h 586106"/>
                <a:gd name="connsiteX13" fmla="*/ 565174 w 627971"/>
                <a:gd name="connsiteY13" fmla="*/ 293053 h 586106"/>
                <a:gd name="connsiteX14" fmla="*/ 334918 w 627971"/>
                <a:gd name="connsiteY14" fmla="*/ 523309 h 5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971" h="586106">
                  <a:moveTo>
                    <a:pt x="334918" y="0"/>
                  </a:moveTo>
                  <a:cubicBezTo>
                    <a:pt x="190485" y="0"/>
                    <a:pt x="71170" y="103615"/>
                    <a:pt x="47098" y="240722"/>
                  </a:cubicBezTo>
                  <a:lnTo>
                    <a:pt x="20932" y="240722"/>
                  </a:lnTo>
                  <a:cubicBezTo>
                    <a:pt x="9420" y="240722"/>
                    <a:pt x="0" y="250142"/>
                    <a:pt x="0" y="261655"/>
                  </a:cubicBezTo>
                  <a:lnTo>
                    <a:pt x="0" y="303519"/>
                  </a:lnTo>
                  <a:cubicBezTo>
                    <a:pt x="0" y="315032"/>
                    <a:pt x="9420" y="324452"/>
                    <a:pt x="20932" y="324452"/>
                  </a:cubicBezTo>
                  <a:lnTo>
                    <a:pt x="43958" y="324452"/>
                  </a:lnTo>
                  <a:cubicBezTo>
                    <a:pt x="59657" y="472025"/>
                    <a:pt x="183158" y="586107"/>
                    <a:pt x="334918" y="586107"/>
                  </a:cubicBezTo>
                  <a:cubicBezTo>
                    <a:pt x="497144" y="586107"/>
                    <a:pt x="627971" y="455279"/>
                    <a:pt x="627971" y="293053"/>
                  </a:cubicBezTo>
                  <a:cubicBezTo>
                    <a:pt x="627971" y="130827"/>
                    <a:pt x="497144" y="0"/>
                    <a:pt x="334918" y="0"/>
                  </a:cubicBezTo>
                  <a:close/>
                  <a:moveTo>
                    <a:pt x="334918" y="523309"/>
                  </a:moveTo>
                  <a:cubicBezTo>
                    <a:pt x="207231" y="523309"/>
                    <a:pt x="104662" y="420741"/>
                    <a:pt x="104662" y="293053"/>
                  </a:cubicBezTo>
                  <a:cubicBezTo>
                    <a:pt x="104662" y="165366"/>
                    <a:pt x="207231" y="62797"/>
                    <a:pt x="334918" y="62797"/>
                  </a:cubicBezTo>
                  <a:cubicBezTo>
                    <a:pt x="462606" y="62797"/>
                    <a:pt x="565174" y="165366"/>
                    <a:pt x="565174" y="293053"/>
                  </a:cubicBezTo>
                  <a:cubicBezTo>
                    <a:pt x="565174" y="420741"/>
                    <a:pt x="462606" y="523309"/>
                    <a:pt x="334918" y="523309"/>
                  </a:cubicBezTo>
                  <a:close/>
                </a:path>
              </a:pathLst>
            </a:custGeom>
            <a:solidFill>
              <a:schemeClr val="accent1">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形状 7">
              <a:extLst>
                <a:ext uri="{FF2B5EF4-FFF2-40B4-BE49-F238E27FC236}">
                  <a16:creationId xmlns:a16="http://schemas.microsoft.com/office/drawing/2014/main" id="{8CCCCAA8-66F2-4F46-B984-C8051269D599}"/>
                </a:ext>
              </a:extLst>
            </p:cNvPr>
            <p:cNvSpPr/>
            <p:nvPr/>
          </p:nvSpPr>
          <p:spPr>
            <a:xfrm>
              <a:off x="7332838" y="4125587"/>
              <a:ext cx="406088" cy="194671"/>
            </a:xfrm>
            <a:custGeom>
              <a:avLst/>
              <a:gdLst>
                <a:gd name="connsiteX0" fmla="*/ 406088 w 406088"/>
                <a:gd name="connsiteY0" fmla="*/ 193624 h 194671"/>
                <a:gd name="connsiteX1" fmla="*/ 376783 w 406088"/>
                <a:gd name="connsiteY1" fmla="*/ 34538 h 194671"/>
                <a:gd name="connsiteX2" fmla="*/ 335965 w 406088"/>
                <a:gd name="connsiteY2" fmla="*/ 0 h 194671"/>
                <a:gd name="connsiteX3" fmla="*/ 70123 w 406088"/>
                <a:gd name="connsiteY3" fmla="*/ 0 h 194671"/>
                <a:gd name="connsiteX4" fmla="*/ 29305 w 406088"/>
                <a:gd name="connsiteY4" fmla="*/ 34538 h 194671"/>
                <a:gd name="connsiteX5" fmla="*/ 0 w 406088"/>
                <a:gd name="connsiteY5" fmla="*/ 194671 h 194671"/>
                <a:gd name="connsiteX6" fmla="*/ 406088 w 406088"/>
                <a:gd name="connsiteY6" fmla="*/ 193624 h 19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88" h="194671">
                  <a:moveTo>
                    <a:pt x="406088" y="193624"/>
                  </a:moveTo>
                  <a:lnTo>
                    <a:pt x="376783" y="34538"/>
                  </a:lnTo>
                  <a:cubicBezTo>
                    <a:pt x="373643" y="14653"/>
                    <a:pt x="355850" y="0"/>
                    <a:pt x="335965" y="0"/>
                  </a:cubicBezTo>
                  <a:lnTo>
                    <a:pt x="70123" y="0"/>
                  </a:lnTo>
                  <a:cubicBezTo>
                    <a:pt x="50238" y="0"/>
                    <a:pt x="32445" y="14653"/>
                    <a:pt x="29305" y="34538"/>
                  </a:cubicBezTo>
                  <a:lnTo>
                    <a:pt x="0" y="194671"/>
                  </a:lnTo>
                  <a:cubicBezTo>
                    <a:pt x="120361" y="102569"/>
                    <a:pt x="285727" y="102569"/>
                    <a:pt x="406088" y="193624"/>
                  </a:cubicBezTo>
                  <a:close/>
                </a:path>
              </a:pathLst>
            </a:custGeom>
            <a:solidFill>
              <a:schemeClr val="accent1">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任意多边形: 形状 8">
              <a:extLst>
                <a:ext uri="{FF2B5EF4-FFF2-40B4-BE49-F238E27FC236}">
                  <a16:creationId xmlns:a16="http://schemas.microsoft.com/office/drawing/2014/main" id="{F6FF74EF-EEF0-482A-BD7D-BD69BD0DF238}"/>
                </a:ext>
              </a:extLst>
            </p:cNvPr>
            <p:cNvSpPr/>
            <p:nvPr/>
          </p:nvSpPr>
          <p:spPr>
            <a:xfrm>
              <a:off x="7332838" y="4852987"/>
              <a:ext cx="405041" cy="194671"/>
            </a:xfrm>
            <a:custGeom>
              <a:avLst/>
              <a:gdLst>
                <a:gd name="connsiteX0" fmla="*/ 0 w 405041"/>
                <a:gd name="connsiteY0" fmla="*/ 0 h 194671"/>
                <a:gd name="connsiteX1" fmla="*/ 29305 w 405041"/>
                <a:gd name="connsiteY1" fmla="*/ 160133 h 194671"/>
                <a:gd name="connsiteX2" fmla="*/ 70123 w 405041"/>
                <a:gd name="connsiteY2" fmla="*/ 194671 h 194671"/>
                <a:gd name="connsiteX3" fmla="*/ 334918 w 405041"/>
                <a:gd name="connsiteY3" fmla="*/ 194671 h 194671"/>
                <a:gd name="connsiteX4" fmla="*/ 375736 w 405041"/>
                <a:gd name="connsiteY4" fmla="*/ 160133 h 194671"/>
                <a:gd name="connsiteX5" fmla="*/ 405041 w 405041"/>
                <a:gd name="connsiteY5" fmla="*/ 0 h 194671"/>
                <a:gd name="connsiteX6" fmla="*/ 0 w 405041"/>
                <a:gd name="connsiteY6" fmla="*/ 0 h 19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041" h="194671">
                  <a:moveTo>
                    <a:pt x="0" y="0"/>
                  </a:moveTo>
                  <a:lnTo>
                    <a:pt x="29305" y="160133"/>
                  </a:lnTo>
                  <a:cubicBezTo>
                    <a:pt x="32445" y="180018"/>
                    <a:pt x="50238" y="194671"/>
                    <a:pt x="70123" y="194671"/>
                  </a:cubicBezTo>
                  <a:lnTo>
                    <a:pt x="334918" y="194671"/>
                  </a:lnTo>
                  <a:cubicBezTo>
                    <a:pt x="354804" y="194671"/>
                    <a:pt x="372596" y="180018"/>
                    <a:pt x="375736" y="160133"/>
                  </a:cubicBezTo>
                  <a:lnTo>
                    <a:pt x="405041" y="0"/>
                  </a:lnTo>
                  <a:cubicBezTo>
                    <a:pt x="285727" y="91056"/>
                    <a:pt x="120361" y="91056"/>
                    <a:pt x="0" y="0"/>
                  </a:cubicBezTo>
                  <a:close/>
                </a:path>
              </a:pathLst>
            </a:custGeom>
            <a:solidFill>
              <a:schemeClr val="accent1">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形状 17">
              <a:extLst>
                <a:ext uri="{FF2B5EF4-FFF2-40B4-BE49-F238E27FC236}">
                  <a16:creationId xmlns:a16="http://schemas.microsoft.com/office/drawing/2014/main" id="{00DEDF5C-4A2E-4FC1-872A-F7BE9DF05FF8}"/>
                </a:ext>
              </a:extLst>
            </p:cNvPr>
            <p:cNvSpPr/>
            <p:nvPr/>
          </p:nvSpPr>
          <p:spPr>
            <a:xfrm>
              <a:off x="7514950" y="4418641"/>
              <a:ext cx="150713" cy="297239"/>
            </a:xfrm>
            <a:custGeom>
              <a:avLst/>
              <a:gdLst>
                <a:gd name="connsiteX0" fmla="*/ 41865 w 150713"/>
                <a:gd name="connsiteY0" fmla="*/ 0 h 297239"/>
                <a:gd name="connsiteX1" fmla="*/ 0 w 150713"/>
                <a:gd name="connsiteY1" fmla="*/ 0 h 297239"/>
                <a:gd name="connsiteX2" fmla="*/ 0 w 150713"/>
                <a:gd name="connsiteY2" fmla="*/ 167459 h 297239"/>
                <a:gd name="connsiteX3" fmla="*/ 6280 w 150713"/>
                <a:gd name="connsiteY3" fmla="*/ 182112 h 297239"/>
                <a:gd name="connsiteX4" fmla="*/ 121408 w 150713"/>
                <a:gd name="connsiteY4" fmla="*/ 297240 h 297239"/>
                <a:gd name="connsiteX5" fmla="*/ 150713 w 150713"/>
                <a:gd name="connsiteY5" fmla="*/ 267934 h 297239"/>
                <a:gd name="connsiteX6" fmla="*/ 41865 w 150713"/>
                <a:gd name="connsiteY6" fmla="*/ 159086 h 297239"/>
                <a:gd name="connsiteX7" fmla="*/ 41865 w 150713"/>
                <a:gd name="connsiteY7" fmla="*/ 0 h 29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713" h="297239">
                  <a:moveTo>
                    <a:pt x="41865" y="0"/>
                  </a:moveTo>
                  <a:lnTo>
                    <a:pt x="0" y="0"/>
                  </a:lnTo>
                  <a:lnTo>
                    <a:pt x="0" y="167459"/>
                  </a:lnTo>
                  <a:cubicBezTo>
                    <a:pt x="0" y="172692"/>
                    <a:pt x="2093" y="177925"/>
                    <a:pt x="6280" y="182112"/>
                  </a:cubicBezTo>
                  <a:lnTo>
                    <a:pt x="121408" y="297240"/>
                  </a:lnTo>
                  <a:lnTo>
                    <a:pt x="150713" y="267934"/>
                  </a:lnTo>
                  <a:lnTo>
                    <a:pt x="41865" y="159086"/>
                  </a:lnTo>
                  <a:lnTo>
                    <a:pt x="41865" y="0"/>
                  </a:lnTo>
                  <a:close/>
                </a:path>
              </a:pathLst>
            </a:custGeom>
            <a:solidFill>
              <a:schemeClr val="tx2">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矩形: 圆角 54">
            <a:extLst>
              <a:ext uri="{FF2B5EF4-FFF2-40B4-BE49-F238E27FC236}">
                <a16:creationId xmlns:a16="http://schemas.microsoft.com/office/drawing/2014/main" id="{A3177DBA-61F4-4F28-86DE-BBC5B6DAE10D}"/>
              </a:ext>
            </a:extLst>
          </p:cNvPr>
          <p:cNvSpPr/>
          <p:nvPr/>
        </p:nvSpPr>
        <p:spPr>
          <a:xfrm>
            <a:off x="8056166" y="1552220"/>
            <a:ext cx="3253699" cy="4035780"/>
          </a:xfrm>
          <a:prstGeom prst="roundRect">
            <a:avLst>
              <a:gd name="adj" fmla="val 4730"/>
            </a:avLst>
          </a:prstGeom>
          <a:solidFill>
            <a:schemeClr val="bg1"/>
          </a:solidFill>
          <a:ln w="15875">
            <a:gradFill flip="none" rotWithShape="1">
              <a:gsLst>
                <a:gs pos="0">
                  <a:schemeClr val="accent1"/>
                </a:gs>
                <a:gs pos="50000">
                  <a:schemeClr val="accent1">
                    <a:alpha val="0"/>
                  </a:schemeClr>
                </a:gs>
                <a:gs pos="100000">
                  <a:schemeClr val="accent1"/>
                </a:gs>
              </a:gsLst>
              <a:lin ang="2700000" scaled="1"/>
              <a:tileRect/>
            </a:grad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a:extLst>
              <a:ext uri="{FF2B5EF4-FFF2-40B4-BE49-F238E27FC236}">
                <a16:creationId xmlns:a16="http://schemas.microsoft.com/office/drawing/2014/main" id="{7694ACE2-167B-44C7-A683-3C84AE02B336}"/>
              </a:ext>
            </a:extLst>
          </p:cNvPr>
          <p:cNvSpPr txBox="1"/>
          <p:nvPr/>
        </p:nvSpPr>
        <p:spPr>
          <a:xfrm>
            <a:off x="8262203" y="2005199"/>
            <a:ext cx="2841625" cy="1889492"/>
          </a:xfrm>
          <a:prstGeom prst="rect">
            <a:avLst/>
          </a:prstGeom>
          <a:noFill/>
        </p:spPr>
        <p:txBody>
          <a:bodyPr wrap="square" rtlCol="0">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在这个重要时间点上体现出来的重要时间内的数据是什么东西，具体怎么来的，本年度公司有哪些变化，采取了什么举措，</a:t>
            </a:r>
            <a:r>
              <a:rPr lang="zh-CN" altLang="en-US" sz="140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关键词</a:t>
            </a: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由此获得这样的成果，再以此为依据进行拓展分析，得出一些具体的结论和数据</a:t>
            </a:r>
          </a:p>
        </p:txBody>
      </p:sp>
      <p:sp>
        <p:nvSpPr>
          <p:cNvPr id="57" name="文本框 56">
            <a:extLst>
              <a:ext uri="{FF2B5EF4-FFF2-40B4-BE49-F238E27FC236}">
                <a16:creationId xmlns:a16="http://schemas.microsoft.com/office/drawing/2014/main" id="{A279CEAB-77CC-4451-ADD9-1D64F33AF169}"/>
              </a:ext>
            </a:extLst>
          </p:cNvPr>
          <p:cNvSpPr txBox="1"/>
          <p:nvPr/>
        </p:nvSpPr>
        <p:spPr>
          <a:xfrm>
            <a:off x="8285348" y="4560261"/>
            <a:ext cx="2294910" cy="408638"/>
          </a:xfrm>
          <a:prstGeom prst="rect">
            <a:avLst/>
          </a:prstGeom>
          <a:noFill/>
        </p:spPr>
        <p:txBody>
          <a:bodyPr wrap="square" rtlCol="0">
            <a:spAutoFit/>
          </a:bodyPr>
          <a:lstStyle/>
          <a:p>
            <a:pPr>
              <a:lnSpc>
                <a:spcPct val="120000"/>
              </a:lnSpc>
              <a:spcBef>
                <a:spcPts val="600"/>
              </a:spcBef>
            </a:pP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年度重要事件点</a:t>
            </a:r>
          </a:p>
        </p:txBody>
      </p:sp>
      <p:sp>
        <p:nvSpPr>
          <p:cNvPr id="58" name="文本框 57">
            <a:extLst>
              <a:ext uri="{FF2B5EF4-FFF2-40B4-BE49-F238E27FC236}">
                <a16:creationId xmlns:a16="http://schemas.microsoft.com/office/drawing/2014/main" id="{B3716D0B-6979-4C9A-B60A-041B5CBCDB77}"/>
              </a:ext>
            </a:extLst>
          </p:cNvPr>
          <p:cNvSpPr txBox="1"/>
          <p:nvPr/>
        </p:nvSpPr>
        <p:spPr>
          <a:xfrm>
            <a:off x="8285348" y="4897732"/>
            <a:ext cx="2475996" cy="270908"/>
          </a:xfrm>
          <a:prstGeom prst="rect">
            <a:avLst/>
          </a:prstGeom>
          <a:noFill/>
        </p:spPr>
        <p:txBody>
          <a:bodyPr wrap="square" rtlCol="0">
            <a:spAutoFit/>
          </a:bodyPr>
          <a:lstStyle/>
          <a:p>
            <a:pPr>
              <a:lnSpc>
                <a:spcPct val="120000"/>
              </a:lnSpc>
              <a:spcBef>
                <a:spcPts val="600"/>
              </a:spcBef>
            </a:pPr>
            <a:r>
              <a:rPr lang="en-US" altLang="zh-CN" sz="1050" dirty="0">
                <a:solidFill>
                  <a:schemeClr val="accent1"/>
                </a:solidFill>
                <a:latin typeface="Arial" panose="020B0604020202020204" pitchFamily="34" charset="0"/>
                <a:ea typeface="微软雅黑" panose="020B0503020204020204" pitchFamily="34" charset="-122"/>
                <a:sym typeface="Arial" panose="020B0604020202020204" pitchFamily="34" charset="0"/>
              </a:rPr>
              <a:t>Key events of the year</a:t>
            </a:r>
            <a:endParaRPr lang="zh-CN" altLang="en-US" sz="105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图形 2" descr="手表">
            <a:extLst>
              <a:ext uri="{FF2B5EF4-FFF2-40B4-BE49-F238E27FC236}">
                <a16:creationId xmlns:a16="http://schemas.microsoft.com/office/drawing/2014/main" id="{11253D56-F8E5-4354-9A9F-F32B431975A7}"/>
              </a:ext>
            </a:extLst>
          </p:cNvPr>
          <p:cNvGrpSpPr/>
          <p:nvPr/>
        </p:nvGrpSpPr>
        <p:grpSpPr>
          <a:xfrm>
            <a:off x="10341929" y="4125587"/>
            <a:ext cx="627971" cy="922071"/>
            <a:chOff x="7200964" y="4125587"/>
            <a:chExt cx="627971" cy="922071"/>
          </a:xfrm>
          <a:solidFill>
            <a:schemeClr val="accent1">
              <a:alpha val="25000"/>
            </a:schemeClr>
          </a:solidFill>
        </p:grpSpPr>
        <p:sp>
          <p:nvSpPr>
            <p:cNvPr id="60" name="任意多边形: 形状 59">
              <a:extLst>
                <a:ext uri="{FF2B5EF4-FFF2-40B4-BE49-F238E27FC236}">
                  <a16:creationId xmlns:a16="http://schemas.microsoft.com/office/drawing/2014/main" id="{32FCF2AC-0D3F-4C09-BD73-AF086769E931}"/>
                </a:ext>
              </a:extLst>
            </p:cNvPr>
            <p:cNvSpPr/>
            <p:nvPr/>
          </p:nvSpPr>
          <p:spPr>
            <a:xfrm>
              <a:off x="7200964" y="4293046"/>
              <a:ext cx="627971" cy="586106"/>
            </a:xfrm>
            <a:custGeom>
              <a:avLst/>
              <a:gdLst>
                <a:gd name="connsiteX0" fmla="*/ 334918 w 627971"/>
                <a:gd name="connsiteY0" fmla="*/ 0 h 586106"/>
                <a:gd name="connsiteX1" fmla="*/ 47098 w 627971"/>
                <a:gd name="connsiteY1" fmla="*/ 240722 h 586106"/>
                <a:gd name="connsiteX2" fmla="*/ 20932 w 627971"/>
                <a:gd name="connsiteY2" fmla="*/ 240722 h 586106"/>
                <a:gd name="connsiteX3" fmla="*/ 0 w 627971"/>
                <a:gd name="connsiteY3" fmla="*/ 261655 h 586106"/>
                <a:gd name="connsiteX4" fmla="*/ 0 w 627971"/>
                <a:gd name="connsiteY4" fmla="*/ 303519 h 586106"/>
                <a:gd name="connsiteX5" fmla="*/ 20932 w 627971"/>
                <a:gd name="connsiteY5" fmla="*/ 324452 h 586106"/>
                <a:gd name="connsiteX6" fmla="*/ 43958 w 627971"/>
                <a:gd name="connsiteY6" fmla="*/ 324452 h 586106"/>
                <a:gd name="connsiteX7" fmla="*/ 334918 w 627971"/>
                <a:gd name="connsiteY7" fmla="*/ 586107 h 586106"/>
                <a:gd name="connsiteX8" fmla="*/ 627971 w 627971"/>
                <a:gd name="connsiteY8" fmla="*/ 293053 h 586106"/>
                <a:gd name="connsiteX9" fmla="*/ 334918 w 627971"/>
                <a:gd name="connsiteY9" fmla="*/ 0 h 586106"/>
                <a:gd name="connsiteX10" fmla="*/ 334918 w 627971"/>
                <a:gd name="connsiteY10" fmla="*/ 523309 h 586106"/>
                <a:gd name="connsiteX11" fmla="*/ 104662 w 627971"/>
                <a:gd name="connsiteY11" fmla="*/ 293053 h 586106"/>
                <a:gd name="connsiteX12" fmla="*/ 334918 w 627971"/>
                <a:gd name="connsiteY12" fmla="*/ 62797 h 586106"/>
                <a:gd name="connsiteX13" fmla="*/ 565174 w 627971"/>
                <a:gd name="connsiteY13" fmla="*/ 293053 h 586106"/>
                <a:gd name="connsiteX14" fmla="*/ 334918 w 627971"/>
                <a:gd name="connsiteY14" fmla="*/ 523309 h 58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971" h="586106">
                  <a:moveTo>
                    <a:pt x="334918" y="0"/>
                  </a:moveTo>
                  <a:cubicBezTo>
                    <a:pt x="190485" y="0"/>
                    <a:pt x="71170" y="103615"/>
                    <a:pt x="47098" y="240722"/>
                  </a:cubicBezTo>
                  <a:lnTo>
                    <a:pt x="20932" y="240722"/>
                  </a:lnTo>
                  <a:cubicBezTo>
                    <a:pt x="9420" y="240722"/>
                    <a:pt x="0" y="250142"/>
                    <a:pt x="0" y="261655"/>
                  </a:cubicBezTo>
                  <a:lnTo>
                    <a:pt x="0" y="303519"/>
                  </a:lnTo>
                  <a:cubicBezTo>
                    <a:pt x="0" y="315032"/>
                    <a:pt x="9420" y="324452"/>
                    <a:pt x="20932" y="324452"/>
                  </a:cubicBezTo>
                  <a:lnTo>
                    <a:pt x="43958" y="324452"/>
                  </a:lnTo>
                  <a:cubicBezTo>
                    <a:pt x="59657" y="472025"/>
                    <a:pt x="183158" y="586107"/>
                    <a:pt x="334918" y="586107"/>
                  </a:cubicBezTo>
                  <a:cubicBezTo>
                    <a:pt x="497144" y="586107"/>
                    <a:pt x="627971" y="455279"/>
                    <a:pt x="627971" y="293053"/>
                  </a:cubicBezTo>
                  <a:cubicBezTo>
                    <a:pt x="627971" y="130827"/>
                    <a:pt x="497144" y="0"/>
                    <a:pt x="334918" y="0"/>
                  </a:cubicBezTo>
                  <a:close/>
                  <a:moveTo>
                    <a:pt x="334918" y="523309"/>
                  </a:moveTo>
                  <a:cubicBezTo>
                    <a:pt x="207231" y="523309"/>
                    <a:pt x="104662" y="420741"/>
                    <a:pt x="104662" y="293053"/>
                  </a:cubicBezTo>
                  <a:cubicBezTo>
                    <a:pt x="104662" y="165366"/>
                    <a:pt x="207231" y="62797"/>
                    <a:pt x="334918" y="62797"/>
                  </a:cubicBezTo>
                  <a:cubicBezTo>
                    <a:pt x="462606" y="62797"/>
                    <a:pt x="565174" y="165366"/>
                    <a:pt x="565174" y="293053"/>
                  </a:cubicBezTo>
                  <a:cubicBezTo>
                    <a:pt x="565174" y="420741"/>
                    <a:pt x="462606" y="523309"/>
                    <a:pt x="334918" y="523309"/>
                  </a:cubicBezTo>
                  <a:close/>
                </a:path>
              </a:pathLst>
            </a:custGeom>
            <a:solidFill>
              <a:schemeClr val="accent1">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形状 60">
              <a:extLst>
                <a:ext uri="{FF2B5EF4-FFF2-40B4-BE49-F238E27FC236}">
                  <a16:creationId xmlns:a16="http://schemas.microsoft.com/office/drawing/2014/main" id="{6DEB2F95-3EF1-468B-8327-E68B27AD7FEF}"/>
                </a:ext>
              </a:extLst>
            </p:cNvPr>
            <p:cNvSpPr/>
            <p:nvPr/>
          </p:nvSpPr>
          <p:spPr>
            <a:xfrm>
              <a:off x="7332838" y="4125587"/>
              <a:ext cx="406088" cy="194671"/>
            </a:xfrm>
            <a:custGeom>
              <a:avLst/>
              <a:gdLst>
                <a:gd name="connsiteX0" fmla="*/ 406088 w 406088"/>
                <a:gd name="connsiteY0" fmla="*/ 193624 h 194671"/>
                <a:gd name="connsiteX1" fmla="*/ 376783 w 406088"/>
                <a:gd name="connsiteY1" fmla="*/ 34538 h 194671"/>
                <a:gd name="connsiteX2" fmla="*/ 335965 w 406088"/>
                <a:gd name="connsiteY2" fmla="*/ 0 h 194671"/>
                <a:gd name="connsiteX3" fmla="*/ 70123 w 406088"/>
                <a:gd name="connsiteY3" fmla="*/ 0 h 194671"/>
                <a:gd name="connsiteX4" fmla="*/ 29305 w 406088"/>
                <a:gd name="connsiteY4" fmla="*/ 34538 h 194671"/>
                <a:gd name="connsiteX5" fmla="*/ 0 w 406088"/>
                <a:gd name="connsiteY5" fmla="*/ 194671 h 194671"/>
                <a:gd name="connsiteX6" fmla="*/ 406088 w 406088"/>
                <a:gd name="connsiteY6" fmla="*/ 193624 h 19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88" h="194671">
                  <a:moveTo>
                    <a:pt x="406088" y="193624"/>
                  </a:moveTo>
                  <a:lnTo>
                    <a:pt x="376783" y="34538"/>
                  </a:lnTo>
                  <a:cubicBezTo>
                    <a:pt x="373643" y="14653"/>
                    <a:pt x="355850" y="0"/>
                    <a:pt x="335965" y="0"/>
                  </a:cubicBezTo>
                  <a:lnTo>
                    <a:pt x="70123" y="0"/>
                  </a:lnTo>
                  <a:cubicBezTo>
                    <a:pt x="50238" y="0"/>
                    <a:pt x="32445" y="14653"/>
                    <a:pt x="29305" y="34538"/>
                  </a:cubicBezTo>
                  <a:lnTo>
                    <a:pt x="0" y="194671"/>
                  </a:lnTo>
                  <a:cubicBezTo>
                    <a:pt x="120361" y="102569"/>
                    <a:pt x="285727" y="102569"/>
                    <a:pt x="406088" y="193624"/>
                  </a:cubicBezTo>
                  <a:close/>
                </a:path>
              </a:pathLst>
            </a:custGeom>
            <a:solidFill>
              <a:schemeClr val="accent1">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形状 61">
              <a:extLst>
                <a:ext uri="{FF2B5EF4-FFF2-40B4-BE49-F238E27FC236}">
                  <a16:creationId xmlns:a16="http://schemas.microsoft.com/office/drawing/2014/main" id="{3E84ADE9-ACBA-4888-AC3F-7DE93499B7AA}"/>
                </a:ext>
              </a:extLst>
            </p:cNvPr>
            <p:cNvSpPr/>
            <p:nvPr/>
          </p:nvSpPr>
          <p:spPr>
            <a:xfrm>
              <a:off x="7332838" y="4852987"/>
              <a:ext cx="405041" cy="194671"/>
            </a:xfrm>
            <a:custGeom>
              <a:avLst/>
              <a:gdLst>
                <a:gd name="connsiteX0" fmla="*/ 0 w 405041"/>
                <a:gd name="connsiteY0" fmla="*/ 0 h 194671"/>
                <a:gd name="connsiteX1" fmla="*/ 29305 w 405041"/>
                <a:gd name="connsiteY1" fmla="*/ 160133 h 194671"/>
                <a:gd name="connsiteX2" fmla="*/ 70123 w 405041"/>
                <a:gd name="connsiteY2" fmla="*/ 194671 h 194671"/>
                <a:gd name="connsiteX3" fmla="*/ 334918 w 405041"/>
                <a:gd name="connsiteY3" fmla="*/ 194671 h 194671"/>
                <a:gd name="connsiteX4" fmla="*/ 375736 w 405041"/>
                <a:gd name="connsiteY4" fmla="*/ 160133 h 194671"/>
                <a:gd name="connsiteX5" fmla="*/ 405041 w 405041"/>
                <a:gd name="connsiteY5" fmla="*/ 0 h 194671"/>
                <a:gd name="connsiteX6" fmla="*/ 0 w 405041"/>
                <a:gd name="connsiteY6" fmla="*/ 0 h 19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041" h="194671">
                  <a:moveTo>
                    <a:pt x="0" y="0"/>
                  </a:moveTo>
                  <a:lnTo>
                    <a:pt x="29305" y="160133"/>
                  </a:lnTo>
                  <a:cubicBezTo>
                    <a:pt x="32445" y="180018"/>
                    <a:pt x="50238" y="194671"/>
                    <a:pt x="70123" y="194671"/>
                  </a:cubicBezTo>
                  <a:lnTo>
                    <a:pt x="334918" y="194671"/>
                  </a:lnTo>
                  <a:cubicBezTo>
                    <a:pt x="354804" y="194671"/>
                    <a:pt x="372596" y="180018"/>
                    <a:pt x="375736" y="160133"/>
                  </a:cubicBezTo>
                  <a:lnTo>
                    <a:pt x="405041" y="0"/>
                  </a:lnTo>
                  <a:cubicBezTo>
                    <a:pt x="285727" y="91056"/>
                    <a:pt x="120361" y="91056"/>
                    <a:pt x="0" y="0"/>
                  </a:cubicBezTo>
                  <a:close/>
                </a:path>
              </a:pathLst>
            </a:custGeom>
            <a:solidFill>
              <a:schemeClr val="accent1">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形状 62">
              <a:extLst>
                <a:ext uri="{FF2B5EF4-FFF2-40B4-BE49-F238E27FC236}">
                  <a16:creationId xmlns:a16="http://schemas.microsoft.com/office/drawing/2014/main" id="{D91AC56F-3C53-4C4D-B68A-549A828A4365}"/>
                </a:ext>
              </a:extLst>
            </p:cNvPr>
            <p:cNvSpPr/>
            <p:nvPr/>
          </p:nvSpPr>
          <p:spPr>
            <a:xfrm>
              <a:off x="7514950" y="4418641"/>
              <a:ext cx="150713" cy="297239"/>
            </a:xfrm>
            <a:custGeom>
              <a:avLst/>
              <a:gdLst>
                <a:gd name="connsiteX0" fmla="*/ 41865 w 150713"/>
                <a:gd name="connsiteY0" fmla="*/ 0 h 297239"/>
                <a:gd name="connsiteX1" fmla="*/ 0 w 150713"/>
                <a:gd name="connsiteY1" fmla="*/ 0 h 297239"/>
                <a:gd name="connsiteX2" fmla="*/ 0 w 150713"/>
                <a:gd name="connsiteY2" fmla="*/ 167459 h 297239"/>
                <a:gd name="connsiteX3" fmla="*/ 6280 w 150713"/>
                <a:gd name="connsiteY3" fmla="*/ 182112 h 297239"/>
                <a:gd name="connsiteX4" fmla="*/ 121408 w 150713"/>
                <a:gd name="connsiteY4" fmla="*/ 297240 h 297239"/>
                <a:gd name="connsiteX5" fmla="*/ 150713 w 150713"/>
                <a:gd name="connsiteY5" fmla="*/ 267934 h 297239"/>
                <a:gd name="connsiteX6" fmla="*/ 41865 w 150713"/>
                <a:gd name="connsiteY6" fmla="*/ 159086 h 297239"/>
                <a:gd name="connsiteX7" fmla="*/ 41865 w 150713"/>
                <a:gd name="connsiteY7" fmla="*/ 0 h 29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713" h="297239">
                  <a:moveTo>
                    <a:pt x="41865" y="0"/>
                  </a:moveTo>
                  <a:lnTo>
                    <a:pt x="0" y="0"/>
                  </a:lnTo>
                  <a:lnTo>
                    <a:pt x="0" y="167459"/>
                  </a:lnTo>
                  <a:cubicBezTo>
                    <a:pt x="0" y="172692"/>
                    <a:pt x="2093" y="177925"/>
                    <a:pt x="6280" y="182112"/>
                  </a:cubicBezTo>
                  <a:lnTo>
                    <a:pt x="121408" y="297240"/>
                  </a:lnTo>
                  <a:lnTo>
                    <a:pt x="150713" y="267934"/>
                  </a:lnTo>
                  <a:lnTo>
                    <a:pt x="41865" y="159086"/>
                  </a:lnTo>
                  <a:lnTo>
                    <a:pt x="41865" y="0"/>
                  </a:lnTo>
                  <a:close/>
                </a:path>
              </a:pathLst>
            </a:custGeom>
            <a:solidFill>
              <a:schemeClr val="tx2">
                <a:alpha val="25000"/>
              </a:schemeClr>
            </a:solidFill>
            <a:ln w="10418"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67" name="图片 66">
            <a:extLst>
              <a:ext uri="{FF2B5EF4-FFF2-40B4-BE49-F238E27FC236}">
                <a16:creationId xmlns:a16="http://schemas.microsoft.com/office/drawing/2014/main" id="{5383186C-7250-482C-B6BA-98C2C5357960}"/>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841930" y="4082365"/>
            <a:ext cx="2148548" cy="2148548"/>
          </a:xfrm>
          <a:prstGeom prst="rect">
            <a:avLst/>
          </a:prstGeom>
          <a:effectLst>
            <a:outerShdw blurRad="177800" dist="101600" dir="18900000" algn="bl" rotWithShape="0">
              <a:prstClr val="black">
                <a:alpha val="20000"/>
              </a:prstClr>
            </a:outerShdw>
          </a:effectLst>
        </p:spPr>
      </p:pic>
    </p:spTree>
    <p:extLst>
      <p:ext uri="{BB962C8B-B14F-4D97-AF65-F5344CB8AC3E}">
        <p14:creationId xmlns:p14="http://schemas.microsoft.com/office/powerpoint/2010/main" val="282210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8D8A61D-28EE-4D98-8A91-A54EA54DCD57}"/>
              </a:ext>
            </a:extLst>
          </p:cNvPr>
          <p:cNvPicPr>
            <a:picLocks noChangeAspect="1"/>
          </p:cNvPicPr>
          <p:nvPr/>
        </p:nvPicPr>
        <p:blipFill>
          <a:blip r:embed="rId2"/>
          <a:stretch>
            <a:fillRect/>
          </a:stretch>
        </p:blipFill>
        <p:spPr>
          <a:xfrm>
            <a:off x="508531" y="145563"/>
            <a:ext cx="11174937" cy="353404"/>
          </a:xfrm>
          <a:prstGeom prst="rect">
            <a:avLst/>
          </a:prstGeom>
        </p:spPr>
      </p:pic>
      <p:sp>
        <p:nvSpPr>
          <p:cNvPr id="26" name="椭圆 25">
            <a:extLst>
              <a:ext uri="{FF2B5EF4-FFF2-40B4-BE49-F238E27FC236}">
                <a16:creationId xmlns:a16="http://schemas.microsoft.com/office/drawing/2014/main" id="{E1D0EC9B-4392-4CD5-B1AA-AA38656F7F95}"/>
              </a:ext>
            </a:extLst>
          </p:cNvPr>
          <p:cNvSpPr/>
          <p:nvPr/>
        </p:nvSpPr>
        <p:spPr>
          <a:xfrm>
            <a:off x="3030649" y="2520604"/>
            <a:ext cx="395256" cy="395256"/>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圆角 15">
            <a:extLst>
              <a:ext uri="{FF2B5EF4-FFF2-40B4-BE49-F238E27FC236}">
                <a16:creationId xmlns:a16="http://schemas.microsoft.com/office/drawing/2014/main" id="{3BCDE9B6-7DA0-408B-992A-3640A8798152}"/>
              </a:ext>
            </a:extLst>
          </p:cNvPr>
          <p:cNvSpPr/>
          <p:nvPr/>
        </p:nvSpPr>
        <p:spPr>
          <a:xfrm>
            <a:off x="550863" y="3429815"/>
            <a:ext cx="11090275" cy="2847960"/>
          </a:xfrm>
          <a:prstGeom prst="roundRect">
            <a:avLst>
              <a:gd name="adj" fmla="val 4730"/>
            </a:avLst>
          </a:prstGeom>
          <a:solidFill>
            <a:schemeClr val="bg1"/>
          </a:solidFill>
          <a:ln>
            <a:noFill/>
          </a:ln>
          <a:effectLst>
            <a:outerShdw blurRad="3302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a:extLst>
              <a:ext uri="{FF2B5EF4-FFF2-40B4-BE49-F238E27FC236}">
                <a16:creationId xmlns:a16="http://schemas.microsoft.com/office/drawing/2014/main" id="{70D163FC-D110-4CB3-AB9E-8CC6D05123C4}"/>
              </a:ext>
            </a:extLst>
          </p:cNvPr>
          <p:cNvSpPr txBox="1"/>
          <p:nvPr/>
        </p:nvSpPr>
        <p:spPr>
          <a:xfrm>
            <a:off x="1295819" y="1015498"/>
            <a:ext cx="2709019" cy="2020746"/>
          </a:xfrm>
          <a:prstGeom prst="rect">
            <a:avLst/>
          </a:prstGeom>
          <a:noFill/>
        </p:spPr>
        <p:txBody>
          <a:bodyPr wrap="square" rtlCol="0">
            <a:spAutoFit/>
          </a:bodyPr>
          <a:lstStyle/>
          <a:p>
            <a:pPr>
              <a:lnSpc>
                <a:spcPct val="120000"/>
              </a:lnSpc>
              <a:spcBef>
                <a:spcPts val="600"/>
              </a:spcBef>
            </a:pPr>
            <a:r>
              <a:rPr lang="en-US" altLang="zh-CN" sz="115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a:extLst>
              <a:ext uri="{FF2B5EF4-FFF2-40B4-BE49-F238E27FC236}">
                <a16:creationId xmlns:a16="http://schemas.microsoft.com/office/drawing/2014/main" id="{CDD8291B-D510-45FE-ADC4-881B409FF8E6}"/>
              </a:ext>
            </a:extLst>
          </p:cNvPr>
          <p:cNvSpPr txBox="1"/>
          <p:nvPr/>
        </p:nvSpPr>
        <p:spPr>
          <a:xfrm>
            <a:off x="3095902" y="5098712"/>
            <a:ext cx="3395467" cy="443776"/>
          </a:xfrm>
          <a:prstGeom prst="rect">
            <a:avLst/>
          </a:prstGeom>
          <a:noFill/>
        </p:spPr>
        <p:txBody>
          <a:bodyPr wrap="square" rtlCol="0">
            <a:spAutoFit/>
          </a:bodyPr>
          <a:lstStyle/>
          <a:p>
            <a:pPr>
              <a:lnSpc>
                <a:spcPct val="120000"/>
              </a:lnSpc>
              <a:spcBef>
                <a:spcPts val="600"/>
              </a:spcBef>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data</a:t>
            </a:r>
          </a:p>
        </p:txBody>
      </p:sp>
      <p:sp>
        <p:nvSpPr>
          <p:cNvPr id="65" name="文本框 64">
            <a:extLst>
              <a:ext uri="{FF2B5EF4-FFF2-40B4-BE49-F238E27FC236}">
                <a16:creationId xmlns:a16="http://schemas.microsoft.com/office/drawing/2014/main" id="{0B89AC6F-3A53-428D-8496-44FC4E22F710}"/>
              </a:ext>
            </a:extLst>
          </p:cNvPr>
          <p:cNvSpPr txBox="1"/>
          <p:nvPr/>
        </p:nvSpPr>
        <p:spPr>
          <a:xfrm>
            <a:off x="3084327" y="3953908"/>
            <a:ext cx="3395467" cy="935769"/>
          </a:xfrm>
          <a:prstGeom prst="rect">
            <a:avLst/>
          </a:prstGeom>
          <a:noFill/>
        </p:spPr>
        <p:txBody>
          <a:bodyPr wrap="square" rtlCol="0">
            <a:spAutoFit/>
          </a:bodyPr>
          <a:lstStyle/>
          <a:p>
            <a:pPr>
              <a:lnSpc>
                <a:spcPct val="120000"/>
              </a:lnSpc>
              <a:spcBef>
                <a:spcPts val="600"/>
              </a:spcBef>
            </a:pPr>
            <a:r>
              <a:rPr lang="zh-CN" altLang="en-US"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年度数据</a:t>
            </a:r>
          </a:p>
        </p:txBody>
      </p:sp>
      <p:cxnSp>
        <p:nvCxnSpPr>
          <p:cNvPr id="66" name="直接连接符 65">
            <a:extLst>
              <a:ext uri="{FF2B5EF4-FFF2-40B4-BE49-F238E27FC236}">
                <a16:creationId xmlns:a16="http://schemas.microsoft.com/office/drawing/2014/main" id="{98BA27B6-93DA-47D8-B73D-17AD7A0A9110}"/>
              </a:ext>
            </a:extLst>
          </p:cNvPr>
          <p:cNvCxnSpPr>
            <a:cxnSpLocks/>
          </p:cNvCxnSpPr>
          <p:nvPr/>
        </p:nvCxnSpPr>
        <p:spPr>
          <a:xfrm>
            <a:off x="3174250" y="4992366"/>
            <a:ext cx="1202374" cy="0"/>
          </a:xfrm>
          <a:prstGeom prst="line">
            <a:avLst/>
          </a:prstGeom>
          <a:ln>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571CC1C-5181-47BB-B004-1009CC253B0D}"/>
              </a:ext>
            </a:extLst>
          </p:cNvPr>
          <p:cNvSpPr txBox="1"/>
          <p:nvPr/>
        </p:nvSpPr>
        <p:spPr>
          <a:xfrm>
            <a:off x="-125647" y="5911899"/>
            <a:ext cx="7926984" cy="1200329"/>
          </a:xfrm>
          <a:prstGeom prst="rect">
            <a:avLst/>
          </a:prstGeom>
          <a:noFill/>
        </p:spPr>
        <p:txBody>
          <a:bodyPr wrap="square" rtlCol="0">
            <a:spAutoFit/>
          </a:bodyPr>
          <a:lstStyle/>
          <a:p>
            <a:pPr algn="dist"/>
            <a:r>
              <a:rPr lang="en-US" altLang="zh-CN"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rPr>
              <a:t>PART.TWO</a:t>
            </a:r>
            <a:endParaRPr lang="zh-CN" altLang="en-US" sz="7200" dirty="0">
              <a:solidFill>
                <a:schemeClr val="bg1">
                  <a:alpha val="22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图形 59" descr="条形图 RTL">
            <a:extLst>
              <a:ext uri="{FF2B5EF4-FFF2-40B4-BE49-F238E27FC236}">
                <a16:creationId xmlns:a16="http://schemas.microsoft.com/office/drawing/2014/main" id="{4B89FA04-05F1-4DCB-89B9-B28A6F9ECF45}"/>
              </a:ext>
            </a:extLst>
          </p:cNvPr>
          <p:cNvGrpSpPr/>
          <p:nvPr/>
        </p:nvGrpSpPr>
        <p:grpSpPr>
          <a:xfrm>
            <a:off x="1507259" y="4529945"/>
            <a:ext cx="647700" cy="647700"/>
            <a:chOff x="1385339" y="4702019"/>
            <a:chExt cx="647700" cy="647700"/>
          </a:xfrm>
          <a:solidFill>
            <a:schemeClr val="accent1"/>
          </a:solidFill>
        </p:grpSpPr>
        <p:sp>
          <p:nvSpPr>
            <p:cNvPr id="18" name="任意多边形: 形状 17">
              <a:extLst>
                <a:ext uri="{FF2B5EF4-FFF2-40B4-BE49-F238E27FC236}">
                  <a16:creationId xmlns:a16="http://schemas.microsoft.com/office/drawing/2014/main" id="{5BEB0378-D21A-43F8-8D74-E0B72B48F473}"/>
                </a:ext>
              </a:extLst>
            </p:cNvPr>
            <p:cNvSpPr/>
            <p:nvPr/>
          </p:nvSpPr>
          <p:spPr>
            <a:xfrm>
              <a:off x="1385339" y="4702019"/>
              <a:ext cx="647700" cy="647700"/>
            </a:xfrm>
            <a:custGeom>
              <a:avLst/>
              <a:gdLst>
                <a:gd name="connsiteX0" fmla="*/ 590550 w 647700"/>
                <a:gd name="connsiteY0" fmla="*/ 0 h 647700"/>
                <a:gd name="connsiteX1" fmla="*/ 647700 w 647700"/>
                <a:gd name="connsiteY1" fmla="*/ 0 h 647700"/>
                <a:gd name="connsiteX2" fmla="*/ 647700 w 647700"/>
                <a:gd name="connsiteY2" fmla="*/ 647700 h 647700"/>
                <a:gd name="connsiteX3" fmla="*/ 0 w 647700"/>
                <a:gd name="connsiteY3" fmla="*/ 647700 h 647700"/>
                <a:gd name="connsiteX4" fmla="*/ 0 w 647700"/>
                <a:gd name="connsiteY4" fmla="*/ 590550 h 647700"/>
                <a:gd name="connsiteX5" fmla="*/ 590550 w 647700"/>
                <a:gd name="connsiteY5" fmla="*/ 5905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700" h="647700">
                  <a:moveTo>
                    <a:pt x="590550" y="0"/>
                  </a:moveTo>
                  <a:lnTo>
                    <a:pt x="647700" y="0"/>
                  </a:lnTo>
                  <a:lnTo>
                    <a:pt x="647700" y="647700"/>
                  </a:lnTo>
                  <a:lnTo>
                    <a:pt x="0" y="647700"/>
                  </a:lnTo>
                  <a:lnTo>
                    <a:pt x="0" y="590550"/>
                  </a:lnTo>
                  <a:lnTo>
                    <a:pt x="590550" y="59055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形状 18">
              <a:extLst>
                <a:ext uri="{FF2B5EF4-FFF2-40B4-BE49-F238E27FC236}">
                  <a16:creationId xmlns:a16="http://schemas.microsoft.com/office/drawing/2014/main" id="{76A638BF-89C4-4BB3-951D-A7A7BD15BBA4}"/>
                </a:ext>
              </a:extLst>
            </p:cNvPr>
            <p:cNvSpPr/>
            <p:nvPr/>
          </p:nvSpPr>
          <p:spPr>
            <a:xfrm>
              <a:off x="1813964" y="490204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形状 19">
              <a:extLst>
                <a:ext uri="{FF2B5EF4-FFF2-40B4-BE49-F238E27FC236}">
                  <a16:creationId xmlns:a16="http://schemas.microsoft.com/office/drawing/2014/main" id="{E3F120BA-42B8-4059-9D2B-381794C23ADE}"/>
                </a:ext>
              </a:extLst>
            </p:cNvPr>
            <p:cNvSpPr/>
            <p:nvPr/>
          </p:nvSpPr>
          <p:spPr>
            <a:xfrm>
              <a:off x="1671089" y="4702019"/>
              <a:ext cx="104775" cy="533400"/>
            </a:xfrm>
            <a:custGeom>
              <a:avLst/>
              <a:gdLst>
                <a:gd name="connsiteX0" fmla="*/ 0 w 104775"/>
                <a:gd name="connsiteY0" fmla="*/ 0 h 533400"/>
                <a:gd name="connsiteX1" fmla="*/ 104775 w 104775"/>
                <a:gd name="connsiteY1" fmla="*/ 0 h 533400"/>
                <a:gd name="connsiteX2" fmla="*/ 104775 w 104775"/>
                <a:gd name="connsiteY2" fmla="*/ 533400 h 533400"/>
                <a:gd name="connsiteX3" fmla="*/ 0 w 10477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104775" h="533400">
                  <a:moveTo>
                    <a:pt x="0" y="0"/>
                  </a:moveTo>
                  <a:lnTo>
                    <a:pt x="104775" y="0"/>
                  </a:lnTo>
                  <a:lnTo>
                    <a:pt x="104775" y="533400"/>
                  </a:lnTo>
                  <a:lnTo>
                    <a:pt x="0" y="533400"/>
                  </a:lnTo>
                  <a:close/>
                </a:path>
              </a:pathLst>
            </a:custGeom>
            <a:solidFill>
              <a:schemeClr val="tx2"/>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形状 20">
              <a:extLst>
                <a:ext uri="{FF2B5EF4-FFF2-40B4-BE49-F238E27FC236}">
                  <a16:creationId xmlns:a16="http://schemas.microsoft.com/office/drawing/2014/main" id="{ECC42971-223B-4669-AEFA-E57A8C2671AA}"/>
                </a:ext>
              </a:extLst>
            </p:cNvPr>
            <p:cNvSpPr/>
            <p:nvPr/>
          </p:nvSpPr>
          <p:spPr>
            <a:xfrm>
              <a:off x="1528214" y="4902044"/>
              <a:ext cx="104775" cy="333375"/>
            </a:xfrm>
            <a:custGeom>
              <a:avLst/>
              <a:gdLst>
                <a:gd name="connsiteX0" fmla="*/ 0 w 104775"/>
                <a:gd name="connsiteY0" fmla="*/ 0 h 333375"/>
                <a:gd name="connsiteX1" fmla="*/ 104775 w 104775"/>
                <a:gd name="connsiteY1" fmla="*/ 0 h 333375"/>
                <a:gd name="connsiteX2" fmla="*/ 104775 w 104775"/>
                <a:gd name="connsiteY2" fmla="*/ 333375 h 333375"/>
                <a:gd name="connsiteX3" fmla="*/ 0 w 104775"/>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104775" h="333375">
                  <a:moveTo>
                    <a:pt x="0" y="0"/>
                  </a:moveTo>
                  <a:lnTo>
                    <a:pt x="104775" y="0"/>
                  </a:lnTo>
                  <a:lnTo>
                    <a:pt x="104775" y="333375"/>
                  </a:lnTo>
                  <a:lnTo>
                    <a:pt x="0" y="333375"/>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形状 21">
              <a:extLst>
                <a:ext uri="{FF2B5EF4-FFF2-40B4-BE49-F238E27FC236}">
                  <a16:creationId xmlns:a16="http://schemas.microsoft.com/office/drawing/2014/main" id="{38F00D11-9705-4E33-A1E0-F7BEEB3456EC}"/>
                </a:ext>
              </a:extLst>
            </p:cNvPr>
            <p:cNvSpPr/>
            <p:nvPr/>
          </p:nvSpPr>
          <p:spPr>
            <a:xfrm>
              <a:off x="1385339" y="5063969"/>
              <a:ext cx="104775" cy="171450"/>
            </a:xfrm>
            <a:custGeom>
              <a:avLst/>
              <a:gdLst>
                <a:gd name="connsiteX0" fmla="*/ 0 w 104775"/>
                <a:gd name="connsiteY0" fmla="*/ 0 h 171450"/>
                <a:gd name="connsiteX1" fmla="*/ 104775 w 104775"/>
                <a:gd name="connsiteY1" fmla="*/ 0 h 171450"/>
                <a:gd name="connsiteX2" fmla="*/ 104775 w 104775"/>
                <a:gd name="connsiteY2" fmla="*/ 171450 h 171450"/>
                <a:gd name="connsiteX3" fmla="*/ 0 w 104775"/>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104775" h="171450">
                  <a:moveTo>
                    <a:pt x="0" y="0"/>
                  </a:moveTo>
                  <a:lnTo>
                    <a:pt x="104775" y="0"/>
                  </a:lnTo>
                  <a:lnTo>
                    <a:pt x="104775" y="171450"/>
                  </a:lnTo>
                  <a:lnTo>
                    <a:pt x="0" y="171450"/>
                  </a:ln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23" name="图片 22">
            <a:extLst>
              <a:ext uri="{FF2B5EF4-FFF2-40B4-BE49-F238E27FC236}">
                <a16:creationId xmlns:a16="http://schemas.microsoft.com/office/drawing/2014/main" id="{EA5E22E5-458B-4643-B468-C4FBEB9A7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690" y="649674"/>
            <a:ext cx="6235189" cy="6235189"/>
          </a:xfrm>
          <a:prstGeom prst="rect">
            <a:avLst/>
          </a:prstGeom>
          <a:effectLst>
            <a:outerShdw blurRad="215900" dist="152400" dir="18900000" algn="bl" rotWithShape="0">
              <a:prstClr val="black">
                <a:alpha val="20000"/>
              </a:prstClr>
            </a:outerShdw>
          </a:effectLst>
        </p:spPr>
      </p:pic>
    </p:spTree>
    <p:extLst>
      <p:ext uri="{BB962C8B-B14F-4D97-AF65-F5344CB8AC3E}">
        <p14:creationId xmlns:p14="http://schemas.microsoft.com/office/powerpoint/2010/main" val="248116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accent1"/>
            </a:gs>
          </a:gsLst>
          <a:lin ang="13500000" scaled="1"/>
        </a:gradFill>
        <a:effectLst/>
      </p:bgPr>
    </p:bg>
    <p:spTree>
      <p:nvGrpSpPr>
        <p:cNvPr id="1" name=""/>
        <p:cNvGrpSpPr/>
        <p:nvPr/>
      </p:nvGrpSpPr>
      <p:grpSpPr>
        <a:xfrm>
          <a:off x="0" y="0"/>
          <a:ext cx="0" cy="0"/>
          <a:chOff x="0" y="0"/>
          <a:chExt cx="0" cy="0"/>
        </a:xfrm>
      </p:grpSpPr>
      <p:sp>
        <p:nvSpPr>
          <p:cNvPr id="84" name="任意多边形: 形状 83">
            <a:extLst>
              <a:ext uri="{FF2B5EF4-FFF2-40B4-BE49-F238E27FC236}">
                <a16:creationId xmlns:a16="http://schemas.microsoft.com/office/drawing/2014/main" id="{7D48A152-CC94-4D0B-9FE7-7F500BFC9F9F}"/>
              </a:ext>
            </a:extLst>
          </p:cNvPr>
          <p:cNvSpPr/>
          <p:nvPr/>
        </p:nvSpPr>
        <p:spPr>
          <a:xfrm>
            <a:off x="1086258" y="0"/>
            <a:ext cx="10019482" cy="6858000"/>
          </a:xfrm>
          <a:custGeom>
            <a:avLst/>
            <a:gdLst>
              <a:gd name="connsiteX0" fmla="*/ 1386763 w 10019482"/>
              <a:gd name="connsiteY0" fmla="*/ 0 h 6858000"/>
              <a:gd name="connsiteX1" fmla="*/ 8632719 w 10019482"/>
              <a:gd name="connsiteY1" fmla="*/ 0 h 6858000"/>
              <a:gd name="connsiteX2" fmla="*/ 8718042 w 10019482"/>
              <a:gd name="connsiteY2" fmla="*/ 89492 h 6858000"/>
              <a:gd name="connsiteX3" fmla="*/ 10019482 w 10019482"/>
              <a:gd name="connsiteY3" fmla="*/ 3457929 h 6858000"/>
              <a:gd name="connsiteX4" fmla="*/ 8718042 w 10019482"/>
              <a:gd name="connsiteY4" fmla="*/ 6826366 h 6858000"/>
              <a:gd name="connsiteX5" fmla="*/ 8687882 w 10019482"/>
              <a:gd name="connsiteY5" fmla="*/ 6858000 h 6858000"/>
              <a:gd name="connsiteX6" fmla="*/ 1331600 w 10019482"/>
              <a:gd name="connsiteY6" fmla="*/ 6858000 h 6858000"/>
              <a:gd name="connsiteX7" fmla="*/ 1301440 w 10019482"/>
              <a:gd name="connsiteY7" fmla="*/ 6826366 h 6858000"/>
              <a:gd name="connsiteX8" fmla="*/ 0 w 10019482"/>
              <a:gd name="connsiteY8" fmla="*/ 3457929 h 6858000"/>
              <a:gd name="connsiteX9" fmla="*/ 1301440 w 10019482"/>
              <a:gd name="connsiteY9" fmla="*/ 89492 h 6858000"/>
              <a:gd name="connsiteX10" fmla="*/ 1386763 w 10019482"/>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9482" h="6858000">
                <a:moveTo>
                  <a:pt x="1386763" y="0"/>
                </a:moveTo>
                <a:lnTo>
                  <a:pt x="8632719" y="0"/>
                </a:lnTo>
                <a:lnTo>
                  <a:pt x="8718042" y="89492"/>
                </a:lnTo>
                <a:cubicBezTo>
                  <a:pt x="9526649" y="979158"/>
                  <a:pt x="10019482" y="2160990"/>
                  <a:pt x="10019482" y="3457929"/>
                </a:cubicBezTo>
                <a:cubicBezTo>
                  <a:pt x="10019482" y="4754869"/>
                  <a:pt x="9526649" y="5936701"/>
                  <a:pt x="8718042" y="6826366"/>
                </a:cubicBezTo>
                <a:lnTo>
                  <a:pt x="8687882" y="6858000"/>
                </a:lnTo>
                <a:lnTo>
                  <a:pt x="1331600" y="6858000"/>
                </a:lnTo>
                <a:lnTo>
                  <a:pt x="1301440" y="6826366"/>
                </a:lnTo>
                <a:cubicBezTo>
                  <a:pt x="492833" y="5936701"/>
                  <a:pt x="0" y="4754869"/>
                  <a:pt x="0" y="3457929"/>
                </a:cubicBezTo>
                <a:cubicBezTo>
                  <a:pt x="0" y="2160990"/>
                  <a:pt x="492833" y="979158"/>
                  <a:pt x="1301440" y="89492"/>
                </a:cubicBezTo>
                <a:lnTo>
                  <a:pt x="13867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a:extLst>
              <a:ext uri="{FF2B5EF4-FFF2-40B4-BE49-F238E27FC236}">
                <a16:creationId xmlns:a16="http://schemas.microsoft.com/office/drawing/2014/main" id="{4861205D-3676-4F85-BEBA-8A295C7B219D}"/>
              </a:ext>
            </a:extLst>
          </p:cNvPr>
          <p:cNvSpPr/>
          <p:nvPr/>
        </p:nvSpPr>
        <p:spPr>
          <a:xfrm>
            <a:off x="3999203" y="1462672"/>
            <a:ext cx="4193594" cy="4193594"/>
          </a:xfrm>
          <a:prstGeom prst="ellipse">
            <a:avLst/>
          </a:prstGeom>
          <a:noFill/>
          <a:ln>
            <a:gradFill flip="none" rotWithShape="1">
              <a:gsLst>
                <a:gs pos="0">
                  <a:schemeClr val="accent1"/>
                </a:gs>
                <a:gs pos="70000">
                  <a:schemeClr val="accent1">
                    <a:alpha val="0"/>
                  </a:schemeClr>
                </a:gs>
                <a:gs pos="30000">
                  <a:schemeClr val="accent1">
                    <a:alpha val="0"/>
                  </a:schemeClr>
                </a:gs>
                <a:gs pos="100000">
                  <a:schemeClr val="accent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a:extLst>
              <a:ext uri="{FF2B5EF4-FFF2-40B4-BE49-F238E27FC236}">
                <a16:creationId xmlns:a16="http://schemas.microsoft.com/office/drawing/2014/main" id="{98A6585F-D79D-4F9C-9BF1-C65EAFE60B75}"/>
              </a:ext>
            </a:extLst>
          </p:cNvPr>
          <p:cNvSpPr/>
          <p:nvPr/>
        </p:nvSpPr>
        <p:spPr>
          <a:xfrm>
            <a:off x="3701217" y="1164686"/>
            <a:ext cx="4789566" cy="4789566"/>
          </a:xfrm>
          <a:prstGeom prst="ellipse">
            <a:avLst/>
          </a:prstGeom>
          <a:noFill/>
          <a:ln>
            <a:gradFill flip="none" rotWithShape="1">
              <a:gsLst>
                <a:gs pos="0">
                  <a:schemeClr val="accent1"/>
                </a:gs>
                <a:gs pos="70000">
                  <a:schemeClr val="accent1">
                    <a:alpha val="0"/>
                  </a:schemeClr>
                </a:gs>
                <a:gs pos="30000">
                  <a:schemeClr val="accent1">
                    <a:alpha val="0"/>
                  </a:schemeClr>
                </a:gs>
                <a:gs pos="100000">
                  <a:schemeClr val="accent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a:extLst>
              <a:ext uri="{FF2B5EF4-FFF2-40B4-BE49-F238E27FC236}">
                <a16:creationId xmlns:a16="http://schemas.microsoft.com/office/drawing/2014/main" id="{41D161FF-CE3B-41A6-A277-490C7D2FF446}"/>
              </a:ext>
            </a:extLst>
          </p:cNvPr>
          <p:cNvSpPr/>
          <p:nvPr/>
        </p:nvSpPr>
        <p:spPr>
          <a:xfrm>
            <a:off x="1841929" y="152747"/>
            <a:ext cx="108000" cy="108000"/>
          </a:xfrm>
          <a:prstGeom prst="ellipse">
            <a:avLst/>
          </a:prstGeom>
          <a:solidFill>
            <a:schemeClr val="tx2"/>
          </a:solidFill>
          <a:ln>
            <a:noFill/>
          </a:ln>
          <a:effectLst>
            <a:outerShdw blurRad="3175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27">
            <a:extLst>
              <a:ext uri="{FF2B5EF4-FFF2-40B4-BE49-F238E27FC236}">
                <a16:creationId xmlns:a16="http://schemas.microsoft.com/office/drawing/2014/main" id="{028C8AAD-F559-4892-AD7B-DB45E5145F1C}"/>
              </a:ext>
            </a:extLst>
          </p:cNvPr>
          <p:cNvSpPr txBox="1"/>
          <p:nvPr/>
        </p:nvSpPr>
        <p:spPr>
          <a:xfrm>
            <a:off x="481531" y="442747"/>
            <a:ext cx="1979608" cy="307777"/>
          </a:xfrm>
          <a:prstGeom prst="rect">
            <a:avLst/>
          </a:prstGeom>
          <a:noFill/>
        </p:spPr>
        <p:txBody>
          <a:bodyPr wrap="square" rtlCol="0">
            <a:spAutoFit/>
          </a:bodyPr>
          <a:lstStyle/>
          <a:p>
            <a:r>
              <a:rPr lang="en-US" altLang="zh-CN" sz="1400" dirty="0">
                <a:solidFill>
                  <a:schemeClr val="bg1"/>
                </a:solidFill>
                <a:latin typeface="Arial" panose="020B0604020202020204" pitchFamily="34" charset="0"/>
                <a:ea typeface="微软雅黑" panose="020B0503020204020204" pitchFamily="34" charset="-122"/>
                <a:cs typeface="阿里巴巴普惠体 L" panose="00020600040101010101" pitchFamily="18" charset="-122"/>
                <a:sym typeface="Arial" panose="020B0604020202020204" pitchFamily="34" charset="0"/>
              </a:rPr>
              <a:t>Annual data</a:t>
            </a:r>
          </a:p>
        </p:txBody>
      </p:sp>
      <p:sp>
        <p:nvSpPr>
          <p:cNvPr id="29" name="文本框 28">
            <a:extLst>
              <a:ext uri="{FF2B5EF4-FFF2-40B4-BE49-F238E27FC236}">
                <a16:creationId xmlns:a16="http://schemas.microsoft.com/office/drawing/2014/main" id="{282240EF-EAC3-49E5-B3BD-9BB145668150}"/>
              </a:ext>
            </a:extLst>
          </p:cNvPr>
          <p:cNvSpPr txBox="1"/>
          <p:nvPr/>
        </p:nvSpPr>
        <p:spPr>
          <a:xfrm>
            <a:off x="481531" y="105677"/>
            <a:ext cx="2332653" cy="461665"/>
          </a:xfrm>
          <a:prstGeom prst="rect">
            <a:avLst/>
          </a:prstGeom>
          <a:noFill/>
        </p:spPr>
        <p:txBody>
          <a:bodyPr wrap="square" rtlCol="0">
            <a:spAutoFit/>
          </a:bodyPr>
          <a:lstStyle/>
          <a:p>
            <a:r>
              <a:rPr lang="zh-CN" altLang="en-US" sz="2400" spc="300" dirty="0">
                <a:solidFill>
                  <a:schemeClr val="bg1"/>
                </a:solidFill>
                <a:latin typeface="Arial" panose="020B0604020202020204" pitchFamily="34" charset="0"/>
                <a:ea typeface="微软雅黑" panose="020B0503020204020204" pitchFamily="34" charset="-122"/>
                <a:cs typeface="阿里巴巴普惠体 H" panose="00020600040101010101" pitchFamily="18" charset="-122"/>
                <a:sym typeface="Arial" panose="020B0604020202020204" pitchFamily="34" charset="0"/>
              </a:rPr>
              <a:t>年度数据</a:t>
            </a:r>
          </a:p>
        </p:txBody>
      </p:sp>
      <p:sp>
        <p:nvSpPr>
          <p:cNvPr id="30" name="矩形: 圆角 29">
            <a:extLst>
              <a:ext uri="{FF2B5EF4-FFF2-40B4-BE49-F238E27FC236}">
                <a16:creationId xmlns:a16="http://schemas.microsoft.com/office/drawing/2014/main" id="{F6AA848E-6101-4D47-9C99-E7B1A01684CA}"/>
              </a:ext>
            </a:extLst>
          </p:cNvPr>
          <p:cNvSpPr/>
          <p:nvPr/>
        </p:nvSpPr>
        <p:spPr>
          <a:xfrm>
            <a:off x="400506" y="209067"/>
            <a:ext cx="45719" cy="432000"/>
          </a:xfrm>
          <a:prstGeom prst="roundRect">
            <a:avLst>
              <a:gd name="adj" fmla="val 50000"/>
            </a:avLst>
          </a:prstGeom>
          <a:gradFill>
            <a:gsLst>
              <a:gs pos="0">
                <a:schemeClr val="tx2"/>
              </a:gs>
              <a:gs pos="100000">
                <a:schemeClr val="tx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组合 23">
            <a:extLst>
              <a:ext uri="{FF2B5EF4-FFF2-40B4-BE49-F238E27FC236}">
                <a16:creationId xmlns:a16="http://schemas.microsoft.com/office/drawing/2014/main" id="{4B681D36-3C8B-4C88-9025-2D379D586F53}"/>
              </a:ext>
            </a:extLst>
          </p:cNvPr>
          <p:cNvGrpSpPr/>
          <p:nvPr/>
        </p:nvGrpSpPr>
        <p:grpSpPr>
          <a:xfrm>
            <a:off x="4360279" y="1823748"/>
            <a:ext cx="3471443" cy="3471443"/>
            <a:chOff x="4360279" y="1839125"/>
            <a:chExt cx="3471443" cy="3471443"/>
          </a:xfrm>
        </p:grpSpPr>
        <p:sp>
          <p:nvSpPr>
            <p:cNvPr id="76" name="椭圆 75">
              <a:extLst>
                <a:ext uri="{FF2B5EF4-FFF2-40B4-BE49-F238E27FC236}">
                  <a16:creationId xmlns:a16="http://schemas.microsoft.com/office/drawing/2014/main" id="{C95CFFFA-BA0B-4621-B6E8-2CE1F53E1BB8}"/>
                </a:ext>
              </a:extLst>
            </p:cNvPr>
            <p:cNvSpPr/>
            <p:nvPr/>
          </p:nvSpPr>
          <p:spPr>
            <a:xfrm>
              <a:off x="4360279" y="1839125"/>
              <a:ext cx="3471443" cy="34714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a:extLst>
                <a:ext uri="{FF2B5EF4-FFF2-40B4-BE49-F238E27FC236}">
                  <a16:creationId xmlns:a16="http://schemas.microsoft.com/office/drawing/2014/main" id="{F8BDE993-07E3-4C74-9E47-2A317BFB6880}"/>
                </a:ext>
              </a:extLst>
            </p:cNvPr>
            <p:cNvSpPr txBox="1"/>
            <p:nvPr/>
          </p:nvSpPr>
          <p:spPr>
            <a:xfrm>
              <a:off x="4675188" y="2708662"/>
              <a:ext cx="2841625" cy="654666"/>
            </a:xfrm>
            <a:prstGeom prst="rect">
              <a:avLst/>
            </a:prstGeom>
            <a:noFill/>
          </p:spPr>
          <p:txBody>
            <a:bodyPr wrap="square" rtlCol="0" anchor="t">
              <a:spAutoFit/>
            </a:bodyPr>
            <a:lstStyle/>
            <a:p>
              <a:pPr algn="ctr">
                <a:lnSpc>
                  <a:spcPct val="120000"/>
                </a:lnSpc>
                <a:spcBef>
                  <a:spcPts val="600"/>
                </a:spcBef>
              </a:pPr>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全年销售额</a:t>
              </a:r>
            </a:p>
          </p:txBody>
        </p:sp>
        <p:sp>
          <p:nvSpPr>
            <p:cNvPr id="78" name="文本框 77">
              <a:extLst>
                <a:ext uri="{FF2B5EF4-FFF2-40B4-BE49-F238E27FC236}">
                  <a16:creationId xmlns:a16="http://schemas.microsoft.com/office/drawing/2014/main" id="{C65CA37D-05FF-4C11-A6CC-481881801EEE}"/>
                </a:ext>
              </a:extLst>
            </p:cNvPr>
            <p:cNvSpPr txBox="1"/>
            <p:nvPr/>
          </p:nvSpPr>
          <p:spPr>
            <a:xfrm>
              <a:off x="4675188" y="3365329"/>
              <a:ext cx="2841625" cy="696024"/>
            </a:xfrm>
            <a:prstGeom prst="rect">
              <a:avLst/>
            </a:prstGeom>
            <a:noFill/>
          </p:spPr>
          <p:txBody>
            <a:bodyPr wrap="square" rtlCol="0" anchor="t">
              <a:spAutoFit/>
            </a:bodyPr>
            <a:lstStyle/>
            <a:p>
              <a:pPr algn="ctr">
                <a:lnSpc>
                  <a:spcPct val="120000"/>
                </a:lnSpc>
                <a:spcBef>
                  <a:spcPts val="600"/>
                </a:spcBef>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9215</a:t>
              </a:r>
              <a:r>
                <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rPr>
                <a:t>w</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直接连接符 15">
              <a:extLst>
                <a:ext uri="{FF2B5EF4-FFF2-40B4-BE49-F238E27FC236}">
                  <a16:creationId xmlns:a16="http://schemas.microsoft.com/office/drawing/2014/main" id="{F11FE2EB-6FC8-4A75-8D6D-B0A4C290DA35}"/>
                </a:ext>
              </a:extLst>
            </p:cNvPr>
            <p:cNvCxnSpPr/>
            <p:nvPr/>
          </p:nvCxnSpPr>
          <p:spPr>
            <a:xfrm>
              <a:off x="4942390" y="3923818"/>
              <a:ext cx="0" cy="532435"/>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85E3399C-883E-42C7-B0C5-27DEAB01A279}"/>
                </a:ext>
              </a:extLst>
            </p:cNvPr>
            <p:cNvCxnSpPr/>
            <p:nvPr/>
          </p:nvCxnSpPr>
          <p:spPr>
            <a:xfrm>
              <a:off x="4700267" y="3543783"/>
              <a:ext cx="0" cy="532435"/>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C8ADF15B-704F-4104-A0BD-6F388377F1ED}"/>
                </a:ext>
              </a:extLst>
            </p:cNvPr>
            <p:cNvCxnSpPr/>
            <p:nvPr/>
          </p:nvCxnSpPr>
          <p:spPr>
            <a:xfrm>
              <a:off x="7432837" y="3543783"/>
              <a:ext cx="0" cy="532435"/>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00995DBF-08D0-468F-A69F-0A8EA75F2674}"/>
                </a:ext>
              </a:extLst>
            </p:cNvPr>
            <p:cNvCxnSpPr/>
            <p:nvPr/>
          </p:nvCxnSpPr>
          <p:spPr>
            <a:xfrm>
              <a:off x="7271736" y="2617808"/>
              <a:ext cx="0" cy="532435"/>
            </a:xfrm>
            <a:prstGeom prst="line">
              <a:avLst/>
            </a:prstGeom>
            <a:ln>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36" name="椭圆 35">
            <a:extLst>
              <a:ext uri="{FF2B5EF4-FFF2-40B4-BE49-F238E27FC236}">
                <a16:creationId xmlns:a16="http://schemas.microsoft.com/office/drawing/2014/main" id="{0C12CF99-B44B-426D-B22D-E33ED55CDC10}"/>
              </a:ext>
            </a:extLst>
          </p:cNvPr>
          <p:cNvSpPr/>
          <p:nvPr/>
        </p:nvSpPr>
        <p:spPr>
          <a:xfrm>
            <a:off x="3223361" y="686830"/>
            <a:ext cx="5745278" cy="57452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2" name="图片 11">
            <a:extLst>
              <a:ext uri="{FF2B5EF4-FFF2-40B4-BE49-F238E27FC236}">
                <a16:creationId xmlns:a16="http://schemas.microsoft.com/office/drawing/2014/main" id="{C47E9E25-8F58-4DB3-9F22-E3B0F4AF9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00000">
            <a:off x="4659061" y="4300529"/>
            <a:ext cx="2965318" cy="2965318"/>
          </a:xfrm>
          <a:prstGeom prst="rect">
            <a:avLst/>
          </a:prstGeom>
          <a:effectLst>
            <a:outerShdw blurRad="177800" dist="101600" dir="18900000" algn="bl" rotWithShape="0">
              <a:prstClr val="black">
                <a:alpha val="20000"/>
              </a:prstClr>
            </a:outerShdw>
          </a:effectLst>
        </p:spPr>
      </p:pic>
      <p:grpSp>
        <p:nvGrpSpPr>
          <p:cNvPr id="3" name="组合 2">
            <a:extLst>
              <a:ext uri="{FF2B5EF4-FFF2-40B4-BE49-F238E27FC236}">
                <a16:creationId xmlns:a16="http://schemas.microsoft.com/office/drawing/2014/main" id="{C3C4DDA4-649A-47B5-8001-FF051D3DDAA4}"/>
              </a:ext>
            </a:extLst>
          </p:cNvPr>
          <p:cNvGrpSpPr/>
          <p:nvPr/>
        </p:nvGrpSpPr>
        <p:grpSpPr>
          <a:xfrm>
            <a:off x="1723348" y="1411685"/>
            <a:ext cx="3184319" cy="4310454"/>
            <a:chOff x="1723348" y="1411685"/>
            <a:chExt cx="3184319" cy="4310454"/>
          </a:xfrm>
        </p:grpSpPr>
        <p:grpSp>
          <p:nvGrpSpPr>
            <p:cNvPr id="21" name="组合 20">
              <a:extLst>
                <a:ext uri="{FF2B5EF4-FFF2-40B4-BE49-F238E27FC236}">
                  <a16:creationId xmlns:a16="http://schemas.microsoft.com/office/drawing/2014/main" id="{3A44D4C7-A027-4269-9C31-DC529A3C672B}"/>
                </a:ext>
              </a:extLst>
            </p:cNvPr>
            <p:cNvGrpSpPr/>
            <p:nvPr/>
          </p:nvGrpSpPr>
          <p:grpSpPr>
            <a:xfrm>
              <a:off x="2237133" y="1411685"/>
              <a:ext cx="2670534" cy="903252"/>
              <a:chOff x="2237133" y="1411685"/>
              <a:chExt cx="2670534" cy="903252"/>
            </a:xfrm>
          </p:grpSpPr>
          <p:cxnSp>
            <p:nvCxnSpPr>
              <p:cNvPr id="18" name="直接连接符 17">
                <a:extLst>
                  <a:ext uri="{FF2B5EF4-FFF2-40B4-BE49-F238E27FC236}">
                    <a16:creationId xmlns:a16="http://schemas.microsoft.com/office/drawing/2014/main" id="{9A866ABC-9AF8-467B-9AB3-5E3BAB9FA752}"/>
                  </a:ext>
                </a:extLst>
              </p:cNvPr>
              <p:cNvCxnSpPr/>
              <p:nvPr/>
            </p:nvCxnSpPr>
            <p:spPr>
              <a:xfrm flipH="1" flipV="1">
                <a:off x="3912244" y="1412112"/>
                <a:ext cx="995423" cy="9028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A5BDABCF-59B1-4664-9217-4DD664D9CC77}"/>
                  </a:ext>
                </a:extLst>
              </p:cNvPr>
              <p:cNvCxnSpPr>
                <a:cxnSpLocks/>
              </p:cNvCxnSpPr>
              <p:nvPr/>
            </p:nvCxnSpPr>
            <p:spPr>
              <a:xfrm flipH="1">
                <a:off x="2237133" y="1411685"/>
                <a:ext cx="1686686"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424A3F21-D60E-4392-A0A0-FA1AE4DE21CA}"/>
                </a:ext>
              </a:extLst>
            </p:cNvPr>
            <p:cNvGrpSpPr/>
            <p:nvPr/>
          </p:nvGrpSpPr>
          <p:grpSpPr>
            <a:xfrm flipV="1">
              <a:off x="2237133" y="4818887"/>
              <a:ext cx="2670534" cy="903252"/>
              <a:chOff x="2237133" y="1411685"/>
              <a:chExt cx="2670534" cy="903252"/>
            </a:xfrm>
          </p:grpSpPr>
          <p:cxnSp>
            <p:nvCxnSpPr>
              <p:cNvPr id="38" name="直接连接符 37">
                <a:extLst>
                  <a:ext uri="{FF2B5EF4-FFF2-40B4-BE49-F238E27FC236}">
                    <a16:creationId xmlns:a16="http://schemas.microsoft.com/office/drawing/2014/main" id="{60A9FC05-01FA-43D8-8E91-0D4695EB8FB9}"/>
                  </a:ext>
                </a:extLst>
              </p:cNvPr>
              <p:cNvCxnSpPr/>
              <p:nvPr/>
            </p:nvCxnSpPr>
            <p:spPr>
              <a:xfrm flipH="1" flipV="1">
                <a:off x="3912244" y="1412112"/>
                <a:ext cx="995423" cy="9028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15396DBB-1F7F-4CC3-A053-81D9F141EAAB}"/>
                  </a:ext>
                </a:extLst>
              </p:cNvPr>
              <p:cNvCxnSpPr>
                <a:cxnSpLocks/>
              </p:cNvCxnSpPr>
              <p:nvPr/>
            </p:nvCxnSpPr>
            <p:spPr>
              <a:xfrm flipH="1">
                <a:off x="2237133" y="1411685"/>
                <a:ext cx="1686686"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40" name="直接连接符 39">
              <a:extLst>
                <a:ext uri="{FF2B5EF4-FFF2-40B4-BE49-F238E27FC236}">
                  <a16:creationId xmlns:a16="http://schemas.microsoft.com/office/drawing/2014/main" id="{BF9C39B5-EF87-4BF9-B15E-4F35B61342F0}"/>
                </a:ext>
              </a:extLst>
            </p:cNvPr>
            <p:cNvCxnSpPr>
              <a:cxnSpLocks/>
            </p:cNvCxnSpPr>
            <p:nvPr/>
          </p:nvCxnSpPr>
          <p:spPr>
            <a:xfrm flipH="1">
              <a:off x="1723348" y="3425843"/>
              <a:ext cx="2620623"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1" name="文本框 40">
            <a:extLst>
              <a:ext uri="{FF2B5EF4-FFF2-40B4-BE49-F238E27FC236}">
                <a16:creationId xmlns:a16="http://schemas.microsoft.com/office/drawing/2014/main" id="{048A3D86-12C0-48CB-8964-94D69559BFF9}"/>
              </a:ext>
            </a:extLst>
          </p:cNvPr>
          <p:cNvSpPr txBox="1"/>
          <p:nvPr/>
        </p:nvSpPr>
        <p:spPr>
          <a:xfrm>
            <a:off x="2237133" y="688776"/>
            <a:ext cx="2841625" cy="696024"/>
          </a:xfrm>
          <a:prstGeom prst="rect">
            <a:avLst/>
          </a:prstGeom>
          <a:noFill/>
        </p:spPr>
        <p:txBody>
          <a:bodyPr wrap="square" rtlCol="0" anchor="t">
            <a:spAutoFit/>
          </a:bodyPr>
          <a:lstStyle/>
          <a:p>
            <a:pPr>
              <a:lnSpc>
                <a:spcPct val="120000"/>
              </a:lnSpc>
              <a:spcBef>
                <a:spcPts val="600"/>
              </a:spcBef>
            </a:pPr>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8843</a:t>
            </a: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w</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a:extLst>
              <a:ext uri="{FF2B5EF4-FFF2-40B4-BE49-F238E27FC236}">
                <a16:creationId xmlns:a16="http://schemas.microsoft.com/office/drawing/2014/main" id="{3A0894C9-1FAC-438A-A820-3B8A8F5544FF}"/>
              </a:ext>
            </a:extLst>
          </p:cNvPr>
          <p:cNvSpPr txBox="1"/>
          <p:nvPr/>
        </p:nvSpPr>
        <p:spPr>
          <a:xfrm>
            <a:off x="2280404" y="1420191"/>
            <a:ext cx="1460749" cy="338298"/>
          </a:xfrm>
          <a:prstGeom prst="rect">
            <a:avLst/>
          </a:prstGeom>
          <a:noFill/>
        </p:spPr>
        <p:txBody>
          <a:bodyPr wrap="square" rtlCol="0" anchor="t">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交易额</a:t>
            </a:r>
          </a:p>
        </p:txBody>
      </p:sp>
      <p:sp>
        <p:nvSpPr>
          <p:cNvPr id="43" name="文本框 42">
            <a:extLst>
              <a:ext uri="{FF2B5EF4-FFF2-40B4-BE49-F238E27FC236}">
                <a16:creationId xmlns:a16="http://schemas.microsoft.com/office/drawing/2014/main" id="{763EACC7-B3B0-4E90-8AF4-BCE247481677}"/>
              </a:ext>
            </a:extLst>
          </p:cNvPr>
          <p:cNvSpPr txBox="1"/>
          <p:nvPr/>
        </p:nvSpPr>
        <p:spPr>
          <a:xfrm>
            <a:off x="1601363" y="2704443"/>
            <a:ext cx="2841625" cy="696024"/>
          </a:xfrm>
          <a:prstGeom prst="rect">
            <a:avLst/>
          </a:prstGeom>
          <a:noFill/>
        </p:spPr>
        <p:txBody>
          <a:bodyPr wrap="square" rtlCol="0" anchor="t">
            <a:spAutoFit/>
          </a:bodyPr>
          <a:lstStyle/>
          <a:p>
            <a:pPr>
              <a:lnSpc>
                <a:spcPct val="120000"/>
              </a:lnSpc>
              <a:spcBef>
                <a:spcPts val="600"/>
              </a:spcBef>
            </a:pPr>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717</a:t>
            </a: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w</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a:extLst>
              <a:ext uri="{FF2B5EF4-FFF2-40B4-BE49-F238E27FC236}">
                <a16:creationId xmlns:a16="http://schemas.microsoft.com/office/drawing/2014/main" id="{3095BD9B-1CCC-4E47-8C3A-FD1F2C09C39C}"/>
              </a:ext>
            </a:extLst>
          </p:cNvPr>
          <p:cNvSpPr txBox="1"/>
          <p:nvPr/>
        </p:nvSpPr>
        <p:spPr>
          <a:xfrm>
            <a:off x="1644634" y="3435858"/>
            <a:ext cx="1460749" cy="338298"/>
          </a:xfrm>
          <a:prstGeom prst="rect">
            <a:avLst/>
          </a:prstGeom>
          <a:noFill/>
        </p:spPr>
        <p:txBody>
          <a:bodyPr wrap="square" rtlCol="0" anchor="t">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利润额</a:t>
            </a:r>
          </a:p>
        </p:txBody>
      </p:sp>
      <p:sp>
        <p:nvSpPr>
          <p:cNvPr id="45" name="文本框 44">
            <a:extLst>
              <a:ext uri="{FF2B5EF4-FFF2-40B4-BE49-F238E27FC236}">
                <a16:creationId xmlns:a16="http://schemas.microsoft.com/office/drawing/2014/main" id="{9DE6A9E6-BB1A-4A37-B2BC-3E1C9E141294}"/>
              </a:ext>
            </a:extLst>
          </p:cNvPr>
          <p:cNvSpPr txBox="1"/>
          <p:nvPr/>
        </p:nvSpPr>
        <p:spPr>
          <a:xfrm>
            <a:off x="2259835" y="4999757"/>
            <a:ext cx="2841625" cy="696024"/>
          </a:xfrm>
          <a:prstGeom prst="rect">
            <a:avLst/>
          </a:prstGeom>
          <a:noFill/>
        </p:spPr>
        <p:txBody>
          <a:bodyPr wrap="square" rtlCol="0" anchor="t">
            <a:spAutoFit/>
          </a:bodyPr>
          <a:lstStyle/>
          <a:p>
            <a:pPr>
              <a:lnSpc>
                <a:spcPct val="120000"/>
              </a:lnSpc>
              <a:spcBef>
                <a:spcPts val="600"/>
              </a:spcBef>
            </a:pPr>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3451</a:t>
            </a:r>
            <a:r>
              <a:rPr lang="en-US" altLang="zh-CN"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w</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45">
            <a:extLst>
              <a:ext uri="{FF2B5EF4-FFF2-40B4-BE49-F238E27FC236}">
                <a16:creationId xmlns:a16="http://schemas.microsoft.com/office/drawing/2014/main" id="{4D496F0D-70F4-4961-B05D-0B9940D977A3}"/>
              </a:ext>
            </a:extLst>
          </p:cNvPr>
          <p:cNvSpPr txBox="1"/>
          <p:nvPr/>
        </p:nvSpPr>
        <p:spPr>
          <a:xfrm>
            <a:off x="2303106" y="5731172"/>
            <a:ext cx="1460749" cy="338298"/>
          </a:xfrm>
          <a:prstGeom prst="rect">
            <a:avLst/>
          </a:prstGeom>
          <a:noFill/>
        </p:spPr>
        <p:txBody>
          <a:bodyPr wrap="square" rtlCol="0" anchor="t">
            <a:spAutoFit/>
          </a:bodyPr>
          <a:lstStyle/>
          <a:p>
            <a:pP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营业额</a:t>
            </a:r>
          </a:p>
        </p:txBody>
      </p:sp>
      <p:grpSp>
        <p:nvGrpSpPr>
          <p:cNvPr id="47" name="组合 46">
            <a:extLst>
              <a:ext uri="{FF2B5EF4-FFF2-40B4-BE49-F238E27FC236}">
                <a16:creationId xmlns:a16="http://schemas.microsoft.com/office/drawing/2014/main" id="{5638D3DD-AD63-44C0-95B3-6805E6C5E43C}"/>
              </a:ext>
            </a:extLst>
          </p:cNvPr>
          <p:cNvGrpSpPr/>
          <p:nvPr/>
        </p:nvGrpSpPr>
        <p:grpSpPr>
          <a:xfrm flipH="1">
            <a:off x="7294627" y="1412673"/>
            <a:ext cx="3184319" cy="4310454"/>
            <a:chOff x="1723348" y="1411685"/>
            <a:chExt cx="3184319" cy="4310454"/>
          </a:xfrm>
        </p:grpSpPr>
        <p:grpSp>
          <p:nvGrpSpPr>
            <p:cNvPr id="49" name="组合 48">
              <a:extLst>
                <a:ext uri="{FF2B5EF4-FFF2-40B4-BE49-F238E27FC236}">
                  <a16:creationId xmlns:a16="http://schemas.microsoft.com/office/drawing/2014/main" id="{C0171A44-CB58-4B40-9435-667C2B4DC1F5}"/>
                </a:ext>
              </a:extLst>
            </p:cNvPr>
            <p:cNvGrpSpPr/>
            <p:nvPr/>
          </p:nvGrpSpPr>
          <p:grpSpPr>
            <a:xfrm>
              <a:off x="2237133" y="1411685"/>
              <a:ext cx="2670534" cy="903252"/>
              <a:chOff x="2237133" y="1411685"/>
              <a:chExt cx="2670534" cy="903252"/>
            </a:xfrm>
          </p:grpSpPr>
          <p:cxnSp>
            <p:nvCxnSpPr>
              <p:cNvPr id="54" name="直接连接符 53">
                <a:extLst>
                  <a:ext uri="{FF2B5EF4-FFF2-40B4-BE49-F238E27FC236}">
                    <a16:creationId xmlns:a16="http://schemas.microsoft.com/office/drawing/2014/main" id="{76EB59B7-EC0B-4AF3-9E6B-E92F2D67C874}"/>
                  </a:ext>
                </a:extLst>
              </p:cNvPr>
              <p:cNvCxnSpPr/>
              <p:nvPr/>
            </p:nvCxnSpPr>
            <p:spPr>
              <a:xfrm flipH="1" flipV="1">
                <a:off x="3912244" y="1412112"/>
                <a:ext cx="995423" cy="9028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1A5C992-0814-498A-B131-DB0BF27D601C}"/>
                  </a:ext>
                </a:extLst>
              </p:cNvPr>
              <p:cNvCxnSpPr>
                <a:cxnSpLocks/>
              </p:cNvCxnSpPr>
              <p:nvPr/>
            </p:nvCxnSpPr>
            <p:spPr>
              <a:xfrm flipH="1">
                <a:off x="2237133" y="1411685"/>
                <a:ext cx="1686686"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CAC3F467-3345-4855-88DF-3E3A87B8E2C1}"/>
                </a:ext>
              </a:extLst>
            </p:cNvPr>
            <p:cNvGrpSpPr/>
            <p:nvPr/>
          </p:nvGrpSpPr>
          <p:grpSpPr>
            <a:xfrm flipV="1">
              <a:off x="2237133" y="4818887"/>
              <a:ext cx="2670534" cy="903252"/>
              <a:chOff x="2237133" y="1411685"/>
              <a:chExt cx="2670534" cy="903252"/>
            </a:xfrm>
          </p:grpSpPr>
          <p:cxnSp>
            <p:nvCxnSpPr>
              <p:cNvPr id="52" name="直接连接符 51">
                <a:extLst>
                  <a:ext uri="{FF2B5EF4-FFF2-40B4-BE49-F238E27FC236}">
                    <a16:creationId xmlns:a16="http://schemas.microsoft.com/office/drawing/2014/main" id="{87B0002F-5DB3-4CF2-80CB-769D961EE163}"/>
                  </a:ext>
                </a:extLst>
              </p:cNvPr>
              <p:cNvCxnSpPr/>
              <p:nvPr/>
            </p:nvCxnSpPr>
            <p:spPr>
              <a:xfrm flipH="1" flipV="1">
                <a:off x="3912244" y="1412112"/>
                <a:ext cx="995423" cy="9028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0CFFCF72-C511-451B-8E93-8EE10C9B6349}"/>
                  </a:ext>
                </a:extLst>
              </p:cNvPr>
              <p:cNvCxnSpPr>
                <a:cxnSpLocks/>
              </p:cNvCxnSpPr>
              <p:nvPr/>
            </p:nvCxnSpPr>
            <p:spPr>
              <a:xfrm flipH="1">
                <a:off x="2237133" y="1411685"/>
                <a:ext cx="1686686"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1" name="直接连接符 50">
              <a:extLst>
                <a:ext uri="{FF2B5EF4-FFF2-40B4-BE49-F238E27FC236}">
                  <a16:creationId xmlns:a16="http://schemas.microsoft.com/office/drawing/2014/main" id="{4651E420-8DBC-444E-805F-E29AD33055FA}"/>
                </a:ext>
              </a:extLst>
            </p:cNvPr>
            <p:cNvCxnSpPr>
              <a:cxnSpLocks/>
            </p:cNvCxnSpPr>
            <p:nvPr/>
          </p:nvCxnSpPr>
          <p:spPr>
            <a:xfrm flipH="1">
              <a:off x="1723348" y="3425843"/>
              <a:ext cx="2620623"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6" name="文本框 55">
            <a:extLst>
              <a:ext uri="{FF2B5EF4-FFF2-40B4-BE49-F238E27FC236}">
                <a16:creationId xmlns:a16="http://schemas.microsoft.com/office/drawing/2014/main" id="{6F8EFFB2-4F0B-486C-87BF-BACEABC719A7}"/>
              </a:ext>
            </a:extLst>
          </p:cNvPr>
          <p:cNvSpPr txBox="1"/>
          <p:nvPr/>
        </p:nvSpPr>
        <p:spPr>
          <a:xfrm>
            <a:off x="7155374" y="691123"/>
            <a:ext cx="2841625" cy="696024"/>
          </a:xfrm>
          <a:prstGeom prst="rect">
            <a:avLst/>
          </a:prstGeom>
          <a:noFill/>
        </p:spPr>
        <p:txBody>
          <a:bodyPr wrap="square" rtlCol="0" anchor="t">
            <a:spAutoFit/>
          </a:bodyPr>
          <a:lstStyle/>
          <a:p>
            <a:pPr algn="r">
              <a:lnSpc>
                <a:spcPct val="120000"/>
              </a:lnSpc>
              <a:spcBef>
                <a:spcPts val="600"/>
              </a:spcBef>
            </a:pPr>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41</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a:extLst>
              <a:ext uri="{FF2B5EF4-FFF2-40B4-BE49-F238E27FC236}">
                <a16:creationId xmlns:a16="http://schemas.microsoft.com/office/drawing/2014/main" id="{C1C7BEE6-2FB9-4868-844E-326D197E076A}"/>
              </a:ext>
            </a:extLst>
          </p:cNvPr>
          <p:cNvSpPr txBox="1"/>
          <p:nvPr/>
        </p:nvSpPr>
        <p:spPr>
          <a:xfrm>
            <a:off x="8536250" y="1422538"/>
            <a:ext cx="1460749" cy="338298"/>
          </a:xfrm>
          <a:prstGeom prst="rect">
            <a:avLst/>
          </a:prstGeom>
          <a:noFill/>
        </p:spPr>
        <p:txBody>
          <a:bodyPr wrap="square" rtlCol="0" anchor="t">
            <a:spAutoFit/>
          </a:bodyPr>
          <a:lstStyle/>
          <a:p>
            <a:pPr algn="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同比增长</a:t>
            </a:r>
          </a:p>
        </p:txBody>
      </p:sp>
      <p:sp>
        <p:nvSpPr>
          <p:cNvPr id="58" name="文本框 57">
            <a:extLst>
              <a:ext uri="{FF2B5EF4-FFF2-40B4-BE49-F238E27FC236}">
                <a16:creationId xmlns:a16="http://schemas.microsoft.com/office/drawing/2014/main" id="{A9337076-B50B-43A2-B14B-6EF7886C6E2A}"/>
              </a:ext>
            </a:extLst>
          </p:cNvPr>
          <p:cNvSpPr txBox="1"/>
          <p:nvPr/>
        </p:nvSpPr>
        <p:spPr>
          <a:xfrm>
            <a:off x="7694166" y="2701317"/>
            <a:ext cx="2841625" cy="696024"/>
          </a:xfrm>
          <a:prstGeom prst="rect">
            <a:avLst/>
          </a:prstGeom>
          <a:noFill/>
        </p:spPr>
        <p:txBody>
          <a:bodyPr wrap="square" rtlCol="0" anchor="t">
            <a:spAutoFit/>
          </a:bodyPr>
          <a:lstStyle/>
          <a:p>
            <a:pPr algn="r">
              <a:lnSpc>
                <a:spcPct val="120000"/>
              </a:lnSpc>
              <a:spcBef>
                <a:spcPts val="600"/>
              </a:spcBef>
            </a:pPr>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54</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a:extLst>
              <a:ext uri="{FF2B5EF4-FFF2-40B4-BE49-F238E27FC236}">
                <a16:creationId xmlns:a16="http://schemas.microsoft.com/office/drawing/2014/main" id="{D9486467-DB06-40D7-903A-02AD99457EBD}"/>
              </a:ext>
            </a:extLst>
          </p:cNvPr>
          <p:cNvSpPr txBox="1"/>
          <p:nvPr/>
        </p:nvSpPr>
        <p:spPr>
          <a:xfrm>
            <a:off x="9075042" y="3432732"/>
            <a:ext cx="1460749" cy="338298"/>
          </a:xfrm>
          <a:prstGeom prst="rect">
            <a:avLst/>
          </a:prstGeom>
          <a:noFill/>
        </p:spPr>
        <p:txBody>
          <a:bodyPr wrap="square" rtlCol="0" anchor="t">
            <a:spAutoFit/>
          </a:bodyPr>
          <a:lstStyle/>
          <a:p>
            <a:pPr algn="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同比增长</a:t>
            </a:r>
          </a:p>
        </p:txBody>
      </p:sp>
      <p:sp>
        <p:nvSpPr>
          <p:cNvPr id="60" name="文本框 59">
            <a:extLst>
              <a:ext uri="{FF2B5EF4-FFF2-40B4-BE49-F238E27FC236}">
                <a16:creationId xmlns:a16="http://schemas.microsoft.com/office/drawing/2014/main" id="{06D56F54-8F4B-4E0E-987E-FFED3B870B6C}"/>
              </a:ext>
            </a:extLst>
          </p:cNvPr>
          <p:cNvSpPr txBox="1"/>
          <p:nvPr/>
        </p:nvSpPr>
        <p:spPr>
          <a:xfrm>
            <a:off x="7147316" y="4998881"/>
            <a:ext cx="2841625" cy="696024"/>
          </a:xfrm>
          <a:prstGeom prst="rect">
            <a:avLst/>
          </a:prstGeom>
          <a:noFill/>
        </p:spPr>
        <p:txBody>
          <a:bodyPr wrap="square" rtlCol="0" anchor="t">
            <a:spAutoFit/>
          </a:bodyPr>
          <a:lstStyle/>
          <a:p>
            <a:pPr algn="r">
              <a:lnSpc>
                <a:spcPct val="120000"/>
              </a:lnSpc>
              <a:spcBef>
                <a:spcPts val="600"/>
              </a:spcBef>
            </a:pPr>
            <a:r>
              <a:rPr lang="en-US" altLang="zh-CN"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41</a:t>
            </a: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endPar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文本框 60">
            <a:extLst>
              <a:ext uri="{FF2B5EF4-FFF2-40B4-BE49-F238E27FC236}">
                <a16:creationId xmlns:a16="http://schemas.microsoft.com/office/drawing/2014/main" id="{0C459E1A-DA09-4DB8-A507-323AF2558797}"/>
              </a:ext>
            </a:extLst>
          </p:cNvPr>
          <p:cNvSpPr txBox="1"/>
          <p:nvPr/>
        </p:nvSpPr>
        <p:spPr>
          <a:xfrm>
            <a:off x="8528192" y="5730296"/>
            <a:ext cx="1460749" cy="338298"/>
          </a:xfrm>
          <a:prstGeom prst="rect">
            <a:avLst/>
          </a:prstGeom>
          <a:noFill/>
        </p:spPr>
        <p:txBody>
          <a:bodyPr wrap="square" rtlCol="0" anchor="t">
            <a:spAutoFit/>
          </a:bodyPr>
          <a:lstStyle/>
          <a:p>
            <a:pPr algn="r">
              <a:lnSpc>
                <a:spcPct val="120000"/>
              </a:lnSpc>
              <a:spcBef>
                <a:spcPts val="600"/>
              </a:spcBef>
            </a:pPr>
            <a:r>
              <a:rPr lang="zh-CN" altLang="en-US" sz="1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同比增长</a:t>
            </a:r>
          </a:p>
        </p:txBody>
      </p:sp>
    </p:spTree>
    <p:extLst>
      <p:ext uri="{BB962C8B-B14F-4D97-AF65-F5344CB8AC3E}">
        <p14:creationId xmlns:p14="http://schemas.microsoft.com/office/powerpoint/2010/main" val="3280888044"/>
      </p:ext>
    </p:extLst>
  </p:cSld>
  <p:clrMapOvr>
    <a:masterClrMapping/>
  </p:clrMapOvr>
</p:sld>
</file>

<file path=ppt/theme/theme1.xml><?xml version="1.0" encoding="utf-8"?>
<a:theme xmlns:a="http://schemas.openxmlformats.org/drawingml/2006/main" name="Office 主题​​">
  <a:themeElements>
    <a:clrScheme name="蓝黄 偏莫兰迪">
      <a:dk1>
        <a:sysClr val="windowText" lastClr="000000"/>
      </a:dk1>
      <a:lt1>
        <a:sysClr val="window" lastClr="FFFFFF"/>
      </a:lt1>
      <a:dk2>
        <a:srgbClr val="FADD00"/>
      </a:dk2>
      <a:lt2>
        <a:srgbClr val="DBEFF9"/>
      </a:lt2>
      <a:accent1>
        <a:srgbClr val="4E62FF"/>
      </a:accent1>
      <a:accent2>
        <a:srgbClr val="6E7EFA"/>
      </a:accent2>
      <a:accent3>
        <a:srgbClr val="FADD00"/>
      </a:accent3>
      <a:accent4>
        <a:srgbClr val="8894EB"/>
      </a:accent4>
      <a:accent5>
        <a:srgbClr val="9399C9"/>
      </a:accent5>
      <a:accent6>
        <a:srgbClr val="E6CE1C"/>
      </a:accent6>
      <a:hlink>
        <a:srgbClr val="F49100"/>
      </a:hlink>
      <a:folHlink>
        <a:srgbClr val="85DFD0"/>
      </a:folHlink>
    </a:clrScheme>
    <a:fontScheme name="OPs">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spcBef>
            <a:spcPts val="600"/>
          </a:spcBef>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2906</TotalTime>
  <Words>1467</Words>
  <Application>Microsoft Office PowerPoint</Application>
  <PresentationFormat>宽屏</PresentationFormat>
  <Paragraphs>181</Paragraphs>
  <Slides>25</Slides>
  <Notes>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微软雅黑</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方海</dc:creator>
  <cp:lastModifiedBy>Xin Zhang (FA Talent)</cp:lastModifiedBy>
  <cp:revision>187</cp:revision>
  <dcterms:created xsi:type="dcterms:W3CDTF">2021-10-21T02:03:47Z</dcterms:created>
  <dcterms:modified xsi:type="dcterms:W3CDTF">2022-01-07T11:24:49Z</dcterms:modified>
</cp:coreProperties>
</file>